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59" d="100"/>
          <a:sy n="59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YÖNETİM ORGANİZASYON</a:t>
            </a:r>
            <a:br>
              <a:rPr lang="tr-TR" dirty="0" smtClean="0"/>
            </a:br>
            <a:r>
              <a:rPr lang="tr-TR" dirty="0" smtClean="0"/>
              <a:t>Davranışsal  (</a:t>
            </a:r>
            <a:r>
              <a:rPr lang="tr-TR" dirty="0" err="1" smtClean="0"/>
              <a:t>Neoklasik</a:t>
            </a:r>
            <a:r>
              <a:rPr lang="tr-TR" dirty="0" smtClean="0"/>
              <a:t>)Yönetim Yaklaşımı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910952"/>
          </a:xfrm>
        </p:spPr>
        <p:txBody>
          <a:bodyPr/>
          <a:lstStyle/>
          <a:p>
            <a:r>
              <a:rPr lang="tr-TR" dirty="0" smtClean="0"/>
              <a:t>HAZIRLAYAN: ÖĞR. GÖR. CANAN ÇELİK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777686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849694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70485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70485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2089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780928"/>
            <a:ext cx="835292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085184"/>
            <a:ext cx="8280920" cy="148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52594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48438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06489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06489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632848" cy="688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72008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1)</a:t>
            </a:r>
            <a:endParaRPr lang="tr-TR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944993" cy="485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74846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Neoklasik</a:t>
            </a:r>
            <a:r>
              <a:rPr lang="tr-TR" b="1" dirty="0" smtClean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1)</a:t>
            </a:r>
            <a:endParaRPr lang="tr-T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196752"/>
            <a:ext cx="809813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611119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95184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3)</a:t>
            </a:r>
            <a:endParaRPr lang="tr-TR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8208912" cy="499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3)</a:t>
            </a:r>
            <a:endParaRPr lang="tr-TR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20891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4)</a:t>
            </a:r>
            <a:endParaRPr lang="tr-TR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7632849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4)</a:t>
            </a:r>
            <a:endParaRPr lang="tr-TR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74888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5)</a:t>
            </a:r>
            <a:endParaRPr lang="tr-TR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22710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5)</a:t>
            </a:r>
            <a:endParaRPr lang="tr-TR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559879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6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59501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0891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933056"/>
            <a:ext cx="7632848" cy="2264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6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1196752"/>
            <a:ext cx="7513151" cy="4911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7)</a:t>
            </a:r>
            <a:endParaRPr lang="tr-TR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76569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7)</a:t>
            </a:r>
            <a:endParaRPr lang="tr-TR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004554" cy="443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8)</a:t>
            </a:r>
            <a:endParaRPr lang="tr-TR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47788"/>
            <a:ext cx="7488832" cy="509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8)</a:t>
            </a:r>
            <a:endParaRPr lang="tr-TR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272808" cy="495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9)</a:t>
            </a:r>
            <a:endParaRPr lang="tr-TR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7416824" cy="485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9)</a:t>
            </a:r>
            <a:endParaRPr lang="tr-TR" dirty="0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781462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10)</a:t>
            </a:r>
            <a:endParaRPr lang="tr-TR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770485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10)</a:t>
            </a:r>
            <a:endParaRPr lang="tr-TR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612" y="1340768"/>
            <a:ext cx="7466037" cy="497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400" dirty="0" smtClean="0">
                <a:solidFill>
                  <a:srgbClr val="FF0000"/>
                </a:solidFill>
              </a:rPr>
              <a:t>NEOKLASİK YÖNETİM TEORİSİ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tr-TR" smtClean="0"/>
              <a:t>Neoklasik dönemin özelliği, klasik dönemin eksik bıraktığı insan unsurunu incelemesidir.</a:t>
            </a:r>
          </a:p>
          <a:p>
            <a:pPr eaLnBrk="1" hangingPunct="1"/>
            <a:r>
              <a:rPr lang="tr-TR" smtClean="0"/>
              <a:t>Sadece yapı üzerinde duran klasik teorinin insan unsurunu pasif saymasına karşılık,  neo- klasik teori bir örgüt yapısının etkinliğini belirleyen unsurun insan olduğunu göstermiştir.</a:t>
            </a:r>
          </a:p>
          <a:p>
            <a:pPr eaLnBrk="1" hangingPunct="1"/>
            <a:r>
              <a:rPr lang="tr-TR" smtClean="0"/>
              <a:t>Bu dönemde dikkati çeken; organizasyonun bir sosyal sistem olduğu ve insanın bu sistemin en önemli unsuru olduğunun ortaya konulmasıdır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42493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67687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74888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404664"/>
            <a:ext cx="8138315" cy="67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59766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764704"/>
            <a:ext cx="201622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7920880" cy="194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204864"/>
            <a:ext cx="71287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653136"/>
            <a:ext cx="7560840" cy="1747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035216" cy="173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7488832" cy="224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724128"/>
            <a:ext cx="7488832" cy="158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98</Words>
  <Application>Microsoft Office PowerPoint</Application>
  <PresentationFormat>Ekran Gösterisi (4:3)</PresentationFormat>
  <Paragraphs>49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YÖNETİM ORGANİZASYON Davranışsal  (Neoklasik)Yönetim Yaklaşımı</vt:lpstr>
      <vt:lpstr>Slayt 2</vt:lpstr>
      <vt:lpstr>Slayt 3</vt:lpstr>
      <vt:lpstr>NEOKLASİK YÖNETİM TEORİSİ 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İŞLETME</dc:title>
  <cp:lastModifiedBy>DuzceUni</cp:lastModifiedBy>
  <cp:revision>71</cp:revision>
  <dcterms:modified xsi:type="dcterms:W3CDTF">2012-09-26T08:40:29Z</dcterms:modified>
</cp:coreProperties>
</file>