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omments/comment1.xml" ContentType="application/vnd.openxmlformats-officedocument.presentationml.comment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5"/>
  </p:notesMasterIdLst>
  <p:sldIdLst>
    <p:sldId id="257" r:id="rId2"/>
    <p:sldId id="259" r:id="rId3"/>
    <p:sldId id="261" r:id="rId4"/>
    <p:sldId id="260" r:id="rId5"/>
    <p:sldId id="264" r:id="rId6"/>
    <p:sldId id="263" r:id="rId7"/>
    <p:sldId id="262" r:id="rId8"/>
    <p:sldId id="286" r:id="rId9"/>
    <p:sldId id="285" r:id="rId10"/>
    <p:sldId id="267" r:id="rId11"/>
    <p:sldId id="268" r:id="rId12"/>
    <p:sldId id="266" r:id="rId13"/>
    <p:sldId id="271" r:id="rId14"/>
    <p:sldId id="270" r:id="rId15"/>
    <p:sldId id="272" r:id="rId16"/>
    <p:sldId id="273" r:id="rId17"/>
    <p:sldId id="274" r:id="rId18"/>
    <p:sldId id="277" r:id="rId19"/>
    <p:sldId id="284" r:id="rId20"/>
    <p:sldId id="281" r:id="rId21"/>
    <p:sldId id="282" r:id="rId22"/>
    <p:sldId id="278" r:id="rId23"/>
    <p:sldId id="280"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ustafa YANARTAŞ" initials="MY" lastIdx="1" clrIdx="0">
    <p:extLst>
      <p:ext uri="{19B8F6BF-5375-455C-9EA6-DF929625EA0E}">
        <p15:presenceInfo xmlns:p15="http://schemas.microsoft.com/office/powerpoint/2012/main" userId="3452d5899a14587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120" y="5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5-09-18T11:40:02.737" idx="1">
    <p:pos x="10" y="10"/>
    <p:text/>
    <p:extLst>
      <p:ext uri="{C676402C-5697-4E1C-873F-D02D1690AC5C}">
        <p15:threadingInfo xmlns:p15="http://schemas.microsoft.com/office/powerpoint/2012/main" timeZoneBias="-18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F2A327-9D70-48E1-82A4-13E74B532C68}" type="doc">
      <dgm:prSet loTypeId="urn:microsoft.com/office/officeart/2005/8/layout/radial1" loCatId="cycle" qsTypeId="urn:microsoft.com/office/officeart/2005/8/quickstyle/3d1" qsCatId="3D" csTypeId="urn:microsoft.com/office/officeart/2005/8/colors/accent1_2" csCatId="accent1" phldr="1"/>
      <dgm:spPr/>
      <dgm:t>
        <a:bodyPr/>
        <a:lstStyle/>
        <a:p>
          <a:endParaRPr lang="en-US"/>
        </a:p>
      </dgm:t>
    </dgm:pt>
    <dgm:pt modelId="{9FE20169-D0CC-4E03-9A71-7162A75E7CD5}">
      <dgm:prSet phldrT="[Text]"/>
      <dgm:spPr/>
      <dgm:t>
        <a:bodyPr/>
        <a:lstStyle/>
        <a:p>
          <a:r>
            <a:rPr lang="tr-TR" dirty="0"/>
            <a:t>KK</a:t>
          </a:r>
          <a:r>
            <a:rPr lang="en-US" dirty="0"/>
            <a:t>P S</a:t>
          </a:r>
          <a:r>
            <a:rPr lang="tr-TR" dirty="0"/>
            <a:t>İSTEMİ</a:t>
          </a:r>
          <a:endParaRPr lang="en-US" dirty="0"/>
        </a:p>
      </dgm:t>
    </dgm:pt>
    <dgm:pt modelId="{BF7E8305-9F0D-4050-8698-7837A8226D59}" type="parTrans" cxnId="{98BE79CA-E4B7-44F6-AAF4-E75568B083F0}">
      <dgm:prSet/>
      <dgm:spPr/>
      <dgm:t>
        <a:bodyPr/>
        <a:lstStyle/>
        <a:p>
          <a:endParaRPr lang="en-US"/>
        </a:p>
      </dgm:t>
    </dgm:pt>
    <dgm:pt modelId="{ADC938C2-2AE3-4623-B786-D870FAAD4FEA}" type="sibTrans" cxnId="{98BE79CA-E4B7-44F6-AAF4-E75568B083F0}">
      <dgm:prSet/>
      <dgm:spPr/>
      <dgm:t>
        <a:bodyPr/>
        <a:lstStyle/>
        <a:p>
          <a:endParaRPr lang="en-US"/>
        </a:p>
      </dgm:t>
    </dgm:pt>
    <dgm:pt modelId="{432D0F8F-4AD2-44E5-A5FE-AE982408F933}">
      <dgm:prSet phldrT="[Text]"/>
      <dgm:spPr/>
      <dgm:t>
        <a:bodyPr/>
        <a:lstStyle/>
        <a:p>
          <a:r>
            <a:rPr lang="tr-TR" dirty="0"/>
            <a:t>Kalite Yönetimi</a:t>
          </a:r>
          <a:endParaRPr lang="en-US" dirty="0"/>
        </a:p>
      </dgm:t>
    </dgm:pt>
    <dgm:pt modelId="{4C342B36-190F-4378-B947-28B41CD266F5}" type="parTrans" cxnId="{9C280EC0-C223-4749-838A-B3F7DF5517B2}">
      <dgm:prSet/>
      <dgm:spPr/>
      <dgm:t>
        <a:bodyPr/>
        <a:lstStyle/>
        <a:p>
          <a:endParaRPr lang="en-US" dirty="0"/>
        </a:p>
      </dgm:t>
    </dgm:pt>
    <dgm:pt modelId="{DC8AB254-3250-48E1-9C70-68ABB1DEDDF0}" type="sibTrans" cxnId="{9C280EC0-C223-4749-838A-B3F7DF5517B2}">
      <dgm:prSet/>
      <dgm:spPr/>
      <dgm:t>
        <a:bodyPr/>
        <a:lstStyle/>
        <a:p>
          <a:endParaRPr lang="en-US"/>
        </a:p>
      </dgm:t>
    </dgm:pt>
    <dgm:pt modelId="{4BF505FB-73D0-44E2-9D6B-9337544A4FA1}">
      <dgm:prSet phldrT="[Text]"/>
      <dgm:spPr/>
      <dgm:t>
        <a:bodyPr/>
        <a:lstStyle/>
        <a:p>
          <a:r>
            <a:rPr lang="tr-TR" dirty="0"/>
            <a:t>CRM-</a:t>
          </a:r>
        </a:p>
        <a:p>
          <a:r>
            <a:rPr lang="tr-TR" dirty="0"/>
            <a:t>Müşteri İlişkileri Yönetimi</a:t>
          </a:r>
          <a:endParaRPr lang="en-US" dirty="0"/>
        </a:p>
      </dgm:t>
    </dgm:pt>
    <dgm:pt modelId="{FCDED3FC-73F4-40E4-B51B-773E6ACED5F2}" type="parTrans" cxnId="{96B225C0-2DF6-46CE-897E-AD7F0702B3F1}">
      <dgm:prSet/>
      <dgm:spPr/>
      <dgm:t>
        <a:bodyPr/>
        <a:lstStyle/>
        <a:p>
          <a:endParaRPr lang="en-US" dirty="0"/>
        </a:p>
      </dgm:t>
    </dgm:pt>
    <dgm:pt modelId="{AD51D250-48FC-413E-9BE0-D58FBF9C3561}" type="sibTrans" cxnId="{96B225C0-2DF6-46CE-897E-AD7F0702B3F1}">
      <dgm:prSet/>
      <dgm:spPr/>
      <dgm:t>
        <a:bodyPr/>
        <a:lstStyle/>
        <a:p>
          <a:endParaRPr lang="en-US"/>
        </a:p>
      </dgm:t>
    </dgm:pt>
    <dgm:pt modelId="{FDE2BC44-EE79-44E3-81C3-3698A778DC5C}">
      <dgm:prSet phldrT="[Text]"/>
      <dgm:spPr/>
      <dgm:t>
        <a:bodyPr/>
        <a:lstStyle/>
        <a:p>
          <a:r>
            <a:rPr lang="tr-TR" dirty="0" err="1"/>
            <a:t>Satınalma</a:t>
          </a:r>
          <a:r>
            <a:rPr lang="tr-TR" dirty="0"/>
            <a:t> </a:t>
          </a:r>
          <a:endParaRPr lang="en-US" dirty="0"/>
        </a:p>
      </dgm:t>
    </dgm:pt>
    <dgm:pt modelId="{A7AD9EF3-66DF-495D-B4DD-89078C0C2CF7}" type="parTrans" cxnId="{4C464152-47F8-4066-B6D5-040FCA1AF25B}">
      <dgm:prSet/>
      <dgm:spPr/>
      <dgm:t>
        <a:bodyPr/>
        <a:lstStyle/>
        <a:p>
          <a:endParaRPr lang="en-US" dirty="0"/>
        </a:p>
      </dgm:t>
    </dgm:pt>
    <dgm:pt modelId="{4EEC0508-52A2-4360-9DF7-ED15E30C700E}" type="sibTrans" cxnId="{4C464152-47F8-4066-B6D5-040FCA1AF25B}">
      <dgm:prSet/>
      <dgm:spPr/>
      <dgm:t>
        <a:bodyPr/>
        <a:lstStyle/>
        <a:p>
          <a:endParaRPr lang="en-US"/>
        </a:p>
      </dgm:t>
    </dgm:pt>
    <dgm:pt modelId="{43C1D90F-CFB9-4CBF-A220-BEBC63733825}">
      <dgm:prSet phldrT="[Text]"/>
      <dgm:spPr/>
      <dgm:t>
        <a:bodyPr/>
        <a:lstStyle/>
        <a:p>
          <a:r>
            <a:rPr lang="tr-TR" dirty="0"/>
            <a:t>Satış ve Pazarlama</a:t>
          </a:r>
          <a:endParaRPr lang="en-US" dirty="0"/>
        </a:p>
      </dgm:t>
    </dgm:pt>
    <dgm:pt modelId="{8885400E-F8F8-46FD-B0FF-86EAEC1F557B}" type="parTrans" cxnId="{B2B97DC6-195E-43C3-AE04-AB08C085D0A3}">
      <dgm:prSet/>
      <dgm:spPr/>
      <dgm:t>
        <a:bodyPr/>
        <a:lstStyle/>
        <a:p>
          <a:endParaRPr lang="en-US" dirty="0"/>
        </a:p>
      </dgm:t>
    </dgm:pt>
    <dgm:pt modelId="{17712F04-DF06-4A53-8383-B02F2FACA03B}" type="sibTrans" cxnId="{B2B97DC6-195E-43C3-AE04-AB08C085D0A3}">
      <dgm:prSet/>
      <dgm:spPr/>
      <dgm:t>
        <a:bodyPr/>
        <a:lstStyle/>
        <a:p>
          <a:endParaRPr lang="en-US"/>
        </a:p>
      </dgm:t>
    </dgm:pt>
    <dgm:pt modelId="{AB256854-DD4E-4A3E-941E-F155371C4A07}">
      <dgm:prSet/>
      <dgm:spPr/>
      <dgm:t>
        <a:bodyPr/>
        <a:lstStyle/>
        <a:p>
          <a:r>
            <a:rPr lang="tr-TR" dirty="0"/>
            <a:t>İnsan Kaynakları Yönetimi</a:t>
          </a:r>
          <a:endParaRPr lang="en-US" dirty="0"/>
        </a:p>
      </dgm:t>
    </dgm:pt>
    <dgm:pt modelId="{A08D9B6F-3FAD-479C-810F-21B423960A28}" type="parTrans" cxnId="{FEA98A84-C6FF-42A3-80E9-660BF188612C}">
      <dgm:prSet/>
      <dgm:spPr/>
      <dgm:t>
        <a:bodyPr/>
        <a:lstStyle/>
        <a:p>
          <a:endParaRPr lang="en-US" dirty="0"/>
        </a:p>
      </dgm:t>
    </dgm:pt>
    <dgm:pt modelId="{1DC422F4-F2E5-4BA0-9BA9-0BCEF9D0DFDD}" type="sibTrans" cxnId="{FEA98A84-C6FF-42A3-80E9-660BF188612C}">
      <dgm:prSet/>
      <dgm:spPr/>
      <dgm:t>
        <a:bodyPr/>
        <a:lstStyle/>
        <a:p>
          <a:endParaRPr lang="en-US"/>
        </a:p>
      </dgm:t>
    </dgm:pt>
    <dgm:pt modelId="{8EFB3DB2-1A57-4AF9-92E3-3976FD9F8D60}">
      <dgm:prSet/>
      <dgm:spPr/>
      <dgm:t>
        <a:bodyPr/>
        <a:lstStyle/>
        <a:p>
          <a:r>
            <a:rPr lang="tr-TR" dirty="0"/>
            <a:t>Stok ve Malzeme Yönetimi</a:t>
          </a:r>
          <a:endParaRPr lang="en-US" dirty="0"/>
        </a:p>
      </dgm:t>
    </dgm:pt>
    <dgm:pt modelId="{2CC45DCA-0D5C-4009-BA1A-AC7AFA5188DE}" type="parTrans" cxnId="{F9902932-361B-49C8-9BA6-23E108772F89}">
      <dgm:prSet/>
      <dgm:spPr/>
      <dgm:t>
        <a:bodyPr/>
        <a:lstStyle/>
        <a:p>
          <a:endParaRPr lang="en-US" dirty="0"/>
        </a:p>
      </dgm:t>
    </dgm:pt>
    <dgm:pt modelId="{F139C4E6-94D2-4FE0-BBCB-75589228D517}" type="sibTrans" cxnId="{F9902932-361B-49C8-9BA6-23E108772F89}">
      <dgm:prSet/>
      <dgm:spPr/>
      <dgm:t>
        <a:bodyPr/>
        <a:lstStyle/>
        <a:p>
          <a:endParaRPr lang="en-US"/>
        </a:p>
      </dgm:t>
    </dgm:pt>
    <dgm:pt modelId="{F2D51AE8-5ED8-4F44-9FF4-1BF49A0D6E05}">
      <dgm:prSet/>
      <dgm:spPr/>
      <dgm:t>
        <a:bodyPr/>
        <a:lstStyle/>
        <a:p>
          <a:r>
            <a:rPr lang="tr-TR" dirty="0"/>
            <a:t>Muhasebe ve Finansman Yönetimi </a:t>
          </a:r>
          <a:endParaRPr lang="en-US" dirty="0"/>
        </a:p>
      </dgm:t>
    </dgm:pt>
    <dgm:pt modelId="{EC8CCBE8-231D-4D67-96B4-040702FA269F}" type="parTrans" cxnId="{D163432F-DA1F-4752-AD14-3CF9A5FAAF48}">
      <dgm:prSet/>
      <dgm:spPr/>
      <dgm:t>
        <a:bodyPr/>
        <a:lstStyle/>
        <a:p>
          <a:endParaRPr lang="en-US" dirty="0"/>
        </a:p>
      </dgm:t>
    </dgm:pt>
    <dgm:pt modelId="{793AD99B-7479-4B8D-8B6A-3194E702BB52}" type="sibTrans" cxnId="{D163432F-DA1F-4752-AD14-3CF9A5FAAF48}">
      <dgm:prSet/>
      <dgm:spPr/>
      <dgm:t>
        <a:bodyPr/>
        <a:lstStyle/>
        <a:p>
          <a:endParaRPr lang="en-US"/>
        </a:p>
      </dgm:t>
    </dgm:pt>
    <dgm:pt modelId="{AB496F53-1396-4DEA-85B7-22467F37BC24}">
      <dgm:prSet/>
      <dgm:spPr/>
      <dgm:t>
        <a:bodyPr/>
        <a:lstStyle/>
        <a:p>
          <a:endParaRPr lang="tr-TR" dirty="0"/>
        </a:p>
      </dgm:t>
    </dgm:pt>
    <dgm:pt modelId="{C0890612-2F61-4784-90D8-F011F51B3AB9}" type="parTrans" cxnId="{A7DC34F7-3C2F-4583-AC23-5B0610E7C818}">
      <dgm:prSet/>
      <dgm:spPr/>
      <dgm:t>
        <a:bodyPr/>
        <a:lstStyle/>
        <a:p>
          <a:endParaRPr lang="en-US"/>
        </a:p>
      </dgm:t>
    </dgm:pt>
    <dgm:pt modelId="{0F1ECCD2-D793-4524-BE06-5BC50FD67446}" type="sibTrans" cxnId="{A7DC34F7-3C2F-4583-AC23-5B0610E7C818}">
      <dgm:prSet/>
      <dgm:spPr/>
      <dgm:t>
        <a:bodyPr/>
        <a:lstStyle/>
        <a:p>
          <a:endParaRPr lang="tr-TR"/>
        </a:p>
      </dgm:t>
    </dgm:pt>
    <dgm:pt modelId="{603DFF0C-374C-4648-B3F8-80EBEDF3E4F0}">
      <dgm:prSet/>
      <dgm:spPr/>
      <dgm:t>
        <a:bodyPr/>
        <a:lstStyle/>
        <a:p>
          <a:endParaRPr lang="tr-TR" dirty="0"/>
        </a:p>
      </dgm:t>
    </dgm:pt>
    <dgm:pt modelId="{CD03252D-0299-4659-8204-378CDB69F17D}" type="parTrans" cxnId="{E22AFB98-F7B3-441B-912D-D0BAC69FF0CA}">
      <dgm:prSet/>
      <dgm:spPr/>
      <dgm:t>
        <a:bodyPr/>
        <a:lstStyle/>
        <a:p>
          <a:endParaRPr lang="en-US"/>
        </a:p>
      </dgm:t>
    </dgm:pt>
    <dgm:pt modelId="{6CCF0DC2-B3B1-432F-BA02-68C6945A16F5}" type="sibTrans" cxnId="{E22AFB98-F7B3-441B-912D-D0BAC69FF0CA}">
      <dgm:prSet/>
      <dgm:spPr/>
      <dgm:t>
        <a:bodyPr/>
        <a:lstStyle/>
        <a:p>
          <a:endParaRPr lang="tr-TR"/>
        </a:p>
      </dgm:t>
    </dgm:pt>
    <dgm:pt modelId="{614F4F20-40D3-43AC-A220-A0E96ED01B4B}">
      <dgm:prSet/>
      <dgm:spPr/>
      <dgm:t>
        <a:bodyPr/>
        <a:lstStyle/>
        <a:p>
          <a:endParaRPr lang="tr-TR" dirty="0"/>
        </a:p>
      </dgm:t>
    </dgm:pt>
    <dgm:pt modelId="{3540CF67-29D8-488C-939A-D38EE52AACA9}" type="parTrans" cxnId="{91DBF762-B943-4C56-A246-D0764C6575E3}">
      <dgm:prSet/>
      <dgm:spPr/>
      <dgm:t>
        <a:bodyPr/>
        <a:lstStyle/>
        <a:p>
          <a:endParaRPr lang="en-US"/>
        </a:p>
      </dgm:t>
    </dgm:pt>
    <dgm:pt modelId="{F345D32C-BC37-4CF2-970D-2C8C89354067}" type="sibTrans" cxnId="{91DBF762-B943-4C56-A246-D0764C6575E3}">
      <dgm:prSet/>
      <dgm:spPr/>
      <dgm:t>
        <a:bodyPr/>
        <a:lstStyle/>
        <a:p>
          <a:endParaRPr lang="tr-TR"/>
        </a:p>
      </dgm:t>
    </dgm:pt>
    <dgm:pt modelId="{DDAFD633-1315-41AE-962F-007F98D9F557}">
      <dgm:prSet/>
      <dgm:spPr/>
      <dgm:t>
        <a:bodyPr/>
        <a:lstStyle/>
        <a:p>
          <a:endParaRPr lang="tr-TR" dirty="0"/>
        </a:p>
      </dgm:t>
    </dgm:pt>
    <dgm:pt modelId="{22022E0F-0415-4AD6-AFBD-7E904A3EBACA}" type="parTrans" cxnId="{3FD44C47-4C45-473F-B750-F3C672D7AE95}">
      <dgm:prSet/>
      <dgm:spPr/>
      <dgm:t>
        <a:bodyPr/>
        <a:lstStyle/>
        <a:p>
          <a:endParaRPr lang="en-US"/>
        </a:p>
      </dgm:t>
    </dgm:pt>
    <dgm:pt modelId="{DD074BCA-DAF9-48C2-90B2-F795429ACAB2}" type="sibTrans" cxnId="{3FD44C47-4C45-473F-B750-F3C672D7AE95}">
      <dgm:prSet/>
      <dgm:spPr/>
      <dgm:t>
        <a:bodyPr/>
        <a:lstStyle/>
        <a:p>
          <a:endParaRPr lang="tr-TR"/>
        </a:p>
      </dgm:t>
    </dgm:pt>
    <dgm:pt modelId="{30435F53-8CB2-4BB1-8CD0-ADA0FD9EA6EE}">
      <dgm:prSet/>
      <dgm:spPr/>
      <dgm:t>
        <a:bodyPr/>
        <a:lstStyle/>
        <a:p>
          <a:endParaRPr lang="tr-TR" dirty="0"/>
        </a:p>
      </dgm:t>
    </dgm:pt>
    <dgm:pt modelId="{9B98D853-587C-45E2-B6C7-971E5E6384A9}" type="parTrans" cxnId="{299E47FD-41EE-48AF-B9A1-25ECCFFA5E58}">
      <dgm:prSet/>
      <dgm:spPr/>
      <dgm:t>
        <a:bodyPr/>
        <a:lstStyle/>
        <a:p>
          <a:endParaRPr lang="en-US"/>
        </a:p>
      </dgm:t>
    </dgm:pt>
    <dgm:pt modelId="{649E5E23-2376-4962-87C4-7E3BA62981A6}" type="sibTrans" cxnId="{299E47FD-41EE-48AF-B9A1-25ECCFFA5E58}">
      <dgm:prSet/>
      <dgm:spPr/>
      <dgm:t>
        <a:bodyPr/>
        <a:lstStyle/>
        <a:p>
          <a:endParaRPr lang="tr-TR"/>
        </a:p>
      </dgm:t>
    </dgm:pt>
    <dgm:pt modelId="{CCE19605-3571-4E21-8E11-E54FC9E55E23}">
      <dgm:prSet phldrT="[Text]"/>
      <dgm:spPr/>
      <dgm:t>
        <a:bodyPr/>
        <a:lstStyle/>
        <a:p>
          <a:r>
            <a:rPr lang="tr-TR" dirty="0"/>
            <a:t>Üretim Yönetimi ve Planlama</a:t>
          </a:r>
          <a:endParaRPr lang="en-US" dirty="0"/>
        </a:p>
      </dgm:t>
    </dgm:pt>
    <dgm:pt modelId="{09E269F9-7C5F-446F-87CB-011DBAD9C118}" type="parTrans" cxnId="{8BA3EF23-B659-46BD-BC3B-20433FD78521}">
      <dgm:prSet/>
      <dgm:spPr/>
      <dgm:t>
        <a:bodyPr/>
        <a:lstStyle/>
        <a:p>
          <a:endParaRPr lang="tr-TR"/>
        </a:p>
      </dgm:t>
    </dgm:pt>
    <dgm:pt modelId="{0F079825-BE52-4542-BB25-D70324962D5D}" type="sibTrans" cxnId="{8BA3EF23-B659-46BD-BC3B-20433FD78521}">
      <dgm:prSet/>
      <dgm:spPr/>
      <dgm:t>
        <a:bodyPr/>
        <a:lstStyle/>
        <a:p>
          <a:endParaRPr lang="tr-TR"/>
        </a:p>
      </dgm:t>
    </dgm:pt>
    <dgm:pt modelId="{1210F43E-4C24-41C1-A36B-D8AF816B817D}" type="pres">
      <dgm:prSet presAssocID="{78F2A327-9D70-48E1-82A4-13E74B532C68}" presName="cycle" presStyleCnt="0">
        <dgm:presLayoutVars>
          <dgm:chMax val="1"/>
          <dgm:dir/>
          <dgm:animLvl val="ctr"/>
          <dgm:resizeHandles val="exact"/>
        </dgm:presLayoutVars>
      </dgm:prSet>
      <dgm:spPr/>
    </dgm:pt>
    <dgm:pt modelId="{668B2F74-AA50-415B-9FD8-1839ED2DABFA}" type="pres">
      <dgm:prSet presAssocID="{9FE20169-D0CC-4E03-9A71-7162A75E7CD5}" presName="centerShape" presStyleLbl="node0" presStyleIdx="0" presStyleCnt="1"/>
      <dgm:spPr/>
    </dgm:pt>
    <dgm:pt modelId="{8A33ED04-A466-4795-A5DC-C8976801E25C}" type="pres">
      <dgm:prSet presAssocID="{4C342B36-190F-4378-B947-28B41CD266F5}" presName="Name9" presStyleLbl="parChTrans1D2" presStyleIdx="0" presStyleCnt="8"/>
      <dgm:spPr/>
    </dgm:pt>
    <dgm:pt modelId="{F7DF76E6-19E7-404D-A5AE-D55F6BDE5131}" type="pres">
      <dgm:prSet presAssocID="{4C342B36-190F-4378-B947-28B41CD266F5}" presName="connTx" presStyleLbl="parChTrans1D2" presStyleIdx="0" presStyleCnt="8"/>
      <dgm:spPr/>
    </dgm:pt>
    <dgm:pt modelId="{79D955D4-88D7-4506-AB6A-5C39878F186A}" type="pres">
      <dgm:prSet presAssocID="{432D0F8F-4AD2-44E5-A5FE-AE982408F933}" presName="node" presStyleLbl="node1" presStyleIdx="0" presStyleCnt="8" custRadScaleRad="100217" custRadScaleInc="-2142">
        <dgm:presLayoutVars>
          <dgm:bulletEnabled val="1"/>
        </dgm:presLayoutVars>
      </dgm:prSet>
      <dgm:spPr/>
    </dgm:pt>
    <dgm:pt modelId="{766DC823-9C16-4694-BF7D-413C255C0E11}" type="pres">
      <dgm:prSet presAssocID="{A08D9B6F-3FAD-479C-810F-21B423960A28}" presName="Name9" presStyleLbl="parChTrans1D2" presStyleIdx="1" presStyleCnt="8"/>
      <dgm:spPr/>
    </dgm:pt>
    <dgm:pt modelId="{91089A6D-D609-4E7D-B7F7-052B38197C19}" type="pres">
      <dgm:prSet presAssocID="{A08D9B6F-3FAD-479C-810F-21B423960A28}" presName="connTx" presStyleLbl="parChTrans1D2" presStyleIdx="1" presStyleCnt="8"/>
      <dgm:spPr/>
    </dgm:pt>
    <dgm:pt modelId="{E3152D38-08CF-4442-8FE1-D67ED78CE584}" type="pres">
      <dgm:prSet presAssocID="{AB256854-DD4E-4A3E-941E-F155371C4A07}" presName="node" presStyleLbl="node1" presStyleIdx="1" presStyleCnt="8">
        <dgm:presLayoutVars>
          <dgm:bulletEnabled val="1"/>
        </dgm:presLayoutVars>
      </dgm:prSet>
      <dgm:spPr/>
    </dgm:pt>
    <dgm:pt modelId="{101D6322-72EB-4AAE-B65B-3D9B50428325}" type="pres">
      <dgm:prSet presAssocID="{2CC45DCA-0D5C-4009-BA1A-AC7AFA5188DE}" presName="Name9" presStyleLbl="parChTrans1D2" presStyleIdx="2" presStyleCnt="8"/>
      <dgm:spPr/>
    </dgm:pt>
    <dgm:pt modelId="{687134FB-6474-4407-B127-61AA9F0F52FC}" type="pres">
      <dgm:prSet presAssocID="{2CC45DCA-0D5C-4009-BA1A-AC7AFA5188DE}" presName="connTx" presStyleLbl="parChTrans1D2" presStyleIdx="2" presStyleCnt="8"/>
      <dgm:spPr/>
    </dgm:pt>
    <dgm:pt modelId="{A57DE6AA-3353-447E-A607-7F6D8CEEF086}" type="pres">
      <dgm:prSet presAssocID="{8EFB3DB2-1A57-4AF9-92E3-3976FD9F8D60}" presName="node" presStyleLbl="node1" presStyleIdx="2" presStyleCnt="8">
        <dgm:presLayoutVars>
          <dgm:bulletEnabled val="1"/>
        </dgm:presLayoutVars>
      </dgm:prSet>
      <dgm:spPr/>
    </dgm:pt>
    <dgm:pt modelId="{D5D9ACFE-C14C-41B0-AA4D-13899A5345B7}" type="pres">
      <dgm:prSet presAssocID="{EC8CCBE8-231D-4D67-96B4-040702FA269F}" presName="Name9" presStyleLbl="parChTrans1D2" presStyleIdx="3" presStyleCnt="8"/>
      <dgm:spPr/>
    </dgm:pt>
    <dgm:pt modelId="{AAE98849-7B9B-402B-82C5-48DFE6837145}" type="pres">
      <dgm:prSet presAssocID="{EC8CCBE8-231D-4D67-96B4-040702FA269F}" presName="connTx" presStyleLbl="parChTrans1D2" presStyleIdx="3" presStyleCnt="8"/>
      <dgm:spPr/>
    </dgm:pt>
    <dgm:pt modelId="{AA134EA8-3C59-4DF9-8501-122989DE041C}" type="pres">
      <dgm:prSet presAssocID="{F2D51AE8-5ED8-4F44-9FF4-1BF49A0D6E05}" presName="node" presStyleLbl="node1" presStyleIdx="3" presStyleCnt="8">
        <dgm:presLayoutVars>
          <dgm:bulletEnabled val="1"/>
        </dgm:presLayoutVars>
      </dgm:prSet>
      <dgm:spPr/>
    </dgm:pt>
    <dgm:pt modelId="{8B62F48F-AF1B-4246-9367-CF1D38DEAA19}" type="pres">
      <dgm:prSet presAssocID="{FCDED3FC-73F4-40E4-B51B-773E6ACED5F2}" presName="Name9" presStyleLbl="parChTrans1D2" presStyleIdx="4" presStyleCnt="8"/>
      <dgm:spPr/>
    </dgm:pt>
    <dgm:pt modelId="{5D461B77-7305-4F66-9E04-67464AB6465E}" type="pres">
      <dgm:prSet presAssocID="{FCDED3FC-73F4-40E4-B51B-773E6ACED5F2}" presName="connTx" presStyleLbl="parChTrans1D2" presStyleIdx="4" presStyleCnt="8"/>
      <dgm:spPr/>
    </dgm:pt>
    <dgm:pt modelId="{F3EC289A-2AAE-495E-894C-1174721F0D2A}" type="pres">
      <dgm:prSet presAssocID="{4BF505FB-73D0-44E2-9D6B-9337544A4FA1}" presName="node" presStyleLbl="node1" presStyleIdx="4" presStyleCnt="8">
        <dgm:presLayoutVars>
          <dgm:bulletEnabled val="1"/>
        </dgm:presLayoutVars>
      </dgm:prSet>
      <dgm:spPr/>
    </dgm:pt>
    <dgm:pt modelId="{4B128DEE-2A27-4088-B623-EA0741D406EF}" type="pres">
      <dgm:prSet presAssocID="{A7AD9EF3-66DF-495D-B4DD-89078C0C2CF7}" presName="Name9" presStyleLbl="parChTrans1D2" presStyleIdx="5" presStyleCnt="8"/>
      <dgm:spPr/>
    </dgm:pt>
    <dgm:pt modelId="{474862F6-7E6A-4598-B47F-9734AEE492A8}" type="pres">
      <dgm:prSet presAssocID="{A7AD9EF3-66DF-495D-B4DD-89078C0C2CF7}" presName="connTx" presStyleLbl="parChTrans1D2" presStyleIdx="5" presStyleCnt="8"/>
      <dgm:spPr/>
    </dgm:pt>
    <dgm:pt modelId="{3503AD3B-EA1A-4EE3-AA03-BA9770C6F19F}" type="pres">
      <dgm:prSet presAssocID="{FDE2BC44-EE79-44E3-81C3-3698A778DC5C}" presName="node" presStyleLbl="node1" presStyleIdx="5" presStyleCnt="8">
        <dgm:presLayoutVars>
          <dgm:bulletEnabled val="1"/>
        </dgm:presLayoutVars>
      </dgm:prSet>
      <dgm:spPr/>
    </dgm:pt>
    <dgm:pt modelId="{D0C9F6E5-EC91-4BA5-AA01-489EF509434C}" type="pres">
      <dgm:prSet presAssocID="{8885400E-F8F8-46FD-B0FF-86EAEC1F557B}" presName="Name9" presStyleLbl="parChTrans1D2" presStyleIdx="6" presStyleCnt="8"/>
      <dgm:spPr/>
    </dgm:pt>
    <dgm:pt modelId="{F382B7F0-3AC5-4BC9-9CFC-221760D2A0D6}" type="pres">
      <dgm:prSet presAssocID="{8885400E-F8F8-46FD-B0FF-86EAEC1F557B}" presName="connTx" presStyleLbl="parChTrans1D2" presStyleIdx="6" presStyleCnt="8"/>
      <dgm:spPr/>
    </dgm:pt>
    <dgm:pt modelId="{6B6A2BF4-8B9B-4406-BEAB-6D836359A56E}" type="pres">
      <dgm:prSet presAssocID="{43C1D90F-CFB9-4CBF-A220-BEBC63733825}" presName="node" presStyleLbl="node1" presStyleIdx="6" presStyleCnt="8">
        <dgm:presLayoutVars>
          <dgm:bulletEnabled val="1"/>
        </dgm:presLayoutVars>
      </dgm:prSet>
      <dgm:spPr/>
    </dgm:pt>
    <dgm:pt modelId="{1B47D001-EC8F-43E4-98C8-8F928501097E}" type="pres">
      <dgm:prSet presAssocID="{09E269F9-7C5F-446F-87CB-011DBAD9C118}" presName="Name9" presStyleLbl="parChTrans1D2" presStyleIdx="7" presStyleCnt="8"/>
      <dgm:spPr/>
    </dgm:pt>
    <dgm:pt modelId="{7A63FCD0-24FA-46E6-9A10-DCDAD6C35F33}" type="pres">
      <dgm:prSet presAssocID="{09E269F9-7C5F-446F-87CB-011DBAD9C118}" presName="connTx" presStyleLbl="parChTrans1D2" presStyleIdx="7" presStyleCnt="8"/>
      <dgm:spPr/>
    </dgm:pt>
    <dgm:pt modelId="{61FCD54C-D31B-4B8F-916A-8C97E1C9044F}" type="pres">
      <dgm:prSet presAssocID="{CCE19605-3571-4E21-8E11-E54FC9E55E23}" presName="node" presStyleLbl="node1" presStyleIdx="7" presStyleCnt="8">
        <dgm:presLayoutVars>
          <dgm:bulletEnabled val="1"/>
        </dgm:presLayoutVars>
      </dgm:prSet>
      <dgm:spPr/>
    </dgm:pt>
  </dgm:ptLst>
  <dgm:cxnLst>
    <dgm:cxn modelId="{CD9D9102-F9C9-4BD6-957F-E66C8C8F174E}" type="presOf" srcId="{9FE20169-D0CC-4E03-9A71-7162A75E7CD5}" destId="{668B2F74-AA50-415B-9FD8-1839ED2DABFA}" srcOrd="0" destOrd="0" presId="urn:microsoft.com/office/officeart/2005/8/layout/radial1"/>
    <dgm:cxn modelId="{37962111-1995-4F4E-AE8B-0952FC66B54F}" type="presOf" srcId="{8885400E-F8F8-46FD-B0FF-86EAEC1F557B}" destId="{D0C9F6E5-EC91-4BA5-AA01-489EF509434C}" srcOrd="0" destOrd="0" presId="urn:microsoft.com/office/officeart/2005/8/layout/radial1"/>
    <dgm:cxn modelId="{C14DA922-2D0B-4222-9092-5835388D6705}" type="presOf" srcId="{432D0F8F-4AD2-44E5-A5FE-AE982408F933}" destId="{79D955D4-88D7-4506-AB6A-5C39878F186A}" srcOrd="0" destOrd="0" presId="urn:microsoft.com/office/officeart/2005/8/layout/radial1"/>
    <dgm:cxn modelId="{8BA3EF23-B659-46BD-BC3B-20433FD78521}" srcId="{9FE20169-D0CC-4E03-9A71-7162A75E7CD5}" destId="{CCE19605-3571-4E21-8E11-E54FC9E55E23}" srcOrd="7" destOrd="0" parTransId="{09E269F9-7C5F-446F-87CB-011DBAD9C118}" sibTransId="{0F079825-BE52-4542-BB25-D70324962D5D}"/>
    <dgm:cxn modelId="{3969E929-175A-4BE6-9062-CFDDFB91B16E}" type="presOf" srcId="{EC8CCBE8-231D-4D67-96B4-040702FA269F}" destId="{AAE98849-7B9B-402B-82C5-48DFE6837145}" srcOrd="1" destOrd="0" presId="urn:microsoft.com/office/officeart/2005/8/layout/radial1"/>
    <dgm:cxn modelId="{6A14A62B-CC91-4EFB-A77C-FD3B9BE81932}" type="presOf" srcId="{FCDED3FC-73F4-40E4-B51B-773E6ACED5F2}" destId="{8B62F48F-AF1B-4246-9367-CF1D38DEAA19}" srcOrd="0" destOrd="0" presId="urn:microsoft.com/office/officeart/2005/8/layout/radial1"/>
    <dgm:cxn modelId="{D163432F-DA1F-4752-AD14-3CF9A5FAAF48}" srcId="{9FE20169-D0CC-4E03-9A71-7162A75E7CD5}" destId="{F2D51AE8-5ED8-4F44-9FF4-1BF49A0D6E05}" srcOrd="3" destOrd="0" parTransId="{EC8CCBE8-231D-4D67-96B4-040702FA269F}" sibTransId="{793AD99B-7479-4B8D-8B6A-3194E702BB52}"/>
    <dgm:cxn modelId="{F9902932-361B-49C8-9BA6-23E108772F89}" srcId="{9FE20169-D0CC-4E03-9A71-7162A75E7CD5}" destId="{8EFB3DB2-1A57-4AF9-92E3-3976FD9F8D60}" srcOrd="2" destOrd="0" parTransId="{2CC45DCA-0D5C-4009-BA1A-AC7AFA5188DE}" sibTransId="{F139C4E6-94D2-4FE0-BBCB-75589228D517}"/>
    <dgm:cxn modelId="{55BB4D33-E21B-43F4-9756-876F62B81603}" type="presOf" srcId="{EC8CCBE8-231D-4D67-96B4-040702FA269F}" destId="{D5D9ACFE-C14C-41B0-AA4D-13899A5345B7}" srcOrd="0" destOrd="0" presId="urn:microsoft.com/office/officeart/2005/8/layout/radial1"/>
    <dgm:cxn modelId="{3EDD815F-09CF-4491-86CD-3A660CC7E140}" type="presOf" srcId="{A7AD9EF3-66DF-495D-B4DD-89078C0C2CF7}" destId="{4B128DEE-2A27-4088-B623-EA0741D406EF}" srcOrd="0" destOrd="0" presId="urn:microsoft.com/office/officeart/2005/8/layout/radial1"/>
    <dgm:cxn modelId="{11913942-2D8C-4075-9FFF-B4076ED03712}" type="presOf" srcId="{FCDED3FC-73F4-40E4-B51B-773E6ACED5F2}" destId="{5D461B77-7305-4F66-9E04-67464AB6465E}" srcOrd="1" destOrd="0" presId="urn:microsoft.com/office/officeart/2005/8/layout/radial1"/>
    <dgm:cxn modelId="{CF229442-3593-4F60-82FC-9263EDFC716C}" type="presOf" srcId="{78F2A327-9D70-48E1-82A4-13E74B532C68}" destId="{1210F43E-4C24-41C1-A36B-D8AF816B817D}" srcOrd="0" destOrd="0" presId="urn:microsoft.com/office/officeart/2005/8/layout/radial1"/>
    <dgm:cxn modelId="{91DBF762-B943-4C56-A246-D0764C6575E3}" srcId="{78F2A327-9D70-48E1-82A4-13E74B532C68}" destId="{614F4F20-40D3-43AC-A220-A0E96ED01B4B}" srcOrd="3" destOrd="0" parTransId="{3540CF67-29D8-488C-939A-D38EE52AACA9}" sibTransId="{F345D32C-BC37-4CF2-970D-2C8C89354067}"/>
    <dgm:cxn modelId="{9CA2A544-78B6-4751-8AD6-CC702FFBCDB4}" type="presOf" srcId="{A08D9B6F-3FAD-479C-810F-21B423960A28}" destId="{91089A6D-D609-4E7D-B7F7-052B38197C19}" srcOrd="1" destOrd="0" presId="urn:microsoft.com/office/officeart/2005/8/layout/radial1"/>
    <dgm:cxn modelId="{58430F66-4256-46F1-A4FC-F03CFB6F949E}" type="presOf" srcId="{A7AD9EF3-66DF-495D-B4DD-89078C0C2CF7}" destId="{474862F6-7E6A-4598-B47F-9734AEE492A8}" srcOrd="1" destOrd="0" presId="urn:microsoft.com/office/officeart/2005/8/layout/radial1"/>
    <dgm:cxn modelId="{3FD44C47-4C45-473F-B750-F3C672D7AE95}" srcId="{78F2A327-9D70-48E1-82A4-13E74B532C68}" destId="{DDAFD633-1315-41AE-962F-007F98D9F557}" srcOrd="4" destOrd="0" parTransId="{22022E0F-0415-4AD6-AFBD-7E904A3EBACA}" sibTransId="{DD074BCA-DAF9-48C2-90B2-F795429ACAB2}"/>
    <dgm:cxn modelId="{5853AA4C-CEC5-4A7D-A8DF-0366AB2D799C}" type="presOf" srcId="{8885400E-F8F8-46FD-B0FF-86EAEC1F557B}" destId="{F382B7F0-3AC5-4BC9-9CFC-221760D2A0D6}" srcOrd="1" destOrd="0" presId="urn:microsoft.com/office/officeart/2005/8/layout/radial1"/>
    <dgm:cxn modelId="{DB38256E-70BF-4E61-8105-1F7C1A6A69C2}" type="presOf" srcId="{09E269F9-7C5F-446F-87CB-011DBAD9C118}" destId="{7A63FCD0-24FA-46E6-9A10-DCDAD6C35F33}" srcOrd="1" destOrd="0" presId="urn:microsoft.com/office/officeart/2005/8/layout/radial1"/>
    <dgm:cxn modelId="{4C464152-47F8-4066-B6D5-040FCA1AF25B}" srcId="{9FE20169-D0CC-4E03-9A71-7162A75E7CD5}" destId="{FDE2BC44-EE79-44E3-81C3-3698A778DC5C}" srcOrd="5" destOrd="0" parTransId="{A7AD9EF3-66DF-495D-B4DD-89078C0C2CF7}" sibTransId="{4EEC0508-52A2-4360-9DF7-ED15E30C700E}"/>
    <dgm:cxn modelId="{B5BB2E53-C5F4-44DC-B33E-9D5035D06837}" type="presOf" srcId="{2CC45DCA-0D5C-4009-BA1A-AC7AFA5188DE}" destId="{101D6322-72EB-4AAE-B65B-3D9B50428325}" srcOrd="0" destOrd="0" presId="urn:microsoft.com/office/officeart/2005/8/layout/radial1"/>
    <dgm:cxn modelId="{B217097D-DD09-4BCE-A401-8E1E71A6EF2E}" type="presOf" srcId="{09E269F9-7C5F-446F-87CB-011DBAD9C118}" destId="{1B47D001-EC8F-43E4-98C8-8F928501097E}" srcOrd="0" destOrd="0" presId="urn:microsoft.com/office/officeart/2005/8/layout/radial1"/>
    <dgm:cxn modelId="{56668E80-7320-4204-A7D5-13D0545A11D8}" type="presOf" srcId="{CCE19605-3571-4E21-8E11-E54FC9E55E23}" destId="{61FCD54C-D31B-4B8F-916A-8C97E1C9044F}" srcOrd="0" destOrd="0" presId="urn:microsoft.com/office/officeart/2005/8/layout/radial1"/>
    <dgm:cxn modelId="{B8E2B281-9528-40BA-957A-26877F0B2F48}" type="presOf" srcId="{8EFB3DB2-1A57-4AF9-92E3-3976FD9F8D60}" destId="{A57DE6AA-3353-447E-A607-7F6D8CEEF086}" srcOrd="0" destOrd="0" presId="urn:microsoft.com/office/officeart/2005/8/layout/radial1"/>
    <dgm:cxn modelId="{FEA98A84-C6FF-42A3-80E9-660BF188612C}" srcId="{9FE20169-D0CC-4E03-9A71-7162A75E7CD5}" destId="{AB256854-DD4E-4A3E-941E-F155371C4A07}" srcOrd="1" destOrd="0" parTransId="{A08D9B6F-3FAD-479C-810F-21B423960A28}" sibTransId="{1DC422F4-F2E5-4BA0-9BA9-0BCEF9D0DFDD}"/>
    <dgm:cxn modelId="{B5386E90-6E5E-4B93-8845-5285983CD581}" type="presOf" srcId="{43C1D90F-CFB9-4CBF-A220-BEBC63733825}" destId="{6B6A2BF4-8B9B-4406-BEAB-6D836359A56E}" srcOrd="0" destOrd="0" presId="urn:microsoft.com/office/officeart/2005/8/layout/radial1"/>
    <dgm:cxn modelId="{F305F396-D064-48FE-B3A3-3DB082ADDAC0}" type="presOf" srcId="{4C342B36-190F-4378-B947-28B41CD266F5}" destId="{F7DF76E6-19E7-404D-A5AE-D55F6BDE5131}" srcOrd="1" destOrd="0" presId="urn:microsoft.com/office/officeart/2005/8/layout/radial1"/>
    <dgm:cxn modelId="{E22AFB98-F7B3-441B-912D-D0BAC69FF0CA}" srcId="{78F2A327-9D70-48E1-82A4-13E74B532C68}" destId="{603DFF0C-374C-4648-B3F8-80EBEDF3E4F0}" srcOrd="2" destOrd="0" parTransId="{CD03252D-0299-4659-8204-378CDB69F17D}" sibTransId="{6CCF0DC2-B3B1-432F-BA02-68C6945A16F5}"/>
    <dgm:cxn modelId="{4015B49D-EAEF-48A8-9ECB-14B63D507649}" type="presOf" srcId="{4C342B36-190F-4378-B947-28B41CD266F5}" destId="{8A33ED04-A466-4795-A5DC-C8976801E25C}" srcOrd="0" destOrd="0" presId="urn:microsoft.com/office/officeart/2005/8/layout/radial1"/>
    <dgm:cxn modelId="{D9BE7BA1-0908-4A1A-959A-D702D973661A}" type="presOf" srcId="{4BF505FB-73D0-44E2-9D6B-9337544A4FA1}" destId="{F3EC289A-2AAE-495E-894C-1174721F0D2A}" srcOrd="0" destOrd="0" presId="urn:microsoft.com/office/officeart/2005/8/layout/radial1"/>
    <dgm:cxn modelId="{966CF3A1-6F4B-491F-919E-58B2D3AB62C8}" type="presOf" srcId="{AB256854-DD4E-4A3E-941E-F155371C4A07}" destId="{E3152D38-08CF-4442-8FE1-D67ED78CE584}" srcOrd="0" destOrd="0" presId="urn:microsoft.com/office/officeart/2005/8/layout/radial1"/>
    <dgm:cxn modelId="{DC2CF3BA-26F1-41EF-BDB7-DEA77E4D7BF8}" type="presOf" srcId="{FDE2BC44-EE79-44E3-81C3-3698A778DC5C}" destId="{3503AD3B-EA1A-4EE3-AA03-BA9770C6F19F}" srcOrd="0" destOrd="0" presId="urn:microsoft.com/office/officeart/2005/8/layout/radial1"/>
    <dgm:cxn modelId="{9C280EC0-C223-4749-838A-B3F7DF5517B2}" srcId="{9FE20169-D0CC-4E03-9A71-7162A75E7CD5}" destId="{432D0F8F-4AD2-44E5-A5FE-AE982408F933}" srcOrd="0" destOrd="0" parTransId="{4C342B36-190F-4378-B947-28B41CD266F5}" sibTransId="{DC8AB254-3250-48E1-9C70-68ABB1DEDDF0}"/>
    <dgm:cxn modelId="{96B225C0-2DF6-46CE-897E-AD7F0702B3F1}" srcId="{9FE20169-D0CC-4E03-9A71-7162A75E7CD5}" destId="{4BF505FB-73D0-44E2-9D6B-9337544A4FA1}" srcOrd="4" destOrd="0" parTransId="{FCDED3FC-73F4-40E4-B51B-773E6ACED5F2}" sibTransId="{AD51D250-48FC-413E-9BE0-D58FBF9C3561}"/>
    <dgm:cxn modelId="{12FBC6C2-00C8-473E-984B-CCB1BBF182AD}" type="presOf" srcId="{2CC45DCA-0D5C-4009-BA1A-AC7AFA5188DE}" destId="{687134FB-6474-4407-B127-61AA9F0F52FC}" srcOrd="1" destOrd="0" presId="urn:microsoft.com/office/officeart/2005/8/layout/radial1"/>
    <dgm:cxn modelId="{B2B97DC6-195E-43C3-AE04-AB08C085D0A3}" srcId="{9FE20169-D0CC-4E03-9A71-7162A75E7CD5}" destId="{43C1D90F-CFB9-4CBF-A220-BEBC63733825}" srcOrd="6" destOrd="0" parTransId="{8885400E-F8F8-46FD-B0FF-86EAEC1F557B}" sibTransId="{17712F04-DF06-4A53-8383-B02F2FACA03B}"/>
    <dgm:cxn modelId="{98BE79CA-E4B7-44F6-AAF4-E75568B083F0}" srcId="{78F2A327-9D70-48E1-82A4-13E74B532C68}" destId="{9FE20169-D0CC-4E03-9A71-7162A75E7CD5}" srcOrd="0" destOrd="0" parTransId="{BF7E8305-9F0D-4050-8698-7837A8226D59}" sibTransId="{ADC938C2-2AE3-4623-B786-D870FAAD4FEA}"/>
    <dgm:cxn modelId="{085694CE-4622-41B6-AF98-8358642C39D9}" type="presOf" srcId="{F2D51AE8-5ED8-4F44-9FF4-1BF49A0D6E05}" destId="{AA134EA8-3C59-4DF9-8501-122989DE041C}" srcOrd="0" destOrd="0" presId="urn:microsoft.com/office/officeart/2005/8/layout/radial1"/>
    <dgm:cxn modelId="{DC8D52D8-CA99-4986-B9B5-6FB3826E24C4}" type="presOf" srcId="{A08D9B6F-3FAD-479C-810F-21B423960A28}" destId="{766DC823-9C16-4694-BF7D-413C255C0E11}" srcOrd="0" destOrd="0" presId="urn:microsoft.com/office/officeart/2005/8/layout/radial1"/>
    <dgm:cxn modelId="{A7DC34F7-3C2F-4583-AC23-5B0610E7C818}" srcId="{78F2A327-9D70-48E1-82A4-13E74B532C68}" destId="{AB496F53-1396-4DEA-85B7-22467F37BC24}" srcOrd="1" destOrd="0" parTransId="{C0890612-2F61-4784-90D8-F011F51B3AB9}" sibTransId="{0F1ECCD2-D793-4524-BE06-5BC50FD67446}"/>
    <dgm:cxn modelId="{299E47FD-41EE-48AF-B9A1-25ECCFFA5E58}" srcId="{78F2A327-9D70-48E1-82A4-13E74B532C68}" destId="{30435F53-8CB2-4BB1-8CD0-ADA0FD9EA6EE}" srcOrd="5" destOrd="0" parTransId="{9B98D853-587C-45E2-B6C7-971E5E6384A9}" sibTransId="{649E5E23-2376-4962-87C4-7E3BA62981A6}"/>
    <dgm:cxn modelId="{9083E541-74B6-4D13-9B5C-127536E5FA06}" type="presParOf" srcId="{1210F43E-4C24-41C1-A36B-D8AF816B817D}" destId="{668B2F74-AA50-415B-9FD8-1839ED2DABFA}" srcOrd="0" destOrd="0" presId="urn:microsoft.com/office/officeart/2005/8/layout/radial1"/>
    <dgm:cxn modelId="{595BAE00-0EE6-4F27-8848-3217E86C33F4}" type="presParOf" srcId="{1210F43E-4C24-41C1-A36B-D8AF816B817D}" destId="{8A33ED04-A466-4795-A5DC-C8976801E25C}" srcOrd="1" destOrd="0" presId="urn:microsoft.com/office/officeart/2005/8/layout/radial1"/>
    <dgm:cxn modelId="{A06D045B-DE9E-4147-9443-13D8B6558A20}" type="presParOf" srcId="{8A33ED04-A466-4795-A5DC-C8976801E25C}" destId="{F7DF76E6-19E7-404D-A5AE-D55F6BDE5131}" srcOrd="0" destOrd="0" presId="urn:microsoft.com/office/officeart/2005/8/layout/radial1"/>
    <dgm:cxn modelId="{F2C7FE4C-8C6C-433D-949F-1923A0F9799A}" type="presParOf" srcId="{1210F43E-4C24-41C1-A36B-D8AF816B817D}" destId="{79D955D4-88D7-4506-AB6A-5C39878F186A}" srcOrd="2" destOrd="0" presId="urn:microsoft.com/office/officeart/2005/8/layout/radial1"/>
    <dgm:cxn modelId="{DCB81395-33BB-4F98-A46E-F425C4D73F95}" type="presParOf" srcId="{1210F43E-4C24-41C1-A36B-D8AF816B817D}" destId="{766DC823-9C16-4694-BF7D-413C255C0E11}" srcOrd="3" destOrd="0" presId="urn:microsoft.com/office/officeart/2005/8/layout/radial1"/>
    <dgm:cxn modelId="{75271F3E-B388-4601-B773-C81E037B0164}" type="presParOf" srcId="{766DC823-9C16-4694-BF7D-413C255C0E11}" destId="{91089A6D-D609-4E7D-B7F7-052B38197C19}" srcOrd="0" destOrd="0" presId="urn:microsoft.com/office/officeart/2005/8/layout/radial1"/>
    <dgm:cxn modelId="{46607ADA-C15F-489D-AA7E-B07A3E32BDF0}" type="presParOf" srcId="{1210F43E-4C24-41C1-A36B-D8AF816B817D}" destId="{E3152D38-08CF-4442-8FE1-D67ED78CE584}" srcOrd="4" destOrd="0" presId="urn:microsoft.com/office/officeart/2005/8/layout/radial1"/>
    <dgm:cxn modelId="{24A454BD-C002-45AF-9947-4A81E8015F50}" type="presParOf" srcId="{1210F43E-4C24-41C1-A36B-D8AF816B817D}" destId="{101D6322-72EB-4AAE-B65B-3D9B50428325}" srcOrd="5" destOrd="0" presId="urn:microsoft.com/office/officeart/2005/8/layout/radial1"/>
    <dgm:cxn modelId="{6EF4ECFB-6870-422F-9778-2D96FB7FCE35}" type="presParOf" srcId="{101D6322-72EB-4AAE-B65B-3D9B50428325}" destId="{687134FB-6474-4407-B127-61AA9F0F52FC}" srcOrd="0" destOrd="0" presId="urn:microsoft.com/office/officeart/2005/8/layout/radial1"/>
    <dgm:cxn modelId="{5648BC1F-9C6F-4D84-90DD-E398AD09C3B6}" type="presParOf" srcId="{1210F43E-4C24-41C1-A36B-D8AF816B817D}" destId="{A57DE6AA-3353-447E-A607-7F6D8CEEF086}" srcOrd="6" destOrd="0" presId="urn:microsoft.com/office/officeart/2005/8/layout/radial1"/>
    <dgm:cxn modelId="{FABC9774-EF7B-4BA8-913A-D2B4C9B67D2B}" type="presParOf" srcId="{1210F43E-4C24-41C1-A36B-D8AF816B817D}" destId="{D5D9ACFE-C14C-41B0-AA4D-13899A5345B7}" srcOrd="7" destOrd="0" presId="urn:microsoft.com/office/officeart/2005/8/layout/radial1"/>
    <dgm:cxn modelId="{3EA8AE7E-D147-46A8-B5E5-7333DEB4FACE}" type="presParOf" srcId="{D5D9ACFE-C14C-41B0-AA4D-13899A5345B7}" destId="{AAE98849-7B9B-402B-82C5-48DFE6837145}" srcOrd="0" destOrd="0" presId="urn:microsoft.com/office/officeart/2005/8/layout/radial1"/>
    <dgm:cxn modelId="{5735B66B-8FE1-4291-8DE6-B56DB280DC54}" type="presParOf" srcId="{1210F43E-4C24-41C1-A36B-D8AF816B817D}" destId="{AA134EA8-3C59-4DF9-8501-122989DE041C}" srcOrd="8" destOrd="0" presId="urn:microsoft.com/office/officeart/2005/8/layout/radial1"/>
    <dgm:cxn modelId="{AFE4E7AB-132A-4E94-A72B-8F32C6549605}" type="presParOf" srcId="{1210F43E-4C24-41C1-A36B-D8AF816B817D}" destId="{8B62F48F-AF1B-4246-9367-CF1D38DEAA19}" srcOrd="9" destOrd="0" presId="urn:microsoft.com/office/officeart/2005/8/layout/radial1"/>
    <dgm:cxn modelId="{19242FDD-DEAB-4021-BA60-E046ECEE3347}" type="presParOf" srcId="{8B62F48F-AF1B-4246-9367-CF1D38DEAA19}" destId="{5D461B77-7305-4F66-9E04-67464AB6465E}" srcOrd="0" destOrd="0" presId="urn:microsoft.com/office/officeart/2005/8/layout/radial1"/>
    <dgm:cxn modelId="{A40AFE4F-1991-43C3-92AE-BF80645B1073}" type="presParOf" srcId="{1210F43E-4C24-41C1-A36B-D8AF816B817D}" destId="{F3EC289A-2AAE-495E-894C-1174721F0D2A}" srcOrd="10" destOrd="0" presId="urn:microsoft.com/office/officeart/2005/8/layout/radial1"/>
    <dgm:cxn modelId="{0FCFF1D7-F324-45A1-BE79-441C36969F30}" type="presParOf" srcId="{1210F43E-4C24-41C1-A36B-D8AF816B817D}" destId="{4B128DEE-2A27-4088-B623-EA0741D406EF}" srcOrd="11" destOrd="0" presId="urn:microsoft.com/office/officeart/2005/8/layout/radial1"/>
    <dgm:cxn modelId="{5762671F-F71F-47AD-93F7-9DF18AEABF82}" type="presParOf" srcId="{4B128DEE-2A27-4088-B623-EA0741D406EF}" destId="{474862F6-7E6A-4598-B47F-9734AEE492A8}" srcOrd="0" destOrd="0" presId="urn:microsoft.com/office/officeart/2005/8/layout/radial1"/>
    <dgm:cxn modelId="{BE88FCA3-D018-4154-9327-BA23617876A9}" type="presParOf" srcId="{1210F43E-4C24-41C1-A36B-D8AF816B817D}" destId="{3503AD3B-EA1A-4EE3-AA03-BA9770C6F19F}" srcOrd="12" destOrd="0" presId="urn:microsoft.com/office/officeart/2005/8/layout/radial1"/>
    <dgm:cxn modelId="{BBC23DB9-A14E-45BC-A0EE-EA438802019C}" type="presParOf" srcId="{1210F43E-4C24-41C1-A36B-D8AF816B817D}" destId="{D0C9F6E5-EC91-4BA5-AA01-489EF509434C}" srcOrd="13" destOrd="0" presId="urn:microsoft.com/office/officeart/2005/8/layout/radial1"/>
    <dgm:cxn modelId="{E4A44EDA-5707-46D9-812B-D04335F49F47}" type="presParOf" srcId="{D0C9F6E5-EC91-4BA5-AA01-489EF509434C}" destId="{F382B7F0-3AC5-4BC9-9CFC-221760D2A0D6}" srcOrd="0" destOrd="0" presId="urn:microsoft.com/office/officeart/2005/8/layout/radial1"/>
    <dgm:cxn modelId="{D5B05D48-5A96-4774-8ABC-B5EC09FBCBAC}" type="presParOf" srcId="{1210F43E-4C24-41C1-A36B-D8AF816B817D}" destId="{6B6A2BF4-8B9B-4406-BEAB-6D836359A56E}" srcOrd="14" destOrd="0" presId="urn:microsoft.com/office/officeart/2005/8/layout/radial1"/>
    <dgm:cxn modelId="{8457ED61-3A42-4A14-B838-52FA05E9A64E}" type="presParOf" srcId="{1210F43E-4C24-41C1-A36B-D8AF816B817D}" destId="{1B47D001-EC8F-43E4-98C8-8F928501097E}" srcOrd="15" destOrd="0" presId="urn:microsoft.com/office/officeart/2005/8/layout/radial1"/>
    <dgm:cxn modelId="{5785A72C-6AC2-4A7C-A04E-97102557EB97}" type="presParOf" srcId="{1B47D001-EC8F-43E4-98C8-8F928501097E}" destId="{7A63FCD0-24FA-46E6-9A10-DCDAD6C35F33}" srcOrd="0" destOrd="0" presId="urn:microsoft.com/office/officeart/2005/8/layout/radial1"/>
    <dgm:cxn modelId="{3059BF4C-1570-48EF-9B93-41EB2ABB15CF}" type="presParOf" srcId="{1210F43E-4C24-41C1-A36B-D8AF816B817D}" destId="{61FCD54C-D31B-4B8F-916A-8C97E1C9044F}" srcOrd="16" destOrd="0" presId="urn:microsoft.com/office/officeart/2005/8/layout/radial1"/>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8B2F74-AA50-415B-9FD8-1839ED2DABFA}">
      <dsp:nvSpPr>
        <dsp:cNvPr id="0" name=""/>
        <dsp:cNvSpPr/>
      </dsp:nvSpPr>
      <dsp:spPr>
        <a:xfrm>
          <a:off x="3687540" y="1450120"/>
          <a:ext cx="844174" cy="844174"/>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KK</a:t>
          </a:r>
          <a:r>
            <a:rPr lang="en-US" sz="1400" kern="1200" dirty="0"/>
            <a:t>P S</a:t>
          </a:r>
          <a:r>
            <a:rPr lang="tr-TR" sz="1400" kern="1200" dirty="0"/>
            <a:t>İSTEMİ</a:t>
          </a:r>
          <a:endParaRPr lang="en-US" sz="1400" kern="1200" dirty="0"/>
        </a:p>
      </dsp:txBody>
      <dsp:txXfrm>
        <a:off x="3811166" y="1573746"/>
        <a:ext cx="596922" cy="596922"/>
      </dsp:txXfrm>
    </dsp:sp>
    <dsp:sp modelId="{8A33ED04-A466-4795-A5DC-C8976801E25C}">
      <dsp:nvSpPr>
        <dsp:cNvPr id="0" name=""/>
        <dsp:cNvSpPr/>
      </dsp:nvSpPr>
      <dsp:spPr>
        <a:xfrm rot="16171083">
          <a:off x="3805908" y="1143237"/>
          <a:ext cx="595331" cy="18487"/>
        </a:xfrm>
        <a:custGeom>
          <a:avLst/>
          <a:gdLst/>
          <a:ahLst/>
          <a:cxnLst/>
          <a:rect l="0" t="0" r="0" b="0"/>
          <a:pathLst>
            <a:path>
              <a:moveTo>
                <a:pt x="0" y="9243"/>
              </a:moveTo>
              <a:lnTo>
                <a:pt x="595331" y="9243"/>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rot="10800000">
        <a:off x="4088690" y="1137597"/>
        <a:ext cx="29766" cy="29766"/>
      </dsp:txXfrm>
    </dsp:sp>
    <dsp:sp modelId="{79D955D4-88D7-4506-AB6A-5C39878F186A}">
      <dsp:nvSpPr>
        <dsp:cNvPr id="0" name=""/>
        <dsp:cNvSpPr/>
      </dsp:nvSpPr>
      <dsp:spPr>
        <a:xfrm>
          <a:off x="3675432" y="10666"/>
          <a:ext cx="844174" cy="844174"/>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tr-TR" sz="900" kern="1200" dirty="0"/>
            <a:t>Kalite Yönetimi</a:t>
          </a:r>
          <a:endParaRPr lang="en-US" sz="900" kern="1200" dirty="0"/>
        </a:p>
      </dsp:txBody>
      <dsp:txXfrm>
        <a:off x="3799058" y="134292"/>
        <a:ext cx="596922" cy="596922"/>
      </dsp:txXfrm>
    </dsp:sp>
    <dsp:sp modelId="{766DC823-9C16-4694-BF7D-413C255C0E11}">
      <dsp:nvSpPr>
        <dsp:cNvPr id="0" name=""/>
        <dsp:cNvSpPr/>
      </dsp:nvSpPr>
      <dsp:spPr>
        <a:xfrm rot="18900000">
          <a:off x="4321360" y="1355124"/>
          <a:ext cx="592214" cy="18487"/>
        </a:xfrm>
        <a:custGeom>
          <a:avLst/>
          <a:gdLst/>
          <a:ahLst/>
          <a:cxnLst/>
          <a:rect l="0" t="0" r="0" b="0"/>
          <a:pathLst>
            <a:path>
              <a:moveTo>
                <a:pt x="0" y="9243"/>
              </a:moveTo>
              <a:lnTo>
                <a:pt x="592214" y="9243"/>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602662" y="1349562"/>
        <a:ext cx="29610" cy="29610"/>
      </dsp:txXfrm>
    </dsp:sp>
    <dsp:sp modelId="{E3152D38-08CF-4442-8FE1-D67ED78CE584}">
      <dsp:nvSpPr>
        <dsp:cNvPr id="0" name=""/>
        <dsp:cNvSpPr/>
      </dsp:nvSpPr>
      <dsp:spPr>
        <a:xfrm>
          <a:off x="4703220" y="434440"/>
          <a:ext cx="844174" cy="844174"/>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tr-TR" sz="900" kern="1200" dirty="0"/>
            <a:t>İnsan Kaynakları Yönetimi</a:t>
          </a:r>
          <a:endParaRPr lang="en-US" sz="900" kern="1200" dirty="0"/>
        </a:p>
      </dsp:txBody>
      <dsp:txXfrm>
        <a:off x="4826846" y="558066"/>
        <a:ext cx="596922" cy="596922"/>
      </dsp:txXfrm>
    </dsp:sp>
    <dsp:sp modelId="{101D6322-72EB-4AAE-B65B-3D9B50428325}">
      <dsp:nvSpPr>
        <dsp:cNvPr id="0" name=""/>
        <dsp:cNvSpPr/>
      </dsp:nvSpPr>
      <dsp:spPr>
        <a:xfrm>
          <a:off x="4531715" y="1862964"/>
          <a:ext cx="592214" cy="18487"/>
        </a:xfrm>
        <a:custGeom>
          <a:avLst/>
          <a:gdLst/>
          <a:ahLst/>
          <a:cxnLst/>
          <a:rect l="0" t="0" r="0" b="0"/>
          <a:pathLst>
            <a:path>
              <a:moveTo>
                <a:pt x="0" y="9243"/>
              </a:moveTo>
              <a:lnTo>
                <a:pt x="592214" y="9243"/>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813016" y="1857402"/>
        <a:ext cx="29610" cy="29610"/>
      </dsp:txXfrm>
    </dsp:sp>
    <dsp:sp modelId="{A57DE6AA-3353-447E-A607-7F6D8CEEF086}">
      <dsp:nvSpPr>
        <dsp:cNvPr id="0" name=""/>
        <dsp:cNvSpPr/>
      </dsp:nvSpPr>
      <dsp:spPr>
        <a:xfrm>
          <a:off x="5123929" y="1450120"/>
          <a:ext cx="844174" cy="844174"/>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tr-TR" sz="900" kern="1200" dirty="0"/>
            <a:t>Stok ve Malzeme Yönetimi</a:t>
          </a:r>
          <a:endParaRPr lang="en-US" sz="900" kern="1200" dirty="0"/>
        </a:p>
      </dsp:txBody>
      <dsp:txXfrm>
        <a:off x="5247555" y="1573746"/>
        <a:ext cx="596922" cy="596922"/>
      </dsp:txXfrm>
    </dsp:sp>
    <dsp:sp modelId="{D5D9ACFE-C14C-41B0-AA4D-13899A5345B7}">
      <dsp:nvSpPr>
        <dsp:cNvPr id="0" name=""/>
        <dsp:cNvSpPr/>
      </dsp:nvSpPr>
      <dsp:spPr>
        <a:xfrm rot="2700000">
          <a:off x="4321360" y="2370804"/>
          <a:ext cx="592214" cy="18487"/>
        </a:xfrm>
        <a:custGeom>
          <a:avLst/>
          <a:gdLst/>
          <a:ahLst/>
          <a:cxnLst/>
          <a:rect l="0" t="0" r="0" b="0"/>
          <a:pathLst>
            <a:path>
              <a:moveTo>
                <a:pt x="0" y="9243"/>
              </a:moveTo>
              <a:lnTo>
                <a:pt x="592214" y="9243"/>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602662" y="2365242"/>
        <a:ext cx="29610" cy="29610"/>
      </dsp:txXfrm>
    </dsp:sp>
    <dsp:sp modelId="{AA134EA8-3C59-4DF9-8501-122989DE041C}">
      <dsp:nvSpPr>
        <dsp:cNvPr id="0" name=""/>
        <dsp:cNvSpPr/>
      </dsp:nvSpPr>
      <dsp:spPr>
        <a:xfrm>
          <a:off x="4703220" y="2465800"/>
          <a:ext cx="844174" cy="844174"/>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tr-TR" sz="900" kern="1200" dirty="0"/>
            <a:t>Muhasebe ve Finansman Yönetimi </a:t>
          </a:r>
          <a:endParaRPr lang="en-US" sz="900" kern="1200" dirty="0"/>
        </a:p>
      </dsp:txBody>
      <dsp:txXfrm>
        <a:off x="4826846" y="2589426"/>
        <a:ext cx="596922" cy="596922"/>
      </dsp:txXfrm>
    </dsp:sp>
    <dsp:sp modelId="{8B62F48F-AF1B-4246-9367-CF1D38DEAA19}">
      <dsp:nvSpPr>
        <dsp:cNvPr id="0" name=""/>
        <dsp:cNvSpPr/>
      </dsp:nvSpPr>
      <dsp:spPr>
        <a:xfrm rot="5400000">
          <a:off x="3813520" y="2581158"/>
          <a:ext cx="592214" cy="18487"/>
        </a:xfrm>
        <a:custGeom>
          <a:avLst/>
          <a:gdLst/>
          <a:ahLst/>
          <a:cxnLst/>
          <a:rect l="0" t="0" r="0" b="0"/>
          <a:pathLst>
            <a:path>
              <a:moveTo>
                <a:pt x="0" y="9243"/>
              </a:moveTo>
              <a:lnTo>
                <a:pt x="592214" y="9243"/>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094822" y="2575596"/>
        <a:ext cx="29610" cy="29610"/>
      </dsp:txXfrm>
    </dsp:sp>
    <dsp:sp modelId="{F3EC289A-2AAE-495E-894C-1174721F0D2A}">
      <dsp:nvSpPr>
        <dsp:cNvPr id="0" name=""/>
        <dsp:cNvSpPr/>
      </dsp:nvSpPr>
      <dsp:spPr>
        <a:xfrm>
          <a:off x="3687540" y="2886509"/>
          <a:ext cx="844174" cy="844174"/>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tr-TR" sz="900" kern="1200" dirty="0"/>
            <a:t>CRM-</a:t>
          </a:r>
        </a:p>
        <a:p>
          <a:pPr marL="0" lvl="0" indent="0" algn="ctr" defTabSz="400050">
            <a:lnSpc>
              <a:spcPct val="90000"/>
            </a:lnSpc>
            <a:spcBef>
              <a:spcPct val="0"/>
            </a:spcBef>
            <a:spcAft>
              <a:spcPct val="35000"/>
            </a:spcAft>
            <a:buNone/>
          </a:pPr>
          <a:r>
            <a:rPr lang="tr-TR" sz="900" kern="1200" dirty="0"/>
            <a:t>Müşteri İlişkileri Yönetimi</a:t>
          </a:r>
          <a:endParaRPr lang="en-US" sz="900" kern="1200" dirty="0"/>
        </a:p>
      </dsp:txBody>
      <dsp:txXfrm>
        <a:off x="3811166" y="3010135"/>
        <a:ext cx="596922" cy="596922"/>
      </dsp:txXfrm>
    </dsp:sp>
    <dsp:sp modelId="{4B128DEE-2A27-4088-B623-EA0741D406EF}">
      <dsp:nvSpPr>
        <dsp:cNvPr id="0" name=""/>
        <dsp:cNvSpPr/>
      </dsp:nvSpPr>
      <dsp:spPr>
        <a:xfrm rot="8100000">
          <a:off x="3305680" y="2370804"/>
          <a:ext cx="592214" cy="18487"/>
        </a:xfrm>
        <a:custGeom>
          <a:avLst/>
          <a:gdLst/>
          <a:ahLst/>
          <a:cxnLst/>
          <a:rect l="0" t="0" r="0" b="0"/>
          <a:pathLst>
            <a:path>
              <a:moveTo>
                <a:pt x="0" y="9243"/>
              </a:moveTo>
              <a:lnTo>
                <a:pt x="592214" y="9243"/>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rot="10800000">
        <a:off x="3586982" y="2365242"/>
        <a:ext cx="29610" cy="29610"/>
      </dsp:txXfrm>
    </dsp:sp>
    <dsp:sp modelId="{3503AD3B-EA1A-4EE3-AA03-BA9770C6F19F}">
      <dsp:nvSpPr>
        <dsp:cNvPr id="0" name=""/>
        <dsp:cNvSpPr/>
      </dsp:nvSpPr>
      <dsp:spPr>
        <a:xfrm>
          <a:off x="2671860" y="2465800"/>
          <a:ext cx="844174" cy="844174"/>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tr-TR" sz="900" kern="1200" dirty="0" err="1"/>
            <a:t>Satınalma</a:t>
          </a:r>
          <a:r>
            <a:rPr lang="tr-TR" sz="900" kern="1200" dirty="0"/>
            <a:t> </a:t>
          </a:r>
          <a:endParaRPr lang="en-US" sz="900" kern="1200" dirty="0"/>
        </a:p>
      </dsp:txBody>
      <dsp:txXfrm>
        <a:off x="2795486" y="2589426"/>
        <a:ext cx="596922" cy="596922"/>
      </dsp:txXfrm>
    </dsp:sp>
    <dsp:sp modelId="{D0C9F6E5-EC91-4BA5-AA01-489EF509434C}">
      <dsp:nvSpPr>
        <dsp:cNvPr id="0" name=""/>
        <dsp:cNvSpPr/>
      </dsp:nvSpPr>
      <dsp:spPr>
        <a:xfrm rot="10800000">
          <a:off x="3095326" y="1862964"/>
          <a:ext cx="592214" cy="18487"/>
        </a:xfrm>
        <a:custGeom>
          <a:avLst/>
          <a:gdLst/>
          <a:ahLst/>
          <a:cxnLst/>
          <a:rect l="0" t="0" r="0" b="0"/>
          <a:pathLst>
            <a:path>
              <a:moveTo>
                <a:pt x="0" y="9243"/>
              </a:moveTo>
              <a:lnTo>
                <a:pt x="592214" y="9243"/>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rot="10800000">
        <a:off x="3376628" y="1857402"/>
        <a:ext cx="29610" cy="29610"/>
      </dsp:txXfrm>
    </dsp:sp>
    <dsp:sp modelId="{6B6A2BF4-8B9B-4406-BEAB-6D836359A56E}">
      <dsp:nvSpPr>
        <dsp:cNvPr id="0" name=""/>
        <dsp:cNvSpPr/>
      </dsp:nvSpPr>
      <dsp:spPr>
        <a:xfrm>
          <a:off x="2251152" y="1450120"/>
          <a:ext cx="844174" cy="844174"/>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tr-TR" sz="900" kern="1200" dirty="0"/>
            <a:t>Satış ve Pazarlama</a:t>
          </a:r>
          <a:endParaRPr lang="en-US" sz="900" kern="1200" dirty="0"/>
        </a:p>
      </dsp:txBody>
      <dsp:txXfrm>
        <a:off x="2374778" y="1573746"/>
        <a:ext cx="596922" cy="596922"/>
      </dsp:txXfrm>
    </dsp:sp>
    <dsp:sp modelId="{1B47D001-EC8F-43E4-98C8-8F928501097E}">
      <dsp:nvSpPr>
        <dsp:cNvPr id="0" name=""/>
        <dsp:cNvSpPr/>
      </dsp:nvSpPr>
      <dsp:spPr>
        <a:xfrm rot="13500000">
          <a:off x="3305680" y="1355124"/>
          <a:ext cx="592214" cy="18487"/>
        </a:xfrm>
        <a:custGeom>
          <a:avLst/>
          <a:gdLst/>
          <a:ahLst/>
          <a:cxnLst/>
          <a:rect l="0" t="0" r="0" b="0"/>
          <a:pathLst>
            <a:path>
              <a:moveTo>
                <a:pt x="0" y="9243"/>
              </a:moveTo>
              <a:lnTo>
                <a:pt x="592214" y="9243"/>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rot="10800000">
        <a:off x="3586982" y="1349562"/>
        <a:ext cx="29610" cy="29610"/>
      </dsp:txXfrm>
    </dsp:sp>
    <dsp:sp modelId="{61FCD54C-D31B-4B8F-916A-8C97E1C9044F}">
      <dsp:nvSpPr>
        <dsp:cNvPr id="0" name=""/>
        <dsp:cNvSpPr/>
      </dsp:nvSpPr>
      <dsp:spPr>
        <a:xfrm>
          <a:off x="2671860" y="434440"/>
          <a:ext cx="844174" cy="844174"/>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tr-TR" sz="900" kern="1200" dirty="0"/>
            <a:t>Üretim Yönetimi ve Planlama</a:t>
          </a:r>
          <a:endParaRPr lang="en-US" sz="900" kern="1200" dirty="0"/>
        </a:p>
      </dsp:txBody>
      <dsp:txXfrm>
        <a:off x="2795486" y="558066"/>
        <a:ext cx="596922" cy="596922"/>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9E63D9-D12A-4D0A-8A34-2253D793E547}" type="datetimeFigureOut">
              <a:rPr lang="tr-TR" smtClean="0"/>
              <a:t>2.10.2025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6EA5E7-7FB6-4650-BD77-7FC165D0A79D}" type="slidenum">
              <a:rPr lang="tr-TR" smtClean="0"/>
              <a:t>‹#›</a:t>
            </a:fld>
            <a:endParaRPr lang="tr-TR"/>
          </a:p>
        </p:txBody>
      </p:sp>
    </p:spTree>
    <p:extLst>
      <p:ext uri="{BB962C8B-B14F-4D97-AF65-F5344CB8AC3E}">
        <p14:creationId xmlns:p14="http://schemas.microsoft.com/office/powerpoint/2010/main" val="1182411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Veri Yer Tutucusu 3"/>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p:cNvSpPr>
            <a:spLocks noGrp="1"/>
          </p:cNvSpPr>
          <p:nvPr>
            <p:ph type="ftr" sz="quarter" idx="11"/>
          </p:nvPr>
        </p:nvSpPr>
        <p:spPr/>
        <p:txBody>
          <a:bodyPr/>
          <a:lstStyle/>
          <a:p>
            <a:r>
              <a:rPr lang="tr-TR"/>
              <a:t>Yrd. Doç. Dr. Mustafa YANARTAŞ</a:t>
            </a:r>
          </a:p>
        </p:txBody>
      </p:sp>
      <p:sp>
        <p:nvSpPr>
          <p:cNvPr id="6" name="Slayt Numarası Yer Tutucusu 5"/>
          <p:cNvSpPr>
            <a:spLocks noGrp="1"/>
          </p:cNvSpPr>
          <p:nvPr>
            <p:ph type="sldNum" sz="quarter" idx="12"/>
          </p:nvPr>
        </p:nvSpPr>
        <p:spPr/>
        <p:txBody>
          <a:bodyPr/>
          <a:lstStyle/>
          <a:p>
            <a:fld id="{81452F8A-FA59-4BA8-9B4E-A1374909105B}" type="slidenum">
              <a:rPr lang="tr-TR" smtClean="0"/>
              <a:t>1</a:t>
            </a:fld>
            <a:endParaRPr lang="tr-TR"/>
          </a:p>
        </p:txBody>
      </p:sp>
    </p:spTree>
    <p:extLst>
      <p:ext uri="{BB962C8B-B14F-4D97-AF65-F5344CB8AC3E}">
        <p14:creationId xmlns:p14="http://schemas.microsoft.com/office/powerpoint/2010/main" val="18536423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Veri Yer Tutucusu 3"/>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p:cNvSpPr>
            <a:spLocks noGrp="1"/>
          </p:cNvSpPr>
          <p:nvPr>
            <p:ph type="ftr" sz="quarter" idx="11"/>
          </p:nvPr>
        </p:nvSpPr>
        <p:spPr/>
        <p:txBody>
          <a:bodyPr/>
          <a:lstStyle/>
          <a:p>
            <a:r>
              <a:rPr lang="tr-TR"/>
              <a:t>Yrd. Doç. Dr. Mustafa YANARTAŞ</a:t>
            </a:r>
          </a:p>
        </p:txBody>
      </p:sp>
      <p:sp>
        <p:nvSpPr>
          <p:cNvPr id="6" name="Slayt Numarası Yer Tutucusu 5"/>
          <p:cNvSpPr>
            <a:spLocks noGrp="1"/>
          </p:cNvSpPr>
          <p:nvPr>
            <p:ph type="sldNum" sz="quarter" idx="12"/>
          </p:nvPr>
        </p:nvSpPr>
        <p:spPr/>
        <p:txBody>
          <a:bodyPr/>
          <a:lstStyle/>
          <a:p>
            <a:fld id="{81452F8A-FA59-4BA8-9B4E-A1374909105B}" type="slidenum">
              <a:rPr lang="tr-TR" smtClean="0"/>
              <a:t>10</a:t>
            </a:fld>
            <a:endParaRPr lang="tr-TR"/>
          </a:p>
        </p:txBody>
      </p:sp>
    </p:spTree>
    <p:extLst>
      <p:ext uri="{BB962C8B-B14F-4D97-AF65-F5344CB8AC3E}">
        <p14:creationId xmlns:p14="http://schemas.microsoft.com/office/powerpoint/2010/main" val="33117082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Veri Yer Tutucusu 3"/>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p:cNvSpPr>
            <a:spLocks noGrp="1"/>
          </p:cNvSpPr>
          <p:nvPr>
            <p:ph type="ftr" sz="quarter" idx="11"/>
          </p:nvPr>
        </p:nvSpPr>
        <p:spPr/>
        <p:txBody>
          <a:bodyPr/>
          <a:lstStyle/>
          <a:p>
            <a:r>
              <a:rPr lang="tr-TR"/>
              <a:t>Yrd. Doç. Dr. Mustafa YANARTAŞ</a:t>
            </a:r>
          </a:p>
        </p:txBody>
      </p:sp>
      <p:sp>
        <p:nvSpPr>
          <p:cNvPr id="6" name="Slayt Numarası Yer Tutucusu 5"/>
          <p:cNvSpPr>
            <a:spLocks noGrp="1"/>
          </p:cNvSpPr>
          <p:nvPr>
            <p:ph type="sldNum" sz="quarter" idx="12"/>
          </p:nvPr>
        </p:nvSpPr>
        <p:spPr/>
        <p:txBody>
          <a:bodyPr/>
          <a:lstStyle/>
          <a:p>
            <a:fld id="{81452F8A-FA59-4BA8-9B4E-A1374909105B}" type="slidenum">
              <a:rPr lang="tr-TR" smtClean="0"/>
              <a:t>11</a:t>
            </a:fld>
            <a:endParaRPr lang="tr-TR"/>
          </a:p>
        </p:txBody>
      </p:sp>
    </p:spTree>
    <p:extLst>
      <p:ext uri="{BB962C8B-B14F-4D97-AF65-F5344CB8AC3E}">
        <p14:creationId xmlns:p14="http://schemas.microsoft.com/office/powerpoint/2010/main" val="13278261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Veri Yer Tutucusu 3"/>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p:cNvSpPr>
            <a:spLocks noGrp="1"/>
          </p:cNvSpPr>
          <p:nvPr>
            <p:ph type="ftr" sz="quarter" idx="11"/>
          </p:nvPr>
        </p:nvSpPr>
        <p:spPr/>
        <p:txBody>
          <a:bodyPr/>
          <a:lstStyle/>
          <a:p>
            <a:r>
              <a:rPr lang="tr-TR"/>
              <a:t>Yrd. Doç. Dr. Mustafa YANARTAŞ</a:t>
            </a:r>
          </a:p>
        </p:txBody>
      </p:sp>
      <p:sp>
        <p:nvSpPr>
          <p:cNvPr id="6" name="Slayt Numarası Yer Tutucusu 5"/>
          <p:cNvSpPr>
            <a:spLocks noGrp="1"/>
          </p:cNvSpPr>
          <p:nvPr>
            <p:ph type="sldNum" sz="quarter" idx="12"/>
          </p:nvPr>
        </p:nvSpPr>
        <p:spPr/>
        <p:txBody>
          <a:bodyPr/>
          <a:lstStyle/>
          <a:p>
            <a:fld id="{81452F8A-FA59-4BA8-9B4E-A1374909105B}" type="slidenum">
              <a:rPr lang="tr-TR" smtClean="0"/>
              <a:t>12</a:t>
            </a:fld>
            <a:endParaRPr lang="tr-TR"/>
          </a:p>
        </p:txBody>
      </p:sp>
    </p:spTree>
    <p:extLst>
      <p:ext uri="{BB962C8B-B14F-4D97-AF65-F5344CB8AC3E}">
        <p14:creationId xmlns:p14="http://schemas.microsoft.com/office/powerpoint/2010/main" val="23705393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Veri Yer Tutucusu 3"/>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p:cNvSpPr>
            <a:spLocks noGrp="1"/>
          </p:cNvSpPr>
          <p:nvPr>
            <p:ph type="ftr" sz="quarter" idx="11"/>
          </p:nvPr>
        </p:nvSpPr>
        <p:spPr/>
        <p:txBody>
          <a:bodyPr/>
          <a:lstStyle/>
          <a:p>
            <a:r>
              <a:rPr lang="tr-TR"/>
              <a:t>Yrd. Doç. Dr. Mustafa YANARTAŞ</a:t>
            </a:r>
          </a:p>
        </p:txBody>
      </p:sp>
      <p:sp>
        <p:nvSpPr>
          <p:cNvPr id="6" name="Slayt Numarası Yer Tutucusu 5"/>
          <p:cNvSpPr>
            <a:spLocks noGrp="1"/>
          </p:cNvSpPr>
          <p:nvPr>
            <p:ph type="sldNum" sz="quarter" idx="12"/>
          </p:nvPr>
        </p:nvSpPr>
        <p:spPr/>
        <p:txBody>
          <a:bodyPr/>
          <a:lstStyle/>
          <a:p>
            <a:fld id="{81452F8A-FA59-4BA8-9B4E-A1374909105B}" type="slidenum">
              <a:rPr lang="tr-TR" smtClean="0"/>
              <a:t>13</a:t>
            </a:fld>
            <a:endParaRPr lang="tr-TR"/>
          </a:p>
        </p:txBody>
      </p:sp>
    </p:spTree>
    <p:extLst>
      <p:ext uri="{BB962C8B-B14F-4D97-AF65-F5344CB8AC3E}">
        <p14:creationId xmlns:p14="http://schemas.microsoft.com/office/powerpoint/2010/main" val="42260098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Veri Yer Tutucusu 3"/>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p:cNvSpPr>
            <a:spLocks noGrp="1"/>
          </p:cNvSpPr>
          <p:nvPr>
            <p:ph type="ftr" sz="quarter" idx="11"/>
          </p:nvPr>
        </p:nvSpPr>
        <p:spPr/>
        <p:txBody>
          <a:bodyPr/>
          <a:lstStyle/>
          <a:p>
            <a:r>
              <a:rPr lang="tr-TR"/>
              <a:t>Yrd. Doç. Dr. Mustafa YANARTAŞ</a:t>
            </a:r>
          </a:p>
        </p:txBody>
      </p:sp>
      <p:sp>
        <p:nvSpPr>
          <p:cNvPr id="6" name="Slayt Numarası Yer Tutucusu 5"/>
          <p:cNvSpPr>
            <a:spLocks noGrp="1"/>
          </p:cNvSpPr>
          <p:nvPr>
            <p:ph type="sldNum" sz="quarter" idx="12"/>
          </p:nvPr>
        </p:nvSpPr>
        <p:spPr/>
        <p:txBody>
          <a:bodyPr/>
          <a:lstStyle/>
          <a:p>
            <a:fld id="{81452F8A-FA59-4BA8-9B4E-A1374909105B}" type="slidenum">
              <a:rPr lang="tr-TR" smtClean="0"/>
              <a:t>14</a:t>
            </a:fld>
            <a:endParaRPr lang="tr-TR"/>
          </a:p>
        </p:txBody>
      </p:sp>
    </p:spTree>
    <p:extLst>
      <p:ext uri="{BB962C8B-B14F-4D97-AF65-F5344CB8AC3E}">
        <p14:creationId xmlns:p14="http://schemas.microsoft.com/office/powerpoint/2010/main" val="32890036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Veri Yer Tutucusu 3"/>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p:cNvSpPr>
            <a:spLocks noGrp="1"/>
          </p:cNvSpPr>
          <p:nvPr>
            <p:ph type="ftr" sz="quarter" idx="11"/>
          </p:nvPr>
        </p:nvSpPr>
        <p:spPr/>
        <p:txBody>
          <a:bodyPr/>
          <a:lstStyle/>
          <a:p>
            <a:r>
              <a:rPr lang="tr-TR"/>
              <a:t>Yrd. Doç. Dr. Mustafa YANARTAŞ</a:t>
            </a:r>
          </a:p>
        </p:txBody>
      </p:sp>
      <p:sp>
        <p:nvSpPr>
          <p:cNvPr id="6" name="Slayt Numarası Yer Tutucusu 5"/>
          <p:cNvSpPr>
            <a:spLocks noGrp="1"/>
          </p:cNvSpPr>
          <p:nvPr>
            <p:ph type="sldNum" sz="quarter" idx="12"/>
          </p:nvPr>
        </p:nvSpPr>
        <p:spPr/>
        <p:txBody>
          <a:bodyPr/>
          <a:lstStyle/>
          <a:p>
            <a:fld id="{81452F8A-FA59-4BA8-9B4E-A1374909105B}" type="slidenum">
              <a:rPr lang="tr-TR" smtClean="0"/>
              <a:t>15</a:t>
            </a:fld>
            <a:endParaRPr lang="tr-TR"/>
          </a:p>
        </p:txBody>
      </p:sp>
    </p:spTree>
    <p:extLst>
      <p:ext uri="{BB962C8B-B14F-4D97-AF65-F5344CB8AC3E}">
        <p14:creationId xmlns:p14="http://schemas.microsoft.com/office/powerpoint/2010/main" val="20129968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Veri Yer Tutucusu 3"/>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p:cNvSpPr>
            <a:spLocks noGrp="1"/>
          </p:cNvSpPr>
          <p:nvPr>
            <p:ph type="ftr" sz="quarter" idx="11"/>
          </p:nvPr>
        </p:nvSpPr>
        <p:spPr/>
        <p:txBody>
          <a:bodyPr/>
          <a:lstStyle/>
          <a:p>
            <a:r>
              <a:rPr lang="tr-TR"/>
              <a:t>Yrd. Doç. Dr. Mustafa YANARTAŞ</a:t>
            </a:r>
          </a:p>
        </p:txBody>
      </p:sp>
      <p:sp>
        <p:nvSpPr>
          <p:cNvPr id="6" name="Slayt Numarası Yer Tutucusu 5"/>
          <p:cNvSpPr>
            <a:spLocks noGrp="1"/>
          </p:cNvSpPr>
          <p:nvPr>
            <p:ph type="sldNum" sz="quarter" idx="12"/>
          </p:nvPr>
        </p:nvSpPr>
        <p:spPr/>
        <p:txBody>
          <a:bodyPr/>
          <a:lstStyle/>
          <a:p>
            <a:fld id="{81452F8A-FA59-4BA8-9B4E-A1374909105B}" type="slidenum">
              <a:rPr lang="tr-TR" smtClean="0"/>
              <a:t>16</a:t>
            </a:fld>
            <a:endParaRPr lang="tr-TR"/>
          </a:p>
        </p:txBody>
      </p:sp>
    </p:spTree>
    <p:extLst>
      <p:ext uri="{BB962C8B-B14F-4D97-AF65-F5344CB8AC3E}">
        <p14:creationId xmlns:p14="http://schemas.microsoft.com/office/powerpoint/2010/main" val="38981777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Veri Yer Tutucusu 3"/>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p:cNvSpPr>
            <a:spLocks noGrp="1"/>
          </p:cNvSpPr>
          <p:nvPr>
            <p:ph type="ftr" sz="quarter" idx="11"/>
          </p:nvPr>
        </p:nvSpPr>
        <p:spPr/>
        <p:txBody>
          <a:bodyPr/>
          <a:lstStyle/>
          <a:p>
            <a:r>
              <a:rPr lang="tr-TR"/>
              <a:t>Yrd. Doç. Dr. Mustafa YANARTAŞ</a:t>
            </a:r>
          </a:p>
        </p:txBody>
      </p:sp>
      <p:sp>
        <p:nvSpPr>
          <p:cNvPr id="6" name="Slayt Numarası Yer Tutucusu 5"/>
          <p:cNvSpPr>
            <a:spLocks noGrp="1"/>
          </p:cNvSpPr>
          <p:nvPr>
            <p:ph type="sldNum" sz="quarter" idx="12"/>
          </p:nvPr>
        </p:nvSpPr>
        <p:spPr/>
        <p:txBody>
          <a:bodyPr/>
          <a:lstStyle/>
          <a:p>
            <a:fld id="{81452F8A-FA59-4BA8-9B4E-A1374909105B}" type="slidenum">
              <a:rPr lang="tr-TR" smtClean="0"/>
              <a:t>17</a:t>
            </a:fld>
            <a:endParaRPr lang="tr-TR"/>
          </a:p>
        </p:txBody>
      </p:sp>
    </p:spTree>
    <p:extLst>
      <p:ext uri="{BB962C8B-B14F-4D97-AF65-F5344CB8AC3E}">
        <p14:creationId xmlns:p14="http://schemas.microsoft.com/office/powerpoint/2010/main" val="6106691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Veri Yer Tutucusu 3"/>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p:cNvSpPr>
            <a:spLocks noGrp="1"/>
          </p:cNvSpPr>
          <p:nvPr>
            <p:ph type="ftr" sz="quarter" idx="11"/>
          </p:nvPr>
        </p:nvSpPr>
        <p:spPr/>
        <p:txBody>
          <a:bodyPr/>
          <a:lstStyle/>
          <a:p>
            <a:r>
              <a:rPr lang="tr-TR"/>
              <a:t>Yrd. Doç. Dr. Mustafa YANARTAŞ</a:t>
            </a:r>
          </a:p>
        </p:txBody>
      </p:sp>
      <p:sp>
        <p:nvSpPr>
          <p:cNvPr id="6" name="Slayt Numarası Yer Tutucusu 5"/>
          <p:cNvSpPr>
            <a:spLocks noGrp="1"/>
          </p:cNvSpPr>
          <p:nvPr>
            <p:ph type="sldNum" sz="quarter" idx="12"/>
          </p:nvPr>
        </p:nvSpPr>
        <p:spPr/>
        <p:txBody>
          <a:bodyPr/>
          <a:lstStyle/>
          <a:p>
            <a:fld id="{81452F8A-FA59-4BA8-9B4E-A1374909105B}" type="slidenum">
              <a:rPr lang="tr-TR" smtClean="0"/>
              <a:t>18</a:t>
            </a:fld>
            <a:endParaRPr lang="tr-TR"/>
          </a:p>
        </p:txBody>
      </p:sp>
    </p:spTree>
    <p:extLst>
      <p:ext uri="{BB962C8B-B14F-4D97-AF65-F5344CB8AC3E}">
        <p14:creationId xmlns:p14="http://schemas.microsoft.com/office/powerpoint/2010/main" val="21640782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Veri Yer Tutucusu 3"/>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p:cNvSpPr>
            <a:spLocks noGrp="1"/>
          </p:cNvSpPr>
          <p:nvPr>
            <p:ph type="ftr" sz="quarter" idx="11"/>
          </p:nvPr>
        </p:nvSpPr>
        <p:spPr/>
        <p:txBody>
          <a:bodyPr/>
          <a:lstStyle/>
          <a:p>
            <a:r>
              <a:rPr lang="tr-TR"/>
              <a:t>Yrd. Doç. Dr. Mustafa YANARTAŞ</a:t>
            </a:r>
          </a:p>
        </p:txBody>
      </p:sp>
      <p:sp>
        <p:nvSpPr>
          <p:cNvPr id="6" name="Slayt Numarası Yer Tutucusu 5"/>
          <p:cNvSpPr>
            <a:spLocks noGrp="1"/>
          </p:cNvSpPr>
          <p:nvPr>
            <p:ph type="sldNum" sz="quarter" idx="12"/>
          </p:nvPr>
        </p:nvSpPr>
        <p:spPr/>
        <p:txBody>
          <a:bodyPr/>
          <a:lstStyle/>
          <a:p>
            <a:fld id="{81452F8A-FA59-4BA8-9B4E-A1374909105B}" type="slidenum">
              <a:rPr lang="tr-TR" smtClean="0"/>
              <a:t>19</a:t>
            </a:fld>
            <a:endParaRPr lang="tr-TR"/>
          </a:p>
        </p:txBody>
      </p:sp>
    </p:spTree>
    <p:extLst>
      <p:ext uri="{BB962C8B-B14F-4D97-AF65-F5344CB8AC3E}">
        <p14:creationId xmlns:p14="http://schemas.microsoft.com/office/powerpoint/2010/main" val="2926275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Veri Yer Tutucusu 3"/>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p:cNvSpPr>
            <a:spLocks noGrp="1"/>
          </p:cNvSpPr>
          <p:nvPr>
            <p:ph type="ftr" sz="quarter" idx="11"/>
          </p:nvPr>
        </p:nvSpPr>
        <p:spPr/>
        <p:txBody>
          <a:bodyPr/>
          <a:lstStyle/>
          <a:p>
            <a:r>
              <a:rPr lang="tr-TR"/>
              <a:t>Yrd. Doç. Dr. Mustafa YANARTAŞ</a:t>
            </a:r>
          </a:p>
        </p:txBody>
      </p:sp>
      <p:sp>
        <p:nvSpPr>
          <p:cNvPr id="6" name="Slayt Numarası Yer Tutucusu 5"/>
          <p:cNvSpPr>
            <a:spLocks noGrp="1"/>
          </p:cNvSpPr>
          <p:nvPr>
            <p:ph type="sldNum" sz="quarter" idx="12"/>
          </p:nvPr>
        </p:nvSpPr>
        <p:spPr/>
        <p:txBody>
          <a:bodyPr/>
          <a:lstStyle/>
          <a:p>
            <a:fld id="{81452F8A-FA59-4BA8-9B4E-A1374909105B}" type="slidenum">
              <a:rPr lang="tr-TR" smtClean="0"/>
              <a:t>2</a:t>
            </a:fld>
            <a:endParaRPr lang="tr-TR"/>
          </a:p>
        </p:txBody>
      </p:sp>
    </p:spTree>
    <p:extLst>
      <p:ext uri="{BB962C8B-B14F-4D97-AF65-F5344CB8AC3E}">
        <p14:creationId xmlns:p14="http://schemas.microsoft.com/office/powerpoint/2010/main" val="26531594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Veri Yer Tutucusu 3"/>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p:cNvSpPr>
            <a:spLocks noGrp="1"/>
          </p:cNvSpPr>
          <p:nvPr>
            <p:ph type="ftr" sz="quarter" idx="11"/>
          </p:nvPr>
        </p:nvSpPr>
        <p:spPr/>
        <p:txBody>
          <a:bodyPr/>
          <a:lstStyle/>
          <a:p>
            <a:r>
              <a:rPr lang="tr-TR"/>
              <a:t>Yrd. Doç. Dr. Mustafa YANARTAŞ</a:t>
            </a:r>
          </a:p>
        </p:txBody>
      </p:sp>
      <p:sp>
        <p:nvSpPr>
          <p:cNvPr id="6" name="Slayt Numarası Yer Tutucusu 5"/>
          <p:cNvSpPr>
            <a:spLocks noGrp="1"/>
          </p:cNvSpPr>
          <p:nvPr>
            <p:ph type="sldNum" sz="quarter" idx="12"/>
          </p:nvPr>
        </p:nvSpPr>
        <p:spPr/>
        <p:txBody>
          <a:bodyPr/>
          <a:lstStyle/>
          <a:p>
            <a:fld id="{81452F8A-FA59-4BA8-9B4E-A1374909105B}" type="slidenum">
              <a:rPr lang="tr-TR" smtClean="0"/>
              <a:t>20</a:t>
            </a:fld>
            <a:endParaRPr lang="tr-TR"/>
          </a:p>
        </p:txBody>
      </p:sp>
    </p:spTree>
    <p:extLst>
      <p:ext uri="{BB962C8B-B14F-4D97-AF65-F5344CB8AC3E}">
        <p14:creationId xmlns:p14="http://schemas.microsoft.com/office/powerpoint/2010/main" val="18080374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Veri Yer Tutucusu 3"/>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p:cNvSpPr>
            <a:spLocks noGrp="1"/>
          </p:cNvSpPr>
          <p:nvPr>
            <p:ph type="ftr" sz="quarter" idx="11"/>
          </p:nvPr>
        </p:nvSpPr>
        <p:spPr/>
        <p:txBody>
          <a:bodyPr/>
          <a:lstStyle/>
          <a:p>
            <a:r>
              <a:rPr lang="tr-TR"/>
              <a:t>Yrd. Doç. Dr. Mustafa YANARTAŞ</a:t>
            </a:r>
          </a:p>
        </p:txBody>
      </p:sp>
      <p:sp>
        <p:nvSpPr>
          <p:cNvPr id="6" name="Slayt Numarası Yer Tutucusu 5"/>
          <p:cNvSpPr>
            <a:spLocks noGrp="1"/>
          </p:cNvSpPr>
          <p:nvPr>
            <p:ph type="sldNum" sz="quarter" idx="12"/>
          </p:nvPr>
        </p:nvSpPr>
        <p:spPr/>
        <p:txBody>
          <a:bodyPr/>
          <a:lstStyle/>
          <a:p>
            <a:fld id="{81452F8A-FA59-4BA8-9B4E-A1374909105B}" type="slidenum">
              <a:rPr lang="tr-TR" smtClean="0"/>
              <a:t>21</a:t>
            </a:fld>
            <a:endParaRPr lang="tr-TR"/>
          </a:p>
        </p:txBody>
      </p:sp>
    </p:spTree>
    <p:extLst>
      <p:ext uri="{BB962C8B-B14F-4D97-AF65-F5344CB8AC3E}">
        <p14:creationId xmlns:p14="http://schemas.microsoft.com/office/powerpoint/2010/main" val="26432379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Veri Yer Tutucusu 3"/>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p:cNvSpPr>
            <a:spLocks noGrp="1"/>
          </p:cNvSpPr>
          <p:nvPr>
            <p:ph type="ftr" sz="quarter" idx="11"/>
          </p:nvPr>
        </p:nvSpPr>
        <p:spPr/>
        <p:txBody>
          <a:bodyPr/>
          <a:lstStyle/>
          <a:p>
            <a:r>
              <a:rPr lang="tr-TR"/>
              <a:t>Yrd. Doç. Dr. Mustafa YANARTAŞ</a:t>
            </a:r>
          </a:p>
        </p:txBody>
      </p:sp>
      <p:sp>
        <p:nvSpPr>
          <p:cNvPr id="6" name="Slayt Numarası Yer Tutucusu 5"/>
          <p:cNvSpPr>
            <a:spLocks noGrp="1"/>
          </p:cNvSpPr>
          <p:nvPr>
            <p:ph type="sldNum" sz="quarter" idx="12"/>
          </p:nvPr>
        </p:nvSpPr>
        <p:spPr/>
        <p:txBody>
          <a:bodyPr/>
          <a:lstStyle/>
          <a:p>
            <a:fld id="{81452F8A-FA59-4BA8-9B4E-A1374909105B}" type="slidenum">
              <a:rPr lang="tr-TR" smtClean="0"/>
              <a:t>22</a:t>
            </a:fld>
            <a:endParaRPr lang="tr-TR"/>
          </a:p>
        </p:txBody>
      </p:sp>
    </p:spTree>
    <p:extLst>
      <p:ext uri="{BB962C8B-B14F-4D97-AF65-F5344CB8AC3E}">
        <p14:creationId xmlns:p14="http://schemas.microsoft.com/office/powerpoint/2010/main" val="21640782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Veri Yer Tutucusu 3"/>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p:cNvSpPr>
            <a:spLocks noGrp="1"/>
          </p:cNvSpPr>
          <p:nvPr>
            <p:ph type="ftr" sz="quarter" idx="11"/>
          </p:nvPr>
        </p:nvSpPr>
        <p:spPr/>
        <p:txBody>
          <a:bodyPr/>
          <a:lstStyle/>
          <a:p>
            <a:r>
              <a:rPr lang="tr-TR"/>
              <a:t>Yrd. Doç. Dr. Mustafa YANARTAŞ</a:t>
            </a:r>
          </a:p>
        </p:txBody>
      </p:sp>
      <p:sp>
        <p:nvSpPr>
          <p:cNvPr id="6" name="Slayt Numarası Yer Tutucusu 5"/>
          <p:cNvSpPr>
            <a:spLocks noGrp="1"/>
          </p:cNvSpPr>
          <p:nvPr>
            <p:ph type="sldNum" sz="quarter" idx="12"/>
          </p:nvPr>
        </p:nvSpPr>
        <p:spPr/>
        <p:txBody>
          <a:bodyPr/>
          <a:lstStyle/>
          <a:p>
            <a:fld id="{81452F8A-FA59-4BA8-9B4E-A1374909105B}" type="slidenum">
              <a:rPr lang="tr-TR" smtClean="0"/>
              <a:t>23</a:t>
            </a:fld>
            <a:endParaRPr lang="tr-TR"/>
          </a:p>
        </p:txBody>
      </p:sp>
    </p:spTree>
    <p:extLst>
      <p:ext uri="{BB962C8B-B14F-4D97-AF65-F5344CB8AC3E}">
        <p14:creationId xmlns:p14="http://schemas.microsoft.com/office/powerpoint/2010/main" val="3744584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Veri Yer Tutucusu 3"/>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p:cNvSpPr>
            <a:spLocks noGrp="1"/>
          </p:cNvSpPr>
          <p:nvPr>
            <p:ph type="ftr" sz="quarter" idx="11"/>
          </p:nvPr>
        </p:nvSpPr>
        <p:spPr/>
        <p:txBody>
          <a:bodyPr/>
          <a:lstStyle/>
          <a:p>
            <a:r>
              <a:rPr lang="tr-TR"/>
              <a:t>Yrd. Doç. Dr. Mustafa YANARTAŞ</a:t>
            </a:r>
          </a:p>
        </p:txBody>
      </p:sp>
      <p:sp>
        <p:nvSpPr>
          <p:cNvPr id="6" name="Slayt Numarası Yer Tutucusu 5"/>
          <p:cNvSpPr>
            <a:spLocks noGrp="1"/>
          </p:cNvSpPr>
          <p:nvPr>
            <p:ph type="sldNum" sz="quarter" idx="12"/>
          </p:nvPr>
        </p:nvSpPr>
        <p:spPr/>
        <p:txBody>
          <a:bodyPr/>
          <a:lstStyle/>
          <a:p>
            <a:fld id="{81452F8A-FA59-4BA8-9B4E-A1374909105B}" type="slidenum">
              <a:rPr lang="tr-TR" smtClean="0"/>
              <a:t>3</a:t>
            </a:fld>
            <a:endParaRPr lang="tr-TR"/>
          </a:p>
        </p:txBody>
      </p:sp>
    </p:spTree>
    <p:extLst>
      <p:ext uri="{BB962C8B-B14F-4D97-AF65-F5344CB8AC3E}">
        <p14:creationId xmlns:p14="http://schemas.microsoft.com/office/powerpoint/2010/main" val="21886030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Veri Yer Tutucusu 3"/>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p:cNvSpPr>
            <a:spLocks noGrp="1"/>
          </p:cNvSpPr>
          <p:nvPr>
            <p:ph type="ftr" sz="quarter" idx="11"/>
          </p:nvPr>
        </p:nvSpPr>
        <p:spPr/>
        <p:txBody>
          <a:bodyPr/>
          <a:lstStyle/>
          <a:p>
            <a:r>
              <a:rPr lang="tr-TR"/>
              <a:t>Yrd. Doç. Dr. Mustafa YANARTAŞ</a:t>
            </a:r>
          </a:p>
        </p:txBody>
      </p:sp>
      <p:sp>
        <p:nvSpPr>
          <p:cNvPr id="6" name="Slayt Numarası Yer Tutucusu 5"/>
          <p:cNvSpPr>
            <a:spLocks noGrp="1"/>
          </p:cNvSpPr>
          <p:nvPr>
            <p:ph type="sldNum" sz="quarter" idx="12"/>
          </p:nvPr>
        </p:nvSpPr>
        <p:spPr/>
        <p:txBody>
          <a:bodyPr/>
          <a:lstStyle/>
          <a:p>
            <a:fld id="{81452F8A-FA59-4BA8-9B4E-A1374909105B}" type="slidenum">
              <a:rPr lang="tr-TR" smtClean="0"/>
              <a:t>4</a:t>
            </a:fld>
            <a:endParaRPr lang="tr-TR"/>
          </a:p>
        </p:txBody>
      </p:sp>
    </p:spTree>
    <p:extLst>
      <p:ext uri="{BB962C8B-B14F-4D97-AF65-F5344CB8AC3E}">
        <p14:creationId xmlns:p14="http://schemas.microsoft.com/office/powerpoint/2010/main" val="33182471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Veri Yer Tutucusu 3"/>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p:cNvSpPr>
            <a:spLocks noGrp="1"/>
          </p:cNvSpPr>
          <p:nvPr>
            <p:ph type="ftr" sz="quarter" idx="11"/>
          </p:nvPr>
        </p:nvSpPr>
        <p:spPr/>
        <p:txBody>
          <a:bodyPr/>
          <a:lstStyle/>
          <a:p>
            <a:r>
              <a:rPr lang="tr-TR"/>
              <a:t>Yrd. Doç. Dr. Mustafa YANARTAŞ</a:t>
            </a:r>
          </a:p>
        </p:txBody>
      </p:sp>
      <p:sp>
        <p:nvSpPr>
          <p:cNvPr id="6" name="Slayt Numarası Yer Tutucusu 5"/>
          <p:cNvSpPr>
            <a:spLocks noGrp="1"/>
          </p:cNvSpPr>
          <p:nvPr>
            <p:ph type="sldNum" sz="quarter" idx="12"/>
          </p:nvPr>
        </p:nvSpPr>
        <p:spPr/>
        <p:txBody>
          <a:bodyPr/>
          <a:lstStyle/>
          <a:p>
            <a:fld id="{81452F8A-FA59-4BA8-9B4E-A1374909105B}" type="slidenum">
              <a:rPr lang="tr-TR" smtClean="0"/>
              <a:t>5</a:t>
            </a:fld>
            <a:endParaRPr lang="tr-TR"/>
          </a:p>
        </p:txBody>
      </p:sp>
    </p:spTree>
    <p:extLst>
      <p:ext uri="{BB962C8B-B14F-4D97-AF65-F5344CB8AC3E}">
        <p14:creationId xmlns:p14="http://schemas.microsoft.com/office/powerpoint/2010/main" val="22042049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Veri Yer Tutucusu 3"/>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p:cNvSpPr>
            <a:spLocks noGrp="1"/>
          </p:cNvSpPr>
          <p:nvPr>
            <p:ph type="ftr" sz="quarter" idx="11"/>
          </p:nvPr>
        </p:nvSpPr>
        <p:spPr/>
        <p:txBody>
          <a:bodyPr/>
          <a:lstStyle/>
          <a:p>
            <a:r>
              <a:rPr lang="tr-TR"/>
              <a:t>Yrd. Doç. Dr. Mustafa YANARTAŞ</a:t>
            </a:r>
          </a:p>
        </p:txBody>
      </p:sp>
      <p:sp>
        <p:nvSpPr>
          <p:cNvPr id="6" name="Slayt Numarası Yer Tutucusu 5"/>
          <p:cNvSpPr>
            <a:spLocks noGrp="1"/>
          </p:cNvSpPr>
          <p:nvPr>
            <p:ph type="sldNum" sz="quarter" idx="12"/>
          </p:nvPr>
        </p:nvSpPr>
        <p:spPr/>
        <p:txBody>
          <a:bodyPr/>
          <a:lstStyle/>
          <a:p>
            <a:fld id="{81452F8A-FA59-4BA8-9B4E-A1374909105B}" type="slidenum">
              <a:rPr lang="tr-TR" smtClean="0"/>
              <a:t>6</a:t>
            </a:fld>
            <a:endParaRPr lang="tr-TR"/>
          </a:p>
        </p:txBody>
      </p:sp>
    </p:spTree>
    <p:extLst>
      <p:ext uri="{BB962C8B-B14F-4D97-AF65-F5344CB8AC3E}">
        <p14:creationId xmlns:p14="http://schemas.microsoft.com/office/powerpoint/2010/main" val="73710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Veri Yer Tutucusu 3"/>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p:cNvSpPr>
            <a:spLocks noGrp="1"/>
          </p:cNvSpPr>
          <p:nvPr>
            <p:ph type="ftr" sz="quarter" idx="11"/>
          </p:nvPr>
        </p:nvSpPr>
        <p:spPr/>
        <p:txBody>
          <a:bodyPr/>
          <a:lstStyle/>
          <a:p>
            <a:r>
              <a:rPr lang="tr-TR"/>
              <a:t>Yrd. Doç. Dr. Mustafa YANARTAŞ</a:t>
            </a:r>
          </a:p>
        </p:txBody>
      </p:sp>
      <p:sp>
        <p:nvSpPr>
          <p:cNvPr id="6" name="Slayt Numarası Yer Tutucusu 5"/>
          <p:cNvSpPr>
            <a:spLocks noGrp="1"/>
          </p:cNvSpPr>
          <p:nvPr>
            <p:ph type="sldNum" sz="quarter" idx="12"/>
          </p:nvPr>
        </p:nvSpPr>
        <p:spPr/>
        <p:txBody>
          <a:bodyPr/>
          <a:lstStyle/>
          <a:p>
            <a:fld id="{81452F8A-FA59-4BA8-9B4E-A1374909105B}" type="slidenum">
              <a:rPr lang="tr-TR" smtClean="0"/>
              <a:t>7</a:t>
            </a:fld>
            <a:endParaRPr lang="tr-TR"/>
          </a:p>
        </p:txBody>
      </p:sp>
    </p:spTree>
    <p:extLst>
      <p:ext uri="{BB962C8B-B14F-4D97-AF65-F5344CB8AC3E}">
        <p14:creationId xmlns:p14="http://schemas.microsoft.com/office/powerpoint/2010/main" val="19504016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1E723-E526-5145-57D4-EF7969E0F06B}"/>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A2668114-BE27-CCFD-E1C7-8585A69491AD}"/>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0255FA54-FEC5-43A1-B8C1-2DF764B1A30A}"/>
              </a:ext>
            </a:extLst>
          </p:cNvPr>
          <p:cNvSpPr>
            <a:spLocks noGrp="1"/>
          </p:cNvSpPr>
          <p:nvPr>
            <p:ph type="body" idx="1"/>
          </p:nvPr>
        </p:nvSpPr>
        <p:spPr/>
        <p:txBody>
          <a:bodyPr/>
          <a:lstStyle/>
          <a:p>
            <a:endParaRPr lang="tr-TR"/>
          </a:p>
        </p:txBody>
      </p:sp>
      <p:sp>
        <p:nvSpPr>
          <p:cNvPr id="4" name="Veri Yer Tutucusu 3">
            <a:extLst>
              <a:ext uri="{FF2B5EF4-FFF2-40B4-BE49-F238E27FC236}">
                <a16:creationId xmlns:a16="http://schemas.microsoft.com/office/drawing/2014/main" id="{1905F5E6-E232-AE88-14E3-15846BB56E82}"/>
              </a:ext>
            </a:extLst>
          </p:cNvPr>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a:extLst>
              <a:ext uri="{FF2B5EF4-FFF2-40B4-BE49-F238E27FC236}">
                <a16:creationId xmlns:a16="http://schemas.microsoft.com/office/drawing/2014/main" id="{FE96DA88-D7DE-8433-0388-B0D8675EEE04}"/>
              </a:ext>
            </a:extLst>
          </p:cNvPr>
          <p:cNvSpPr>
            <a:spLocks noGrp="1"/>
          </p:cNvSpPr>
          <p:nvPr>
            <p:ph type="ftr" sz="quarter" idx="11"/>
          </p:nvPr>
        </p:nvSpPr>
        <p:spPr/>
        <p:txBody>
          <a:bodyPr/>
          <a:lstStyle/>
          <a:p>
            <a:r>
              <a:rPr lang="tr-TR"/>
              <a:t>Yrd. Doç. Dr. Mustafa YANARTAŞ</a:t>
            </a:r>
          </a:p>
        </p:txBody>
      </p:sp>
      <p:sp>
        <p:nvSpPr>
          <p:cNvPr id="6" name="Slayt Numarası Yer Tutucusu 5">
            <a:extLst>
              <a:ext uri="{FF2B5EF4-FFF2-40B4-BE49-F238E27FC236}">
                <a16:creationId xmlns:a16="http://schemas.microsoft.com/office/drawing/2014/main" id="{4144CCDD-C7AE-FCE0-50E4-5D4B0C19B412}"/>
              </a:ext>
            </a:extLst>
          </p:cNvPr>
          <p:cNvSpPr>
            <a:spLocks noGrp="1"/>
          </p:cNvSpPr>
          <p:nvPr>
            <p:ph type="sldNum" sz="quarter" idx="12"/>
          </p:nvPr>
        </p:nvSpPr>
        <p:spPr/>
        <p:txBody>
          <a:bodyPr/>
          <a:lstStyle/>
          <a:p>
            <a:fld id="{81452F8A-FA59-4BA8-9B4E-A1374909105B}" type="slidenum">
              <a:rPr lang="tr-TR" smtClean="0"/>
              <a:t>8</a:t>
            </a:fld>
            <a:endParaRPr lang="tr-TR"/>
          </a:p>
        </p:txBody>
      </p:sp>
    </p:spTree>
    <p:extLst>
      <p:ext uri="{BB962C8B-B14F-4D97-AF65-F5344CB8AC3E}">
        <p14:creationId xmlns:p14="http://schemas.microsoft.com/office/powerpoint/2010/main" val="26729541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5B86D-190D-6F37-2532-F665960139F1}"/>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22301B72-F26E-5EFB-D01F-FECB0EB7092B}"/>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60F0FFA1-D346-5E0C-57BF-308B54264B66}"/>
              </a:ext>
            </a:extLst>
          </p:cNvPr>
          <p:cNvSpPr>
            <a:spLocks noGrp="1"/>
          </p:cNvSpPr>
          <p:nvPr>
            <p:ph type="body" idx="1"/>
          </p:nvPr>
        </p:nvSpPr>
        <p:spPr/>
        <p:txBody>
          <a:bodyPr/>
          <a:lstStyle/>
          <a:p>
            <a:endParaRPr lang="tr-TR"/>
          </a:p>
        </p:txBody>
      </p:sp>
      <p:sp>
        <p:nvSpPr>
          <p:cNvPr id="4" name="Veri Yer Tutucusu 3">
            <a:extLst>
              <a:ext uri="{FF2B5EF4-FFF2-40B4-BE49-F238E27FC236}">
                <a16:creationId xmlns:a16="http://schemas.microsoft.com/office/drawing/2014/main" id="{EDA7B6C2-A799-6554-5D42-BDB955DBA668}"/>
              </a:ext>
            </a:extLst>
          </p:cNvPr>
          <p:cNvSpPr>
            <a:spLocks noGrp="1"/>
          </p:cNvSpPr>
          <p:nvPr>
            <p:ph type="dt" idx="10"/>
          </p:nvPr>
        </p:nvSpPr>
        <p:spPr/>
        <p:txBody>
          <a:bodyPr/>
          <a:lstStyle/>
          <a:p>
            <a:fld id="{9FB77E9E-05AF-493D-8699-515F38496E96}" type="datetime1">
              <a:rPr lang="tr-TR" smtClean="0"/>
              <a:t>2.10.2025</a:t>
            </a:fld>
            <a:endParaRPr lang="tr-TR"/>
          </a:p>
        </p:txBody>
      </p:sp>
      <p:sp>
        <p:nvSpPr>
          <p:cNvPr id="5" name="Altbilgi Yer Tutucusu 4">
            <a:extLst>
              <a:ext uri="{FF2B5EF4-FFF2-40B4-BE49-F238E27FC236}">
                <a16:creationId xmlns:a16="http://schemas.microsoft.com/office/drawing/2014/main" id="{7813D82E-3A04-572D-10ED-A8E82C45E0E5}"/>
              </a:ext>
            </a:extLst>
          </p:cNvPr>
          <p:cNvSpPr>
            <a:spLocks noGrp="1"/>
          </p:cNvSpPr>
          <p:nvPr>
            <p:ph type="ftr" sz="quarter" idx="11"/>
          </p:nvPr>
        </p:nvSpPr>
        <p:spPr/>
        <p:txBody>
          <a:bodyPr/>
          <a:lstStyle/>
          <a:p>
            <a:r>
              <a:rPr lang="tr-TR"/>
              <a:t>Yrd. Doç. Dr. Mustafa YANARTAŞ</a:t>
            </a:r>
          </a:p>
        </p:txBody>
      </p:sp>
      <p:sp>
        <p:nvSpPr>
          <p:cNvPr id="6" name="Slayt Numarası Yer Tutucusu 5">
            <a:extLst>
              <a:ext uri="{FF2B5EF4-FFF2-40B4-BE49-F238E27FC236}">
                <a16:creationId xmlns:a16="http://schemas.microsoft.com/office/drawing/2014/main" id="{D786BCD5-173B-1523-FDBA-C6724D6092B3}"/>
              </a:ext>
            </a:extLst>
          </p:cNvPr>
          <p:cNvSpPr>
            <a:spLocks noGrp="1"/>
          </p:cNvSpPr>
          <p:nvPr>
            <p:ph type="sldNum" sz="quarter" idx="12"/>
          </p:nvPr>
        </p:nvSpPr>
        <p:spPr/>
        <p:txBody>
          <a:bodyPr/>
          <a:lstStyle/>
          <a:p>
            <a:fld id="{81452F8A-FA59-4BA8-9B4E-A1374909105B}" type="slidenum">
              <a:rPr lang="tr-TR" smtClean="0"/>
              <a:t>9</a:t>
            </a:fld>
            <a:endParaRPr lang="tr-TR"/>
          </a:p>
        </p:txBody>
      </p:sp>
    </p:spTree>
    <p:extLst>
      <p:ext uri="{BB962C8B-B14F-4D97-AF65-F5344CB8AC3E}">
        <p14:creationId xmlns:p14="http://schemas.microsoft.com/office/powerpoint/2010/main" val="2756655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AD7F28B-54EC-4528-A4DC-0644480EAABC}" type="datetimeFigureOut">
              <a:rPr lang="tr-TR" smtClean="0"/>
              <a:t>2.10.2025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3EADC8-7010-479B-8C08-C0047CB80C13}" type="slidenum">
              <a:rPr lang="tr-TR" smtClean="0"/>
              <a:t>‹#›</a:t>
            </a:fld>
            <a:endParaRPr lang="tr-TR"/>
          </a:p>
        </p:txBody>
      </p:sp>
    </p:spTree>
    <p:extLst>
      <p:ext uri="{BB962C8B-B14F-4D97-AF65-F5344CB8AC3E}">
        <p14:creationId xmlns:p14="http://schemas.microsoft.com/office/powerpoint/2010/main" val="1939072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AD7F28B-54EC-4528-A4DC-0644480EAABC}" type="datetimeFigureOut">
              <a:rPr lang="tr-TR" smtClean="0"/>
              <a:t>2.10.2025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3EADC8-7010-479B-8C08-C0047CB80C13}" type="slidenum">
              <a:rPr lang="tr-TR" smtClean="0"/>
              <a:t>‹#›</a:t>
            </a:fld>
            <a:endParaRPr lang="tr-TR"/>
          </a:p>
        </p:txBody>
      </p:sp>
    </p:spTree>
    <p:extLst>
      <p:ext uri="{BB962C8B-B14F-4D97-AF65-F5344CB8AC3E}">
        <p14:creationId xmlns:p14="http://schemas.microsoft.com/office/powerpoint/2010/main" val="3714699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AD7F28B-54EC-4528-A4DC-0644480EAABC}" type="datetimeFigureOut">
              <a:rPr lang="tr-TR" smtClean="0"/>
              <a:t>2.10.2025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3EADC8-7010-479B-8C08-C0047CB80C13}" type="slidenum">
              <a:rPr lang="tr-TR" smtClean="0"/>
              <a:t>‹#›</a:t>
            </a:fld>
            <a:endParaRPr lang="tr-TR"/>
          </a:p>
        </p:txBody>
      </p:sp>
    </p:spTree>
    <p:extLst>
      <p:ext uri="{BB962C8B-B14F-4D97-AF65-F5344CB8AC3E}">
        <p14:creationId xmlns:p14="http://schemas.microsoft.com/office/powerpoint/2010/main" val="2027506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AD7F28B-54EC-4528-A4DC-0644480EAABC}" type="datetimeFigureOut">
              <a:rPr lang="tr-TR" smtClean="0"/>
              <a:t>2.10.2025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3EADC8-7010-479B-8C08-C0047CB80C13}" type="slidenum">
              <a:rPr lang="tr-TR" smtClean="0"/>
              <a:t>‹#›</a:t>
            </a:fld>
            <a:endParaRPr lang="tr-TR"/>
          </a:p>
        </p:txBody>
      </p:sp>
    </p:spTree>
    <p:extLst>
      <p:ext uri="{BB962C8B-B14F-4D97-AF65-F5344CB8AC3E}">
        <p14:creationId xmlns:p14="http://schemas.microsoft.com/office/powerpoint/2010/main" val="3792557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1AD7F28B-54EC-4528-A4DC-0644480EAABC}" type="datetimeFigureOut">
              <a:rPr lang="tr-TR" smtClean="0"/>
              <a:t>2.10.2025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3EADC8-7010-479B-8C08-C0047CB80C13}" type="slidenum">
              <a:rPr lang="tr-TR" smtClean="0"/>
              <a:t>‹#›</a:t>
            </a:fld>
            <a:endParaRPr lang="tr-TR"/>
          </a:p>
        </p:txBody>
      </p:sp>
    </p:spTree>
    <p:extLst>
      <p:ext uri="{BB962C8B-B14F-4D97-AF65-F5344CB8AC3E}">
        <p14:creationId xmlns:p14="http://schemas.microsoft.com/office/powerpoint/2010/main" val="1570164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AD7F28B-54EC-4528-A4DC-0644480EAABC}" type="datetimeFigureOut">
              <a:rPr lang="tr-TR" smtClean="0"/>
              <a:t>2.10.2025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A3EADC8-7010-479B-8C08-C0047CB80C13}" type="slidenum">
              <a:rPr lang="tr-TR" smtClean="0"/>
              <a:t>‹#›</a:t>
            </a:fld>
            <a:endParaRPr lang="tr-TR"/>
          </a:p>
        </p:txBody>
      </p:sp>
    </p:spTree>
    <p:extLst>
      <p:ext uri="{BB962C8B-B14F-4D97-AF65-F5344CB8AC3E}">
        <p14:creationId xmlns:p14="http://schemas.microsoft.com/office/powerpoint/2010/main" val="83583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1AD7F28B-54EC-4528-A4DC-0644480EAABC}" type="datetimeFigureOut">
              <a:rPr lang="tr-TR" smtClean="0"/>
              <a:t>2.10.2025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A3EADC8-7010-479B-8C08-C0047CB80C13}" type="slidenum">
              <a:rPr lang="tr-TR" smtClean="0"/>
              <a:t>‹#›</a:t>
            </a:fld>
            <a:endParaRPr lang="tr-TR"/>
          </a:p>
        </p:txBody>
      </p:sp>
    </p:spTree>
    <p:extLst>
      <p:ext uri="{BB962C8B-B14F-4D97-AF65-F5344CB8AC3E}">
        <p14:creationId xmlns:p14="http://schemas.microsoft.com/office/powerpoint/2010/main" val="3155985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1AD7F28B-54EC-4528-A4DC-0644480EAABC}" type="datetimeFigureOut">
              <a:rPr lang="tr-TR" smtClean="0"/>
              <a:t>2.10.2025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A3EADC8-7010-479B-8C08-C0047CB80C13}" type="slidenum">
              <a:rPr lang="tr-TR" smtClean="0"/>
              <a:t>‹#›</a:t>
            </a:fld>
            <a:endParaRPr lang="tr-TR"/>
          </a:p>
        </p:txBody>
      </p:sp>
    </p:spTree>
    <p:extLst>
      <p:ext uri="{BB962C8B-B14F-4D97-AF65-F5344CB8AC3E}">
        <p14:creationId xmlns:p14="http://schemas.microsoft.com/office/powerpoint/2010/main" val="1833509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D7F28B-54EC-4528-A4DC-0644480EAABC}" type="datetimeFigureOut">
              <a:rPr lang="tr-TR" smtClean="0"/>
              <a:t>2.10.2025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A3EADC8-7010-479B-8C08-C0047CB80C13}" type="slidenum">
              <a:rPr lang="tr-TR" smtClean="0"/>
              <a:t>‹#›</a:t>
            </a:fld>
            <a:endParaRPr lang="tr-TR"/>
          </a:p>
        </p:txBody>
      </p:sp>
    </p:spTree>
    <p:extLst>
      <p:ext uri="{BB962C8B-B14F-4D97-AF65-F5344CB8AC3E}">
        <p14:creationId xmlns:p14="http://schemas.microsoft.com/office/powerpoint/2010/main" val="722741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1AD7F28B-54EC-4528-A4DC-0644480EAABC}" type="datetimeFigureOut">
              <a:rPr lang="tr-TR" smtClean="0"/>
              <a:t>2.10.2025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A3EADC8-7010-479B-8C08-C0047CB80C13}" type="slidenum">
              <a:rPr lang="tr-TR" smtClean="0"/>
              <a:t>‹#›</a:t>
            </a:fld>
            <a:endParaRPr lang="tr-TR"/>
          </a:p>
        </p:txBody>
      </p:sp>
    </p:spTree>
    <p:extLst>
      <p:ext uri="{BB962C8B-B14F-4D97-AF65-F5344CB8AC3E}">
        <p14:creationId xmlns:p14="http://schemas.microsoft.com/office/powerpoint/2010/main" val="1145761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1AD7F28B-54EC-4528-A4DC-0644480EAABC}" type="datetimeFigureOut">
              <a:rPr lang="tr-TR" smtClean="0"/>
              <a:t>2.10.2025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A3EADC8-7010-479B-8C08-C0047CB80C13}" type="slidenum">
              <a:rPr lang="tr-TR" smtClean="0"/>
              <a:t>‹#›</a:t>
            </a:fld>
            <a:endParaRPr lang="tr-TR"/>
          </a:p>
        </p:txBody>
      </p:sp>
    </p:spTree>
    <p:extLst>
      <p:ext uri="{BB962C8B-B14F-4D97-AF65-F5344CB8AC3E}">
        <p14:creationId xmlns:p14="http://schemas.microsoft.com/office/powerpoint/2010/main" val="854922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D7F28B-54EC-4528-A4DC-0644480EAABC}" type="datetimeFigureOut">
              <a:rPr lang="tr-TR" smtClean="0"/>
              <a:t>2.10.2025</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3EADC8-7010-479B-8C08-C0047CB80C13}" type="slidenum">
              <a:rPr lang="tr-TR" smtClean="0"/>
              <a:t>‹#›</a:t>
            </a:fld>
            <a:endParaRPr lang="tr-TR"/>
          </a:p>
        </p:txBody>
      </p:sp>
    </p:spTree>
    <p:extLst>
      <p:ext uri="{BB962C8B-B14F-4D97-AF65-F5344CB8AC3E}">
        <p14:creationId xmlns:p14="http://schemas.microsoft.com/office/powerpoint/2010/main" val="117781070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11.jp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6.wmf"/><Relationship Id="rId13"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image" Target="../media/image5.wmf"/><Relationship Id="rId12" Type="http://schemas.openxmlformats.org/officeDocument/2006/relationships/diagramColors" Target="../diagrams/colors1.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emf"/><Relationship Id="rId11" Type="http://schemas.openxmlformats.org/officeDocument/2006/relationships/diagramQuickStyle" Target="../diagrams/quickStyle1.xml"/><Relationship Id="rId5" Type="http://schemas.openxmlformats.org/officeDocument/2006/relationships/image" Target="../media/image3.emf"/><Relationship Id="rId10" Type="http://schemas.openxmlformats.org/officeDocument/2006/relationships/diagramLayout" Target="../diagrams/layout1.xml"/><Relationship Id="rId4" Type="http://schemas.openxmlformats.org/officeDocument/2006/relationships/image" Target="../media/image2.wmf"/><Relationship Id="rId9"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dirty="0"/>
              <a:t>Kurumsal Kaynak Planlama </a:t>
            </a:r>
          </a:p>
        </p:txBody>
      </p:sp>
      <p:sp>
        <p:nvSpPr>
          <p:cNvPr id="4" name="Veri Yer Tutucusu 3"/>
          <p:cNvSpPr>
            <a:spLocks noGrp="1"/>
          </p:cNvSpPr>
          <p:nvPr>
            <p:ph type="dt" sz="half" idx="10"/>
          </p:nvPr>
        </p:nvSpPr>
        <p:spPr/>
        <p:txBody>
          <a:bodyPr/>
          <a:lstStyle/>
          <a:p>
            <a:fld id="{16F27DD9-F58A-48C1-A32F-8D8D08F0560A}" type="datetime2">
              <a:rPr lang="tr-TR" smtClean="0"/>
              <a:t>2 Ekim 2025 Perşembe</a:t>
            </a:fld>
            <a:endParaRPr lang="tr-TR"/>
          </a:p>
        </p:txBody>
      </p:sp>
      <p:sp>
        <p:nvSpPr>
          <p:cNvPr id="5" name="Altbilgi Yer Tutucusu 4"/>
          <p:cNvSpPr>
            <a:spLocks noGrp="1"/>
          </p:cNvSpPr>
          <p:nvPr>
            <p:ph type="ftr" sz="quarter" idx="11"/>
          </p:nvPr>
        </p:nvSpPr>
        <p:spPr/>
        <p:txBody>
          <a:bodyPr/>
          <a:lstStyle/>
          <a:p>
            <a:r>
              <a:rPr lang="tr-TR" dirty="0"/>
              <a:t>Dr. Öğr. Üyesi Mustafa YANARTAŞ</a:t>
            </a:r>
          </a:p>
        </p:txBody>
      </p:sp>
      <p:sp>
        <p:nvSpPr>
          <p:cNvPr id="6" name="Slayt Numarası Yer Tutucusu 5"/>
          <p:cNvSpPr>
            <a:spLocks noGrp="1"/>
          </p:cNvSpPr>
          <p:nvPr>
            <p:ph type="sldNum" sz="quarter" idx="12"/>
          </p:nvPr>
        </p:nvSpPr>
        <p:spPr/>
        <p:txBody>
          <a:bodyPr/>
          <a:lstStyle/>
          <a:p>
            <a:fld id="{3DE4C79C-FFB8-47BF-BE70-3EE502639945}" type="slidenum">
              <a:rPr lang="tr-TR" smtClean="0"/>
              <a:t>1</a:t>
            </a:fld>
            <a:endParaRPr lang="tr-TR"/>
          </a:p>
        </p:txBody>
      </p:sp>
      <p:pic>
        <p:nvPicPr>
          <p:cNvPr id="3" name="Resim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151" y="-30846"/>
            <a:ext cx="780049" cy="783531"/>
          </a:xfrm>
          <a:prstGeom prst="rect">
            <a:avLst/>
          </a:prstGeom>
        </p:spPr>
      </p:pic>
    </p:spTree>
    <p:extLst>
      <p:ext uri="{BB962C8B-B14F-4D97-AF65-F5344CB8AC3E}">
        <p14:creationId xmlns:p14="http://schemas.microsoft.com/office/powerpoint/2010/main" val="1447736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a:extLst>
              <a:ext uri="{FF2B5EF4-FFF2-40B4-BE49-F238E27FC236}">
                <a16:creationId xmlns:a16="http://schemas.microsoft.com/office/drawing/2014/main" id="{A76D3677-52D1-8E54-9ED9-ECFD9AB0FC4D}"/>
              </a:ext>
            </a:extLst>
          </p:cNvPr>
          <p:cNvSpPr>
            <a:spLocks noGrp="1"/>
          </p:cNvSpPr>
          <p:nvPr>
            <p:ph type="ctrTitle"/>
          </p:nvPr>
        </p:nvSpPr>
        <p:spPr>
          <a:xfrm>
            <a:off x="1280160" y="222419"/>
            <a:ext cx="9144000" cy="630237"/>
          </a:xfrm>
        </p:spPr>
        <p:txBody>
          <a:bodyPr>
            <a:noAutofit/>
          </a:bodyPr>
          <a:lstStyle/>
          <a:p>
            <a:pPr algn="ctr"/>
            <a:r>
              <a:rPr lang="tr-TR" sz="2800" b="1" dirty="0"/>
              <a:t>Kurumları KKP Sistemlerini Kullanmaya Götüren Sebepler</a:t>
            </a:r>
          </a:p>
        </p:txBody>
      </p:sp>
      <p:sp>
        <p:nvSpPr>
          <p:cNvPr id="4" name="Veri Yer Tutucusu 3"/>
          <p:cNvSpPr>
            <a:spLocks noGrp="1"/>
          </p:cNvSpPr>
          <p:nvPr>
            <p:ph type="dt" sz="half" idx="10"/>
          </p:nvPr>
        </p:nvSpPr>
        <p:spPr>
          <a:xfrm>
            <a:off x="1066800" y="6357620"/>
            <a:ext cx="2743200" cy="365125"/>
          </a:xfrm>
        </p:spPr>
        <p:txBody>
          <a:bodyPr/>
          <a:lstStyle/>
          <a:p>
            <a:fld id="{16F27DD9-F58A-48C1-A32F-8D8D08F0560A}" type="datetime2">
              <a:rPr lang="tr-TR" smtClean="0"/>
              <a:t>2 Ekim 2025 Perşembe</a:t>
            </a:fld>
            <a:endParaRPr lang="tr-TR"/>
          </a:p>
        </p:txBody>
      </p:sp>
      <p:sp>
        <p:nvSpPr>
          <p:cNvPr id="5" name="Altbilgi Yer Tutucusu 4"/>
          <p:cNvSpPr>
            <a:spLocks noGrp="1"/>
          </p:cNvSpPr>
          <p:nvPr>
            <p:ph type="ftr" sz="quarter" idx="11"/>
          </p:nvPr>
        </p:nvSpPr>
        <p:spPr/>
        <p:txBody>
          <a:bodyPr/>
          <a:lstStyle/>
          <a:p>
            <a:r>
              <a:rPr lang="tr-TR" dirty="0"/>
              <a:t>Dr. Öğr. Üyesi Mustafa YANARTAŞ</a:t>
            </a:r>
          </a:p>
        </p:txBody>
      </p:sp>
      <p:sp>
        <p:nvSpPr>
          <p:cNvPr id="6" name="Slayt Numarası Yer Tutucusu 5"/>
          <p:cNvSpPr>
            <a:spLocks noGrp="1"/>
          </p:cNvSpPr>
          <p:nvPr>
            <p:ph type="sldNum" sz="quarter" idx="12"/>
          </p:nvPr>
        </p:nvSpPr>
        <p:spPr/>
        <p:txBody>
          <a:bodyPr/>
          <a:lstStyle/>
          <a:p>
            <a:fld id="{3DE4C79C-FFB8-47BF-BE70-3EE502639945}" type="slidenum">
              <a:rPr lang="tr-TR" smtClean="0"/>
              <a:t>10</a:t>
            </a:fld>
            <a:endParaRPr lang="tr-TR"/>
          </a:p>
        </p:txBody>
      </p:sp>
      <p:pic>
        <p:nvPicPr>
          <p:cNvPr id="3" name="Resim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151" y="-30846"/>
            <a:ext cx="780049" cy="783531"/>
          </a:xfrm>
          <a:prstGeom prst="rect">
            <a:avLst/>
          </a:prstGeom>
        </p:spPr>
      </p:pic>
      <p:sp>
        <p:nvSpPr>
          <p:cNvPr id="9" name="Dikdörtgen 8">
            <a:extLst>
              <a:ext uri="{FF2B5EF4-FFF2-40B4-BE49-F238E27FC236}">
                <a16:creationId xmlns:a16="http://schemas.microsoft.com/office/drawing/2014/main" id="{F7FC65D8-E424-762B-0E29-7F06CD797381}"/>
              </a:ext>
            </a:extLst>
          </p:cNvPr>
          <p:cNvSpPr/>
          <p:nvPr/>
        </p:nvSpPr>
        <p:spPr>
          <a:xfrm>
            <a:off x="9982200" y="83920"/>
            <a:ext cx="1960240" cy="276999"/>
          </a:xfrm>
          <a:prstGeom prst="rect">
            <a:avLst/>
          </a:prstGeom>
        </p:spPr>
        <p:txBody>
          <a:bodyPr wrap="square">
            <a:spAutoFit/>
          </a:bodyPr>
          <a:lstStyle/>
          <a:p>
            <a:r>
              <a:rPr lang="tr-TR" sz="1200" dirty="0">
                <a:solidFill>
                  <a:prstClr val="black"/>
                </a:solidFill>
                <a:ea typeface="+mj-ea"/>
                <a:cs typeface="+mj-cs"/>
              </a:rPr>
              <a:t>Kurumsal Kaynak Planlama I </a:t>
            </a:r>
            <a:endParaRPr lang="tr-TR" sz="1200" dirty="0"/>
          </a:p>
        </p:txBody>
      </p:sp>
      <p:sp>
        <p:nvSpPr>
          <p:cNvPr id="10" name="Metin kutusu 9">
            <a:extLst>
              <a:ext uri="{FF2B5EF4-FFF2-40B4-BE49-F238E27FC236}">
                <a16:creationId xmlns:a16="http://schemas.microsoft.com/office/drawing/2014/main" id="{415ECDCA-6EF5-4EB4-E274-F480CC71B753}"/>
              </a:ext>
            </a:extLst>
          </p:cNvPr>
          <p:cNvSpPr txBox="1"/>
          <p:nvPr/>
        </p:nvSpPr>
        <p:spPr>
          <a:xfrm>
            <a:off x="1280160" y="1261795"/>
            <a:ext cx="6096000" cy="646331"/>
          </a:xfrm>
          <a:prstGeom prst="rect">
            <a:avLst/>
          </a:prstGeom>
          <a:noFill/>
        </p:spPr>
        <p:txBody>
          <a:bodyPr wrap="square">
            <a:spAutoFit/>
          </a:bodyPr>
          <a:lstStyle/>
          <a:p>
            <a:pPr marL="342900" lvl="0" indent="-342900" algn="just">
              <a:buFont typeface="Wingdings" panose="05000000000000000000" pitchFamily="2" charset="2"/>
              <a:buChar char="v"/>
            </a:pPr>
            <a:r>
              <a:rPr lang="tr-TR" dirty="0"/>
              <a:t>Arka plandaki (</a:t>
            </a:r>
            <a:r>
              <a:rPr lang="tr-TR" dirty="0" err="1"/>
              <a:t>back</a:t>
            </a:r>
            <a:r>
              <a:rPr lang="tr-TR" dirty="0"/>
              <a:t> </a:t>
            </a:r>
            <a:r>
              <a:rPr lang="tr-TR" dirty="0" err="1"/>
              <a:t>office</a:t>
            </a:r>
            <a:r>
              <a:rPr lang="tr-TR" dirty="0"/>
              <a:t>) işlerin otomasyonu,</a:t>
            </a:r>
          </a:p>
          <a:p>
            <a:pPr algn="just"/>
            <a:r>
              <a:rPr lang="tr-TR" dirty="0"/>
              <a:t> </a:t>
            </a:r>
          </a:p>
        </p:txBody>
      </p:sp>
      <p:sp>
        <p:nvSpPr>
          <p:cNvPr id="12" name="Metin kutusu 11">
            <a:extLst>
              <a:ext uri="{FF2B5EF4-FFF2-40B4-BE49-F238E27FC236}">
                <a16:creationId xmlns:a16="http://schemas.microsoft.com/office/drawing/2014/main" id="{B18C8BBE-1593-9A57-543E-AB4814680FEA}"/>
              </a:ext>
            </a:extLst>
          </p:cNvPr>
          <p:cNvSpPr txBox="1"/>
          <p:nvPr/>
        </p:nvSpPr>
        <p:spPr>
          <a:xfrm>
            <a:off x="1280160" y="2048398"/>
            <a:ext cx="9875520" cy="923330"/>
          </a:xfrm>
          <a:prstGeom prst="rect">
            <a:avLst/>
          </a:prstGeom>
          <a:noFill/>
        </p:spPr>
        <p:txBody>
          <a:bodyPr wrap="square">
            <a:spAutoFit/>
          </a:bodyPr>
          <a:lstStyle/>
          <a:p>
            <a:pPr marL="342900" lvl="0" indent="-342900" algn="just">
              <a:buFont typeface="Wingdings" panose="05000000000000000000" pitchFamily="2" charset="2"/>
              <a:buChar char="v"/>
            </a:pPr>
            <a:r>
              <a:rPr lang="tr-TR" dirty="0"/>
              <a:t>İş süreçleri arasında daha iyi bir koordinasyon için müşteri sipariş bilgileriyle finansal bilgilerin bütünleştirilmesi, üretim sürecinin ve insan kaynaklarının standartlaştırılmasıyla servis kalite seviyesinin yükseltilmesi, bireysel ve organizasyonel verimliliğin artırılması,</a:t>
            </a:r>
          </a:p>
        </p:txBody>
      </p:sp>
      <p:sp>
        <p:nvSpPr>
          <p:cNvPr id="14" name="Metin kutusu 13">
            <a:extLst>
              <a:ext uri="{FF2B5EF4-FFF2-40B4-BE49-F238E27FC236}">
                <a16:creationId xmlns:a16="http://schemas.microsoft.com/office/drawing/2014/main" id="{0157A09B-2E2D-B59E-0289-79C9F0C7A255}"/>
              </a:ext>
            </a:extLst>
          </p:cNvPr>
          <p:cNvSpPr txBox="1"/>
          <p:nvPr/>
        </p:nvSpPr>
        <p:spPr>
          <a:xfrm>
            <a:off x="1280160" y="3377479"/>
            <a:ext cx="8260080" cy="369332"/>
          </a:xfrm>
          <a:prstGeom prst="rect">
            <a:avLst/>
          </a:prstGeom>
          <a:noFill/>
        </p:spPr>
        <p:txBody>
          <a:bodyPr wrap="square">
            <a:spAutoFit/>
          </a:bodyPr>
          <a:lstStyle/>
          <a:p>
            <a:pPr marL="342900" lvl="0" indent="-342900" algn="just">
              <a:buFont typeface="Wingdings" panose="05000000000000000000" pitchFamily="2" charset="2"/>
              <a:buChar char="v"/>
            </a:pPr>
            <a:r>
              <a:rPr lang="tr-TR" dirty="0"/>
              <a:t>Coğrafi olarak birbirinden uzak birimler arasındaki koordinasyon,</a:t>
            </a:r>
          </a:p>
        </p:txBody>
      </p:sp>
      <p:sp>
        <p:nvSpPr>
          <p:cNvPr id="16" name="Metin kutusu 15">
            <a:extLst>
              <a:ext uri="{FF2B5EF4-FFF2-40B4-BE49-F238E27FC236}">
                <a16:creationId xmlns:a16="http://schemas.microsoft.com/office/drawing/2014/main" id="{4EBCFB77-775E-4AC8-893A-BDFBFB507CEE}"/>
              </a:ext>
            </a:extLst>
          </p:cNvPr>
          <p:cNvSpPr txBox="1"/>
          <p:nvPr/>
        </p:nvSpPr>
        <p:spPr>
          <a:xfrm>
            <a:off x="1280160" y="3945957"/>
            <a:ext cx="7909560" cy="646331"/>
          </a:xfrm>
          <a:prstGeom prst="rect">
            <a:avLst/>
          </a:prstGeom>
          <a:noFill/>
        </p:spPr>
        <p:txBody>
          <a:bodyPr wrap="square">
            <a:spAutoFit/>
          </a:bodyPr>
          <a:lstStyle/>
          <a:p>
            <a:pPr algn="just"/>
            <a:endParaRPr lang="tr-TR" dirty="0"/>
          </a:p>
          <a:p>
            <a:pPr marL="342900" lvl="0" indent="-342900" algn="just">
              <a:buFont typeface="Wingdings" panose="05000000000000000000" pitchFamily="2" charset="2"/>
              <a:buChar char="v"/>
            </a:pPr>
            <a:r>
              <a:rPr lang="tr-TR" dirty="0"/>
              <a:t>Kurumun farklı birimleri arasında terminoloji birliğinin sağlanması,</a:t>
            </a:r>
          </a:p>
        </p:txBody>
      </p:sp>
      <p:sp>
        <p:nvSpPr>
          <p:cNvPr id="18" name="Metin kutusu 17">
            <a:extLst>
              <a:ext uri="{FF2B5EF4-FFF2-40B4-BE49-F238E27FC236}">
                <a16:creationId xmlns:a16="http://schemas.microsoft.com/office/drawing/2014/main" id="{E5A45E80-9690-A3E0-AF33-DA47B086B0D8}"/>
              </a:ext>
            </a:extLst>
          </p:cNvPr>
          <p:cNvSpPr txBox="1"/>
          <p:nvPr/>
        </p:nvSpPr>
        <p:spPr>
          <a:xfrm>
            <a:off x="1280160" y="4791434"/>
            <a:ext cx="9875520" cy="923330"/>
          </a:xfrm>
          <a:prstGeom prst="rect">
            <a:avLst/>
          </a:prstGeom>
          <a:noFill/>
        </p:spPr>
        <p:txBody>
          <a:bodyPr wrap="square">
            <a:spAutoFit/>
          </a:bodyPr>
          <a:lstStyle/>
          <a:p>
            <a:pPr algn="just"/>
            <a:endParaRPr lang="tr-TR" dirty="0"/>
          </a:p>
          <a:p>
            <a:pPr marL="342900" lvl="0" indent="-342900" algn="just">
              <a:buFont typeface="Wingdings" panose="05000000000000000000" pitchFamily="2" charset="2"/>
              <a:buChar char="v"/>
            </a:pPr>
            <a:r>
              <a:rPr lang="tr-TR" dirty="0"/>
              <a:t>Bilgi teknolojisi altyapısını anlamayı ve bu yapıda çalışmayı kolaylaştıran tutarlı uygulama mantığı, tutarlı bilgi ve arayüze sahip olmak,</a:t>
            </a:r>
          </a:p>
        </p:txBody>
      </p:sp>
    </p:spTree>
    <p:extLst>
      <p:ext uri="{BB962C8B-B14F-4D97-AF65-F5344CB8AC3E}">
        <p14:creationId xmlns:p14="http://schemas.microsoft.com/office/powerpoint/2010/main" val="817256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circle(in)">
                                      <p:cBhvr>
                                        <p:cTn id="12" dur="20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circle(in)">
                                      <p:cBhvr>
                                        <p:cTn id="17" dur="20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circle(in)">
                                      <p:cBhvr>
                                        <p:cTn id="22" dur="20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circle(in)">
                                      <p:cBhvr>
                                        <p:cTn id="27"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4" grpId="0"/>
      <p:bldP spid="16" grpId="0"/>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a:extLst>
              <a:ext uri="{FF2B5EF4-FFF2-40B4-BE49-F238E27FC236}">
                <a16:creationId xmlns:a16="http://schemas.microsoft.com/office/drawing/2014/main" id="{A76D3677-52D1-8E54-9ED9-ECFD9AB0FC4D}"/>
              </a:ext>
            </a:extLst>
          </p:cNvPr>
          <p:cNvSpPr>
            <a:spLocks noGrp="1"/>
          </p:cNvSpPr>
          <p:nvPr>
            <p:ph type="ctrTitle"/>
          </p:nvPr>
        </p:nvSpPr>
        <p:spPr>
          <a:xfrm>
            <a:off x="1280160" y="222419"/>
            <a:ext cx="9144000" cy="630237"/>
          </a:xfrm>
        </p:spPr>
        <p:txBody>
          <a:bodyPr>
            <a:noAutofit/>
          </a:bodyPr>
          <a:lstStyle/>
          <a:p>
            <a:pPr algn="ctr"/>
            <a:r>
              <a:rPr lang="tr-TR" sz="2800" b="1" dirty="0"/>
              <a:t>Kurumları KKP Sistemlerini Kullanmaya Götüren Sebepler</a:t>
            </a:r>
          </a:p>
        </p:txBody>
      </p:sp>
      <p:sp>
        <p:nvSpPr>
          <p:cNvPr id="4" name="Veri Yer Tutucusu 3"/>
          <p:cNvSpPr>
            <a:spLocks noGrp="1"/>
          </p:cNvSpPr>
          <p:nvPr>
            <p:ph type="dt" sz="half" idx="10"/>
          </p:nvPr>
        </p:nvSpPr>
        <p:spPr>
          <a:xfrm>
            <a:off x="1066800" y="6357620"/>
            <a:ext cx="2743200" cy="365125"/>
          </a:xfrm>
        </p:spPr>
        <p:txBody>
          <a:bodyPr/>
          <a:lstStyle/>
          <a:p>
            <a:fld id="{16F27DD9-F58A-48C1-A32F-8D8D08F0560A}" type="datetime2">
              <a:rPr lang="tr-TR" smtClean="0"/>
              <a:t>2 Ekim 2025 Perşembe</a:t>
            </a:fld>
            <a:endParaRPr lang="tr-TR"/>
          </a:p>
        </p:txBody>
      </p:sp>
      <p:sp>
        <p:nvSpPr>
          <p:cNvPr id="5" name="Altbilgi Yer Tutucusu 4"/>
          <p:cNvSpPr>
            <a:spLocks noGrp="1"/>
          </p:cNvSpPr>
          <p:nvPr>
            <p:ph type="ftr" sz="quarter" idx="11"/>
          </p:nvPr>
        </p:nvSpPr>
        <p:spPr/>
        <p:txBody>
          <a:bodyPr/>
          <a:lstStyle/>
          <a:p>
            <a:r>
              <a:rPr lang="tr-TR" dirty="0"/>
              <a:t>Dr. Öğr. Üyesi Mustafa YANARTAŞ</a:t>
            </a:r>
          </a:p>
        </p:txBody>
      </p:sp>
      <p:sp>
        <p:nvSpPr>
          <p:cNvPr id="6" name="Slayt Numarası Yer Tutucusu 5"/>
          <p:cNvSpPr>
            <a:spLocks noGrp="1"/>
          </p:cNvSpPr>
          <p:nvPr>
            <p:ph type="sldNum" sz="quarter" idx="12"/>
          </p:nvPr>
        </p:nvSpPr>
        <p:spPr/>
        <p:txBody>
          <a:bodyPr/>
          <a:lstStyle/>
          <a:p>
            <a:fld id="{3DE4C79C-FFB8-47BF-BE70-3EE502639945}" type="slidenum">
              <a:rPr lang="tr-TR" smtClean="0"/>
              <a:t>11</a:t>
            </a:fld>
            <a:endParaRPr lang="tr-TR"/>
          </a:p>
        </p:txBody>
      </p:sp>
      <p:pic>
        <p:nvPicPr>
          <p:cNvPr id="3" name="Resim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151" y="-30846"/>
            <a:ext cx="780049" cy="783531"/>
          </a:xfrm>
          <a:prstGeom prst="rect">
            <a:avLst/>
          </a:prstGeom>
        </p:spPr>
      </p:pic>
      <p:sp>
        <p:nvSpPr>
          <p:cNvPr id="9" name="Dikdörtgen 8">
            <a:extLst>
              <a:ext uri="{FF2B5EF4-FFF2-40B4-BE49-F238E27FC236}">
                <a16:creationId xmlns:a16="http://schemas.microsoft.com/office/drawing/2014/main" id="{F7FC65D8-E424-762B-0E29-7F06CD797381}"/>
              </a:ext>
            </a:extLst>
          </p:cNvPr>
          <p:cNvSpPr/>
          <p:nvPr/>
        </p:nvSpPr>
        <p:spPr>
          <a:xfrm>
            <a:off x="9982200" y="83920"/>
            <a:ext cx="1960240" cy="276999"/>
          </a:xfrm>
          <a:prstGeom prst="rect">
            <a:avLst/>
          </a:prstGeom>
        </p:spPr>
        <p:txBody>
          <a:bodyPr wrap="square">
            <a:spAutoFit/>
          </a:bodyPr>
          <a:lstStyle/>
          <a:p>
            <a:r>
              <a:rPr lang="tr-TR" sz="1200" dirty="0">
                <a:solidFill>
                  <a:prstClr val="black"/>
                </a:solidFill>
                <a:ea typeface="+mj-ea"/>
                <a:cs typeface="+mj-cs"/>
              </a:rPr>
              <a:t>Kurumsal Kaynak Planlama I </a:t>
            </a:r>
            <a:endParaRPr lang="tr-TR" sz="1200" dirty="0"/>
          </a:p>
        </p:txBody>
      </p:sp>
      <p:sp>
        <p:nvSpPr>
          <p:cNvPr id="8" name="Metin kutusu 7">
            <a:extLst>
              <a:ext uri="{FF2B5EF4-FFF2-40B4-BE49-F238E27FC236}">
                <a16:creationId xmlns:a16="http://schemas.microsoft.com/office/drawing/2014/main" id="{2436C534-4492-8E32-F531-78875BEF4ABF}"/>
              </a:ext>
            </a:extLst>
          </p:cNvPr>
          <p:cNvSpPr txBox="1"/>
          <p:nvPr/>
        </p:nvSpPr>
        <p:spPr>
          <a:xfrm>
            <a:off x="1600200" y="1580564"/>
            <a:ext cx="8229600" cy="646331"/>
          </a:xfrm>
          <a:prstGeom prst="rect">
            <a:avLst/>
          </a:prstGeom>
          <a:noFill/>
        </p:spPr>
        <p:txBody>
          <a:bodyPr wrap="square">
            <a:spAutoFit/>
          </a:bodyPr>
          <a:lstStyle/>
          <a:p>
            <a:pPr marL="342900" lvl="0" indent="-342900">
              <a:buFont typeface="Wingdings" panose="05000000000000000000" pitchFamily="2" charset="2"/>
              <a:buChar char="v"/>
            </a:pPr>
            <a:r>
              <a:rPr lang="tr-TR" dirty="0"/>
              <a:t> Bilgi teknolojisi altyapısını yönetmeyi kolaylaştıran tek bir sistemin varlığı,</a:t>
            </a:r>
          </a:p>
          <a:p>
            <a:r>
              <a:rPr lang="tr-TR" dirty="0"/>
              <a:t> </a:t>
            </a:r>
          </a:p>
        </p:txBody>
      </p:sp>
      <p:sp>
        <p:nvSpPr>
          <p:cNvPr id="13" name="Metin kutusu 12">
            <a:extLst>
              <a:ext uri="{FF2B5EF4-FFF2-40B4-BE49-F238E27FC236}">
                <a16:creationId xmlns:a16="http://schemas.microsoft.com/office/drawing/2014/main" id="{67D6F047-883A-5B15-4B5D-98D5E54497ED}"/>
              </a:ext>
            </a:extLst>
          </p:cNvPr>
          <p:cNvSpPr txBox="1"/>
          <p:nvPr/>
        </p:nvSpPr>
        <p:spPr>
          <a:xfrm>
            <a:off x="1600200" y="2496005"/>
            <a:ext cx="8595360" cy="646331"/>
          </a:xfrm>
          <a:prstGeom prst="rect">
            <a:avLst/>
          </a:prstGeom>
          <a:noFill/>
        </p:spPr>
        <p:txBody>
          <a:bodyPr wrap="square">
            <a:spAutoFit/>
          </a:bodyPr>
          <a:lstStyle/>
          <a:p>
            <a:pPr marL="342900" lvl="0" indent="-342900">
              <a:buFont typeface="Wingdings" panose="05000000000000000000" pitchFamily="2" charset="2"/>
              <a:buChar char="v"/>
            </a:pPr>
            <a:r>
              <a:rPr lang="tr-TR" dirty="0"/>
              <a:t>Stratejik işletme kararlarının iyileştirilebilmesi için veriye kolay erişim ihtiyacı,</a:t>
            </a:r>
          </a:p>
          <a:p>
            <a:r>
              <a:rPr lang="tr-TR" dirty="0"/>
              <a:t> </a:t>
            </a:r>
          </a:p>
        </p:txBody>
      </p:sp>
      <p:sp>
        <p:nvSpPr>
          <p:cNvPr id="17" name="Metin kutusu 16">
            <a:extLst>
              <a:ext uri="{FF2B5EF4-FFF2-40B4-BE49-F238E27FC236}">
                <a16:creationId xmlns:a16="http://schemas.microsoft.com/office/drawing/2014/main" id="{1C52D7E5-2FB3-BCEC-37F7-D1B3677A51C1}"/>
              </a:ext>
            </a:extLst>
          </p:cNvPr>
          <p:cNvSpPr txBox="1"/>
          <p:nvPr/>
        </p:nvSpPr>
        <p:spPr>
          <a:xfrm>
            <a:off x="1600200" y="3350430"/>
            <a:ext cx="6096000" cy="369332"/>
          </a:xfrm>
          <a:prstGeom prst="rect">
            <a:avLst/>
          </a:prstGeom>
          <a:noFill/>
        </p:spPr>
        <p:txBody>
          <a:bodyPr wrap="square">
            <a:spAutoFit/>
          </a:bodyPr>
          <a:lstStyle/>
          <a:p>
            <a:pPr marL="342900" lvl="0" indent="-342900">
              <a:buFont typeface="Wingdings" panose="05000000000000000000" pitchFamily="2" charset="2"/>
              <a:buChar char="v"/>
            </a:pPr>
            <a:r>
              <a:rPr lang="tr-TR" dirty="0"/>
              <a:t>İşletme maliyetlerinde azalma beklentisi,</a:t>
            </a:r>
          </a:p>
        </p:txBody>
      </p:sp>
      <p:sp>
        <p:nvSpPr>
          <p:cNvPr id="20" name="Metin kutusu 19">
            <a:extLst>
              <a:ext uri="{FF2B5EF4-FFF2-40B4-BE49-F238E27FC236}">
                <a16:creationId xmlns:a16="http://schemas.microsoft.com/office/drawing/2014/main" id="{5907F328-FC87-9E71-A937-FDD4AC370C81}"/>
              </a:ext>
            </a:extLst>
          </p:cNvPr>
          <p:cNvSpPr txBox="1"/>
          <p:nvPr/>
        </p:nvSpPr>
        <p:spPr>
          <a:xfrm>
            <a:off x="1600200" y="4144687"/>
            <a:ext cx="6096000" cy="646331"/>
          </a:xfrm>
          <a:prstGeom prst="rect">
            <a:avLst/>
          </a:prstGeom>
          <a:noFill/>
        </p:spPr>
        <p:txBody>
          <a:bodyPr wrap="square">
            <a:spAutoFit/>
          </a:bodyPr>
          <a:lstStyle/>
          <a:p>
            <a:pPr marL="342900" lvl="0" indent="-342900">
              <a:buFont typeface="Wingdings" panose="05000000000000000000" pitchFamily="2" charset="2"/>
              <a:buChar char="v"/>
            </a:pPr>
            <a:r>
              <a:rPr lang="tr-TR" dirty="0"/>
              <a:t>Süreçlerde müşteri katkısının artırılması beklentisi,</a:t>
            </a:r>
          </a:p>
          <a:p>
            <a:r>
              <a:rPr lang="tr-TR" dirty="0"/>
              <a:t> </a:t>
            </a:r>
          </a:p>
        </p:txBody>
      </p:sp>
      <p:sp>
        <p:nvSpPr>
          <p:cNvPr id="22" name="Metin kutusu 21">
            <a:extLst>
              <a:ext uri="{FF2B5EF4-FFF2-40B4-BE49-F238E27FC236}">
                <a16:creationId xmlns:a16="http://schemas.microsoft.com/office/drawing/2014/main" id="{353BBB3C-E9C2-11A6-BF91-B7234CFB6E68}"/>
              </a:ext>
            </a:extLst>
          </p:cNvPr>
          <p:cNvSpPr txBox="1"/>
          <p:nvPr/>
        </p:nvSpPr>
        <p:spPr>
          <a:xfrm>
            <a:off x="1600200" y="4934504"/>
            <a:ext cx="6096000" cy="369332"/>
          </a:xfrm>
          <a:prstGeom prst="rect">
            <a:avLst/>
          </a:prstGeom>
          <a:noFill/>
        </p:spPr>
        <p:txBody>
          <a:bodyPr wrap="square">
            <a:spAutoFit/>
          </a:bodyPr>
          <a:lstStyle/>
          <a:p>
            <a:pPr marL="342900" indent="-342900">
              <a:buFont typeface="Wingdings" panose="05000000000000000000" pitchFamily="2" charset="2"/>
              <a:buChar char="v"/>
            </a:pPr>
            <a:r>
              <a:rPr lang="tr-TR" dirty="0"/>
              <a:t>İşletmenin fonksiyonları arasındaki bütünleşme gereksinimi.</a:t>
            </a:r>
          </a:p>
        </p:txBody>
      </p:sp>
    </p:spTree>
    <p:extLst>
      <p:ext uri="{BB962C8B-B14F-4D97-AF65-F5344CB8AC3E}">
        <p14:creationId xmlns:p14="http://schemas.microsoft.com/office/powerpoint/2010/main" val="1314176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1000"/>
                                        <p:tgtEl>
                                          <p:spTgt spid="13"/>
                                        </p:tgtEl>
                                      </p:cBhvr>
                                    </p:animEffect>
                                    <p:anim calcmode="lin" valueType="num">
                                      <p:cBhvr>
                                        <p:cTn id="15" dur="1000" fill="hold"/>
                                        <p:tgtEl>
                                          <p:spTgt spid="13"/>
                                        </p:tgtEl>
                                        <p:attrNameLst>
                                          <p:attrName>ppt_x</p:attrName>
                                        </p:attrNameLst>
                                      </p:cBhvr>
                                      <p:tavLst>
                                        <p:tav tm="0">
                                          <p:val>
                                            <p:strVal val="#ppt_x"/>
                                          </p:val>
                                        </p:tav>
                                        <p:tav tm="100000">
                                          <p:val>
                                            <p:strVal val="#ppt_x"/>
                                          </p:val>
                                        </p:tav>
                                      </p:tavLst>
                                    </p:anim>
                                    <p:anim calcmode="lin" valueType="num">
                                      <p:cBhvr>
                                        <p:cTn id="1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fade">
                                      <p:cBhvr>
                                        <p:cTn id="21" dur="1000"/>
                                        <p:tgtEl>
                                          <p:spTgt spid="17"/>
                                        </p:tgtEl>
                                      </p:cBhvr>
                                    </p:animEffect>
                                    <p:anim calcmode="lin" valueType="num">
                                      <p:cBhvr>
                                        <p:cTn id="22" dur="1000" fill="hold"/>
                                        <p:tgtEl>
                                          <p:spTgt spid="17"/>
                                        </p:tgtEl>
                                        <p:attrNameLst>
                                          <p:attrName>ppt_x</p:attrName>
                                        </p:attrNameLst>
                                      </p:cBhvr>
                                      <p:tavLst>
                                        <p:tav tm="0">
                                          <p:val>
                                            <p:strVal val="#ppt_x"/>
                                          </p:val>
                                        </p:tav>
                                        <p:tav tm="100000">
                                          <p:val>
                                            <p:strVal val="#ppt_x"/>
                                          </p:val>
                                        </p:tav>
                                      </p:tavLst>
                                    </p:anim>
                                    <p:anim calcmode="lin" valueType="num">
                                      <p:cBhvr>
                                        <p:cTn id="23"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fade">
                                      <p:cBhvr>
                                        <p:cTn id="28" dur="1000"/>
                                        <p:tgtEl>
                                          <p:spTgt spid="20"/>
                                        </p:tgtEl>
                                      </p:cBhvr>
                                    </p:animEffect>
                                    <p:anim calcmode="lin" valueType="num">
                                      <p:cBhvr>
                                        <p:cTn id="29" dur="1000" fill="hold"/>
                                        <p:tgtEl>
                                          <p:spTgt spid="20"/>
                                        </p:tgtEl>
                                        <p:attrNameLst>
                                          <p:attrName>ppt_x</p:attrName>
                                        </p:attrNameLst>
                                      </p:cBhvr>
                                      <p:tavLst>
                                        <p:tav tm="0">
                                          <p:val>
                                            <p:strVal val="#ppt_x"/>
                                          </p:val>
                                        </p:tav>
                                        <p:tav tm="100000">
                                          <p:val>
                                            <p:strVal val="#ppt_x"/>
                                          </p:val>
                                        </p:tav>
                                      </p:tavLst>
                                    </p:anim>
                                    <p:anim calcmode="lin" valueType="num">
                                      <p:cBhvr>
                                        <p:cTn id="30"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fade">
                                      <p:cBhvr>
                                        <p:cTn id="35" dur="1000"/>
                                        <p:tgtEl>
                                          <p:spTgt spid="22"/>
                                        </p:tgtEl>
                                      </p:cBhvr>
                                    </p:animEffect>
                                    <p:anim calcmode="lin" valueType="num">
                                      <p:cBhvr>
                                        <p:cTn id="36" dur="1000" fill="hold"/>
                                        <p:tgtEl>
                                          <p:spTgt spid="22"/>
                                        </p:tgtEl>
                                        <p:attrNameLst>
                                          <p:attrName>ppt_x</p:attrName>
                                        </p:attrNameLst>
                                      </p:cBhvr>
                                      <p:tavLst>
                                        <p:tav tm="0">
                                          <p:val>
                                            <p:strVal val="#ppt_x"/>
                                          </p:val>
                                        </p:tav>
                                        <p:tav tm="100000">
                                          <p:val>
                                            <p:strVal val="#ppt_x"/>
                                          </p:val>
                                        </p:tav>
                                      </p:tavLst>
                                    </p:anim>
                                    <p:anim calcmode="lin" valueType="num">
                                      <p:cBhvr>
                                        <p:cTn id="37"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3" grpId="0"/>
      <p:bldP spid="17" grpId="0"/>
      <p:bldP spid="20" grpId="0"/>
      <p:bldP spid="2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a:extLst>
              <a:ext uri="{FF2B5EF4-FFF2-40B4-BE49-F238E27FC236}">
                <a16:creationId xmlns:a16="http://schemas.microsoft.com/office/drawing/2014/main" id="{A76D3677-52D1-8E54-9ED9-ECFD9AB0FC4D}"/>
              </a:ext>
            </a:extLst>
          </p:cNvPr>
          <p:cNvSpPr>
            <a:spLocks noGrp="1"/>
          </p:cNvSpPr>
          <p:nvPr>
            <p:ph type="ctrTitle"/>
          </p:nvPr>
        </p:nvSpPr>
        <p:spPr>
          <a:xfrm>
            <a:off x="1280160" y="222419"/>
            <a:ext cx="9144000" cy="630237"/>
          </a:xfrm>
        </p:spPr>
        <p:txBody>
          <a:bodyPr>
            <a:noAutofit/>
          </a:bodyPr>
          <a:lstStyle/>
          <a:p>
            <a:pPr algn="ctr"/>
            <a:r>
              <a:rPr lang="tr-TR" sz="3200" b="1" dirty="0" err="1"/>
              <a:t>KKP’nin</a:t>
            </a:r>
            <a:r>
              <a:rPr lang="tr-TR" sz="3200" b="1" dirty="0"/>
              <a:t> Temel Özellikleri  </a:t>
            </a:r>
          </a:p>
        </p:txBody>
      </p:sp>
      <p:sp>
        <p:nvSpPr>
          <p:cNvPr id="4" name="Veri Yer Tutucusu 3"/>
          <p:cNvSpPr>
            <a:spLocks noGrp="1"/>
          </p:cNvSpPr>
          <p:nvPr>
            <p:ph type="dt" sz="half" idx="10"/>
          </p:nvPr>
        </p:nvSpPr>
        <p:spPr>
          <a:xfrm>
            <a:off x="1066800" y="6357620"/>
            <a:ext cx="2743200" cy="365125"/>
          </a:xfrm>
        </p:spPr>
        <p:txBody>
          <a:bodyPr/>
          <a:lstStyle/>
          <a:p>
            <a:fld id="{16F27DD9-F58A-48C1-A32F-8D8D08F0560A}" type="datetime2">
              <a:rPr lang="tr-TR" smtClean="0"/>
              <a:t>2 Ekim 2025 Perşembe</a:t>
            </a:fld>
            <a:endParaRPr lang="tr-TR"/>
          </a:p>
        </p:txBody>
      </p:sp>
      <p:sp>
        <p:nvSpPr>
          <p:cNvPr id="5" name="Altbilgi Yer Tutucusu 4"/>
          <p:cNvSpPr>
            <a:spLocks noGrp="1"/>
          </p:cNvSpPr>
          <p:nvPr>
            <p:ph type="ftr" sz="quarter" idx="11"/>
          </p:nvPr>
        </p:nvSpPr>
        <p:spPr/>
        <p:txBody>
          <a:bodyPr/>
          <a:lstStyle/>
          <a:p>
            <a:r>
              <a:rPr lang="tr-TR" dirty="0"/>
              <a:t>Dr. Öğr. Üyesi Mustafa YANARTAŞ</a:t>
            </a:r>
          </a:p>
        </p:txBody>
      </p:sp>
      <p:sp>
        <p:nvSpPr>
          <p:cNvPr id="6" name="Slayt Numarası Yer Tutucusu 5"/>
          <p:cNvSpPr>
            <a:spLocks noGrp="1"/>
          </p:cNvSpPr>
          <p:nvPr>
            <p:ph type="sldNum" sz="quarter" idx="12"/>
          </p:nvPr>
        </p:nvSpPr>
        <p:spPr/>
        <p:txBody>
          <a:bodyPr/>
          <a:lstStyle/>
          <a:p>
            <a:fld id="{3DE4C79C-FFB8-47BF-BE70-3EE502639945}" type="slidenum">
              <a:rPr lang="tr-TR" smtClean="0"/>
              <a:t>12</a:t>
            </a:fld>
            <a:endParaRPr lang="tr-TR"/>
          </a:p>
        </p:txBody>
      </p:sp>
      <p:pic>
        <p:nvPicPr>
          <p:cNvPr id="3" name="Resim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151" y="-30846"/>
            <a:ext cx="780049" cy="783531"/>
          </a:xfrm>
          <a:prstGeom prst="rect">
            <a:avLst/>
          </a:prstGeom>
        </p:spPr>
      </p:pic>
      <p:sp>
        <p:nvSpPr>
          <p:cNvPr id="9" name="Dikdörtgen 8">
            <a:extLst>
              <a:ext uri="{FF2B5EF4-FFF2-40B4-BE49-F238E27FC236}">
                <a16:creationId xmlns:a16="http://schemas.microsoft.com/office/drawing/2014/main" id="{F7FC65D8-E424-762B-0E29-7F06CD797381}"/>
              </a:ext>
            </a:extLst>
          </p:cNvPr>
          <p:cNvSpPr/>
          <p:nvPr/>
        </p:nvSpPr>
        <p:spPr>
          <a:xfrm>
            <a:off x="9982200" y="83920"/>
            <a:ext cx="1960240" cy="276999"/>
          </a:xfrm>
          <a:prstGeom prst="rect">
            <a:avLst/>
          </a:prstGeom>
        </p:spPr>
        <p:txBody>
          <a:bodyPr wrap="square">
            <a:spAutoFit/>
          </a:bodyPr>
          <a:lstStyle/>
          <a:p>
            <a:r>
              <a:rPr lang="tr-TR" sz="1200" dirty="0">
                <a:solidFill>
                  <a:prstClr val="black"/>
                </a:solidFill>
                <a:ea typeface="+mj-ea"/>
                <a:cs typeface="+mj-cs"/>
              </a:rPr>
              <a:t>Kurumsal Kaynak Planlama I </a:t>
            </a:r>
            <a:endParaRPr lang="tr-TR" sz="1200" dirty="0"/>
          </a:p>
        </p:txBody>
      </p:sp>
      <p:sp>
        <p:nvSpPr>
          <p:cNvPr id="8" name="Metin kutusu 7">
            <a:extLst>
              <a:ext uri="{FF2B5EF4-FFF2-40B4-BE49-F238E27FC236}">
                <a16:creationId xmlns:a16="http://schemas.microsoft.com/office/drawing/2014/main" id="{3636BB67-132B-A5D7-838A-8795324D7346}"/>
              </a:ext>
            </a:extLst>
          </p:cNvPr>
          <p:cNvSpPr txBox="1"/>
          <p:nvPr/>
        </p:nvSpPr>
        <p:spPr>
          <a:xfrm>
            <a:off x="297180" y="1335215"/>
            <a:ext cx="11109960" cy="341632"/>
          </a:xfrm>
          <a:prstGeom prst="rect">
            <a:avLst/>
          </a:prstGeom>
          <a:noFill/>
        </p:spPr>
        <p:txBody>
          <a:bodyPr wrap="square">
            <a:spAutoFit/>
          </a:bodyPr>
          <a:lstStyle/>
          <a:p>
            <a:pPr marL="342900" marR="0" lvl="0" indent="-342900" algn="just" defTabSz="914400" eaLnBrk="1" fontAlgn="auto" latinLnBrk="0" hangingPunct="1">
              <a:lnSpc>
                <a:spcPct val="90000"/>
              </a:lnSpc>
              <a:spcBef>
                <a:spcPts val="1000"/>
              </a:spcBef>
              <a:spcAft>
                <a:spcPts val="0"/>
              </a:spcAft>
              <a:buClrTx/>
              <a:buSzTx/>
              <a:buFont typeface="Wingdings" panose="05000000000000000000" pitchFamily="2" charset="2"/>
              <a:buChar char="v"/>
              <a:tabLst/>
              <a:defRPr/>
            </a:pPr>
            <a:r>
              <a:rPr kumimoji="0" lang="tr-TR" sz="1800" b="0" i="0" u="none" strike="noStrike" kern="0" cap="none" spc="0" normalizeH="0" baseline="0" noProof="0" dirty="0">
                <a:ln>
                  <a:noFill/>
                </a:ln>
                <a:solidFill>
                  <a:prstClr val="black"/>
                </a:solidFill>
                <a:effectLst/>
                <a:uLnTx/>
                <a:uFillTx/>
              </a:rPr>
              <a:t>KKP sistemleri, web tabanlı veya klasik istemci/sunucu mimarisi için tasarlanmış bir yazılım ile desteklenmektedir.</a:t>
            </a:r>
          </a:p>
        </p:txBody>
      </p:sp>
      <p:sp>
        <p:nvSpPr>
          <p:cNvPr id="11" name="Metin kutusu 10">
            <a:extLst>
              <a:ext uri="{FF2B5EF4-FFF2-40B4-BE49-F238E27FC236}">
                <a16:creationId xmlns:a16="http://schemas.microsoft.com/office/drawing/2014/main" id="{EE224260-EB24-8A62-FA51-29DD9FBD6246}"/>
              </a:ext>
            </a:extLst>
          </p:cNvPr>
          <p:cNvSpPr txBox="1"/>
          <p:nvPr/>
        </p:nvSpPr>
        <p:spPr>
          <a:xfrm>
            <a:off x="297180" y="1988590"/>
            <a:ext cx="8077200" cy="341632"/>
          </a:xfrm>
          <a:prstGeom prst="rect">
            <a:avLst/>
          </a:prstGeom>
          <a:noFill/>
        </p:spPr>
        <p:txBody>
          <a:bodyPr wrap="square">
            <a:spAutoFit/>
          </a:bodyPr>
          <a:lstStyle/>
          <a:p>
            <a:pPr marL="342900" marR="0" lvl="0" indent="-342900" algn="just" defTabSz="914400" eaLnBrk="1" fontAlgn="auto" latinLnBrk="0" hangingPunct="1">
              <a:lnSpc>
                <a:spcPct val="90000"/>
              </a:lnSpc>
              <a:spcBef>
                <a:spcPts val="1000"/>
              </a:spcBef>
              <a:spcAft>
                <a:spcPts val="0"/>
              </a:spcAft>
              <a:buClrTx/>
              <a:buSzTx/>
              <a:buFont typeface="Wingdings" panose="05000000000000000000" pitchFamily="2" charset="2"/>
              <a:buChar char="v"/>
              <a:tabLst/>
              <a:defRPr/>
            </a:pPr>
            <a:r>
              <a:rPr kumimoji="0" lang="tr-TR" sz="1800" b="0" i="0" u="none" strike="noStrike" kern="0" cap="none" spc="0" normalizeH="0" baseline="0" noProof="0" dirty="0">
                <a:ln>
                  <a:noFill/>
                </a:ln>
                <a:solidFill>
                  <a:prstClr val="black"/>
                </a:solidFill>
                <a:effectLst/>
                <a:uLnTx/>
                <a:uFillTx/>
              </a:rPr>
              <a:t>KKP sistemleri bir işletmenin hemen bütün süreçleriyle entegre olmaktadır.</a:t>
            </a:r>
          </a:p>
        </p:txBody>
      </p:sp>
      <p:sp>
        <p:nvSpPr>
          <p:cNvPr id="13" name="Metin kutusu 12">
            <a:extLst>
              <a:ext uri="{FF2B5EF4-FFF2-40B4-BE49-F238E27FC236}">
                <a16:creationId xmlns:a16="http://schemas.microsoft.com/office/drawing/2014/main" id="{86F5B08C-3B85-D19E-A882-DCB1F2CB4A6C}"/>
              </a:ext>
            </a:extLst>
          </p:cNvPr>
          <p:cNvSpPr txBox="1"/>
          <p:nvPr/>
        </p:nvSpPr>
        <p:spPr>
          <a:xfrm>
            <a:off x="297180" y="2501505"/>
            <a:ext cx="9136380" cy="341632"/>
          </a:xfrm>
          <a:prstGeom prst="rect">
            <a:avLst/>
          </a:prstGeom>
          <a:noFill/>
        </p:spPr>
        <p:txBody>
          <a:bodyPr wrap="square">
            <a:spAutoFit/>
          </a:bodyPr>
          <a:lstStyle/>
          <a:p>
            <a:pPr marL="342900" marR="0" lvl="0" indent="-342900" algn="just" defTabSz="914400" eaLnBrk="1" fontAlgn="auto" latinLnBrk="0" hangingPunct="1">
              <a:lnSpc>
                <a:spcPct val="90000"/>
              </a:lnSpc>
              <a:spcBef>
                <a:spcPts val="1000"/>
              </a:spcBef>
              <a:spcAft>
                <a:spcPts val="0"/>
              </a:spcAft>
              <a:buClrTx/>
              <a:buSzTx/>
              <a:buFont typeface="Wingdings" panose="05000000000000000000" pitchFamily="2" charset="2"/>
              <a:buChar char="v"/>
              <a:tabLst/>
              <a:defRPr/>
            </a:pPr>
            <a:r>
              <a:rPr kumimoji="0" lang="tr-TR" sz="1800" b="0" i="0" u="none" strike="noStrike" kern="0" cap="none" spc="0" normalizeH="0" baseline="0" noProof="0" dirty="0">
                <a:ln>
                  <a:noFill/>
                </a:ln>
                <a:solidFill>
                  <a:prstClr val="black"/>
                </a:solidFill>
                <a:effectLst/>
                <a:uLnTx/>
                <a:uFillTx/>
              </a:rPr>
              <a:t>KKP sistemleri işletmenin işlem süreçlerinin hemen tamamını işleyebilmektedir.</a:t>
            </a:r>
          </a:p>
        </p:txBody>
      </p:sp>
      <p:sp>
        <p:nvSpPr>
          <p:cNvPr id="15" name="Metin kutusu 14">
            <a:extLst>
              <a:ext uri="{FF2B5EF4-FFF2-40B4-BE49-F238E27FC236}">
                <a16:creationId xmlns:a16="http://schemas.microsoft.com/office/drawing/2014/main" id="{33680C9C-04C6-C3BC-17B1-FAED26BCB031}"/>
              </a:ext>
            </a:extLst>
          </p:cNvPr>
          <p:cNvSpPr txBox="1"/>
          <p:nvPr/>
        </p:nvSpPr>
        <p:spPr>
          <a:xfrm>
            <a:off x="297180" y="3091821"/>
            <a:ext cx="6096000" cy="341632"/>
          </a:xfrm>
          <a:prstGeom prst="rect">
            <a:avLst/>
          </a:prstGeom>
          <a:noFill/>
        </p:spPr>
        <p:txBody>
          <a:bodyPr wrap="square">
            <a:spAutoFit/>
          </a:bodyPr>
          <a:lstStyle/>
          <a:p>
            <a:pPr marL="342900" marR="0" lvl="0" indent="-342900" algn="just" defTabSz="914400" eaLnBrk="1" fontAlgn="auto" latinLnBrk="0" hangingPunct="1">
              <a:lnSpc>
                <a:spcPct val="90000"/>
              </a:lnSpc>
              <a:spcBef>
                <a:spcPts val="1000"/>
              </a:spcBef>
              <a:spcAft>
                <a:spcPts val="0"/>
              </a:spcAft>
              <a:buClrTx/>
              <a:buSzTx/>
              <a:buFont typeface="Wingdings" panose="05000000000000000000" pitchFamily="2" charset="2"/>
              <a:buChar char="v"/>
              <a:tabLst/>
              <a:defRPr/>
            </a:pPr>
            <a:r>
              <a:rPr kumimoji="0" lang="tr-TR" sz="1800" b="0" i="0" u="none" strike="noStrike" kern="0" cap="none" spc="0" normalizeH="0" baseline="0" noProof="0" dirty="0">
                <a:ln>
                  <a:noFill/>
                </a:ln>
                <a:solidFill>
                  <a:prstClr val="black"/>
                </a:solidFill>
                <a:effectLst/>
                <a:uLnTx/>
                <a:uFillTx/>
              </a:rPr>
              <a:t>KKP sistemleri geniş bir </a:t>
            </a:r>
            <a:r>
              <a:rPr kumimoji="0" lang="tr-TR" sz="1800" b="0" i="0" u="none" strike="noStrike" kern="0" cap="none" spc="0" normalizeH="0" baseline="0" noProof="0" dirty="0" err="1">
                <a:ln>
                  <a:noFill/>
                </a:ln>
                <a:solidFill>
                  <a:prstClr val="black"/>
                </a:solidFill>
                <a:effectLst/>
                <a:uLnTx/>
                <a:uFillTx/>
              </a:rPr>
              <a:t>veritabanı</a:t>
            </a:r>
            <a:r>
              <a:rPr kumimoji="0" lang="tr-TR" sz="1800" b="0" i="0" u="none" strike="noStrike" kern="0" cap="none" spc="0" normalizeH="0" baseline="0" noProof="0" dirty="0">
                <a:ln>
                  <a:noFill/>
                </a:ln>
                <a:solidFill>
                  <a:prstClr val="black"/>
                </a:solidFill>
                <a:effectLst/>
                <a:uLnTx/>
                <a:uFillTx/>
              </a:rPr>
              <a:t> kullanmaktadır.</a:t>
            </a:r>
          </a:p>
        </p:txBody>
      </p:sp>
      <p:sp>
        <p:nvSpPr>
          <p:cNvPr id="17" name="Metin kutusu 16">
            <a:extLst>
              <a:ext uri="{FF2B5EF4-FFF2-40B4-BE49-F238E27FC236}">
                <a16:creationId xmlns:a16="http://schemas.microsoft.com/office/drawing/2014/main" id="{778855DB-2466-BE11-A18C-4C834131A839}"/>
              </a:ext>
            </a:extLst>
          </p:cNvPr>
          <p:cNvSpPr txBox="1"/>
          <p:nvPr/>
        </p:nvSpPr>
        <p:spPr>
          <a:xfrm>
            <a:off x="297180" y="3700680"/>
            <a:ext cx="7856220" cy="341632"/>
          </a:xfrm>
          <a:prstGeom prst="rect">
            <a:avLst/>
          </a:prstGeom>
          <a:noFill/>
        </p:spPr>
        <p:txBody>
          <a:bodyPr wrap="square">
            <a:spAutoFit/>
          </a:bodyPr>
          <a:lstStyle/>
          <a:p>
            <a:pPr marL="342900" marR="0" lvl="0" indent="-342900" algn="just" defTabSz="914400" eaLnBrk="1" fontAlgn="auto" latinLnBrk="0" hangingPunct="1">
              <a:lnSpc>
                <a:spcPct val="90000"/>
              </a:lnSpc>
              <a:spcBef>
                <a:spcPts val="1000"/>
              </a:spcBef>
              <a:spcAft>
                <a:spcPts val="0"/>
              </a:spcAft>
              <a:buClrTx/>
              <a:buSzTx/>
              <a:buFont typeface="Wingdings" panose="05000000000000000000" pitchFamily="2" charset="2"/>
              <a:buChar char="v"/>
              <a:tabLst/>
              <a:defRPr/>
            </a:pPr>
            <a:r>
              <a:rPr kumimoji="0" lang="tr-TR" sz="1800" b="0" i="0" u="none" strike="noStrike" kern="0" cap="none" spc="0" normalizeH="0" baseline="0" noProof="0" dirty="0">
                <a:ln>
                  <a:noFill/>
                </a:ln>
                <a:solidFill>
                  <a:prstClr val="black"/>
                </a:solidFill>
                <a:effectLst/>
                <a:uLnTx/>
                <a:uFillTx/>
              </a:rPr>
              <a:t>KKP sistemleri verilere gerçek zamanlı ulaşıma izin vermektedir.</a:t>
            </a:r>
          </a:p>
        </p:txBody>
      </p:sp>
      <p:sp>
        <p:nvSpPr>
          <p:cNvPr id="19" name="Metin kutusu 18">
            <a:extLst>
              <a:ext uri="{FF2B5EF4-FFF2-40B4-BE49-F238E27FC236}">
                <a16:creationId xmlns:a16="http://schemas.microsoft.com/office/drawing/2014/main" id="{4652B70D-1F3B-D296-DF74-0565A5253D10}"/>
              </a:ext>
            </a:extLst>
          </p:cNvPr>
          <p:cNvSpPr txBox="1"/>
          <p:nvPr/>
        </p:nvSpPr>
        <p:spPr>
          <a:xfrm>
            <a:off x="297180" y="4348794"/>
            <a:ext cx="11056620" cy="341632"/>
          </a:xfrm>
          <a:prstGeom prst="rect">
            <a:avLst/>
          </a:prstGeom>
          <a:noFill/>
        </p:spPr>
        <p:txBody>
          <a:bodyPr wrap="square">
            <a:spAutoFit/>
          </a:bodyPr>
          <a:lstStyle/>
          <a:p>
            <a:pPr marL="342900" marR="0" lvl="0" indent="-342900" algn="just" defTabSz="914400" eaLnBrk="1" fontAlgn="auto" latinLnBrk="0" hangingPunct="1">
              <a:lnSpc>
                <a:spcPct val="90000"/>
              </a:lnSpc>
              <a:spcBef>
                <a:spcPts val="1000"/>
              </a:spcBef>
              <a:spcAft>
                <a:spcPts val="0"/>
              </a:spcAft>
              <a:buClrTx/>
              <a:buSzTx/>
              <a:buFont typeface="Wingdings" panose="05000000000000000000" pitchFamily="2" charset="2"/>
              <a:buChar char="v"/>
              <a:tabLst/>
              <a:defRPr/>
            </a:pPr>
            <a:r>
              <a:rPr kumimoji="0" lang="tr-TR" sz="1800" b="0" i="0" u="none" strike="noStrike" kern="0" cap="none" spc="0" normalizeH="0" baseline="0" noProof="0" dirty="0">
                <a:ln>
                  <a:noFill/>
                </a:ln>
                <a:solidFill>
                  <a:prstClr val="black"/>
                </a:solidFill>
                <a:effectLst/>
                <a:uLnTx/>
                <a:uFillTx/>
              </a:rPr>
              <a:t>KKP paylaşıma dayalı özellikleri sayesinde diğer işletmelerle senkronize çalışma imkanı yaratmaktadır.</a:t>
            </a:r>
          </a:p>
        </p:txBody>
      </p:sp>
      <p:sp>
        <p:nvSpPr>
          <p:cNvPr id="21" name="Metin kutusu 20">
            <a:extLst>
              <a:ext uri="{FF2B5EF4-FFF2-40B4-BE49-F238E27FC236}">
                <a16:creationId xmlns:a16="http://schemas.microsoft.com/office/drawing/2014/main" id="{9EB6A1F0-0B5D-0C20-CAE6-554796F5E529}"/>
              </a:ext>
            </a:extLst>
          </p:cNvPr>
          <p:cNvSpPr txBox="1"/>
          <p:nvPr/>
        </p:nvSpPr>
        <p:spPr>
          <a:xfrm>
            <a:off x="297180" y="4899855"/>
            <a:ext cx="10614660" cy="341632"/>
          </a:xfrm>
          <a:prstGeom prst="rect">
            <a:avLst/>
          </a:prstGeom>
          <a:noFill/>
        </p:spPr>
        <p:txBody>
          <a:bodyPr wrap="square">
            <a:spAutoFit/>
          </a:bodyPr>
          <a:lstStyle/>
          <a:p>
            <a:pPr marL="342900" marR="0" lvl="0" indent="-342900" algn="just" defTabSz="914400" eaLnBrk="1" fontAlgn="auto" latinLnBrk="0" hangingPunct="1">
              <a:lnSpc>
                <a:spcPct val="90000"/>
              </a:lnSpc>
              <a:spcBef>
                <a:spcPts val="1000"/>
              </a:spcBef>
              <a:spcAft>
                <a:spcPts val="0"/>
              </a:spcAft>
              <a:buClrTx/>
              <a:buSzTx/>
              <a:buFont typeface="Wingdings" panose="05000000000000000000" pitchFamily="2" charset="2"/>
              <a:buChar char="v"/>
              <a:tabLst/>
              <a:defRPr/>
            </a:pPr>
            <a:r>
              <a:rPr kumimoji="0" lang="tr-TR" sz="1800" b="0" i="0" u="none" strike="noStrike" kern="0" cap="none" spc="0" normalizeH="0" baseline="0" noProof="0" dirty="0">
                <a:ln>
                  <a:noFill/>
                </a:ln>
                <a:solidFill>
                  <a:prstClr val="black"/>
                </a:solidFill>
                <a:effectLst/>
                <a:uLnTx/>
                <a:uFillTx/>
              </a:rPr>
              <a:t>KKP çeşitli uygulama modelleri yardımıyla işletmenin her fonksiyonu içine entegre olabilmektedir.</a:t>
            </a:r>
          </a:p>
        </p:txBody>
      </p:sp>
      <p:sp>
        <p:nvSpPr>
          <p:cNvPr id="23" name="Metin kutusu 22">
            <a:extLst>
              <a:ext uri="{FF2B5EF4-FFF2-40B4-BE49-F238E27FC236}">
                <a16:creationId xmlns:a16="http://schemas.microsoft.com/office/drawing/2014/main" id="{F3A08116-66D8-6179-1445-1D3ABA68B840}"/>
              </a:ext>
            </a:extLst>
          </p:cNvPr>
          <p:cNvSpPr txBox="1"/>
          <p:nvPr/>
        </p:nvSpPr>
        <p:spPr>
          <a:xfrm>
            <a:off x="281940" y="5547969"/>
            <a:ext cx="11056620" cy="590931"/>
          </a:xfrm>
          <a:prstGeom prst="rect">
            <a:avLst/>
          </a:prstGeom>
          <a:noFill/>
        </p:spPr>
        <p:txBody>
          <a:bodyPr wrap="square">
            <a:spAutoFit/>
          </a:bodyPr>
          <a:lstStyle/>
          <a:p>
            <a:pPr marL="342900" marR="0" lvl="0" indent="-342900" algn="just" defTabSz="914400" eaLnBrk="1" fontAlgn="auto" latinLnBrk="0" hangingPunct="1">
              <a:lnSpc>
                <a:spcPct val="90000"/>
              </a:lnSpc>
              <a:spcBef>
                <a:spcPts val="1000"/>
              </a:spcBef>
              <a:spcAft>
                <a:spcPts val="0"/>
              </a:spcAft>
              <a:buClrTx/>
              <a:buSzTx/>
              <a:buFont typeface="Wingdings" panose="05000000000000000000" pitchFamily="2" charset="2"/>
              <a:buChar char="v"/>
              <a:tabLst/>
              <a:defRPr/>
            </a:pPr>
            <a:r>
              <a:rPr kumimoji="0" lang="tr-TR" sz="1800" b="0" i="0" u="none" strike="noStrike" kern="0" cap="none" spc="0" normalizeH="0" baseline="0" noProof="0" dirty="0">
                <a:ln>
                  <a:noFill/>
                </a:ln>
                <a:solidFill>
                  <a:prstClr val="black"/>
                </a:solidFill>
                <a:effectLst/>
                <a:uLnTx/>
                <a:uFillTx/>
              </a:rPr>
              <a:t>KKP sistemleri (sunucu/istemci, web tabanlı</a:t>
            </a:r>
            <a:r>
              <a:rPr kumimoji="0" lang="tr-TR" sz="1800" b="0" i="0" u="none" strike="noStrike" kern="0" cap="none" spc="0" normalizeH="0" noProof="0" dirty="0">
                <a:ln>
                  <a:noFill/>
                </a:ln>
                <a:solidFill>
                  <a:prstClr val="black"/>
                </a:solidFill>
                <a:effectLst/>
                <a:uLnTx/>
                <a:uFillTx/>
              </a:rPr>
              <a:t> ve bulut bilişim gibi ağ </a:t>
            </a:r>
            <a:r>
              <a:rPr kumimoji="0" lang="tr-TR" sz="1800" b="0" i="0" u="none" strike="noStrike" kern="0" cap="none" spc="0" normalizeH="0" baseline="0" noProof="0" dirty="0">
                <a:ln>
                  <a:noFill/>
                </a:ln>
                <a:solidFill>
                  <a:prstClr val="black"/>
                </a:solidFill>
                <a:effectLst/>
                <a:uLnTx/>
                <a:uFillTx/>
              </a:rPr>
              <a:t>teknolojilerine dayalı bir yapı ile) coğrafi olarak birbirinden farklı birim ve bölümlerde kullanılabilmektedir.</a:t>
            </a:r>
          </a:p>
        </p:txBody>
      </p:sp>
    </p:spTree>
    <p:extLst>
      <p:ext uri="{BB962C8B-B14F-4D97-AF65-F5344CB8AC3E}">
        <p14:creationId xmlns:p14="http://schemas.microsoft.com/office/powerpoint/2010/main" val="3948252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arn(inVertical)">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arn(inVertical)">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barn(inVertical)">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barn(inVertical)">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barn(inVertical)">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barn(inVertical)">
                                      <p:cBhvr>
                                        <p:cTn id="4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13" grpId="0"/>
      <p:bldP spid="15" grpId="0"/>
      <p:bldP spid="17" grpId="0"/>
      <p:bldP spid="19" grpId="0"/>
      <p:bldP spid="21" grpId="0"/>
      <p:bldP spid="2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a:extLst>
              <a:ext uri="{FF2B5EF4-FFF2-40B4-BE49-F238E27FC236}">
                <a16:creationId xmlns:a16="http://schemas.microsoft.com/office/drawing/2014/main" id="{A76D3677-52D1-8E54-9ED9-ECFD9AB0FC4D}"/>
              </a:ext>
            </a:extLst>
          </p:cNvPr>
          <p:cNvSpPr>
            <a:spLocks noGrp="1"/>
          </p:cNvSpPr>
          <p:nvPr>
            <p:ph type="ctrTitle"/>
          </p:nvPr>
        </p:nvSpPr>
        <p:spPr>
          <a:xfrm>
            <a:off x="1280160" y="222419"/>
            <a:ext cx="9144000" cy="630237"/>
          </a:xfrm>
        </p:spPr>
        <p:txBody>
          <a:bodyPr>
            <a:noAutofit/>
          </a:bodyPr>
          <a:lstStyle/>
          <a:p>
            <a:pPr algn="ctr"/>
            <a:r>
              <a:rPr lang="tr-TR" sz="3200" b="1" dirty="0" err="1"/>
              <a:t>KKP’nin</a:t>
            </a:r>
            <a:r>
              <a:rPr lang="tr-TR" sz="3200" b="1" dirty="0"/>
              <a:t> Temel Özellikleri  </a:t>
            </a:r>
          </a:p>
        </p:txBody>
      </p:sp>
      <p:sp>
        <p:nvSpPr>
          <p:cNvPr id="4" name="Veri Yer Tutucusu 3"/>
          <p:cNvSpPr>
            <a:spLocks noGrp="1"/>
          </p:cNvSpPr>
          <p:nvPr>
            <p:ph type="dt" sz="half" idx="10"/>
          </p:nvPr>
        </p:nvSpPr>
        <p:spPr>
          <a:xfrm>
            <a:off x="1066800" y="6357620"/>
            <a:ext cx="2743200" cy="365125"/>
          </a:xfrm>
        </p:spPr>
        <p:txBody>
          <a:bodyPr/>
          <a:lstStyle/>
          <a:p>
            <a:fld id="{16F27DD9-F58A-48C1-A32F-8D8D08F0560A}" type="datetime2">
              <a:rPr lang="tr-TR" smtClean="0"/>
              <a:t>2 Ekim 2025 Perşembe</a:t>
            </a:fld>
            <a:endParaRPr lang="tr-TR"/>
          </a:p>
        </p:txBody>
      </p:sp>
      <p:sp>
        <p:nvSpPr>
          <p:cNvPr id="5" name="Altbilgi Yer Tutucusu 4"/>
          <p:cNvSpPr>
            <a:spLocks noGrp="1"/>
          </p:cNvSpPr>
          <p:nvPr>
            <p:ph type="ftr" sz="quarter" idx="11"/>
          </p:nvPr>
        </p:nvSpPr>
        <p:spPr/>
        <p:txBody>
          <a:bodyPr/>
          <a:lstStyle/>
          <a:p>
            <a:r>
              <a:rPr lang="tr-TR" dirty="0"/>
              <a:t>Dr. Öğr. Üyesi Mustafa YANARTAŞ</a:t>
            </a:r>
          </a:p>
        </p:txBody>
      </p:sp>
      <p:sp>
        <p:nvSpPr>
          <p:cNvPr id="6" name="Slayt Numarası Yer Tutucusu 5"/>
          <p:cNvSpPr>
            <a:spLocks noGrp="1"/>
          </p:cNvSpPr>
          <p:nvPr>
            <p:ph type="sldNum" sz="quarter" idx="12"/>
          </p:nvPr>
        </p:nvSpPr>
        <p:spPr/>
        <p:txBody>
          <a:bodyPr/>
          <a:lstStyle/>
          <a:p>
            <a:fld id="{3DE4C79C-FFB8-47BF-BE70-3EE502639945}" type="slidenum">
              <a:rPr lang="tr-TR" smtClean="0"/>
              <a:t>13</a:t>
            </a:fld>
            <a:endParaRPr lang="tr-TR"/>
          </a:p>
        </p:txBody>
      </p:sp>
      <p:pic>
        <p:nvPicPr>
          <p:cNvPr id="3" name="Resim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151" y="-30846"/>
            <a:ext cx="780049" cy="783531"/>
          </a:xfrm>
          <a:prstGeom prst="rect">
            <a:avLst/>
          </a:prstGeom>
        </p:spPr>
      </p:pic>
      <p:sp>
        <p:nvSpPr>
          <p:cNvPr id="9" name="Dikdörtgen 8">
            <a:extLst>
              <a:ext uri="{FF2B5EF4-FFF2-40B4-BE49-F238E27FC236}">
                <a16:creationId xmlns:a16="http://schemas.microsoft.com/office/drawing/2014/main" id="{F7FC65D8-E424-762B-0E29-7F06CD797381}"/>
              </a:ext>
            </a:extLst>
          </p:cNvPr>
          <p:cNvSpPr/>
          <p:nvPr/>
        </p:nvSpPr>
        <p:spPr>
          <a:xfrm>
            <a:off x="9982200" y="83920"/>
            <a:ext cx="1960240" cy="276999"/>
          </a:xfrm>
          <a:prstGeom prst="rect">
            <a:avLst/>
          </a:prstGeom>
        </p:spPr>
        <p:txBody>
          <a:bodyPr wrap="square">
            <a:spAutoFit/>
          </a:bodyPr>
          <a:lstStyle/>
          <a:p>
            <a:r>
              <a:rPr lang="tr-TR" sz="1200" dirty="0">
                <a:solidFill>
                  <a:prstClr val="black"/>
                </a:solidFill>
                <a:ea typeface="+mj-ea"/>
                <a:cs typeface="+mj-cs"/>
              </a:rPr>
              <a:t>Kurumsal Kaynak Planlama I </a:t>
            </a:r>
            <a:endParaRPr lang="tr-TR" sz="1200" dirty="0"/>
          </a:p>
        </p:txBody>
      </p:sp>
      <p:sp>
        <p:nvSpPr>
          <p:cNvPr id="10" name="Metin kutusu 9">
            <a:extLst>
              <a:ext uri="{FF2B5EF4-FFF2-40B4-BE49-F238E27FC236}">
                <a16:creationId xmlns:a16="http://schemas.microsoft.com/office/drawing/2014/main" id="{BF6FAE84-C7F4-96F6-CE9C-29F944910D0F}"/>
              </a:ext>
            </a:extLst>
          </p:cNvPr>
          <p:cNvSpPr txBox="1"/>
          <p:nvPr/>
        </p:nvSpPr>
        <p:spPr>
          <a:xfrm>
            <a:off x="371974" y="2190165"/>
            <a:ext cx="10905625" cy="1754326"/>
          </a:xfrm>
          <a:prstGeom prst="rect">
            <a:avLst/>
          </a:prstGeom>
          <a:noFill/>
        </p:spPr>
        <p:txBody>
          <a:bodyPr wrap="square">
            <a:spAutoFit/>
          </a:bodyPr>
          <a:lstStyle/>
          <a:p>
            <a:pPr marL="342900" lvl="0" indent="-342900" algn="just">
              <a:buFont typeface="Wingdings" panose="05000000000000000000" pitchFamily="2" charset="2"/>
              <a:buChar char="v"/>
            </a:pPr>
            <a:r>
              <a:rPr lang="tr-TR" sz="1800" dirty="0"/>
              <a:t>KKP yazılımları ortaya çıktıkları ilk yıllarda, tüm sektörleri hedef alan ve kurulumu esnasında özelleştirilebilen yazılımlardı. </a:t>
            </a:r>
            <a:r>
              <a:rPr lang="tr-TR" dirty="0"/>
              <a:t>P</a:t>
            </a:r>
            <a:r>
              <a:rPr lang="tr-TR" sz="1800" dirty="0"/>
              <a:t>aketlere kıyasla özelleştirmeye çok daha müsaitti. Eskiden hedef sektörü tanımlanmamış olan bu yazılımlar, kurulum esnasında firmaların ihtiyaçlarına göre özelleştirilmekte idiler. Ancak zaman ile yazılımlar belli sektörler için derinlemesine gelişim sağladılar. Böylelikle artık günümüzde KKP Yazılımları belli sektörlere daha odaklı hale geldiler. Veya yeni geliştirilenler ise sektör odaklı olacak şekilde üretilmektedirler. Dolayısıyla KKP yazılımlarının özelleştirilme oranları ise her geçen gün biraz daha azalmaktadır.</a:t>
            </a:r>
          </a:p>
        </p:txBody>
      </p:sp>
      <p:sp>
        <p:nvSpPr>
          <p:cNvPr id="14" name="Metin kutusu 13">
            <a:extLst>
              <a:ext uri="{FF2B5EF4-FFF2-40B4-BE49-F238E27FC236}">
                <a16:creationId xmlns:a16="http://schemas.microsoft.com/office/drawing/2014/main" id="{4F7B86AA-2CB2-02A2-723C-3677CA1B26D5}"/>
              </a:ext>
            </a:extLst>
          </p:cNvPr>
          <p:cNvSpPr txBox="1"/>
          <p:nvPr/>
        </p:nvSpPr>
        <p:spPr>
          <a:xfrm>
            <a:off x="371974" y="889376"/>
            <a:ext cx="10905625" cy="1200329"/>
          </a:xfrm>
          <a:prstGeom prst="rect">
            <a:avLst/>
          </a:prstGeom>
          <a:noFill/>
        </p:spPr>
        <p:txBody>
          <a:bodyPr wrap="square">
            <a:spAutoFit/>
          </a:bodyPr>
          <a:lstStyle/>
          <a:p>
            <a:pPr marL="342900" lvl="0" indent="-342900" algn="just">
              <a:buFont typeface="Wingdings" panose="05000000000000000000" pitchFamily="2" charset="2"/>
              <a:buChar char="v"/>
            </a:pPr>
            <a:r>
              <a:rPr lang="tr-TR" dirty="0"/>
              <a:t>İlk ortaya çıktıklarında </a:t>
            </a:r>
            <a:r>
              <a:rPr lang="tr-TR" sz="1800" dirty="0"/>
              <a:t>KKP ürün paketleri dünya genelinde, ülkelerden ve bölgelerden bağımsız çözümler sunmak üzere tasarlanmıştır. Ancak KKP yazılımları ülkeden ülkeye farklılık gösteren, muhasebe, insan kaynakları yönetimi (farklılık gösteren belgeler, ülkelere göre değişen yasalar gibi..) gibi işlevleri ülkesel gereksinimlere uygun bir şekilde, modüler yapısı sayesinde, yerine getirir.</a:t>
            </a:r>
          </a:p>
        </p:txBody>
      </p:sp>
      <p:sp>
        <p:nvSpPr>
          <p:cNvPr id="18" name="Metin kutusu 17">
            <a:extLst>
              <a:ext uri="{FF2B5EF4-FFF2-40B4-BE49-F238E27FC236}">
                <a16:creationId xmlns:a16="http://schemas.microsoft.com/office/drawing/2014/main" id="{EFDEA422-110B-4D0B-C798-50B43DED55F0}"/>
              </a:ext>
            </a:extLst>
          </p:cNvPr>
          <p:cNvSpPr txBox="1"/>
          <p:nvPr/>
        </p:nvSpPr>
        <p:spPr>
          <a:xfrm>
            <a:off x="371974" y="4058991"/>
            <a:ext cx="10509385" cy="369332"/>
          </a:xfrm>
          <a:prstGeom prst="rect">
            <a:avLst/>
          </a:prstGeom>
          <a:noFill/>
        </p:spPr>
        <p:txBody>
          <a:bodyPr wrap="square">
            <a:spAutoFit/>
          </a:bodyPr>
          <a:lstStyle/>
          <a:p>
            <a:pPr marL="342900" lvl="0" indent="-342900" algn="just">
              <a:buFont typeface="Wingdings" panose="05000000000000000000" pitchFamily="2" charset="2"/>
              <a:buChar char="v"/>
            </a:pPr>
            <a:r>
              <a:rPr lang="tr-TR" sz="1800" dirty="0"/>
              <a:t>Birçok kurumsal işlevi hedeflemeyi desteklemesinden dolayı yüksek oranda işlevsel bir yapıya sahiptir.</a:t>
            </a:r>
          </a:p>
        </p:txBody>
      </p:sp>
      <p:sp>
        <p:nvSpPr>
          <p:cNvPr id="22" name="Metin kutusu 21">
            <a:extLst>
              <a:ext uri="{FF2B5EF4-FFF2-40B4-BE49-F238E27FC236}">
                <a16:creationId xmlns:a16="http://schemas.microsoft.com/office/drawing/2014/main" id="{996EA961-1367-FAC3-7423-DF51ADA07D4D}"/>
              </a:ext>
            </a:extLst>
          </p:cNvPr>
          <p:cNvSpPr txBox="1"/>
          <p:nvPr/>
        </p:nvSpPr>
        <p:spPr>
          <a:xfrm>
            <a:off x="371974" y="4571402"/>
            <a:ext cx="10829425" cy="646331"/>
          </a:xfrm>
          <a:prstGeom prst="rect">
            <a:avLst/>
          </a:prstGeom>
          <a:noFill/>
        </p:spPr>
        <p:txBody>
          <a:bodyPr wrap="square">
            <a:spAutoFit/>
          </a:bodyPr>
          <a:lstStyle/>
          <a:p>
            <a:pPr marL="342900" lvl="0" indent="-342900" algn="just">
              <a:buFont typeface="Wingdings" panose="05000000000000000000" pitchFamily="2" charset="2"/>
              <a:buChar char="v"/>
            </a:pPr>
            <a:r>
              <a:rPr lang="tr-TR" sz="1800" dirty="0"/>
              <a:t>Temel KKP ürün paketi dünya ölçeğinde kullanımı sağlamaya yeterli işlevselliği içermesi sayesinde, ana yapısı ile birden çok sektörü hedefler.</a:t>
            </a:r>
          </a:p>
        </p:txBody>
      </p:sp>
      <p:sp>
        <p:nvSpPr>
          <p:cNvPr id="25" name="Metin kutusu 24">
            <a:extLst>
              <a:ext uri="{FF2B5EF4-FFF2-40B4-BE49-F238E27FC236}">
                <a16:creationId xmlns:a16="http://schemas.microsoft.com/office/drawing/2014/main" id="{1225AD70-E9B2-9109-7950-BF66050544AA}"/>
              </a:ext>
            </a:extLst>
          </p:cNvPr>
          <p:cNvSpPr txBox="1"/>
          <p:nvPr/>
        </p:nvSpPr>
        <p:spPr>
          <a:xfrm>
            <a:off x="371974" y="5197608"/>
            <a:ext cx="9274947" cy="369332"/>
          </a:xfrm>
          <a:prstGeom prst="rect">
            <a:avLst/>
          </a:prstGeom>
          <a:noFill/>
        </p:spPr>
        <p:txBody>
          <a:bodyPr wrap="square">
            <a:spAutoFit/>
          </a:bodyPr>
          <a:lstStyle/>
          <a:p>
            <a:pPr marL="342900" lvl="0" indent="-342900" algn="just">
              <a:buFont typeface="Wingdings" panose="05000000000000000000" pitchFamily="2" charset="2"/>
              <a:buChar char="v"/>
            </a:pPr>
            <a:r>
              <a:rPr lang="tr-TR" sz="1800" dirty="0"/>
              <a:t>Hem ana verileri hem de iş süreçlerine ait verileri tutan bütünleşik bir veri tabanıdır.</a:t>
            </a:r>
          </a:p>
        </p:txBody>
      </p:sp>
      <p:sp>
        <p:nvSpPr>
          <p:cNvPr id="27" name="Metin kutusu 26">
            <a:extLst>
              <a:ext uri="{FF2B5EF4-FFF2-40B4-BE49-F238E27FC236}">
                <a16:creationId xmlns:a16="http://schemas.microsoft.com/office/drawing/2014/main" id="{CCAD8B22-F8BB-FB93-C8BA-D61810100C59}"/>
              </a:ext>
            </a:extLst>
          </p:cNvPr>
          <p:cNvSpPr txBox="1"/>
          <p:nvPr/>
        </p:nvSpPr>
        <p:spPr>
          <a:xfrm>
            <a:off x="371974" y="5624316"/>
            <a:ext cx="6096000" cy="369332"/>
          </a:xfrm>
          <a:prstGeom prst="rect">
            <a:avLst/>
          </a:prstGeom>
          <a:noFill/>
        </p:spPr>
        <p:txBody>
          <a:bodyPr wrap="square">
            <a:spAutoFit/>
          </a:bodyPr>
          <a:lstStyle/>
          <a:p>
            <a:pPr marL="342900" lvl="0" indent="-342900" algn="just">
              <a:buFont typeface="Wingdings" panose="05000000000000000000" pitchFamily="2" charset="2"/>
              <a:buChar char="v"/>
            </a:pPr>
            <a:r>
              <a:rPr lang="tr-TR" sz="1800" dirty="0"/>
              <a:t>Temel iş süreçleri hakkında çözüm önerileri sunar.</a:t>
            </a:r>
          </a:p>
        </p:txBody>
      </p:sp>
      <p:sp>
        <p:nvSpPr>
          <p:cNvPr id="29" name="Metin kutusu 28">
            <a:extLst>
              <a:ext uri="{FF2B5EF4-FFF2-40B4-BE49-F238E27FC236}">
                <a16:creationId xmlns:a16="http://schemas.microsoft.com/office/drawing/2014/main" id="{91C7167B-730E-0344-36FF-53F68AE87AB3}"/>
              </a:ext>
            </a:extLst>
          </p:cNvPr>
          <p:cNvSpPr txBox="1"/>
          <p:nvPr/>
        </p:nvSpPr>
        <p:spPr>
          <a:xfrm>
            <a:off x="371974" y="6051024"/>
            <a:ext cx="6096000" cy="369332"/>
          </a:xfrm>
          <a:prstGeom prst="rect">
            <a:avLst/>
          </a:prstGeom>
          <a:noFill/>
        </p:spPr>
        <p:txBody>
          <a:bodyPr wrap="square">
            <a:spAutoFit/>
          </a:bodyPr>
          <a:lstStyle/>
          <a:p>
            <a:pPr marL="342900" indent="-342900" algn="just">
              <a:buFont typeface="Wingdings" panose="05000000000000000000" pitchFamily="2" charset="2"/>
              <a:buChar char="v"/>
            </a:pPr>
            <a:r>
              <a:rPr lang="tr-TR" sz="1800" dirty="0"/>
              <a:t>KKP yazılımları ticari  uygulama yazılımıdır.</a:t>
            </a:r>
          </a:p>
        </p:txBody>
      </p:sp>
    </p:spTree>
    <p:extLst>
      <p:ext uri="{BB962C8B-B14F-4D97-AF65-F5344CB8AC3E}">
        <p14:creationId xmlns:p14="http://schemas.microsoft.com/office/powerpoint/2010/main" val="399110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style.rotation</p:attrName>
                                        </p:attrNameLst>
                                      </p:cBhvr>
                                      <p:tavLst>
                                        <p:tav tm="0">
                                          <p:val>
                                            <p:fltVal val="90"/>
                                          </p:val>
                                        </p:tav>
                                        <p:tav tm="100000">
                                          <p:val>
                                            <p:fltVal val="0"/>
                                          </p:val>
                                        </p:tav>
                                      </p:tavLst>
                                    </p:anim>
                                    <p:animEffect transition="in" filter="fade">
                                      <p:cBhvr>
                                        <p:cTn id="10" dur="10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p:cTn id="15" dur="1000" fill="hold"/>
                                        <p:tgtEl>
                                          <p:spTgt spid="10"/>
                                        </p:tgtEl>
                                        <p:attrNameLst>
                                          <p:attrName>ppt_w</p:attrName>
                                        </p:attrNameLst>
                                      </p:cBhvr>
                                      <p:tavLst>
                                        <p:tav tm="0">
                                          <p:val>
                                            <p:fltVal val="0"/>
                                          </p:val>
                                        </p:tav>
                                        <p:tav tm="100000">
                                          <p:val>
                                            <p:strVal val="#ppt_w"/>
                                          </p:val>
                                        </p:tav>
                                      </p:tavLst>
                                    </p:anim>
                                    <p:anim calcmode="lin" valueType="num">
                                      <p:cBhvr>
                                        <p:cTn id="16" dur="1000" fill="hold"/>
                                        <p:tgtEl>
                                          <p:spTgt spid="10"/>
                                        </p:tgtEl>
                                        <p:attrNameLst>
                                          <p:attrName>ppt_h</p:attrName>
                                        </p:attrNameLst>
                                      </p:cBhvr>
                                      <p:tavLst>
                                        <p:tav tm="0">
                                          <p:val>
                                            <p:fltVal val="0"/>
                                          </p:val>
                                        </p:tav>
                                        <p:tav tm="100000">
                                          <p:val>
                                            <p:strVal val="#ppt_h"/>
                                          </p:val>
                                        </p:tav>
                                      </p:tavLst>
                                    </p:anim>
                                    <p:anim calcmode="lin" valueType="num">
                                      <p:cBhvr>
                                        <p:cTn id="17" dur="1000" fill="hold"/>
                                        <p:tgtEl>
                                          <p:spTgt spid="10"/>
                                        </p:tgtEl>
                                        <p:attrNameLst>
                                          <p:attrName>style.rotation</p:attrName>
                                        </p:attrNameLst>
                                      </p:cBhvr>
                                      <p:tavLst>
                                        <p:tav tm="0">
                                          <p:val>
                                            <p:fltVal val="90"/>
                                          </p:val>
                                        </p:tav>
                                        <p:tav tm="100000">
                                          <p:val>
                                            <p:fltVal val="0"/>
                                          </p:val>
                                        </p:tav>
                                      </p:tavLst>
                                    </p:anim>
                                    <p:animEffect transition="in" filter="fade">
                                      <p:cBhvr>
                                        <p:cTn id="18" dur="10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anim calcmode="lin" valueType="num">
                                      <p:cBhvr>
                                        <p:cTn id="23" dur="1000" fill="hold"/>
                                        <p:tgtEl>
                                          <p:spTgt spid="18"/>
                                        </p:tgtEl>
                                        <p:attrNameLst>
                                          <p:attrName>ppt_w</p:attrName>
                                        </p:attrNameLst>
                                      </p:cBhvr>
                                      <p:tavLst>
                                        <p:tav tm="0">
                                          <p:val>
                                            <p:fltVal val="0"/>
                                          </p:val>
                                        </p:tav>
                                        <p:tav tm="100000">
                                          <p:val>
                                            <p:strVal val="#ppt_w"/>
                                          </p:val>
                                        </p:tav>
                                      </p:tavLst>
                                    </p:anim>
                                    <p:anim calcmode="lin" valueType="num">
                                      <p:cBhvr>
                                        <p:cTn id="24" dur="1000" fill="hold"/>
                                        <p:tgtEl>
                                          <p:spTgt spid="18"/>
                                        </p:tgtEl>
                                        <p:attrNameLst>
                                          <p:attrName>ppt_h</p:attrName>
                                        </p:attrNameLst>
                                      </p:cBhvr>
                                      <p:tavLst>
                                        <p:tav tm="0">
                                          <p:val>
                                            <p:fltVal val="0"/>
                                          </p:val>
                                        </p:tav>
                                        <p:tav tm="100000">
                                          <p:val>
                                            <p:strVal val="#ppt_h"/>
                                          </p:val>
                                        </p:tav>
                                      </p:tavLst>
                                    </p:anim>
                                    <p:anim calcmode="lin" valueType="num">
                                      <p:cBhvr>
                                        <p:cTn id="25" dur="1000" fill="hold"/>
                                        <p:tgtEl>
                                          <p:spTgt spid="18"/>
                                        </p:tgtEl>
                                        <p:attrNameLst>
                                          <p:attrName>style.rotation</p:attrName>
                                        </p:attrNameLst>
                                      </p:cBhvr>
                                      <p:tavLst>
                                        <p:tav tm="0">
                                          <p:val>
                                            <p:fltVal val="90"/>
                                          </p:val>
                                        </p:tav>
                                        <p:tav tm="100000">
                                          <p:val>
                                            <p:fltVal val="0"/>
                                          </p:val>
                                        </p:tav>
                                      </p:tavLst>
                                    </p:anim>
                                    <p:animEffect transition="in" filter="fade">
                                      <p:cBhvr>
                                        <p:cTn id="26" dur="1000"/>
                                        <p:tgtEl>
                                          <p:spTgt spid="18"/>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anim calcmode="lin" valueType="num">
                                      <p:cBhvr>
                                        <p:cTn id="31" dur="1000" fill="hold"/>
                                        <p:tgtEl>
                                          <p:spTgt spid="22"/>
                                        </p:tgtEl>
                                        <p:attrNameLst>
                                          <p:attrName>ppt_w</p:attrName>
                                        </p:attrNameLst>
                                      </p:cBhvr>
                                      <p:tavLst>
                                        <p:tav tm="0">
                                          <p:val>
                                            <p:fltVal val="0"/>
                                          </p:val>
                                        </p:tav>
                                        <p:tav tm="100000">
                                          <p:val>
                                            <p:strVal val="#ppt_w"/>
                                          </p:val>
                                        </p:tav>
                                      </p:tavLst>
                                    </p:anim>
                                    <p:anim calcmode="lin" valueType="num">
                                      <p:cBhvr>
                                        <p:cTn id="32" dur="1000" fill="hold"/>
                                        <p:tgtEl>
                                          <p:spTgt spid="22"/>
                                        </p:tgtEl>
                                        <p:attrNameLst>
                                          <p:attrName>ppt_h</p:attrName>
                                        </p:attrNameLst>
                                      </p:cBhvr>
                                      <p:tavLst>
                                        <p:tav tm="0">
                                          <p:val>
                                            <p:fltVal val="0"/>
                                          </p:val>
                                        </p:tav>
                                        <p:tav tm="100000">
                                          <p:val>
                                            <p:strVal val="#ppt_h"/>
                                          </p:val>
                                        </p:tav>
                                      </p:tavLst>
                                    </p:anim>
                                    <p:anim calcmode="lin" valueType="num">
                                      <p:cBhvr>
                                        <p:cTn id="33" dur="1000" fill="hold"/>
                                        <p:tgtEl>
                                          <p:spTgt spid="22"/>
                                        </p:tgtEl>
                                        <p:attrNameLst>
                                          <p:attrName>style.rotation</p:attrName>
                                        </p:attrNameLst>
                                      </p:cBhvr>
                                      <p:tavLst>
                                        <p:tav tm="0">
                                          <p:val>
                                            <p:fltVal val="90"/>
                                          </p:val>
                                        </p:tav>
                                        <p:tav tm="100000">
                                          <p:val>
                                            <p:fltVal val="0"/>
                                          </p:val>
                                        </p:tav>
                                      </p:tavLst>
                                    </p:anim>
                                    <p:animEffect transition="in" filter="fade">
                                      <p:cBhvr>
                                        <p:cTn id="34" dur="1000"/>
                                        <p:tgtEl>
                                          <p:spTgt spid="22"/>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25"/>
                                        </p:tgtEl>
                                        <p:attrNameLst>
                                          <p:attrName>style.visibility</p:attrName>
                                        </p:attrNameLst>
                                      </p:cBhvr>
                                      <p:to>
                                        <p:strVal val="visible"/>
                                      </p:to>
                                    </p:set>
                                    <p:anim calcmode="lin" valueType="num">
                                      <p:cBhvr>
                                        <p:cTn id="39" dur="1000" fill="hold"/>
                                        <p:tgtEl>
                                          <p:spTgt spid="25"/>
                                        </p:tgtEl>
                                        <p:attrNameLst>
                                          <p:attrName>ppt_w</p:attrName>
                                        </p:attrNameLst>
                                      </p:cBhvr>
                                      <p:tavLst>
                                        <p:tav tm="0">
                                          <p:val>
                                            <p:fltVal val="0"/>
                                          </p:val>
                                        </p:tav>
                                        <p:tav tm="100000">
                                          <p:val>
                                            <p:strVal val="#ppt_w"/>
                                          </p:val>
                                        </p:tav>
                                      </p:tavLst>
                                    </p:anim>
                                    <p:anim calcmode="lin" valueType="num">
                                      <p:cBhvr>
                                        <p:cTn id="40" dur="1000" fill="hold"/>
                                        <p:tgtEl>
                                          <p:spTgt spid="25"/>
                                        </p:tgtEl>
                                        <p:attrNameLst>
                                          <p:attrName>ppt_h</p:attrName>
                                        </p:attrNameLst>
                                      </p:cBhvr>
                                      <p:tavLst>
                                        <p:tav tm="0">
                                          <p:val>
                                            <p:fltVal val="0"/>
                                          </p:val>
                                        </p:tav>
                                        <p:tav tm="100000">
                                          <p:val>
                                            <p:strVal val="#ppt_h"/>
                                          </p:val>
                                        </p:tav>
                                      </p:tavLst>
                                    </p:anim>
                                    <p:anim calcmode="lin" valueType="num">
                                      <p:cBhvr>
                                        <p:cTn id="41" dur="1000" fill="hold"/>
                                        <p:tgtEl>
                                          <p:spTgt spid="25"/>
                                        </p:tgtEl>
                                        <p:attrNameLst>
                                          <p:attrName>style.rotation</p:attrName>
                                        </p:attrNameLst>
                                      </p:cBhvr>
                                      <p:tavLst>
                                        <p:tav tm="0">
                                          <p:val>
                                            <p:fltVal val="90"/>
                                          </p:val>
                                        </p:tav>
                                        <p:tav tm="100000">
                                          <p:val>
                                            <p:fltVal val="0"/>
                                          </p:val>
                                        </p:tav>
                                      </p:tavLst>
                                    </p:anim>
                                    <p:animEffect transition="in" filter="fade">
                                      <p:cBhvr>
                                        <p:cTn id="42" dur="1000"/>
                                        <p:tgtEl>
                                          <p:spTgt spid="25"/>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anim calcmode="lin" valueType="num">
                                      <p:cBhvr>
                                        <p:cTn id="47" dur="1000" fill="hold"/>
                                        <p:tgtEl>
                                          <p:spTgt spid="27"/>
                                        </p:tgtEl>
                                        <p:attrNameLst>
                                          <p:attrName>ppt_w</p:attrName>
                                        </p:attrNameLst>
                                      </p:cBhvr>
                                      <p:tavLst>
                                        <p:tav tm="0">
                                          <p:val>
                                            <p:fltVal val="0"/>
                                          </p:val>
                                        </p:tav>
                                        <p:tav tm="100000">
                                          <p:val>
                                            <p:strVal val="#ppt_w"/>
                                          </p:val>
                                        </p:tav>
                                      </p:tavLst>
                                    </p:anim>
                                    <p:anim calcmode="lin" valueType="num">
                                      <p:cBhvr>
                                        <p:cTn id="48" dur="1000" fill="hold"/>
                                        <p:tgtEl>
                                          <p:spTgt spid="27"/>
                                        </p:tgtEl>
                                        <p:attrNameLst>
                                          <p:attrName>ppt_h</p:attrName>
                                        </p:attrNameLst>
                                      </p:cBhvr>
                                      <p:tavLst>
                                        <p:tav tm="0">
                                          <p:val>
                                            <p:fltVal val="0"/>
                                          </p:val>
                                        </p:tav>
                                        <p:tav tm="100000">
                                          <p:val>
                                            <p:strVal val="#ppt_h"/>
                                          </p:val>
                                        </p:tav>
                                      </p:tavLst>
                                    </p:anim>
                                    <p:anim calcmode="lin" valueType="num">
                                      <p:cBhvr>
                                        <p:cTn id="49" dur="1000" fill="hold"/>
                                        <p:tgtEl>
                                          <p:spTgt spid="27"/>
                                        </p:tgtEl>
                                        <p:attrNameLst>
                                          <p:attrName>style.rotation</p:attrName>
                                        </p:attrNameLst>
                                      </p:cBhvr>
                                      <p:tavLst>
                                        <p:tav tm="0">
                                          <p:val>
                                            <p:fltVal val="90"/>
                                          </p:val>
                                        </p:tav>
                                        <p:tav tm="100000">
                                          <p:val>
                                            <p:fltVal val="0"/>
                                          </p:val>
                                        </p:tav>
                                      </p:tavLst>
                                    </p:anim>
                                    <p:animEffect transition="in" filter="fade">
                                      <p:cBhvr>
                                        <p:cTn id="50" dur="1000"/>
                                        <p:tgtEl>
                                          <p:spTgt spid="27"/>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29"/>
                                        </p:tgtEl>
                                        <p:attrNameLst>
                                          <p:attrName>style.visibility</p:attrName>
                                        </p:attrNameLst>
                                      </p:cBhvr>
                                      <p:to>
                                        <p:strVal val="visible"/>
                                      </p:to>
                                    </p:set>
                                    <p:anim calcmode="lin" valueType="num">
                                      <p:cBhvr>
                                        <p:cTn id="55" dur="1000" fill="hold"/>
                                        <p:tgtEl>
                                          <p:spTgt spid="29"/>
                                        </p:tgtEl>
                                        <p:attrNameLst>
                                          <p:attrName>ppt_w</p:attrName>
                                        </p:attrNameLst>
                                      </p:cBhvr>
                                      <p:tavLst>
                                        <p:tav tm="0">
                                          <p:val>
                                            <p:fltVal val="0"/>
                                          </p:val>
                                        </p:tav>
                                        <p:tav tm="100000">
                                          <p:val>
                                            <p:strVal val="#ppt_w"/>
                                          </p:val>
                                        </p:tav>
                                      </p:tavLst>
                                    </p:anim>
                                    <p:anim calcmode="lin" valueType="num">
                                      <p:cBhvr>
                                        <p:cTn id="56" dur="1000" fill="hold"/>
                                        <p:tgtEl>
                                          <p:spTgt spid="29"/>
                                        </p:tgtEl>
                                        <p:attrNameLst>
                                          <p:attrName>ppt_h</p:attrName>
                                        </p:attrNameLst>
                                      </p:cBhvr>
                                      <p:tavLst>
                                        <p:tav tm="0">
                                          <p:val>
                                            <p:fltVal val="0"/>
                                          </p:val>
                                        </p:tav>
                                        <p:tav tm="100000">
                                          <p:val>
                                            <p:strVal val="#ppt_h"/>
                                          </p:val>
                                        </p:tav>
                                      </p:tavLst>
                                    </p:anim>
                                    <p:anim calcmode="lin" valueType="num">
                                      <p:cBhvr>
                                        <p:cTn id="57" dur="1000" fill="hold"/>
                                        <p:tgtEl>
                                          <p:spTgt spid="29"/>
                                        </p:tgtEl>
                                        <p:attrNameLst>
                                          <p:attrName>style.rotation</p:attrName>
                                        </p:attrNameLst>
                                      </p:cBhvr>
                                      <p:tavLst>
                                        <p:tav tm="0">
                                          <p:val>
                                            <p:fltVal val="90"/>
                                          </p:val>
                                        </p:tav>
                                        <p:tav tm="100000">
                                          <p:val>
                                            <p:fltVal val="0"/>
                                          </p:val>
                                        </p:tav>
                                      </p:tavLst>
                                    </p:anim>
                                    <p:animEffect transition="in" filter="fade">
                                      <p:cBhvr>
                                        <p:cTn id="58" dur="1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4" grpId="0"/>
      <p:bldP spid="18" grpId="0"/>
      <p:bldP spid="22" grpId="0"/>
      <p:bldP spid="25" grpId="0"/>
      <p:bldP spid="27" grpId="0"/>
      <p:bldP spid="2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a:extLst>
              <a:ext uri="{FF2B5EF4-FFF2-40B4-BE49-F238E27FC236}">
                <a16:creationId xmlns:a16="http://schemas.microsoft.com/office/drawing/2014/main" id="{A76D3677-52D1-8E54-9ED9-ECFD9AB0FC4D}"/>
              </a:ext>
            </a:extLst>
          </p:cNvPr>
          <p:cNvSpPr>
            <a:spLocks noGrp="1"/>
          </p:cNvSpPr>
          <p:nvPr>
            <p:ph type="ctrTitle"/>
          </p:nvPr>
        </p:nvSpPr>
        <p:spPr>
          <a:xfrm>
            <a:off x="1280160" y="222419"/>
            <a:ext cx="9144000" cy="630237"/>
          </a:xfrm>
        </p:spPr>
        <p:txBody>
          <a:bodyPr>
            <a:noAutofit/>
          </a:bodyPr>
          <a:lstStyle/>
          <a:p>
            <a:pPr algn="ctr"/>
            <a:r>
              <a:rPr lang="tr-TR" sz="3200" dirty="0"/>
              <a:t>KKP Yazılımı Nasıl Çalışır</a:t>
            </a:r>
          </a:p>
        </p:txBody>
      </p:sp>
      <p:sp>
        <p:nvSpPr>
          <p:cNvPr id="4" name="Veri Yer Tutucusu 3"/>
          <p:cNvSpPr>
            <a:spLocks noGrp="1"/>
          </p:cNvSpPr>
          <p:nvPr>
            <p:ph type="dt" sz="half" idx="10"/>
          </p:nvPr>
        </p:nvSpPr>
        <p:spPr>
          <a:xfrm>
            <a:off x="1066800" y="6357620"/>
            <a:ext cx="2743200" cy="365125"/>
          </a:xfrm>
        </p:spPr>
        <p:txBody>
          <a:bodyPr/>
          <a:lstStyle/>
          <a:p>
            <a:fld id="{16F27DD9-F58A-48C1-A32F-8D8D08F0560A}" type="datetime2">
              <a:rPr lang="tr-TR" smtClean="0"/>
              <a:t>2 Ekim 2025 Perşembe</a:t>
            </a:fld>
            <a:endParaRPr lang="tr-TR"/>
          </a:p>
        </p:txBody>
      </p:sp>
      <p:sp>
        <p:nvSpPr>
          <p:cNvPr id="5" name="Altbilgi Yer Tutucusu 4"/>
          <p:cNvSpPr>
            <a:spLocks noGrp="1"/>
          </p:cNvSpPr>
          <p:nvPr>
            <p:ph type="ftr" sz="quarter" idx="11"/>
          </p:nvPr>
        </p:nvSpPr>
        <p:spPr/>
        <p:txBody>
          <a:bodyPr/>
          <a:lstStyle/>
          <a:p>
            <a:r>
              <a:rPr lang="tr-TR" dirty="0"/>
              <a:t>Dr. Öğr. Üyesi Mustafa YANARTAŞ</a:t>
            </a:r>
          </a:p>
        </p:txBody>
      </p:sp>
      <p:sp>
        <p:nvSpPr>
          <p:cNvPr id="6" name="Slayt Numarası Yer Tutucusu 5"/>
          <p:cNvSpPr>
            <a:spLocks noGrp="1"/>
          </p:cNvSpPr>
          <p:nvPr>
            <p:ph type="sldNum" sz="quarter" idx="12"/>
          </p:nvPr>
        </p:nvSpPr>
        <p:spPr/>
        <p:txBody>
          <a:bodyPr/>
          <a:lstStyle/>
          <a:p>
            <a:fld id="{3DE4C79C-FFB8-47BF-BE70-3EE502639945}" type="slidenum">
              <a:rPr lang="tr-TR" smtClean="0"/>
              <a:t>14</a:t>
            </a:fld>
            <a:endParaRPr lang="tr-TR"/>
          </a:p>
        </p:txBody>
      </p:sp>
      <p:pic>
        <p:nvPicPr>
          <p:cNvPr id="3" name="Resim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151" y="-30846"/>
            <a:ext cx="780049" cy="783531"/>
          </a:xfrm>
          <a:prstGeom prst="rect">
            <a:avLst/>
          </a:prstGeom>
        </p:spPr>
      </p:pic>
      <p:sp>
        <p:nvSpPr>
          <p:cNvPr id="9" name="Dikdörtgen 8">
            <a:extLst>
              <a:ext uri="{FF2B5EF4-FFF2-40B4-BE49-F238E27FC236}">
                <a16:creationId xmlns:a16="http://schemas.microsoft.com/office/drawing/2014/main" id="{F7FC65D8-E424-762B-0E29-7F06CD797381}"/>
              </a:ext>
            </a:extLst>
          </p:cNvPr>
          <p:cNvSpPr/>
          <p:nvPr/>
        </p:nvSpPr>
        <p:spPr>
          <a:xfrm>
            <a:off x="9982200" y="83920"/>
            <a:ext cx="1960240" cy="276999"/>
          </a:xfrm>
          <a:prstGeom prst="rect">
            <a:avLst/>
          </a:prstGeom>
        </p:spPr>
        <p:txBody>
          <a:bodyPr wrap="square">
            <a:spAutoFit/>
          </a:bodyPr>
          <a:lstStyle/>
          <a:p>
            <a:r>
              <a:rPr lang="tr-TR" sz="1200" dirty="0">
                <a:solidFill>
                  <a:prstClr val="black"/>
                </a:solidFill>
                <a:ea typeface="+mj-ea"/>
                <a:cs typeface="+mj-cs"/>
              </a:rPr>
              <a:t>Kurumsal Kaynak Planlama I </a:t>
            </a:r>
            <a:endParaRPr lang="tr-TR" sz="1200" dirty="0"/>
          </a:p>
        </p:txBody>
      </p:sp>
      <p:sp>
        <p:nvSpPr>
          <p:cNvPr id="8" name="Metin kutusu 7">
            <a:extLst>
              <a:ext uri="{FF2B5EF4-FFF2-40B4-BE49-F238E27FC236}">
                <a16:creationId xmlns:a16="http://schemas.microsoft.com/office/drawing/2014/main" id="{8F460551-2D8C-76F1-52F7-68D79B203DC4}"/>
              </a:ext>
            </a:extLst>
          </p:cNvPr>
          <p:cNvSpPr txBox="1"/>
          <p:nvPr/>
        </p:nvSpPr>
        <p:spPr>
          <a:xfrm>
            <a:off x="667751" y="1356915"/>
            <a:ext cx="7543800" cy="369332"/>
          </a:xfrm>
          <a:prstGeom prst="rect">
            <a:avLst/>
          </a:prstGeom>
          <a:noFill/>
        </p:spPr>
        <p:txBody>
          <a:bodyPr wrap="square">
            <a:spAutoFit/>
          </a:bodyPr>
          <a:lstStyle/>
          <a:p>
            <a:pPr marL="285750" indent="-285750" algn="just">
              <a:buFont typeface="Wingdings" panose="05000000000000000000" pitchFamily="2" charset="2"/>
              <a:buChar char="v"/>
            </a:pPr>
            <a:r>
              <a:rPr lang="tr-TR" altLang="tr-TR" sz="1800" dirty="0"/>
              <a:t>Kurum içinde yer alan farklı birimler arasında veri alışverişini sağlar,</a:t>
            </a:r>
          </a:p>
        </p:txBody>
      </p:sp>
      <p:sp>
        <p:nvSpPr>
          <p:cNvPr id="11" name="Metin kutusu 10">
            <a:extLst>
              <a:ext uri="{FF2B5EF4-FFF2-40B4-BE49-F238E27FC236}">
                <a16:creationId xmlns:a16="http://schemas.microsoft.com/office/drawing/2014/main" id="{E8BC5FAE-7DB6-DC96-DCEC-9471471F9482}"/>
              </a:ext>
            </a:extLst>
          </p:cNvPr>
          <p:cNvSpPr txBox="1"/>
          <p:nvPr/>
        </p:nvSpPr>
        <p:spPr>
          <a:xfrm>
            <a:off x="667750" y="2219508"/>
            <a:ext cx="10686049" cy="646331"/>
          </a:xfrm>
          <a:prstGeom prst="rect">
            <a:avLst/>
          </a:prstGeom>
          <a:noFill/>
        </p:spPr>
        <p:txBody>
          <a:bodyPr wrap="square">
            <a:spAutoFit/>
          </a:bodyPr>
          <a:lstStyle/>
          <a:p>
            <a:pPr marL="285750" indent="-285750" algn="just">
              <a:buFont typeface="Wingdings" panose="05000000000000000000" pitchFamily="2" charset="2"/>
              <a:buChar char="v"/>
            </a:pPr>
            <a:r>
              <a:rPr lang="tr-TR" altLang="tr-TR" sz="1800" dirty="0"/>
              <a:t>Tüm önemli süreçleri aynı yazılım ailesi öğeleri ile yönetilmesi nedeniyle farklı süreçler arasında uyumsuzluk olasılığı en alt seviyeye iner,</a:t>
            </a:r>
          </a:p>
        </p:txBody>
      </p:sp>
      <p:sp>
        <p:nvSpPr>
          <p:cNvPr id="13" name="Metin kutusu 12">
            <a:extLst>
              <a:ext uri="{FF2B5EF4-FFF2-40B4-BE49-F238E27FC236}">
                <a16:creationId xmlns:a16="http://schemas.microsoft.com/office/drawing/2014/main" id="{ACD7D06C-8060-4DA2-5CCA-C9637240E00C}"/>
              </a:ext>
            </a:extLst>
          </p:cNvPr>
          <p:cNvSpPr txBox="1"/>
          <p:nvPr/>
        </p:nvSpPr>
        <p:spPr>
          <a:xfrm>
            <a:off x="667749" y="3348957"/>
            <a:ext cx="10686049" cy="646331"/>
          </a:xfrm>
          <a:prstGeom prst="rect">
            <a:avLst/>
          </a:prstGeom>
          <a:noFill/>
        </p:spPr>
        <p:txBody>
          <a:bodyPr wrap="square">
            <a:spAutoFit/>
          </a:bodyPr>
          <a:lstStyle/>
          <a:p>
            <a:pPr marL="285750" indent="-285750" algn="just">
              <a:buFont typeface="Wingdings" panose="05000000000000000000" pitchFamily="2" charset="2"/>
              <a:buChar char="v"/>
            </a:pPr>
            <a:r>
              <a:rPr lang="tr-TR" altLang="tr-TR" sz="1800" dirty="0"/>
              <a:t>Modüller İstemci/Sunucu, web tabanlı ve bulut uygulama yapısında çalışarak uç noktalardaki maliyetleri düşürür,</a:t>
            </a:r>
          </a:p>
        </p:txBody>
      </p:sp>
      <p:sp>
        <p:nvSpPr>
          <p:cNvPr id="15" name="Metin kutusu 14">
            <a:extLst>
              <a:ext uri="{FF2B5EF4-FFF2-40B4-BE49-F238E27FC236}">
                <a16:creationId xmlns:a16="http://schemas.microsoft.com/office/drawing/2014/main" id="{6E84FD32-A7E7-A087-7B72-573AB6FBBE8A}"/>
              </a:ext>
            </a:extLst>
          </p:cNvPr>
          <p:cNvSpPr txBox="1"/>
          <p:nvPr/>
        </p:nvSpPr>
        <p:spPr>
          <a:xfrm>
            <a:off x="667748" y="4401262"/>
            <a:ext cx="10686049" cy="646331"/>
          </a:xfrm>
          <a:prstGeom prst="rect">
            <a:avLst/>
          </a:prstGeom>
          <a:noFill/>
        </p:spPr>
        <p:txBody>
          <a:bodyPr wrap="square">
            <a:spAutoFit/>
          </a:bodyPr>
          <a:lstStyle/>
          <a:p>
            <a:pPr marL="342900" indent="-342900" algn="just">
              <a:buFont typeface="Wingdings" panose="05000000000000000000" pitchFamily="2" charset="2"/>
              <a:buChar char="v"/>
            </a:pPr>
            <a:r>
              <a:rPr lang="tr-TR" altLang="tr-TR" sz="1800" dirty="0"/>
              <a:t>Uç noktadaki PC’ler veri kaynağı olarak hizmet veren güçlü bilgisayarlarla iletişim kurarak veriye tek noktadan ulaşır,</a:t>
            </a:r>
          </a:p>
        </p:txBody>
      </p:sp>
      <p:sp>
        <p:nvSpPr>
          <p:cNvPr id="17" name="Metin kutusu 16">
            <a:extLst>
              <a:ext uri="{FF2B5EF4-FFF2-40B4-BE49-F238E27FC236}">
                <a16:creationId xmlns:a16="http://schemas.microsoft.com/office/drawing/2014/main" id="{859DEB65-9637-ACC1-7448-D72F19F7B427}"/>
              </a:ext>
            </a:extLst>
          </p:cNvPr>
          <p:cNvSpPr txBox="1"/>
          <p:nvPr/>
        </p:nvSpPr>
        <p:spPr>
          <a:xfrm>
            <a:off x="667748" y="5480477"/>
            <a:ext cx="9756412" cy="369332"/>
          </a:xfrm>
          <a:prstGeom prst="rect">
            <a:avLst/>
          </a:prstGeom>
          <a:noFill/>
        </p:spPr>
        <p:txBody>
          <a:bodyPr wrap="square">
            <a:spAutoFit/>
          </a:bodyPr>
          <a:lstStyle/>
          <a:p>
            <a:pPr marL="342900" indent="-342900" algn="just">
              <a:buFont typeface="Wingdings" panose="05000000000000000000" pitchFamily="2" charset="2"/>
              <a:buChar char="v"/>
            </a:pPr>
            <a:r>
              <a:rPr lang="tr-TR" altLang="tr-TR" sz="1800" dirty="0"/>
              <a:t>Her modül, kendi konumuna özel veri işleme fonksiyonlarını yerine getirir.</a:t>
            </a:r>
            <a:endParaRPr lang="en-US" altLang="tr-TR" sz="1800" dirty="0"/>
          </a:p>
        </p:txBody>
      </p:sp>
    </p:spTree>
    <p:extLst>
      <p:ext uri="{BB962C8B-B14F-4D97-AF65-F5344CB8AC3E}">
        <p14:creationId xmlns:p14="http://schemas.microsoft.com/office/powerpoint/2010/main" val="2924645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2000" fill="hold"/>
                                        <p:tgtEl>
                                          <p:spTgt spid="8">
                                            <p:txEl>
                                              <p:pRg st="0" end="0"/>
                                            </p:txEl>
                                          </p:spTgt>
                                        </p:tgtEl>
                                        <p:attrNameLst>
                                          <p:attrName>style.color</p:attrName>
                                        </p:attrNameLst>
                                      </p:cBhvr>
                                      <p:to>
                                        <a:schemeClr val="accent2"/>
                                      </p:to>
                                    </p:animClr>
                                  </p:childTnLst>
                                </p:cTn>
                              </p:par>
                            </p:childTnLst>
                          </p:cTn>
                        </p:par>
                      </p:childTnLst>
                    </p:cTn>
                  </p:par>
                  <p:par>
                    <p:cTn id="7" fill="hold">
                      <p:stCondLst>
                        <p:cond delay="indefinite"/>
                      </p:stCondLst>
                      <p:childTnLst>
                        <p:par>
                          <p:cTn id="8" fill="hold">
                            <p:stCondLst>
                              <p:cond delay="0"/>
                            </p:stCondLst>
                            <p:childTnLst>
                              <p:par>
                                <p:cTn id="9" presetID="3" presetClass="emph" presetSubtype="2" fill="hold" grpId="0" nodeType="clickEffect">
                                  <p:stCondLst>
                                    <p:cond delay="0"/>
                                  </p:stCondLst>
                                  <p:childTnLst>
                                    <p:animClr clrSpc="rgb" dir="cw">
                                      <p:cBhvr override="childStyle">
                                        <p:cTn id="10" dur="2000" fill="hold"/>
                                        <p:tgtEl>
                                          <p:spTgt spid="11"/>
                                        </p:tgtEl>
                                        <p:attrNameLst>
                                          <p:attrName>style.color</p:attrName>
                                        </p:attrNameLst>
                                      </p:cBhvr>
                                      <p:to>
                                        <a:schemeClr val="accent2"/>
                                      </p:to>
                                    </p:animClr>
                                  </p:childTnLst>
                                </p:cTn>
                              </p:par>
                            </p:childTnLst>
                          </p:cTn>
                        </p:par>
                      </p:childTnLst>
                    </p:cTn>
                  </p:par>
                  <p:par>
                    <p:cTn id="11" fill="hold">
                      <p:stCondLst>
                        <p:cond delay="indefinite"/>
                      </p:stCondLst>
                      <p:childTnLst>
                        <p:par>
                          <p:cTn id="12" fill="hold">
                            <p:stCondLst>
                              <p:cond delay="0"/>
                            </p:stCondLst>
                            <p:childTnLst>
                              <p:par>
                                <p:cTn id="13" presetID="3" presetClass="emph" presetSubtype="2" fill="hold" grpId="0" nodeType="clickEffect">
                                  <p:stCondLst>
                                    <p:cond delay="0"/>
                                  </p:stCondLst>
                                  <p:childTnLst>
                                    <p:animClr clrSpc="rgb" dir="cw">
                                      <p:cBhvr override="childStyle">
                                        <p:cTn id="14" dur="2000" fill="hold"/>
                                        <p:tgtEl>
                                          <p:spTgt spid="13"/>
                                        </p:tgtEl>
                                        <p:attrNameLst>
                                          <p:attrName>style.color</p:attrName>
                                        </p:attrNameLst>
                                      </p:cBhvr>
                                      <p:to>
                                        <a:schemeClr val="accent2"/>
                                      </p:to>
                                    </p:animClr>
                                  </p:childTnLst>
                                </p:cTn>
                              </p:par>
                            </p:childTnLst>
                          </p:cTn>
                        </p:par>
                      </p:childTnLst>
                    </p:cTn>
                  </p:par>
                  <p:par>
                    <p:cTn id="15" fill="hold">
                      <p:stCondLst>
                        <p:cond delay="indefinite"/>
                      </p:stCondLst>
                      <p:childTnLst>
                        <p:par>
                          <p:cTn id="16" fill="hold">
                            <p:stCondLst>
                              <p:cond delay="0"/>
                            </p:stCondLst>
                            <p:childTnLst>
                              <p:par>
                                <p:cTn id="17" presetID="3" presetClass="emph" presetSubtype="2" fill="hold" grpId="0" nodeType="clickEffect">
                                  <p:stCondLst>
                                    <p:cond delay="0"/>
                                  </p:stCondLst>
                                  <p:childTnLst>
                                    <p:animClr clrSpc="rgb" dir="cw">
                                      <p:cBhvr override="childStyle">
                                        <p:cTn id="18" dur="2000" fill="hold"/>
                                        <p:tgtEl>
                                          <p:spTgt spid="15"/>
                                        </p:tgtEl>
                                        <p:attrNameLst>
                                          <p:attrName>style.color</p:attrName>
                                        </p:attrNameLst>
                                      </p:cBhvr>
                                      <p:to>
                                        <a:schemeClr val="accent2"/>
                                      </p:to>
                                    </p:animClr>
                                  </p:childTnLst>
                                </p:cTn>
                              </p:par>
                            </p:childTnLst>
                          </p:cTn>
                        </p:par>
                      </p:childTnLst>
                    </p:cTn>
                  </p:par>
                  <p:par>
                    <p:cTn id="19" fill="hold">
                      <p:stCondLst>
                        <p:cond delay="indefinite"/>
                      </p:stCondLst>
                      <p:childTnLst>
                        <p:par>
                          <p:cTn id="20" fill="hold">
                            <p:stCondLst>
                              <p:cond delay="0"/>
                            </p:stCondLst>
                            <p:childTnLst>
                              <p:par>
                                <p:cTn id="21" presetID="3" presetClass="emph" presetSubtype="2" fill="hold" grpId="0" nodeType="clickEffect">
                                  <p:stCondLst>
                                    <p:cond delay="0"/>
                                  </p:stCondLst>
                                  <p:childTnLst>
                                    <p:animClr clrSpc="rgb" dir="cw">
                                      <p:cBhvr override="childStyle">
                                        <p:cTn id="22" dur="2000" fill="hold"/>
                                        <p:tgtEl>
                                          <p:spTgt spid="17"/>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allAtOnce"/>
      <p:bldP spid="11" grpId="0"/>
      <p:bldP spid="13" grpId="0"/>
      <p:bldP spid="15" grpId="0"/>
      <p:bldP spid="1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a:extLst>
              <a:ext uri="{FF2B5EF4-FFF2-40B4-BE49-F238E27FC236}">
                <a16:creationId xmlns:a16="http://schemas.microsoft.com/office/drawing/2014/main" id="{A76D3677-52D1-8E54-9ED9-ECFD9AB0FC4D}"/>
              </a:ext>
            </a:extLst>
          </p:cNvPr>
          <p:cNvSpPr>
            <a:spLocks noGrp="1"/>
          </p:cNvSpPr>
          <p:nvPr>
            <p:ph type="ctrTitle"/>
          </p:nvPr>
        </p:nvSpPr>
        <p:spPr>
          <a:xfrm>
            <a:off x="1280160" y="0"/>
            <a:ext cx="9144000" cy="630237"/>
          </a:xfrm>
        </p:spPr>
        <p:txBody>
          <a:bodyPr>
            <a:noAutofit/>
          </a:bodyPr>
          <a:lstStyle/>
          <a:p>
            <a:pPr algn="ctr"/>
            <a:r>
              <a:rPr lang="tr-TR" sz="3200" dirty="0"/>
              <a:t>KKP Yazılımı Nasıl Çalışır</a:t>
            </a:r>
          </a:p>
        </p:txBody>
      </p:sp>
      <p:pic>
        <p:nvPicPr>
          <p:cNvPr id="3" name="Resim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151" y="-30846"/>
            <a:ext cx="780049" cy="783531"/>
          </a:xfrm>
          <a:prstGeom prst="rect">
            <a:avLst/>
          </a:prstGeom>
        </p:spPr>
      </p:pic>
      <p:sp>
        <p:nvSpPr>
          <p:cNvPr id="9" name="Dikdörtgen 8">
            <a:extLst>
              <a:ext uri="{FF2B5EF4-FFF2-40B4-BE49-F238E27FC236}">
                <a16:creationId xmlns:a16="http://schemas.microsoft.com/office/drawing/2014/main" id="{F7FC65D8-E424-762B-0E29-7F06CD797381}"/>
              </a:ext>
            </a:extLst>
          </p:cNvPr>
          <p:cNvSpPr/>
          <p:nvPr/>
        </p:nvSpPr>
        <p:spPr>
          <a:xfrm>
            <a:off x="9982200" y="83920"/>
            <a:ext cx="1960240" cy="276999"/>
          </a:xfrm>
          <a:prstGeom prst="rect">
            <a:avLst/>
          </a:prstGeom>
        </p:spPr>
        <p:txBody>
          <a:bodyPr wrap="square">
            <a:spAutoFit/>
          </a:bodyPr>
          <a:lstStyle/>
          <a:p>
            <a:r>
              <a:rPr lang="tr-TR" sz="1200" dirty="0">
                <a:solidFill>
                  <a:prstClr val="black"/>
                </a:solidFill>
                <a:ea typeface="+mj-ea"/>
                <a:cs typeface="+mj-cs"/>
              </a:rPr>
              <a:t>Kurumsal Kaynak Planlama I </a:t>
            </a:r>
            <a:endParaRPr lang="tr-TR" sz="1200" dirty="0"/>
          </a:p>
        </p:txBody>
      </p:sp>
      <p:pic>
        <p:nvPicPr>
          <p:cNvPr id="2" name="Resim 1">
            <a:extLst>
              <a:ext uri="{FF2B5EF4-FFF2-40B4-BE49-F238E27FC236}">
                <a16:creationId xmlns:a16="http://schemas.microsoft.com/office/drawing/2014/main" id="{3BEAB30C-DFC6-4B56-44CA-7696A3FD9491}"/>
              </a:ext>
            </a:extLst>
          </p:cNvPr>
          <p:cNvPicPr>
            <a:picLocks noChangeAspect="1"/>
          </p:cNvPicPr>
          <p:nvPr/>
        </p:nvPicPr>
        <p:blipFill>
          <a:blip r:embed="rId4"/>
          <a:stretch>
            <a:fillRect/>
          </a:stretch>
        </p:blipFill>
        <p:spPr>
          <a:xfrm>
            <a:off x="1661160" y="1878796"/>
            <a:ext cx="9144000" cy="4756785"/>
          </a:xfrm>
          <a:prstGeom prst="rect">
            <a:avLst/>
          </a:prstGeom>
        </p:spPr>
      </p:pic>
      <p:sp>
        <p:nvSpPr>
          <p:cNvPr id="10" name="Dikdörtgen 9">
            <a:extLst>
              <a:ext uri="{FF2B5EF4-FFF2-40B4-BE49-F238E27FC236}">
                <a16:creationId xmlns:a16="http://schemas.microsoft.com/office/drawing/2014/main" id="{028BD8B1-BFE1-946B-B1BB-8CD5B82B9075}"/>
              </a:ext>
            </a:extLst>
          </p:cNvPr>
          <p:cNvSpPr/>
          <p:nvPr/>
        </p:nvSpPr>
        <p:spPr>
          <a:xfrm>
            <a:off x="1280160" y="998735"/>
            <a:ext cx="8046720" cy="369332"/>
          </a:xfrm>
          <a:prstGeom prst="rect">
            <a:avLst/>
          </a:prstGeom>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a:t>Ayrık yapılar farklı  </a:t>
            </a:r>
            <a:r>
              <a:rPr lang="tr-TR" dirty="0" err="1"/>
              <a:t>veritabanları</a:t>
            </a:r>
            <a:r>
              <a:rPr lang="tr-TR" dirty="0"/>
              <a:t> kullanarak verileri depolar</a:t>
            </a:r>
          </a:p>
        </p:txBody>
      </p:sp>
    </p:spTree>
    <p:extLst>
      <p:ext uri="{BB962C8B-B14F-4D97-AF65-F5344CB8AC3E}">
        <p14:creationId xmlns:p14="http://schemas.microsoft.com/office/powerpoint/2010/main" val="90448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1)">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a:extLst>
              <a:ext uri="{FF2B5EF4-FFF2-40B4-BE49-F238E27FC236}">
                <a16:creationId xmlns:a16="http://schemas.microsoft.com/office/drawing/2014/main" id="{A76D3677-52D1-8E54-9ED9-ECFD9AB0FC4D}"/>
              </a:ext>
            </a:extLst>
          </p:cNvPr>
          <p:cNvSpPr>
            <a:spLocks noGrp="1"/>
          </p:cNvSpPr>
          <p:nvPr>
            <p:ph type="ctrTitle"/>
          </p:nvPr>
        </p:nvSpPr>
        <p:spPr>
          <a:xfrm>
            <a:off x="1280160" y="222419"/>
            <a:ext cx="9144000" cy="630237"/>
          </a:xfrm>
        </p:spPr>
        <p:txBody>
          <a:bodyPr>
            <a:noAutofit/>
          </a:bodyPr>
          <a:lstStyle/>
          <a:p>
            <a:pPr algn="ctr"/>
            <a:r>
              <a:rPr lang="tr-TR" sz="3200" dirty="0"/>
              <a:t>KKP Yazılımı Nasıl Çalışır</a:t>
            </a:r>
          </a:p>
        </p:txBody>
      </p:sp>
      <p:pic>
        <p:nvPicPr>
          <p:cNvPr id="3" name="Resim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151" y="-30846"/>
            <a:ext cx="780049" cy="783531"/>
          </a:xfrm>
          <a:prstGeom prst="rect">
            <a:avLst/>
          </a:prstGeom>
        </p:spPr>
      </p:pic>
      <p:sp>
        <p:nvSpPr>
          <p:cNvPr id="9" name="Dikdörtgen 8">
            <a:extLst>
              <a:ext uri="{FF2B5EF4-FFF2-40B4-BE49-F238E27FC236}">
                <a16:creationId xmlns:a16="http://schemas.microsoft.com/office/drawing/2014/main" id="{F7FC65D8-E424-762B-0E29-7F06CD797381}"/>
              </a:ext>
            </a:extLst>
          </p:cNvPr>
          <p:cNvSpPr/>
          <p:nvPr/>
        </p:nvSpPr>
        <p:spPr>
          <a:xfrm>
            <a:off x="9982200" y="83920"/>
            <a:ext cx="1960240" cy="276999"/>
          </a:xfrm>
          <a:prstGeom prst="rect">
            <a:avLst/>
          </a:prstGeom>
        </p:spPr>
        <p:txBody>
          <a:bodyPr wrap="square">
            <a:spAutoFit/>
          </a:bodyPr>
          <a:lstStyle/>
          <a:p>
            <a:r>
              <a:rPr lang="tr-TR" sz="1200" dirty="0">
                <a:solidFill>
                  <a:prstClr val="black"/>
                </a:solidFill>
                <a:ea typeface="+mj-ea"/>
                <a:cs typeface="+mj-cs"/>
              </a:rPr>
              <a:t>Kurumsal Kaynak Planlama I </a:t>
            </a:r>
            <a:endParaRPr lang="tr-TR" sz="1200" dirty="0"/>
          </a:p>
        </p:txBody>
      </p:sp>
      <p:sp>
        <p:nvSpPr>
          <p:cNvPr id="10" name="Dikdörtgen 9">
            <a:extLst>
              <a:ext uri="{FF2B5EF4-FFF2-40B4-BE49-F238E27FC236}">
                <a16:creationId xmlns:a16="http://schemas.microsoft.com/office/drawing/2014/main" id="{028BD8B1-BFE1-946B-B1BB-8CD5B82B9075}"/>
              </a:ext>
            </a:extLst>
          </p:cNvPr>
          <p:cNvSpPr/>
          <p:nvPr/>
        </p:nvSpPr>
        <p:spPr>
          <a:xfrm>
            <a:off x="1280160" y="998735"/>
            <a:ext cx="8046720" cy="369332"/>
          </a:xfrm>
          <a:prstGeom prst="rect">
            <a:avLst/>
          </a:prstGeom>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a:t>KKP Yazılım sistemleri ortak bir </a:t>
            </a:r>
            <a:r>
              <a:rPr lang="tr-TR" dirty="0" err="1"/>
              <a:t>veritabanı</a:t>
            </a:r>
            <a:r>
              <a:rPr lang="tr-TR" dirty="0"/>
              <a:t> kullanarak verileri depolar</a:t>
            </a:r>
          </a:p>
        </p:txBody>
      </p:sp>
      <p:pic>
        <p:nvPicPr>
          <p:cNvPr id="4" name="Resim 3">
            <a:extLst>
              <a:ext uri="{FF2B5EF4-FFF2-40B4-BE49-F238E27FC236}">
                <a16:creationId xmlns:a16="http://schemas.microsoft.com/office/drawing/2014/main" id="{72457CA9-C809-754D-DB70-3746C3C174E1}"/>
              </a:ext>
            </a:extLst>
          </p:cNvPr>
          <p:cNvPicPr>
            <a:picLocks noChangeAspect="1"/>
          </p:cNvPicPr>
          <p:nvPr/>
        </p:nvPicPr>
        <p:blipFill>
          <a:blip r:embed="rId4"/>
          <a:stretch>
            <a:fillRect/>
          </a:stretch>
        </p:blipFill>
        <p:spPr>
          <a:xfrm>
            <a:off x="1211580" y="1735921"/>
            <a:ext cx="9281160" cy="4914900"/>
          </a:xfrm>
          <a:prstGeom prst="rect">
            <a:avLst/>
          </a:prstGeom>
        </p:spPr>
      </p:pic>
    </p:spTree>
    <p:extLst>
      <p:ext uri="{BB962C8B-B14F-4D97-AF65-F5344CB8AC3E}">
        <p14:creationId xmlns:p14="http://schemas.microsoft.com/office/powerpoint/2010/main" val="1107307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a:extLst>
              <a:ext uri="{FF2B5EF4-FFF2-40B4-BE49-F238E27FC236}">
                <a16:creationId xmlns:a16="http://schemas.microsoft.com/office/drawing/2014/main" id="{A76D3677-52D1-8E54-9ED9-ECFD9AB0FC4D}"/>
              </a:ext>
            </a:extLst>
          </p:cNvPr>
          <p:cNvSpPr>
            <a:spLocks noGrp="1"/>
          </p:cNvSpPr>
          <p:nvPr>
            <p:ph type="ctrTitle"/>
          </p:nvPr>
        </p:nvSpPr>
        <p:spPr>
          <a:xfrm>
            <a:off x="1249680" y="60658"/>
            <a:ext cx="9144000" cy="630237"/>
          </a:xfrm>
        </p:spPr>
        <p:txBody>
          <a:bodyPr>
            <a:noAutofit/>
          </a:bodyPr>
          <a:lstStyle/>
          <a:p>
            <a:pPr algn="ctr"/>
            <a:r>
              <a:rPr lang="tr-TR" sz="3200" dirty="0"/>
              <a:t>KKP Yazılımı Nasıl Çalışır</a:t>
            </a:r>
          </a:p>
        </p:txBody>
      </p:sp>
      <p:pic>
        <p:nvPicPr>
          <p:cNvPr id="3" name="Resim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151" y="-30846"/>
            <a:ext cx="780049" cy="783531"/>
          </a:xfrm>
          <a:prstGeom prst="rect">
            <a:avLst/>
          </a:prstGeom>
        </p:spPr>
      </p:pic>
      <p:sp>
        <p:nvSpPr>
          <p:cNvPr id="9" name="Dikdörtgen 8">
            <a:extLst>
              <a:ext uri="{FF2B5EF4-FFF2-40B4-BE49-F238E27FC236}">
                <a16:creationId xmlns:a16="http://schemas.microsoft.com/office/drawing/2014/main" id="{F7FC65D8-E424-762B-0E29-7F06CD797381}"/>
              </a:ext>
            </a:extLst>
          </p:cNvPr>
          <p:cNvSpPr/>
          <p:nvPr/>
        </p:nvSpPr>
        <p:spPr>
          <a:xfrm>
            <a:off x="9982200" y="83920"/>
            <a:ext cx="1960240" cy="276999"/>
          </a:xfrm>
          <a:prstGeom prst="rect">
            <a:avLst/>
          </a:prstGeom>
        </p:spPr>
        <p:txBody>
          <a:bodyPr wrap="square">
            <a:spAutoFit/>
          </a:bodyPr>
          <a:lstStyle/>
          <a:p>
            <a:r>
              <a:rPr lang="tr-TR" sz="1200" dirty="0">
                <a:solidFill>
                  <a:prstClr val="black"/>
                </a:solidFill>
                <a:ea typeface="+mj-ea"/>
                <a:cs typeface="+mj-cs"/>
              </a:rPr>
              <a:t>Kurumsal Kaynak Planlama I </a:t>
            </a:r>
            <a:endParaRPr lang="tr-TR" sz="1200" dirty="0"/>
          </a:p>
        </p:txBody>
      </p:sp>
      <p:sp>
        <p:nvSpPr>
          <p:cNvPr id="2" name="AutoShape 2">
            <a:extLst>
              <a:ext uri="{FF2B5EF4-FFF2-40B4-BE49-F238E27FC236}">
                <a16:creationId xmlns:a16="http://schemas.microsoft.com/office/drawing/2014/main" id="{6452FF61-30FD-EBEB-E3EE-DED8F6E0B7E5}"/>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8" name="Resim 7">
            <a:extLst>
              <a:ext uri="{FF2B5EF4-FFF2-40B4-BE49-F238E27FC236}">
                <a16:creationId xmlns:a16="http://schemas.microsoft.com/office/drawing/2014/main" id="{AA8C196A-3795-BA66-5C9B-0791E5E0B31B}"/>
              </a:ext>
            </a:extLst>
          </p:cNvPr>
          <p:cNvPicPr>
            <a:picLocks noChangeAspect="1"/>
          </p:cNvPicPr>
          <p:nvPr/>
        </p:nvPicPr>
        <p:blipFill>
          <a:blip r:embed="rId4"/>
          <a:stretch>
            <a:fillRect/>
          </a:stretch>
        </p:blipFill>
        <p:spPr>
          <a:xfrm>
            <a:off x="106161" y="1020871"/>
            <a:ext cx="11979678" cy="5614710"/>
          </a:xfrm>
          <a:prstGeom prst="rect">
            <a:avLst/>
          </a:prstGeom>
        </p:spPr>
      </p:pic>
    </p:spTree>
    <p:extLst>
      <p:ext uri="{BB962C8B-B14F-4D97-AF65-F5344CB8AC3E}">
        <p14:creationId xmlns:p14="http://schemas.microsoft.com/office/powerpoint/2010/main" val="967704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a:extLst>
              <a:ext uri="{FF2B5EF4-FFF2-40B4-BE49-F238E27FC236}">
                <a16:creationId xmlns:a16="http://schemas.microsoft.com/office/drawing/2014/main" id="{A76D3677-52D1-8E54-9ED9-ECFD9AB0FC4D}"/>
              </a:ext>
            </a:extLst>
          </p:cNvPr>
          <p:cNvSpPr>
            <a:spLocks noGrp="1"/>
          </p:cNvSpPr>
          <p:nvPr>
            <p:ph type="ctrTitle"/>
          </p:nvPr>
        </p:nvSpPr>
        <p:spPr>
          <a:xfrm>
            <a:off x="1066800" y="83920"/>
            <a:ext cx="9144000" cy="630237"/>
          </a:xfrm>
        </p:spPr>
        <p:txBody>
          <a:bodyPr>
            <a:noAutofit/>
          </a:bodyPr>
          <a:lstStyle/>
          <a:p>
            <a:pPr algn="ctr"/>
            <a:r>
              <a:rPr lang="tr-TR" sz="3200" dirty="0"/>
              <a:t>KKP Yazılımı Nasıl Çalışır</a:t>
            </a:r>
          </a:p>
        </p:txBody>
      </p:sp>
      <p:pic>
        <p:nvPicPr>
          <p:cNvPr id="3" name="Resim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151" y="-30846"/>
            <a:ext cx="780049" cy="783531"/>
          </a:xfrm>
          <a:prstGeom prst="rect">
            <a:avLst/>
          </a:prstGeom>
        </p:spPr>
      </p:pic>
      <p:sp>
        <p:nvSpPr>
          <p:cNvPr id="9" name="Dikdörtgen 8">
            <a:extLst>
              <a:ext uri="{FF2B5EF4-FFF2-40B4-BE49-F238E27FC236}">
                <a16:creationId xmlns:a16="http://schemas.microsoft.com/office/drawing/2014/main" id="{F7FC65D8-E424-762B-0E29-7F06CD797381}"/>
              </a:ext>
            </a:extLst>
          </p:cNvPr>
          <p:cNvSpPr/>
          <p:nvPr/>
        </p:nvSpPr>
        <p:spPr>
          <a:xfrm>
            <a:off x="9982200" y="83920"/>
            <a:ext cx="1960240" cy="276999"/>
          </a:xfrm>
          <a:prstGeom prst="rect">
            <a:avLst/>
          </a:prstGeom>
        </p:spPr>
        <p:txBody>
          <a:bodyPr wrap="square">
            <a:spAutoFit/>
          </a:bodyPr>
          <a:lstStyle/>
          <a:p>
            <a:r>
              <a:rPr lang="tr-TR" sz="1200" dirty="0">
                <a:solidFill>
                  <a:prstClr val="black"/>
                </a:solidFill>
                <a:ea typeface="+mj-ea"/>
                <a:cs typeface="+mj-cs"/>
              </a:rPr>
              <a:t>Kurumsal Kaynak Planlama I </a:t>
            </a:r>
            <a:endParaRPr lang="tr-TR" sz="1200" dirty="0"/>
          </a:p>
        </p:txBody>
      </p:sp>
      <p:pic>
        <p:nvPicPr>
          <p:cNvPr id="4" name="Resim 3">
            <a:extLst>
              <a:ext uri="{FF2B5EF4-FFF2-40B4-BE49-F238E27FC236}">
                <a16:creationId xmlns:a16="http://schemas.microsoft.com/office/drawing/2014/main" id="{67C60DBE-295D-716C-0613-F72E2F584BA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80160" y="852656"/>
            <a:ext cx="9686925" cy="5638800"/>
          </a:xfrm>
          <a:prstGeom prst="rect">
            <a:avLst/>
          </a:prstGeom>
        </p:spPr>
      </p:pic>
    </p:spTree>
    <p:extLst>
      <p:ext uri="{BB962C8B-B14F-4D97-AF65-F5344CB8AC3E}">
        <p14:creationId xmlns:p14="http://schemas.microsoft.com/office/powerpoint/2010/main" val="4282415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a:extLst>
              <a:ext uri="{FF2B5EF4-FFF2-40B4-BE49-F238E27FC236}">
                <a16:creationId xmlns:a16="http://schemas.microsoft.com/office/drawing/2014/main" id="{A76D3677-52D1-8E54-9ED9-ECFD9AB0FC4D}"/>
              </a:ext>
            </a:extLst>
          </p:cNvPr>
          <p:cNvSpPr>
            <a:spLocks noGrp="1"/>
          </p:cNvSpPr>
          <p:nvPr>
            <p:ph type="ctrTitle"/>
          </p:nvPr>
        </p:nvSpPr>
        <p:spPr>
          <a:xfrm>
            <a:off x="1066800" y="83920"/>
            <a:ext cx="9144000" cy="630237"/>
          </a:xfrm>
        </p:spPr>
        <p:txBody>
          <a:bodyPr>
            <a:noAutofit/>
          </a:bodyPr>
          <a:lstStyle/>
          <a:p>
            <a:pPr algn="ctr"/>
            <a:r>
              <a:rPr lang="tr-TR" sz="3200" dirty="0"/>
              <a:t>Neden KKP Yazılımı </a:t>
            </a:r>
          </a:p>
        </p:txBody>
      </p:sp>
      <p:pic>
        <p:nvPicPr>
          <p:cNvPr id="3" name="Resim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151" y="-30846"/>
            <a:ext cx="780049" cy="783531"/>
          </a:xfrm>
          <a:prstGeom prst="rect">
            <a:avLst/>
          </a:prstGeom>
        </p:spPr>
      </p:pic>
      <p:sp>
        <p:nvSpPr>
          <p:cNvPr id="9" name="Dikdörtgen 8">
            <a:extLst>
              <a:ext uri="{FF2B5EF4-FFF2-40B4-BE49-F238E27FC236}">
                <a16:creationId xmlns:a16="http://schemas.microsoft.com/office/drawing/2014/main" id="{F7FC65D8-E424-762B-0E29-7F06CD797381}"/>
              </a:ext>
            </a:extLst>
          </p:cNvPr>
          <p:cNvSpPr/>
          <p:nvPr/>
        </p:nvSpPr>
        <p:spPr>
          <a:xfrm>
            <a:off x="9982200" y="83920"/>
            <a:ext cx="1960240" cy="276999"/>
          </a:xfrm>
          <a:prstGeom prst="rect">
            <a:avLst/>
          </a:prstGeom>
        </p:spPr>
        <p:txBody>
          <a:bodyPr wrap="square">
            <a:spAutoFit/>
          </a:bodyPr>
          <a:lstStyle/>
          <a:p>
            <a:r>
              <a:rPr lang="tr-TR" sz="1200" dirty="0">
                <a:solidFill>
                  <a:prstClr val="black"/>
                </a:solidFill>
                <a:ea typeface="+mj-ea"/>
                <a:cs typeface="+mj-cs"/>
              </a:rPr>
              <a:t>Kurumsal Kaynak Planlama I </a:t>
            </a:r>
            <a:endParaRPr lang="tr-TR" sz="1200" dirty="0"/>
          </a:p>
        </p:txBody>
      </p:sp>
      <p:sp>
        <p:nvSpPr>
          <p:cNvPr id="4" name="Metin kutusu 3">
            <a:extLst>
              <a:ext uri="{FF2B5EF4-FFF2-40B4-BE49-F238E27FC236}">
                <a16:creationId xmlns:a16="http://schemas.microsoft.com/office/drawing/2014/main" id="{D9014FAB-48A1-10BB-7CB2-4A3D2CAC1170}"/>
              </a:ext>
            </a:extLst>
          </p:cNvPr>
          <p:cNvSpPr txBox="1"/>
          <p:nvPr/>
        </p:nvSpPr>
        <p:spPr>
          <a:xfrm>
            <a:off x="838200" y="1141214"/>
            <a:ext cx="6096000" cy="369332"/>
          </a:xfrm>
          <a:prstGeom prst="rect">
            <a:avLst/>
          </a:prstGeom>
          <a:noFill/>
        </p:spPr>
        <p:txBody>
          <a:bodyPr wrap="square">
            <a:spAutoFit/>
          </a:bodyPr>
          <a:lstStyle/>
          <a:p>
            <a:r>
              <a:rPr lang="tr-TR" altLang="tr-TR" sz="1800" b="1" dirty="0"/>
              <a:t>KKP Öncesi Kurumlarda Yaşanan Sorunlar</a:t>
            </a:r>
          </a:p>
        </p:txBody>
      </p:sp>
      <p:sp>
        <p:nvSpPr>
          <p:cNvPr id="6" name="Metin kutusu 5">
            <a:extLst>
              <a:ext uri="{FF2B5EF4-FFF2-40B4-BE49-F238E27FC236}">
                <a16:creationId xmlns:a16="http://schemas.microsoft.com/office/drawing/2014/main" id="{F3A1CEDA-EA70-355A-F607-0F96916FB32D}"/>
              </a:ext>
            </a:extLst>
          </p:cNvPr>
          <p:cNvSpPr txBox="1"/>
          <p:nvPr/>
        </p:nvSpPr>
        <p:spPr>
          <a:xfrm>
            <a:off x="1905000" y="2144375"/>
            <a:ext cx="7589520" cy="646331"/>
          </a:xfrm>
          <a:prstGeom prst="rect">
            <a:avLst/>
          </a:prstGeom>
          <a:noFill/>
        </p:spPr>
        <p:txBody>
          <a:bodyPr wrap="square">
            <a:spAutoFit/>
          </a:bodyPr>
          <a:lstStyle/>
          <a:p>
            <a:pPr marL="627063" lvl="1" indent="-169863">
              <a:buFont typeface="Wingdings" panose="05000000000000000000" pitchFamily="2" charset="2"/>
              <a:buChar char="§"/>
            </a:pPr>
            <a:r>
              <a:rPr lang="tr-TR" altLang="tr-TR" sz="1800" dirty="0"/>
              <a:t>Bu platformların sürekli birbirlerini güncellemesi ihtiyacı doğmaktadır.</a:t>
            </a:r>
          </a:p>
          <a:p>
            <a:pPr marL="627063" lvl="1" indent="-169863">
              <a:buFont typeface="Wingdings" panose="05000000000000000000" pitchFamily="2" charset="2"/>
              <a:buChar char="§"/>
            </a:pPr>
            <a:endParaRPr lang="tr-TR" altLang="tr-TR" sz="1800" dirty="0"/>
          </a:p>
        </p:txBody>
      </p:sp>
      <p:sp>
        <p:nvSpPr>
          <p:cNvPr id="10" name="Metin kutusu 9">
            <a:extLst>
              <a:ext uri="{FF2B5EF4-FFF2-40B4-BE49-F238E27FC236}">
                <a16:creationId xmlns:a16="http://schemas.microsoft.com/office/drawing/2014/main" id="{BE4F0555-E02E-2C47-17F9-6D69232FE565}"/>
              </a:ext>
            </a:extLst>
          </p:cNvPr>
          <p:cNvSpPr txBox="1"/>
          <p:nvPr/>
        </p:nvSpPr>
        <p:spPr>
          <a:xfrm>
            <a:off x="1905000" y="2968119"/>
            <a:ext cx="7848600" cy="369332"/>
          </a:xfrm>
          <a:prstGeom prst="rect">
            <a:avLst/>
          </a:prstGeom>
          <a:noFill/>
        </p:spPr>
        <p:txBody>
          <a:bodyPr wrap="square">
            <a:spAutoFit/>
          </a:bodyPr>
          <a:lstStyle/>
          <a:p>
            <a:pPr marL="627063" lvl="1" indent="-169863">
              <a:buFont typeface="Wingdings" panose="05000000000000000000" pitchFamily="2" charset="2"/>
              <a:buChar char="§"/>
            </a:pPr>
            <a:r>
              <a:rPr lang="tr-TR" altLang="tr-TR" sz="1800" dirty="0"/>
              <a:t>Bu platformlarda verilerin birbiri ile uyum problemleri olmaktadır</a:t>
            </a:r>
          </a:p>
        </p:txBody>
      </p:sp>
      <p:sp>
        <p:nvSpPr>
          <p:cNvPr id="12" name="Metin kutusu 11">
            <a:extLst>
              <a:ext uri="{FF2B5EF4-FFF2-40B4-BE49-F238E27FC236}">
                <a16:creationId xmlns:a16="http://schemas.microsoft.com/office/drawing/2014/main" id="{DEABE5F8-B480-928B-D5DB-0DBC279382E9}"/>
              </a:ext>
            </a:extLst>
          </p:cNvPr>
          <p:cNvSpPr txBox="1"/>
          <p:nvPr/>
        </p:nvSpPr>
        <p:spPr>
          <a:xfrm>
            <a:off x="1905000" y="3764508"/>
            <a:ext cx="8077200" cy="646331"/>
          </a:xfrm>
          <a:prstGeom prst="rect">
            <a:avLst/>
          </a:prstGeom>
          <a:noFill/>
        </p:spPr>
        <p:txBody>
          <a:bodyPr wrap="square">
            <a:spAutoFit/>
          </a:bodyPr>
          <a:lstStyle/>
          <a:p>
            <a:pPr marL="627063" lvl="1" indent="-169863">
              <a:buFont typeface="Wingdings" panose="05000000000000000000" pitchFamily="2" charset="2"/>
              <a:buChar char="§"/>
            </a:pPr>
            <a:r>
              <a:rPr lang="tr-TR" altLang="tr-TR" sz="1800" dirty="0"/>
              <a:t>Üst yönetimin farklı birimlerden aldığı raporlar tutarsız olabilmektedir</a:t>
            </a:r>
          </a:p>
          <a:p>
            <a:pPr marL="627063" lvl="1" indent="-169863">
              <a:buFont typeface="Wingdings" panose="05000000000000000000" pitchFamily="2" charset="2"/>
              <a:buChar char="§"/>
            </a:pPr>
            <a:endParaRPr lang="tr-TR" altLang="tr-TR" sz="1800" dirty="0"/>
          </a:p>
        </p:txBody>
      </p:sp>
      <p:sp>
        <p:nvSpPr>
          <p:cNvPr id="14" name="Metin kutusu 13">
            <a:extLst>
              <a:ext uri="{FF2B5EF4-FFF2-40B4-BE49-F238E27FC236}">
                <a16:creationId xmlns:a16="http://schemas.microsoft.com/office/drawing/2014/main" id="{E9BBAB3A-B9C1-0899-D79E-29A588E2A09B}"/>
              </a:ext>
            </a:extLst>
          </p:cNvPr>
          <p:cNvSpPr txBox="1"/>
          <p:nvPr/>
        </p:nvSpPr>
        <p:spPr>
          <a:xfrm>
            <a:off x="1905000" y="4721502"/>
            <a:ext cx="7162800" cy="369332"/>
          </a:xfrm>
          <a:prstGeom prst="rect">
            <a:avLst/>
          </a:prstGeom>
          <a:noFill/>
        </p:spPr>
        <p:txBody>
          <a:bodyPr wrap="square">
            <a:spAutoFit/>
          </a:bodyPr>
          <a:lstStyle/>
          <a:p>
            <a:pPr marL="627063" lvl="1" indent="-169863">
              <a:buFont typeface="Wingdings" panose="05000000000000000000" pitchFamily="2" charset="2"/>
              <a:buChar char="§"/>
            </a:pPr>
            <a:r>
              <a:rPr lang="tr-TR" altLang="tr-TR" sz="1800" dirty="0"/>
              <a:t>Eksik / yanlış bilgilendirme vakaları daha yoğun yaşanmaktadır.</a:t>
            </a:r>
          </a:p>
        </p:txBody>
      </p:sp>
      <p:sp>
        <p:nvSpPr>
          <p:cNvPr id="15" name="Veri Yer Tutucusu 3">
            <a:extLst>
              <a:ext uri="{FF2B5EF4-FFF2-40B4-BE49-F238E27FC236}">
                <a16:creationId xmlns:a16="http://schemas.microsoft.com/office/drawing/2014/main" id="{E21F3EDD-B024-68F3-CB1B-BFCDF1DA59C9}"/>
              </a:ext>
            </a:extLst>
          </p:cNvPr>
          <p:cNvSpPr>
            <a:spLocks noGrp="1"/>
          </p:cNvSpPr>
          <p:nvPr>
            <p:ph type="dt" sz="half" idx="10"/>
          </p:nvPr>
        </p:nvSpPr>
        <p:spPr>
          <a:xfrm>
            <a:off x="1066800" y="6357620"/>
            <a:ext cx="2743200" cy="365125"/>
          </a:xfrm>
        </p:spPr>
        <p:txBody>
          <a:bodyPr/>
          <a:lstStyle/>
          <a:p>
            <a:fld id="{16F27DD9-F58A-48C1-A32F-8D8D08F0560A}" type="datetime2">
              <a:rPr lang="tr-TR" smtClean="0"/>
              <a:t>2 Ekim 2025 Perşembe</a:t>
            </a:fld>
            <a:endParaRPr lang="tr-TR"/>
          </a:p>
        </p:txBody>
      </p:sp>
      <p:sp>
        <p:nvSpPr>
          <p:cNvPr id="16" name="Altbilgi Yer Tutucusu 4">
            <a:extLst>
              <a:ext uri="{FF2B5EF4-FFF2-40B4-BE49-F238E27FC236}">
                <a16:creationId xmlns:a16="http://schemas.microsoft.com/office/drawing/2014/main" id="{1DBAEB58-4039-64A6-DF00-EFE5233AA746}"/>
              </a:ext>
            </a:extLst>
          </p:cNvPr>
          <p:cNvSpPr>
            <a:spLocks noGrp="1"/>
          </p:cNvSpPr>
          <p:nvPr>
            <p:ph type="ftr" sz="quarter" idx="11"/>
          </p:nvPr>
        </p:nvSpPr>
        <p:spPr>
          <a:xfrm>
            <a:off x="4038600" y="6356350"/>
            <a:ext cx="4114800" cy="365125"/>
          </a:xfrm>
        </p:spPr>
        <p:txBody>
          <a:bodyPr/>
          <a:lstStyle/>
          <a:p>
            <a:r>
              <a:rPr lang="tr-TR" dirty="0"/>
              <a:t>Dr. Öğr. Üyesi Mustafa YANARTAŞ</a:t>
            </a:r>
          </a:p>
        </p:txBody>
      </p:sp>
      <p:sp>
        <p:nvSpPr>
          <p:cNvPr id="17" name="Slayt Numarası Yer Tutucusu 5">
            <a:extLst>
              <a:ext uri="{FF2B5EF4-FFF2-40B4-BE49-F238E27FC236}">
                <a16:creationId xmlns:a16="http://schemas.microsoft.com/office/drawing/2014/main" id="{957ED416-4C2D-B098-DF7A-0BEF7A1C0E1D}"/>
              </a:ext>
            </a:extLst>
          </p:cNvPr>
          <p:cNvSpPr>
            <a:spLocks noGrp="1"/>
          </p:cNvSpPr>
          <p:nvPr>
            <p:ph type="sldNum" sz="quarter" idx="12"/>
          </p:nvPr>
        </p:nvSpPr>
        <p:spPr>
          <a:xfrm>
            <a:off x="8610600" y="6356350"/>
            <a:ext cx="2743200" cy="365125"/>
          </a:xfrm>
        </p:spPr>
        <p:txBody>
          <a:bodyPr/>
          <a:lstStyle/>
          <a:p>
            <a:fld id="{3DE4C79C-FFB8-47BF-BE70-3EE502639945}" type="slidenum">
              <a:rPr lang="tr-TR" smtClean="0"/>
              <a:t>19</a:t>
            </a:fld>
            <a:endParaRPr lang="tr-TR"/>
          </a:p>
        </p:txBody>
      </p:sp>
    </p:spTree>
    <p:extLst>
      <p:ext uri="{BB962C8B-B14F-4D97-AF65-F5344CB8AC3E}">
        <p14:creationId xmlns:p14="http://schemas.microsoft.com/office/powerpoint/2010/main" val="3271427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heel(1)">
                                      <p:cBhvr>
                                        <p:cTn id="17" dur="20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heel(1)">
                                      <p:cBhvr>
                                        <p:cTn id="22" dur="20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heel(1)">
                                      <p:cBhvr>
                                        <p:cTn id="2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10" grpId="0"/>
      <p:bldP spid="12"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i Yer Tutucusu 3"/>
          <p:cNvSpPr>
            <a:spLocks noGrp="1"/>
          </p:cNvSpPr>
          <p:nvPr>
            <p:ph type="dt" sz="half" idx="10"/>
          </p:nvPr>
        </p:nvSpPr>
        <p:spPr>
          <a:xfrm>
            <a:off x="1066800" y="6357620"/>
            <a:ext cx="2743200" cy="365125"/>
          </a:xfrm>
        </p:spPr>
        <p:txBody>
          <a:bodyPr/>
          <a:lstStyle/>
          <a:p>
            <a:fld id="{16F27DD9-F58A-48C1-A32F-8D8D08F0560A}" type="datetime2">
              <a:rPr lang="tr-TR" smtClean="0"/>
              <a:t>2 Ekim 2025 Perşembe</a:t>
            </a:fld>
            <a:endParaRPr lang="tr-TR"/>
          </a:p>
        </p:txBody>
      </p:sp>
      <p:sp>
        <p:nvSpPr>
          <p:cNvPr id="5" name="Altbilgi Yer Tutucusu 4"/>
          <p:cNvSpPr>
            <a:spLocks noGrp="1"/>
          </p:cNvSpPr>
          <p:nvPr>
            <p:ph type="ftr" sz="quarter" idx="11"/>
          </p:nvPr>
        </p:nvSpPr>
        <p:spPr/>
        <p:txBody>
          <a:bodyPr/>
          <a:lstStyle/>
          <a:p>
            <a:r>
              <a:rPr lang="tr-TR" dirty="0"/>
              <a:t>Dr. Öğr. Üyesi Mustafa YANARTAŞ</a:t>
            </a:r>
          </a:p>
        </p:txBody>
      </p:sp>
      <p:sp>
        <p:nvSpPr>
          <p:cNvPr id="6" name="Slayt Numarası Yer Tutucusu 5"/>
          <p:cNvSpPr>
            <a:spLocks noGrp="1"/>
          </p:cNvSpPr>
          <p:nvPr>
            <p:ph type="sldNum" sz="quarter" idx="12"/>
          </p:nvPr>
        </p:nvSpPr>
        <p:spPr/>
        <p:txBody>
          <a:bodyPr/>
          <a:lstStyle/>
          <a:p>
            <a:fld id="{3DE4C79C-FFB8-47BF-BE70-3EE502639945}" type="slidenum">
              <a:rPr lang="tr-TR" smtClean="0"/>
              <a:t>2</a:t>
            </a:fld>
            <a:endParaRPr lang="tr-TR"/>
          </a:p>
        </p:txBody>
      </p:sp>
      <p:pic>
        <p:nvPicPr>
          <p:cNvPr id="3" name="Resim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3308" y="83920"/>
            <a:ext cx="780049" cy="783531"/>
          </a:xfrm>
          <a:prstGeom prst="rect">
            <a:avLst/>
          </a:prstGeom>
        </p:spPr>
      </p:pic>
      <p:sp>
        <p:nvSpPr>
          <p:cNvPr id="9" name="Dikdörtgen 8">
            <a:extLst>
              <a:ext uri="{FF2B5EF4-FFF2-40B4-BE49-F238E27FC236}">
                <a16:creationId xmlns:a16="http://schemas.microsoft.com/office/drawing/2014/main" id="{F7FC65D8-E424-762B-0E29-7F06CD797381}"/>
              </a:ext>
            </a:extLst>
          </p:cNvPr>
          <p:cNvSpPr/>
          <p:nvPr/>
        </p:nvSpPr>
        <p:spPr>
          <a:xfrm>
            <a:off x="9982200" y="83920"/>
            <a:ext cx="1960240" cy="276999"/>
          </a:xfrm>
          <a:prstGeom prst="rect">
            <a:avLst/>
          </a:prstGeom>
        </p:spPr>
        <p:txBody>
          <a:bodyPr wrap="square">
            <a:spAutoFit/>
          </a:bodyPr>
          <a:lstStyle/>
          <a:p>
            <a:r>
              <a:rPr lang="tr-TR" sz="1200" dirty="0">
                <a:solidFill>
                  <a:prstClr val="black"/>
                </a:solidFill>
                <a:ea typeface="+mj-ea"/>
                <a:cs typeface="+mj-cs"/>
              </a:rPr>
              <a:t>Kurumsal Kaynak Planlama I </a:t>
            </a:r>
            <a:endParaRPr lang="tr-TR" sz="1200" dirty="0"/>
          </a:p>
        </p:txBody>
      </p:sp>
      <p:sp>
        <p:nvSpPr>
          <p:cNvPr id="12" name="Başlık 6">
            <a:extLst>
              <a:ext uri="{FF2B5EF4-FFF2-40B4-BE49-F238E27FC236}">
                <a16:creationId xmlns:a16="http://schemas.microsoft.com/office/drawing/2014/main" id="{F55BA56D-D389-D7A0-6141-EB2801422850}"/>
              </a:ext>
            </a:extLst>
          </p:cNvPr>
          <p:cNvSpPr txBox="1">
            <a:spLocks/>
          </p:cNvSpPr>
          <p:nvPr/>
        </p:nvSpPr>
        <p:spPr>
          <a:xfrm>
            <a:off x="2590257" y="3707325"/>
            <a:ext cx="6275040" cy="237626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400" dirty="0">
                <a:latin typeface="+mn-lt"/>
              </a:rPr>
              <a:t>   </a:t>
            </a:r>
            <a:r>
              <a:rPr lang="tr-TR" sz="1800" dirty="0">
                <a:latin typeface="+mn-lt"/>
              </a:rPr>
              <a:t>             </a:t>
            </a:r>
          </a:p>
          <a:p>
            <a:pPr algn="l"/>
            <a:endParaRPr lang="tr-TR" sz="1800" dirty="0">
              <a:latin typeface="+mn-lt"/>
            </a:endParaRPr>
          </a:p>
          <a:p>
            <a:pPr algn="l"/>
            <a:endParaRPr lang="tr-TR" sz="1800" dirty="0">
              <a:latin typeface="+mn-lt"/>
            </a:endParaRPr>
          </a:p>
          <a:p>
            <a:pPr algn="l"/>
            <a:r>
              <a:rPr lang="tr-TR" sz="1800" b="1" i="1" u="sng" dirty="0">
                <a:latin typeface="+mn-lt"/>
              </a:rPr>
              <a:t>Kitap:</a:t>
            </a:r>
            <a:r>
              <a:rPr lang="tr-TR" sz="1800" dirty="0">
                <a:latin typeface="+mn-lt"/>
              </a:rPr>
              <a:t>              Ders Notları</a:t>
            </a:r>
          </a:p>
          <a:p>
            <a:pPr algn="l"/>
            <a:endParaRPr lang="tr-TR" sz="1800" dirty="0">
              <a:latin typeface="+mn-lt"/>
            </a:endParaRPr>
          </a:p>
          <a:p>
            <a:pPr algn="l"/>
            <a:r>
              <a:rPr lang="tr-TR" sz="1800" b="1" i="1" u="sng" dirty="0">
                <a:latin typeface="+mn-lt"/>
              </a:rPr>
              <a:t>Internet :</a:t>
            </a:r>
            <a:r>
              <a:rPr lang="tr-TR" sz="1800" dirty="0">
                <a:latin typeface="+mn-lt"/>
              </a:rPr>
              <a:t>        Konularla ilgili  web siteleri ( Dersler de 		       web site adresleri paylaşılacak)</a:t>
            </a:r>
          </a:p>
          <a:p>
            <a:pPr algn="l"/>
            <a:endParaRPr lang="tr-TR" sz="1800" dirty="0">
              <a:latin typeface="+mn-lt"/>
            </a:endParaRPr>
          </a:p>
          <a:p>
            <a:pPr algn="l"/>
            <a:r>
              <a:rPr lang="tr-TR" sz="1800" dirty="0">
                <a:latin typeface="+mn-lt"/>
              </a:rPr>
              <a:t> </a:t>
            </a:r>
          </a:p>
        </p:txBody>
      </p:sp>
      <p:sp>
        <p:nvSpPr>
          <p:cNvPr id="11" name="Metin kutusu 10">
            <a:extLst>
              <a:ext uri="{FF2B5EF4-FFF2-40B4-BE49-F238E27FC236}">
                <a16:creationId xmlns:a16="http://schemas.microsoft.com/office/drawing/2014/main" id="{3AC8DA7E-1EB6-A399-0BBC-B05D9E35E72A}"/>
              </a:ext>
            </a:extLst>
          </p:cNvPr>
          <p:cNvSpPr txBox="1"/>
          <p:nvPr/>
        </p:nvSpPr>
        <p:spPr>
          <a:xfrm>
            <a:off x="1141914" y="842784"/>
            <a:ext cx="2896686" cy="461665"/>
          </a:xfrm>
          <a:prstGeom prst="rect">
            <a:avLst/>
          </a:prstGeom>
          <a:noFill/>
        </p:spPr>
        <p:txBody>
          <a:bodyPr wrap="square">
            <a:spAutoFit/>
          </a:bodyPr>
          <a:lstStyle/>
          <a:p>
            <a:pPr rtl="0">
              <a:buNone/>
            </a:pPr>
            <a:r>
              <a:rPr lang="en-US" sz="2400" b="1" i="0" u="sng" dirty="0">
                <a:solidFill>
                  <a:srgbClr val="000000"/>
                </a:solidFill>
                <a:effectLst/>
              </a:rPr>
              <a:t>Ders Not </a:t>
            </a:r>
            <a:r>
              <a:rPr lang="en-US" sz="2400" b="1" i="0" u="sng" dirty="0" err="1">
                <a:solidFill>
                  <a:srgbClr val="000000"/>
                </a:solidFill>
                <a:effectLst/>
              </a:rPr>
              <a:t>Sistemi</a:t>
            </a:r>
            <a:endParaRPr lang="tr-TR" dirty="0"/>
          </a:p>
        </p:txBody>
      </p:sp>
      <p:sp>
        <p:nvSpPr>
          <p:cNvPr id="14" name="Metin kutusu 13">
            <a:extLst>
              <a:ext uri="{FF2B5EF4-FFF2-40B4-BE49-F238E27FC236}">
                <a16:creationId xmlns:a16="http://schemas.microsoft.com/office/drawing/2014/main" id="{E63AD0D4-0C97-3E45-4687-ECC7D16CBAF5}"/>
              </a:ext>
            </a:extLst>
          </p:cNvPr>
          <p:cNvSpPr txBox="1"/>
          <p:nvPr/>
        </p:nvSpPr>
        <p:spPr>
          <a:xfrm>
            <a:off x="5090784" y="1330022"/>
            <a:ext cx="2111679" cy="461665"/>
          </a:xfrm>
          <a:prstGeom prst="rect">
            <a:avLst/>
          </a:prstGeom>
          <a:noFill/>
        </p:spPr>
        <p:txBody>
          <a:bodyPr wrap="square">
            <a:spAutoFit/>
          </a:bodyPr>
          <a:lstStyle/>
          <a:p>
            <a:pPr rtl="0">
              <a:buNone/>
            </a:pPr>
            <a:r>
              <a:rPr lang="en-US" sz="2400" b="1" i="0" u="none" strike="noStrike" dirty="0">
                <a:solidFill>
                  <a:srgbClr val="000000"/>
                </a:solidFill>
                <a:effectLst/>
              </a:rPr>
              <a:t>Vize   : </a:t>
            </a:r>
            <a:r>
              <a:rPr lang="en-US" sz="2400" b="0" i="0" u="none" strike="noStrike" dirty="0">
                <a:solidFill>
                  <a:srgbClr val="000000"/>
                </a:solidFill>
                <a:effectLst/>
              </a:rPr>
              <a:t> </a:t>
            </a:r>
            <a:r>
              <a:rPr lang="tr-TR" sz="2400" b="0" i="0" u="none" strike="noStrike" dirty="0">
                <a:solidFill>
                  <a:srgbClr val="000000"/>
                </a:solidFill>
                <a:effectLst/>
              </a:rPr>
              <a:t>%40</a:t>
            </a:r>
            <a:endParaRPr lang="en-US" sz="2400" b="0" dirty="0">
              <a:effectLst/>
            </a:endParaRPr>
          </a:p>
        </p:txBody>
      </p:sp>
      <p:sp>
        <p:nvSpPr>
          <p:cNvPr id="16" name="Metin kutusu 15">
            <a:extLst>
              <a:ext uri="{FF2B5EF4-FFF2-40B4-BE49-F238E27FC236}">
                <a16:creationId xmlns:a16="http://schemas.microsoft.com/office/drawing/2014/main" id="{1AA17E74-5C9D-CD30-0D93-B4C5BA11ADE4}"/>
              </a:ext>
            </a:extLst>
          </p:cNvPr>
          <p:cNvSpPr txBox="1"/>
          <p:nvPr/>
        </p:nvSpPr>
        <p:spPr>
          <a:xfrm>
            <a:off x="5137234" y="2148233"/>
            <a:ext cx="1679201" cy="461665"/>
          </a:xfrm>
          <a:prstGeom prst="rect">
            <a:avLst/>
          </a:prstGeom>
          <a:noFill/>
        </p:spPr>
        <p:txBody>
          <a:bodyPr wrap="square">
            <a:spAutoFit/>
          </a:bodyPr>
          <a:lstStyle/>
          <a:p>
            <a:pPr rtl="0">
              <a:buNone/>
            </a:pPr>
            <a:r>
              <a:rPr lang="en-US" sz="2400" b="1" i="0" u="none" strike="noStrike" dirty="0">
                <a:solidFill>
                  <a:srgbClr val="000000"/>
                </a:solidFill>
                <a:effectLst/>
              </a:rPr>
              <a:t>Final : </a:t>
            </a:r>
            <a:r>
              <a:rPr lang="tr-TR" sz="2400" b="1" dirty="0">
                <a:solidFill>
                  <a:srgbClr val="000000"/>
                </a:solidFill>
              </a:rPr>
              <a:t> </a:t>
            </a:r>
            <a:r>
              <a:rPr lang="tr-TR" sz="2400" i="0" u="none" strike="noStrike" dirty="0">
                <a:solidFill>
                  <a:srgbClr val="000000"/>
                </a:solidFill>
                <a:effectLst/>
              </a:rPr>
              <a:t>%60</a:t>
            </a:r>
            <a:endParaRPr lang="en-US" sz="2400" dirty="0">
              <a:effectLst/>
            </a:endParaRPr>
          </a:p>
        </p:txBody>
      </p:sp>
      <p:sp>
        <p:nvSpPr>
          <p:cNvPr id="18" name="Metin kutusu 17">
            <a:extLst>
              <a:ext uri="{FF2B5EF4-FFF2-40B4-BE49-F238E27FC236}">
                <a16:creationId xmlns:a16="http://schemas.microsoft.com/office/drawing/2014/main" id="{50CE7A63-C6F1-1A3E-57E3-616CE4821BD4}"/>
              </a:ext>
            </a:extLst>
          </p:cNvPr>
          <p:cNvSpPr txBox="1"/>
          <p:nvPr/>
        </p:nvSpPr>
        <p:spPr>
          <a:xfrm>
            <a:off x="5028154" y="1699354"/>
            <a:ext cx="1235154" cy="461665"/>
          </a:xfrm>
          <a:prstGeom prst="rect">
            <a:avLst/>
          </a:prstGeom>
          <a:noFill/>
        </p:spPr>
        <p:txBody>
          <a:bodyPr wrap="square">
            <a:spAutoFit/>
          </a:bodyPr>
          <a:lstStyle/>
          <a:p>
            <a:r>
              <a:rPr lang="en-US" sz="2400" b="1" i="0" u="none" strike="noStrike" dirty="0" err="1">
                <a:solidFill>
                  <a:srgbClr val="000000"/>
                </a:solidFill>
                <a:effectLst/>
              </a:rPr>
              <a:t>Ödev</a:t>
            </a:r>
            <a:r>
              <a:rPr lang="en-US" sz="2400" b="1" i="0" u="none" strike="noStrike" dirty="0">
                <a:solidFill>
                  <a:srgbClr val="000000"/>
                </a:solidFill>
                <a:effectLst/>
              </a:rPr>
              <a:t>  : </a:t>
            </a:r>
            <a:endParaRPr lang="tr-TR" sz="2400" b="1" dirty="0"/>
          </a:p>
        </p:txBody>
      </p:sp>
      <p:sp>
        <p:nvSpPr>
          <p:cNvPr id="22" name="Metin kutusu 21">
            <a:extLst>
              <a:ext uri="{FF2B5EF4-FFF2-40B4-BE49-F238E27FC236}">
                <a16:creationId xmlns:a16="http://schemas.microsoft.com/office/drawing/2014/main" id="{0281BA04-FC6E-42B2-397F-F98789B0F34A}"/>
              </a:ext>
            </a:extLst>
          </p:cNvPr>
          <p:cNvSpPr txBox="1"/>
          <p:nvPr/>
        </p:nvSpPr>
        <p:spPr>
          <a:xfrm>
            <a:off x="1141914" y="3198167"/>
            <a:ext cx="2164957" cy="461665"/>
          </a:xfrm>
          <a:prstGeom prst="rect">
            <a:avLst/>
          </a:prstGeom>
          <a:noFill/>
        </p:spPr>
        <p:txBody>
          <a:bodyPr wrap="square">
            <a:spAutoFit/>
          </a:bodyPr>
          <a:lstStyle/>
          <a:p>
            <a:r>
              <a:rPr lang="tr-TR" sz="2400" b="1" u="sng" dirty="0">
                <a:latin typeface="+mn-lt"/>
              </a:rPr>
              <a:t>Kaynaklar</a:t>
            </a:r>
            <a:r>
              <a:rPr lang="tr-TR" sz="1800" dirty="0">
                <a:latin typeface="+mn-lt"/>
              </a:rPr>
              <a:t> </a:t>
            </a:r>
            <a:endParaRPr lang="tr-TR" dirty="0"/>
          </a:p>
        </p:txBody>
      </p:sp>
    </p:spTree>
    <p:extLst>
      <p:ext uri="{BB962C8B-B14F-4D97-AF65-F5344CB8AC3E}">
        <p14:creationId xmlns:p14="http://schemas.microsoft.com/office/powerpoint/2010/main" val="1874131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2000"/>
                                        <p:tgtEl>
                                          <p:spTgt spid="18"/>
                                        </p:tgtEl>
                                      </p:cBhvr>
                                    </p:animEffect>
                                    <p:anim calcmode="lin" valueType="num">
                                      <p:cBhvr>
                                        <p:cTn id="20" dur="2000" fill="hold"/>
                                        <p:tgtEl>
                                          <p:spTgt spid="18"/>
                                        </p:tgtEl>
                                        <p:attrNameLst>
                                          <p:attrName>ppt_w</p:attrName>
                                        </p:attrNameLst>
                                      </p:cBhvr>
                                      <p:tavLst>
                                        <p:tav tm="0" fmla="#ppt_w*sin(2.5*pi*$)">
                                          <p:val>
                                            <p:fltVal val="0"/>
                                          </p:val>
                                        </p:tav>
                                        <p:tav tm="100000">
                                          <p:val>
                                            <p:fltVal val="1"/>
                                          </p:val>
                                        </p:tav>
                                      </p:tavLst>
                                    </p:anim>
                                    <p:anim calcmode="lin" valueType="num">
                                      <p:cBhvr>
                                        <p:cTn id="21" dur="2000" fill="hold"/>
                                        <p:tgtEl>
                                          <p:spTgt spid="18"/>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45" presetClass="entr" presetSubtype="0" fill="hold" grpId="0" nodeType="click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fade">
                                      <p:cBhvr>
                                        <p:cTn id="26" dur="2000"/>
                                        <p:tgtEl>
                                          <p:spTgt spid="16"/>
                                        </p:tgtEl>
                                      </p:cBhvr>
                                    </p:animEffect>
                                    <p:anim calcmode="lin" valueType="num">
                                      <p:cBhvr>
                                        <p:cTn id="27" dur="2000" fill="hold"/>
                                        <p:tgtEl>
                                          <p:spTgt spid="16"/>
                                        </p:tgtEl>
                                        <p:attrNameLst>
                                          <p:attrName>ppt_w</p:attrName>
                                        </p:attrNameLst>
                                      </p:cBhvr>
                                      <p:tavLst>
                                        <p:tav tm="0" fmla="#ppt_w*sin(2.5*pi*$)">
                                          <p:val>
                                            <p:fltVal val="0"/>
                                          </p:val>
                                        </p:tav>
                                        <p:tav tm="100000">
                                          <p:val>
                                            <p:fltVal val="1"/>
                                          </p:val>
                                        </p:tav>
                                      </p:tavLst>
                                    </p:anim>
                                    <p:anim calcmode="lin" valueType="num">
                                      <p:cBhvr>
                                        <p:cTn id="28" dur="2000" fill="hold"/>
                                        <p:tgtEl>
                                          <p:spTgt spid="16"/>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45" presetClass="entr" presetSubtype="0" fill="hold" grpId="0" nodeType="clickEffect">
                                  <p:stCondLst>
                                    <p:cond delay="0"/>
                                  </p:stCondLst>
                                  <p:childTnLst>
                                    <p:set>
                                      <p:cBhvr>
                                        <p:cTn id="32" dur="1" fill="hold">
                                          <p:stCondLst>
                                            <p:cond delay="0"/>
                                          </p:stCondLst>
                                        </p:cTn>
                                        <p:tgtEl>
                                          <p:spTgt spid="22"/>
                                        </p:tgtEl>
                                        <p:attrNameLst>
                                          <p:attrName>style.visibility</p:attrName>
                                        </p:attrNameLst>
                                      </p:cBhvr>
                                      <p:to>
                                        <p:strVal val="visible"/>
                                      </p:to>
                                    </p:set>
                                    <p:animEffect transition="in" filter="fade">
                                      <p:cBhvr>
                                        <p:cTn id="33" dur="2000"/>
                                        <p:tgtEl>
                                          <p:spTgt spid="22"/>
                                        </p:tgtEl>
                                      </p:cBhvr>
                                    </p:animEffect>
                                    <p:anim calcmode="lin" valueType="num">
                                      <p:cBhvr>
                                        <p:cTn id="34" dur="2000" fill="hold"/>
                                        <p:tgtEl>
                                          <p:spTgt spid="22"/>
                                        </p:tgtEl>
                                        <p:attrNameLst>
                                          <p:attrName>ppt_w</p:attrName>
                                        </p:attrNameLst>
                                      </p:cBhvr>
                                      <p:tavLst>
                                        <p:tav tm="0" fmla="#ppt_w*sin(2.5*pi*$)">
                                          <p:val>
                                            <p:fltVal val="0"/>
                                          </p:val>
                                        </p:tav>
                                        <p:tav tm="100000">
                                          <p:val>
                                            <p:fltVal val="1"/>
                                          </p:val>
                                        </p:tav>
                                      </p:tavLst>
                                    </p:anim>
                                    <p:anim calcmode="lin" valueType="num">
                                      <p:cBhvr>
                                        <p:cTn id="35" dur="2000" fill="hold"/>
                                        <p:tgtEl>
                                          <p:spTgt spid="22"/>
                                        </p:tgtEl>
                                        <p:attrNameLst>
                                          <p:attrName>ppt_h</p:attrName>
                                        </p:attrNameLst>
                                      </p:cBhvr>
                                      <p:tavLst>
                                        <p:tav tm="0">
                                          <p:val>
                                            <p:strVal val="#ppt_h"/>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45" presetClass="entr" presetSubtype="0" fill="hold" grpId="0" nodeType="clickEffect">
                                  <p:stCondLst>
                                    <p:cond delay="0"/>
                                  </p:stCondLst>
                                  <p:childTnLst>
                                    <p:set>
                                      <p:cBhvr>
                                        <p:cTn id="39" dur="1" fill="hold">
                                          <p:stCondLst>
                                            <p:cond delay="0"/>
                                          </p:stCondLst>
                                        </p:cTn>
                                        <p:tgtEl>
                                          <p:spTgt spid="12">
                                            <p:txEl>
                                              <p:pRg st="0" end="0"/>
                                            </p:txEl>
                                          </p:spTgt>
                                        </p:tgtEl>
                                        <p:attrNameLst>
                                          <p:attrName>style.visibility</p:attrName>
                                        </p:attrNameLst>
                                      </p:cBhvr>
                                      <p:to>
                                        <p:strVal val="visible"/>
                                      </p:to>
                                    </p:set>
                                    <p:animEffect transition="in" filter="fade">
                                      <p:cBhvr>
                                        <p:cTn id="40" dur="2000"/>
                                        <p:tgtEl>
                                          <p:spTgt spid="12">
                                            <p:txEl>
                                              <p:pRg st="0" end="0"/>
                                            </p:txEl>
                                          </p:spTgt>
                                        </p:tgtEl>
                                      </p:cBhvr>
                                    </p:animEffect>
                                    <p:anim calcmode="lin" valueType="num">
                                      <p:cBhvr>
                                        <p:cTn id="41" dur="2000" fill="hold"/>
                                        <p:tgtEl>
                                          <p:spTgt spid="12">
                                            <p:txEl>
                                              <p:pRg st="0" end="0"/>
                                            </p:txEl>
                                          </p:spTgt>
                                        </p:tgtEl>
                                        <p:attrNameLst>
                                          <p:attrName>ppt_w</p:attrName>
                                        </p:attrNameLst>
                                      </p:cBhvr>
                                      <p:tavLst>
                                        <p:tav tm="0" fmla="#ppt_w*sin(2.5*pi*$)">
                                          <p:val>
                                            <p:fltVal val="0"/>
                                          </p:val>
                                        </p:tav>
                                        <p:tav tm="100000">
                                          <p:val>
                                            <p:fltVal val="1"/>
                                          </p:val>
                                        </p:tav>
                                      </p:tavLst>
                                    </p:anim>
                                    <p:anim calcmode="lin" valueType="num">
                                      <p:cBhvr>
                                        <p:cTn id="42" dur="2000" fill="hold"/>
                                        <p:tgtEl>
                                          <p:spTgt spid="12">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1" nodeType="clickEffect">
                                  <p:stCondLst>
                                    <p:cond delay="0"/>
                                  </p:stCondLst>
                                  <p:childTnLst>
                                    <p:set>
                                      <p:cBhvr>
                                        <p:cTn id="46" dur="1" fill="hold">
                                          <p:stCondLst>
                                            <p:cond delay="0"/>
                                          </p:stCondLst>
                                        </p:cTn>
                                        <p:tgtEl>
                                          <p:spTgt spid="12">
                                            <p:txEl>
                                              <p:pRg st="0" end="0"/>
                                            </p:txEl>
                                          </p:spTgt>
                                        </p:tgtEl>
                                        <p:attrNameLst>
                                          <p:attrName>style.visibility</p:attrName>
                                        </p:attrNameLst>
                                      </p:cBhvr>
                                      <p:to>
                                        <p:strVal val="visible"/>
                                      </p:to>
                                    </p:set>
                                  </p:childTnLst>
                                </p:cTn>
                              </p:par>
                              <p:par>
                                <p:cTn id="47" presetID="1" presetClass="entr" presetSubtype="0" fill="hold" grpId="1" nodeType="withEffect">
                                  <p:stCondLst>
                                    <p:cond delay="0"/>
                                  </p:stCondLst>
                                  <p:childTnLst>
                                    <p:set>
                                      <p:cBhvr>
                                        <p:cTn id="48" dur="1" fill="hold">
                                          <p:stCondLst>
                                            <p:cond delay="0"/>
                                          </p:stCondLst>
                                        </p:cTn>
                                        <p:tgtEl>
                                          <p:spTgt spid="12">
                                            <p:txEl>
                                              <p:pRg st="3" end="3"/>
                                            </p:txEl>
                                          </p:spTgt>
                                        </p:tgtEl>
                                        <p:attrNameLst>
                                          <p:attrName>style.visibility</p:attrName>
                                        </p:attrNameLst>
                                      </p:cBhvr>
                                      <p:to>
                                        <p:strVal val="visible"/>
                                      </p:to>
                                    </p:set>
                                  </p:childTnLst>
                                </p:cTn>
                              </p:par>
                              <p:par>
                                <p:cTn id="49" presetID="2" presetClass="entr" presetSubtype="4" fill="hold" grpId="1" nodeType="withEffect">
                                  <p:stCondLst>
                                    <p:cond delay="0"/>
                                  </p:stCondLst>
                                  <p:childTnLst>
                                    <p:set>
                                      <p:cBhvr>
                                        <p:cTn id="50" dur="1" fill="hold">
                                          <p:stCondLst>
                                            <p:cond delay="0"/>
                                          </p:stCondLst>
                                        </p:cTn>
                                        <p:tgtEl>
                                          <p:spTgt spid="12">
                                            <p:txEl>
                                              <p:pRg st="5" end="5"/>
                                            </p:txEl>
                                          </p:spTgt>
                                        </p:tgtEl>
                                        <p:attrNameLst>
                                          <p:attrName>style.visibility</p:attrName>
                                        </p:attrNameLst>
                                      </p:cBhvr>
                                      <p:to>
                                        <p:strVal val="visible"/>
                                      </p:to>
                                    </p:set>
                                    <p:anim calcmode="lin" valueType="num">
                                      <p:cBhvr additive="base">
                                        <p:cTn id="51" dur="500" fill="hold"/>
                                        <p:tgtEl>
                                          <p:spTgt spid="12">
                                            <p:txEl>
                                              <p:pRg st="5" end="5"/>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12">
                                            <p:txEl>
                                              <p:pRg st="5" end="5"/>
                                            </p:txEl>
                                          </p:spTgt>
                                        </p:tgtEl>
                                        <p:attrNameLst>
                                          <p:attrName>ppt_y</p:attrName>
                                        </p:attrNameLst>
                                      </p:cBhvr>
                                      <p:tavLst>
                                        <p:tav tm="0">
                                          <p:val>
                                            <p:strVal val="1+#ppt_h/2"/>
                                          </p:val>
                                        </p:tav>
                                        <p:tav tm="100000">
                                          <p:val>
                                            <p:strVal val="#ppt_y"/>
                                          </p:val>
                                        </p:tav>
                                      </p:tavLst>
                                    </p:anim>
                                  </p:childTnLst>
                                </p:cTn>
                              </p:par>
                              <p:par>
                                <p:cTn id="53" presetID="1" presetClass="entr" presetSubtype="0" fill="hold" grpId="1" nodeType="withEffect">
                                  <p:stCondLst>
                                    <p:cond delay="0"/>
                                  </p:stCondLst>
                                  <p:childTnLst>
                                    <p:set>
                                      <p:cBhvr>
                                        <p:cTn id="54" dur="1" fill="hold">
                                          <p:stCondLst>
                                            <p:cond delay="0"/>
                                          </p:stCondLst>
                                        </p:cTn>
                                        <p:tgtEl>
                                          <p:spTgt spid="1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uiExpand="1" build="allAtOnce"/>
      <p:bldP spid="12" grpId="1" uiExpand="1" build="allAtOnce"/>
      <p:bldP spid="11" grpId="0"/>
      <p:bldP spid="14" grpId="0"/>
      <p:bldP spid="16" grpId="0"/>
      <p:bldP spid="18" grpId="0"/>
      <p:bldP spid="2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a:extLst>
              <a:ext uri="{FF2B5EF4-FFF2-40B4-BE49-F238E27FC236}">
                <a16:creationId xmlns:a16="http://schemas.microsoft.com/office/drawing/2014/main" id="{A76D3677-52D1-8E54-9ED9-ECFD9AB0FC4D}"/>
              </a:ext>
            </a:extLst>
          </p:cNvPr>
          <p:cNvSpPr>
            <a:spLocks noGrp="1"/>
          </p:cNvSpPr>
          <p:nvPr>
            <p:ph type="ctrTitle"/>
          </p:nvPr>
        </p:nvSpPr>
        <p:spPr>
          <a:xfrm>
            <a:off x="1066800" y="83920"/>
            <a:ext cx="9144000" cy="630237"/>
          </a:xfrm>
        </p:spPr>
        <p:txBody>
          <a:bodyPr>
            <a:noAutofit/>
          </a:bodyPr>
          <a:lstStyle/>
          <a:p>
            <a:pPr algn="ctr"/>
            <a:r>
              <a:rPr lang="tr-TR" sz="3200" dirty="0"/>
              <a:t>KKP Yazılım Projeleri Neden Zordur</a:t>
            </a:r>
          </a:p>
        </p:txBody>
      </p:sp>
      <p:pic>
        <p:nvPicPr>
          <p:cNvPr id="3" name="Resim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151" y="-30846"/>
            <a:ext cx="780049" cy="783531"/>
          </a:xfrm>
          <a:prstGeom prst="rect">
            <a:avLst/>
          </a:prstGeom>
        </p:spPr>
      </p:pic>
      <p:sp>
        <p:nvSpPr>
          <p:cNvPr id="9" name="Dikdörtgen 8">
            <a:extLst>
              <a:ext uri="{FF2B5EF4-FFF2-40B4-BE49-F238E27FC236}">
                <a16:creationId xmlns:a16="http://schemas.microsoft.com/office/drawing/2014/main" id="{F7FC65D8-E424-762B-0E29-7F06CD797381}"/>
              </a:ext>
            </a:extLst>
          </p:cNvPr>
          <p:cNvSpPr/>
          <p:nvPr/>
        </p:nvSpPr>
        <p:spPr>
          <a:xfrm>
            <a:off x="9982200" y="83920"/>
            <a:ext cx="1960240" cy="276999"/>
          </a:xfrm>
          <a:prstGeom prst="rect">
            <a:avLst/>
          </a:prstGeom>
        </p:spPr>
        <p:txBody>
          <a:bodyPr wrap="square">
            <a:spAutoFit/>
          </a:bodyPr>
          <a:lstStyle/>
          <a:p>
            <a:r>
              <a:rPr lang="tr-TR" sz="1200" dirty="0">
                <a:solidFill>
                  <a:prstClr val="black"/>
                </a:solidFill>
                <a:ea typeface="+mj-ea"/>
                <a:cs typeface="+mj-cs"/>
              </a:rPr>
              <a:t>Kurumsal Kaynak Planlama I </a:t>
            </a:r>
            <a:endParaRPr lang="tr-TR" sz="1200" dirty="0"/>
          </a:p>
        </p:txBody>
      </p:sp>
      <p:sp>
        <p:nvSpPr>
          <p:cNvPr id="5" name="Metin kutusu 4">
            <a:extLst>
              <a:ext uri="{FF2B5EF4-FFF2-40B4-BE49-F238E27FC236}">
                <a16:creationId xmlns:a16="http://schemas.microsoft.com/office/drawing/2014/main" id="{CC15ED6C-BDBD-E4F0-A1A7-0D3C926B39D1}"/>
              </a:ext>
            </a:extLst>
          </p:cNvPr>
          <p:cNvSpPr txBox="1"/>
          <p:nvPr/>
        </p:nvSpPr>
        <p:spPr>
          <a:xfrm>
            <a:off x="1295400" y="1121956"/>
            <a:ext cx="9799320" cy="646331"/>
          </a:xfrm>
          <a:prstGeom prst="rect">
            <a:avLst/>
          </a:prstGeom>
          <a:noFill/>
        </p:spPr>
        <p:txBody>
          <a:bodyPr wrap="square">
            <a:spAutoFit/>
          </a:bodyPr>
          <a:lstStyle/>
          <a:p>
            <a:pPr marL="274638" lvl="0" indent="-274638" algn="just" fontAlgn="base">
              <a:spcBef>
                <a:spcPct val="20000"/>
              </a:spcBef>
              <a:spcAft>
                <a:spcPct val="0"/>
              </a:spcAft>
              <a:buFont typeface="Wingdings" panose="05000000000000000000" pitchFamily="2" charset="2"/>
              <a:buChar char="§"/>
            </a:pPr>
            <a:r>
              <a:rPr lang="tr-TR" altLang="tr-TR" sz="1800" dirty="0" err="1">
                <a:solidFill>
                  <a:srgbClr val="000000"/>
                </a:solidFill>
              </a:rPr>
              <a:t>KKP’ye</a:t>
            </a:r>
            <a:r>
              <a:rPr lang="tr-TR" altLang="tr-TR" sz="1800" dirty="0">
                <a:solidFill>
                  <a:srgbClr val="000000"/>
                </a:solidFill>
              </a:rPr>
              <a:t> geçiş, yeniden yapılanma, kısaca kurumun tüm alışkanlıklarını ve iş yapış yöntemlerini yeniden gözden geçirmesi anlamına gelir. Alışkanlıklardan vazgeçilmesi zordur.</a:t>
            </a:r>
          </a:p>
        </p:txBody>
      </p:sp>
      <p:sp>
        <p:nvSpPr>
          <p:cNvPr id="8" name="Metin kutusu 7">
            <a:extLst>
              <a:ext uri="{FF2B5EF4-FFF2-40B4-BE49-F238E27FC236}">
                <a16:creationId xmlns:a16="http://schemas.microsoft.com/office/drawing/2014/main" id="{53741208-99F3-BFEE-ABA3-F98EF54C4238}"/>
              </a:ext>
            </a:extLst>
          </p:cNvPr>
          <p:cNvSpPr txBox="1"/>
          <p:nvPr/>
        </p:nvSpPr>
        <p:spPr>
          <a:xfrm>
            <a:off x="1295400" y="1993801"/>
            <a:ext cx="9799320" cy="646331"/>
          </a:xfrm>
          <a:prstGeom prst="rect">
            <a:avLst/>
          </a:prstGeom>
          <a:noFill/>
        </p:spPr>
        <p:txBody>
          <a:bodyPr wrap="square">
            <a:spAutoFit/>
          </a:bodyPr>
          <a:lstStyle/>
          <a:p>
            <a:pPr marL="274638" lvl="0" indent="-274638" algn="just" fontAlgn="base">
              <a:spcBef>
                <a:spcPct val="20000"/>
              </a:spcBef>
              <a:spcAft>
                <a:spcPct val="0"/>
              </a:spcAft>
              <a:buFont typeface="Wingdings" panose="05000000000000000000" pitchFamily="2" charset="2"/>
              <a:buChar char="§"/>
            </a:pPr>
            <a:r>
              <a:rPr lang="tr-TR" altLang="tr-TR" sz="1800" dirty="0">
                <a:solidFill>
                  <a:srgbClr val="000000"/>
                </a:solidFill>
              </a:rPr>
              <a:t>KKP geçişlerinde alınan kararlar bir kişiyi ya da bir bölümü etkilemez. Her şey her şeyle ilişkilidir ve bu etkiler proje sürecinde daha fazla hissedilir.</a:t>
            </a:r>
          </a:p>
        </p:txBody>
      </p:sp>
      <p:sp>
        <p:nvSpPr>
          <p:cNvPr id="11" name="Metin kutusu 10">
            <a:extLst>
              <a:ext uri="{FF2B5EF4-FFF2-40B4-BE49-F238E27FC236}">
                <a16:creationId xmlns:a16="http://schemas.microsoft.com/office/drawing/2014/main" id="{A512120B-A858-4550-E5C4-85D598D80CDD}"/>
              </a:ext>
            </a:extLst>
          </p:cNvPr>
          <p:cNvSpPr txBox="1"/>
          <p:nvPr/>
        </p:nvSpPr>
        <p:spPr>
          <a:xfrm>
            <a:off x="1295400" y="2837805"/>
            <a:ext cx="9799320" cy="646331"/>
          </a:xfrm>
          <a:prstGeom prst="rect">
            <a:avLst/>
          </a:prstGeom>
          <a:noFill/>
        </p:spPr>
        <p:txBody>
          <a:bodyPr wrap="square">
            <a:spAutoFit/>
          </a:bodyPr>
          <a:lstStyle/>
          <a:p>
            <a:pPr marL="274638" lvl="0" indent="-274638" algn="just" fontAlgn="base">
              <a:spcBef>
                <a:spcPct val="20000"/>
              </a:spcBef>
              <a:spcAft>
                <a:spcPct val="0"/>
              </a:spcAft>
              <a:buFont typeface="Wingdings" panose="05000000000000000000" pitchFamily="2" charset="2"/>
              <a:buChar char="§"/>
            </a:pPr>
            <a:r>
              <a:rPr lang="tr-TR" altLang="tr-TR" sz="1800" dirty="0">
                <a:solidFill>
                  <a:srgbClr val="000000"/>
                </a:solidFill>
              </a:rPr>
              <a:t>İşleyişteki kopukluklar, uyumsuzluklar genelde KKP geçişlerinde ortaya çıkar. Problemler KKP ile alakalı olmasa da sebep olarak KKP yazılımı gösterilebilir</a:t>
            </a:r>
            <a:endParaRPr lang="tr-TR" dirty="0"/>
          </a:p>
        </p:txBody>
      </p:sp>
      <p:sp>
        <p:nvSpPr>
          <p:cNvPr id="13" name="Metin kutusu 12">
            <a:extLst>
              <a:ext uri="{FF2B5EF4-FFF2-40B4-BE49-F238E27FC236}">
                <a16:creationId xmlns:a16="http://schemas.microsoft.com/office/drawing/2014/main" id="{7BE8E18C-9ADD-2918-E1D0-D7D9067419A0}"/>
              </a:ext>
            </a:extLst>
          </p:cNvPr>
          <p:cNvSpPr txBox="1"/>
          <p:nvPr/>
        </p:nvSpPr>
        <p:spPr>
          <a:xfrm>
            <a:off x="1295400" y="3681809"/>
            <a:ext cx="9799320" cy="646331"/>
          </a:xfrm>
          <a:prstGeom prst="rect">
            <a:avLst/>
          </a:prstGeom>
          <a:noFill/>
        </p:spPr>
        <p:txBody>
          <a:bodyPr wrap="square">
            <a:spAutoFit/>
          </a:bodyPr>
          <a:lstStyle/>
          <a:p>
            <a:pPr marL="274638" indent="-274638" algn="just">
              <a:buFontTx/>
              <a:buChar char="•"/>
            </a:pPr>
            <a:r>
              <a:rPr lang="tr-TR" altLang="tr-TR" sz="1800" dirty="0"/>
              <a:t>Her bölüm / kişi kendi isteklerini öncelikler sırasında tepede görmek ister. Kurumun önceliklerini belirlemede bölümler / kişiler arasında çatışma görülebilir</a:t>
            </a:r>
          </a:p>
        </p:txBody>
      </p:sp>
      <p:sp>
        <p:nvSpPr>
          <p:cNvPr id="15" name="Metin kutusu 14">
            <a:extLst>
              <a:ext uri="{FF2B5EF4-FFF2-40B4-BE49-F238E27FC236}">
                <a16:creationId xmlns:a16="http://schemas.microsoft.com/office/drawing/2014/main" id="{71E53AAC-2B50-EFDF-2609-D0638DE9CC15}"/>
              </a:ext>
            </a:extLst>
          </p:cNvPr>
          <p:cNvSpPr txBox="1"/>
          <p:nvPr/>
        </p:nvSpPr>
        <p:spPr>
          <a:xfrm>
            <a:off x="1295400" y="4525813"/>
            <a:ext cx="9799320" cy="646331"/>
          </a:xfrm>
          <a:prstGeom prst="rect">
            <a:avLst/>
          </a:prstGeom>
          <a:noFill/>
        </p:spPr>
        <p:txBody>
          <a:bodyPr wrap="square">
            <a:spAutoFit/>
          </a:bodyPr>
          <a:lstStyle/>
          <a:p>
            <a:pPr marL="274638" indent="-274638" algn="just">
              <a:buFontTx/>
              <a:buChar char="•"/>
            </a:pPr>
            <a:r>
              <a:rPr lang="tr-TR" altLang="tr-TR" sz="1800" dirty="0"/>
              <a:t>Uzun bir süreçte adım adım değişimler olmaktadır. Gelişimin uzun bir sürece yayılması motivasyon eksikliğine sebep olabilmektedir.</a:t>
            </a:r>
          </a:p>
        </p:txBody>
      </p:sp>
      <p:sp>
        <p:nvSpPr>
          <p:cNvPr id="16" name="Veri Yer Tutucusu 3">
            <a:extLst>
              <a:ext uri="{FF2B5EF4-FFF2-40B4-BE49-F238E27FC236}">
                <a16:creationId xmlns:a16="http://schemas.microsoft.com/office/drawing/2014/main" id="{3495A732-F206-C2D2-8524-860F74FCE91A}"/>
              </a:ext>
            </a:extLst>
          </p:cNvPr>
          <p:cNvSpPr>
            <a:spLocks noGrp="1"/>
          </p:cNvSpPr>
          <p:nvPr>
            <p:ph type="dt" sz="half" idx="10"/>
          </p:nvPr>
        </p:nvSpPr>
        <p:spPr>
          <a:xfrm>
            <a:off x="1066800" y="6357620"/>
            <a:ext cx="2743200" cy="365125"/>
          </a:xfrm>
        </p:spPr>
        <p:txBody>
          <a:bodyPr/>
          <a:lstStyle/>
          <a:p>
            <a:fld id="{16F27DD9-F58A-48C1-A32F-8D8D08F0560A}" type="datetime2">
              <a:rPr lang="tr-TR" smtClean="0"/>
              <a:t>2 Ekim 2025 Perşembe</a:t>
            </a:fld>
            <a:endParaRPr lang="tr-TR"/>
          </a:p>
        </p:txBody>
      </p:sp>
      <p:sp>
        <p:nvSpPr>
          <p:cNvPr id="17" name="Altbilgi Yer Tutucusu 4">
            <a:extLst>
              <a:ext uri="{FF2B5EF4-FFF2-40B4-BE49-F238E27FC236}">
                <a16:creationId xmlns:a16="http://schemas.microsoft.com/office/drawing/2014/main" id="{2B189A71-87E4-BD6F-81B3-7BD17A2A1FB3}"/>
              </a:ext>
            </a:extLst>
          </p:cNvPr>
          <p:cNvSpPr>
            <a:spLocks noGrp="1"/>
          </p:cNvSpPr>
          <p:nvPr>
            <p:ph type="ftr" sz="quarter" idx="11"/>
          </p:nvPr>
        </p:nvSpPr>
        <p:spPr>
          <a:xfrm>
            <a:off x="4038600" y="6356350"/>
            <a:ext cx="4114800" cy="365125"/>
          </a:xfrm>
        </p:spPr>
        <p:txBody>
          <a:bodyPr/>
          <a:lstStyle/>
          <a:p>
            <a:r>
              <a:rPr lang="tr-TR" dirty="0"/>
              <a:t>Dr. Öğr. Üyesi Mustafa YANARTAŞ</a:t>
            </a:r>
          </a:p>
        </p:txBody>
      </p:sp>
      <p:sp>
        <p:nvSpPr>
          <p:cNvPr id="18" name="Slayt Numarası Yer Tutucusu 5">
            <a:extLst>
              <a:ext uri="{FF2B5EF4-FFF2-40B4-BE49-F238E27FC236}">
                <a16:creationId xmlns:a16="http://schemas.microsoft.com/office/drawing/2014/main" id="{F71F4C8C-5632-006C-2950-93CE13E9DA2B}"/>
              </a:ext>
            </a:extLst>
          </p:cNvPr>
          <p:cNvSpPr>
            <a:spLocks noGrp="1"/>
          </p:cNvSpPr>
          <p:nvPr>
            <p:ph type="sldNum" sz="quarter" idx="12"/>
          </p:nvPr>
        </p:nvSpPr>
        <p:spPr>
          <a:xfrm>
            <a:off x="8610600" y="6356350"/>
            <a:ext cx="2743200" cy="365125"/>
          </a:xfrm>
        </p:spPr>
        <p:txBody>
          <a:bodyPr/>
          <a:lstStyle/>
          <a:p>
            <a:fld id="{3DE4C79C-FFB8-47BF-BE70-3EE502639945}" type="slidenum">
              <a:rPr lang="tr-TR" smtClean="0"/>
              <a:t>20</a:t>
            </a:fld>
            <a:endParaRPr lang="tr-TR"/>
          </a:p>
        </p:txBody>
      </p:sp>
      <p:sp>
        <p:nvSpPr>
          <p:cNvPr id="20" name="Metin kutusu 19">
            <a:extLst>
              <a:ext uri="{FF2B5EF4-FFF2-40B4-BE49-F238E27FC236}">
                <a16:creationId xmlns:a16="http://schemas.microsoft.com/office/drawing/2014/main" id="{C9BCD96E-9563-C981-E4BB-B7C2F195F13A}"/>
              </a:ext>
            </a:extLst>
          </p:cNvPr>
          <p:cNvSpPr txBox="1"/>
          <p:nvPr/>
        </p:nvSpPr>
        <p:spPr>
          <a:xfrm>
            <a:off x="1295400" y="5300344"/>
            <a:ext cx="9799320" cy="646331"/>
          </a:xfrm>
          <a:prstGeom prst="rect">
            <a:avLst/>
          </a:prstGeom>
          <a:noFill/>
        </p:spPr>
        <p:txBody>
          <a:bodyPr wrap="square">
            <a:spAutoFit/>
          </a:bodyPr>
          <a:lstStyle/>
          <a:p>
            <a:pPr marL="274638" indent="-274638" algn="just">
              <a:buFontTx/>
              <a:buChar char="•"/>
            </a:pPr>
            <a:r>
              <a:rPr lang="tr-TR" altLang="tr-TR" sz="1800" dirty="0"/>
              <a:t>Son kullanıcı bazında alışkanlıklardan kaynaklanan değişim dirençleriyle çok zaman karşılaşılmakta, eskiye benzetme istekleri ve ümidi yeniden memnuniyetsizliği gündeme getirmektedir.</a:t>
            </a:r>
          </a:p>
        </p:txBody>
      </p:sp>
    </p:spTree>
    <p:extLst>
      <p:ext uri="{BB962C8B-B14F-4D97-AF65-F5344CB8AC3E}">
        <p14:creationId xmlns:p14="http://schemas.microsoft.com/office/powerpoint/2010/main" val="4009092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2000"/>
                                        <p:tgtEl>
                                          <p:spTgt spid="8"/>
                                        </p:tgtEl>
                                      </p:cBhvr>
                                    </p:animEffect>
                                    <p:anim calcmode="lin" valueType="num">
                                      <p:cBhvr>
                                        <p:cTn id="15" dur="2000" fill="hold"/>
                                        <p:tgtEl>
                                          <p:spTgt spid="8"/>
                                        </p:tgtEl>
                                        <p:attrNameLst>
                                          <p:attrName>ppt_w</p:attrName>
                                        </p:attrNameLst>
                                      </p:cBhvr>
                                      <p:tavLst>
                                        <p:tav tm="0" fmla="#ppt_w*sin(2.5*pi*$)">
                                          <p:val>
                                            <p:fltVal val="0"/>
                                          </p:val>
                                        </p:tav>
                                        <p:tav tm="100000">
                                          <p:val>
                                            <p:fltVal val="1"/>
                                          </p:val>
                                        </p:tav>
                                      </p:tavLst>
                                    </p:anim>
                                    <p:anim calcmode="lin" valueType="num">
                                      <p:cBhvr>
                                        <p:cTn id="16" dur="2000" fill="hold"/>
                                        <p:tgtEl>
                                          <p:spTgt spid="8"/>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2000"/>
                                        <p:tgtEl>
                                          <p:spTgt spid="11"/>
                                        </p:tgtEl>
                                      </p:cBhvr>
                                    </p:animEffect>
                                    <p:anim calcmode="lin" valueType="num">
                                      <p:cBhvr>
                                        <p:cTn id="22" dur="2000" fill="hold"/>
                                        <p:tgtEl>
                                          <p:spTgt spid="11"/>
                                        </p:tgtEl>
                                        <p:attrNameLst>
                                          <p:attrName>ppt_w</p:attrName>
                                        </p:attrNameLst>
                                      </p:cBhvr>
                                      <p:tavLst>
                                        <p:tav tm="0" fmla="#ppt_w*sin(2.5*pi*$)">
                                          <p:val>
                                            <p:fltVal val="0"/>
                                          </p:val>
                                        </p:tav>
                                        <p:tav tm="100000">
                                          <p:val>
                                            <p:fltVal val="1"/>
                                          </p:val>
                                        </p:tav>
                                      </p:tavLst>
                                    </p:anim>
                                    <p:anim calcmode="lin" valueType="num">
                                      <p:cBhvr>
                                        <p:cTn id="23" dur="20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2000"/>
                                        <p:tgtEl>
                                          <p:spTgt spid="13"/>
                                        </p:tgtEl>
                                      </p:cBhvr>
                                    </p:animEffect>
                                    <p:anim calcmode="lin" valueType="num">
                                      <p:cBhvr>
                                        <p:cTn id="29" dur="2000" fill="hold"/>
                                        <p:tgtEl>
                                          <p:spTgt spid="13"/>
                                        </p:tgtEl>
                                        <p:attrNameLst>
                                          <p:attrName>ppt_w</p:attrName>
                                        </p:attrNameLst>
                                      </p:cBhvr>
                                      <p:tavLst>
                                        <p:tav tm="0" fmla="#ppt_w*sin(2.5*pi*$)">
                                          <p:val>
                                            <p:fltVal val="0"/>
                                          </p:val>
                                        </p:tav>
                                        <p:tav tm="100000">
                                          <p:val>
                                            <p:fltVal val="1"/>
                                          </p:val>
                                        </p:tav>
                                      </p:tavLst>
                                    </p:anim>
                                    <p:anim calcmode="lin" valueType="num">
                                      <p:cBhvr>
                                        <p:cTn id="30" dur="2000" fill="hold"/>
                                        <p:tgtEl>
                                          <p:spTgt spid="13"/>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45"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2000"/>
                                        <p:tgtEl>
                                          <p:spTgt spid="15"/>
                                        </p:tgtEl>
                                      </p:cBhvr>
                                    </p:animEffect>
                                    <p:anim calcmode="lin" valueType="num">
                                      <p:cBhvr>
                                        <p:cTn id="36" dur="2000" fill="hold"/>
                                        <p:tgtEl>
                                          <p:spTgt spid="15"/>
                                        </p:tgtEl>
                                        <p:attrNameLst>
                                          <p:attrName>ppt_w</p:attrName>
                                        </p:attrNameLst>
                                      </p:cBhvr>
                                      <p:tavLst>
                                        <p:tav tm="0" fmla="#ppt_w*sin(2.5*pi*$)">
                                          <p:val>
                                            <p:fltVal val="0"/>
                                          </p:val>
                                        </p:tav>
                                        <p:tav tm="100000">
                                          <p:val>
                                            <p:fltVal val="1"/>
                                          </p:val>
                                        </p:tav>
                                      </p:tavLst>
                                    </p:anim>
                                    <p:anim calcmode="lin" valueType="num">
                                      <p:cBhvr>
                                        <p:cTn id="37" dur="2000" fill="hold"/>
                                        <p:tgtEl>
                                          <p:spTgt spid="15"/>
                                        </p:tgtEl>
                                        <p:attrNameLst>
                                          <p:attrName>ppt_h</p:attrName>
                                        </p:attrNameLst>
                                      </p:cBhvr>
                                      <p:tavLst>
                                        <p:tav tm="0">
                                          <p:val>
                                            <p:strVal val="#ppt_h"/>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45" presetClass="entr" presetSubtype="0"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fade">
                                      <p:cBhvr>
                                        <p:cTn id="42" dur="2000"/>
                                        <p:tgtEl>
                                          <p:spTgt spid="20"/>
                                        </p:tgtEl>
                                      </p:cBhvr>
                                    </p:animEffect>
                                    <p:anim calcmode="lin" valueType="num">
                                      <p:cBhvr>
                                        <p:cTn id="43" dur="2000" fill="hold"/>
                                        <p:tgtEl>
                                          <p:spTgt spid="20"/>
                                        </p:tgtEl>
                                        <p:attrNameLst>
                                          <p:attrName>ppt_w</p:attrName>
                                        </p:attrNameLst>
                                      </p:cBhvr>
                                      <p:tavLst>
                                        <p:tav tm="0" fmla="#ppt_w*sin(2.5*pi*$)">
                                          <p:val>
                                            <p:fltVal val="0"/>
                                          </p:val>
                                        </p:tav>
                                        <p:tav tm="100000">
                                          <p:val>
                                            <p:fltVal val="1"/>
                                          </p:val>
                                        </p:tav>
                                      </p:tavLst>
                                    </p:anim>
                                    <p:anim calcmode="lin" valueType="num">
                                      <p:cBhvr>
                                        <p:cTn id="44" dur="2000" fill="hold"/>
                                        <p:tgtEl>
                                          <p:spTgt spid="2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11" grpId="0"/>
      <p:bldP spid="13" grpId="0"/>
      <p:bldP spid="15" grpId="0"/>
      <p:bldP spid="2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a:extLst>
              <a:ext uri="{FF2B5EF4-FFF2-40B4-BE49-F238E27FC236}">
                <a16:creationId xmlns:a16="http://schemas.microsoft.com/office/drawing/2014/main" id="{A76D3677-52D1-8E54-9ED9-ECFD9AB0FC4D}"/>
              </a:ext>
            </a:extLst>
          </p:cNvPr>
          <p:cNvSpPr>
            <a:spLocks noGrp="1"/>
          </p:cNvSpPr>
          <p:nvPr>
            <p:ph type="ctrTitle"/>
          </p:nvPr>
        </p:nvSpPr>
        <p:spPr>
          <a:xfrm>
            <a:off x="1066800" y="83920"/>
            <a:ext cx="9144000" cy="630237"/>
          </a:xfrm>
        </p:spPr>
        <p:txBody>
          <a:bodyPr>
            <a:noAutofit/>
          </a:bodyPr>
          <a:lstStyle/>
          <a:p>
            <a:pPr algn="ctr"/>
            <a:r>
              <a:rPr lang="tr-TR" sz="3200" dirty="0"/>
              <a:t>KKP Yazılım Projelerinde En Önemli Başarı Faktörleri</a:t>
            </a:r>
          </a:p>
        </p:txBody>
      </p:sp>
      <p:pic>
        <p:nvPicPr>
          <p:cNvPr id="3" name="Resim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151" y="-30846"/>
            <a:ext cx="780049" cy="783531"/>
          </a:xfrm>
          <a:prstGeom prst="rect">
            <a:avLst/>
          </a:prstGeom>
        </p:spPr>
      </p:pic>
      <p:sp>
        <p:nvSpPr>
          <p:cNvPr id="9" name="Dikdörtgen 8">
            <a:extLst>
              <a:ext uri="{FF2B5EF4-FFF2-40B4-BE49-F238E27FC236}">
                <a16:creationId xmlns:a16="http://schemas.microsoft.com/office/drawing/2014/main" id="{F7FC65D8-E424-762B-0E29-7F06CD797381}"/>
              </a:ext>
            </a:extLst>
          </p:cNvPr>
          <p:cNvSpPr/>
          <p:nvPr/>
        </p:nvSpPr>
        <p:spPr>
          <a:xfrm>
            <a:off x="9982200" y="83920"/>
            <a:ext cx="1960240" cy="276999"/>
          </a:xfrm>
          <a:prstGeom prst="rect">
            <a:avLst/>
          </a:prstGeom>
        </p:spPr>
        <p:txBody>
          <a:bodyPr wrap="square">
            <a:spAutoFit/>
          </a:bodyPr>
          <a:lstStyle/>
          <a:p>
            <a:r>
              <a:rPr lang="tr-TR" sz="1200" dirty="0">
                <a:solidFill>
                  <a:prstClr val="black"/>
                </a:solidFill>
                <a:ea typeface="+mj-ea"/>
                <a:cs typeface="+mj-cs"/>
              </a:rPr>
              <a:t>Kurumsal Kaynak Planlama I </a:t>
            </a:r>
            <a:endParaRPr lang="tr-TR" sz="1200" dirty="0"/>
          </a:p>
        </p:txBody>
      </p:sp>
      <p:sp>
        <p:nvSpPr>
          <p:cNvPr id="2" name="Veri Yer Tutucusu 3">
            <a:extLst>
              <a:ext uri="{FF2B5EF4-FFF2-40B4-BE49-F238E27FC236}">
                <a16:creationId xmlns:a16="http://schemas.microsoft.com/office/drawing/2014/main" id="{B8FB03BD-064C-67C9-1F55-11EB0213EDA4}"/>
              </a:ext>
            </a:extLst>
          </p:cNvPr>
          <p:cNvSpPr>
            <a:spLocks noGrp="1"/>
          </p:cNvSpPr>
          <p:nvPr>
            <p:ph type="dt" sz="half" idx="10"/>
          </p:nvPr>
        </p:nvSpPr>
        <p:spPr>
          <a:xfrm>
            <a:off x="1066800" y="6357620"/>
            <a:ext cx="2743200" cy="365125"/>
          </a:xfrm>
        </p:spPr>
        <p:txBody>
          <a:bodyPr/>
          <a:lstStyle/>
          <a:p>
            <a:fld id="{16F27DD9-F58A-48C1-A32F-8D8D08F0560A}" type="datetime2">
              <a:rPr lang="tr-TR" smtClean="0"/>
              <a:t>2 Ekim 2025 Perşembe</a:t>
            </a:fld>
            <a:endParaRPr lang="tr-TR"/>
          </a:p>
        </p:txBody>
      </p:sp>
      <p:sp>
        <p:nvSpPr>
          <p:cNvPr id="4" name="Altbilgi Yer Tutucusu 4">
            <a:extLst>
              <a:ext uri="{FF2B5EF4-FFF2-40B4-BE49-F238E27FC236}">
                <a16:creationId xmlns:a16="http://schemas.microsoft.com/office/drawing/2014/main" id="{BBF42B37-63FE-2CEB-7338-B09AF0726EC8}"/>
              </a:ext>
            </a:extLst>
          </p:cNvPr>
          <p:cNvSpPr>
            <a:spLocks noGrp="1"/>
          </p:cNvSpPr>
          <p:nvPr>
            <p:ph type="ftr" sz="quarter" idx="11"/>
          </p:nvPr>
        </p:nvSpPr>
        <p:spPr>
          <a:xfrm>
            <a:off x="4038600" y="6356350"/>
            <a:ext cx="4114800" cy="365125"/>
          </a:xfrm>
        </p:spPr>
        <p:txBody>
          <a:bodyPr/>
          <a:lstStyle/>
          <a:p>
            <a:r>
              <a:rPr lang="tr-TR" dirty="0"/>
              <a:t>Dr. Öğr. Üyesi Mustafa YANARTAŞ</a:t>
            </a:r>
          </a:p>
        </p:txBody>
      </p:sp>
      <p:sp>
        <p:nvSpPr>
          <p:cNvPr id="5" name="Slayt Numarası Yer Tutucusu 5">
            <a:extLst>
              <a:ext uri="{FF2B5EF4-FFF2-40B4-BE49-F238E27FC236}">
                <a16:creationId xmlns:a16="http://schemas.microsoft.com/office/drawing/2014/main" id="{C7E9A10C-CC74-F8C8-0CF3-A88D09AC612D}"/>
              </a:ext>
            </a:extLst>
          </p:cNvPr>
          <p:cNvSpPr>
            <a:spLocks noGrp="1"/>
          </p:cNvSpPr>
          <p:nvPr>
            <p:ph type="sldNum" sz="quarter" idx="12"/>
          </p:nvPr>
        </p:nvSpPr>
        <p:spPr>
          <a:xfrm>
            <a:off x="8610600" y="6356350"/>
            <a:ext cx="2743200" cy="365125"/>
          </a:xfrm>
        </p:spPr>
        <p:txBody>
          <a:bodyPr/>
          <a:lstStyle/>
          <a:p>
            <a:fld id="{3DE4C79C-FFB8-47BF-BE70-3EE502639945}" type="slidenum">
              <a:rPr lang="tr-TR" smtClean="0"/>
              <a:t>21</a:t>
            </a:fld>
            <a:endParaRPr lang="tr-TR"/>
          </a:p>
        </p:txBody>
      </p:sp>
      <p:sp>
        <p:nvSpPr>
          <p:cNvPr id="11" name="Metin kutusu 10">
            <a:extLst>
              <a:ext uri="{FF2B5EF4-FFF2-40B4-BE49-F238E27FC236}">
                <a16:creationId xmlns:a16="http://schemas.microsoft.com/office/drawing/2014/main" id="{8B537F00-E95A-84B4-077C-50EE7257D968}"/>
              </a:ext>
            </a:extLst>
          </p:cNvPr>
          <p:cNvSpPr txBox="1"/>
          <p:nvPr/>
        </p:nvSpPr>
        <p:spPr>
          <a:xfrm>
            <a:off x="1661160" y="1615095"/>
            <a:ext cx="6096000" cy="701731"/>
          </a:xfrm>
          <a:prstGeom prst="rect">
            <a:avLst/>
          </a:prstGeom>
          <a:noFill/>
        </p:spPr>
        <p:txBody>
          <a:bodyPr wrap="square">
            <a:spAutoFit/>
          </a:bodyPr>
          <a:lstStyle/>
          <a:p>
            <a:pPr marL="182563" lvl="0" indent="-182563" fontAlgn="base">
              <a:spcBef>
                <a:spcPct val="20000"/>
              </a:spcBef>
              <a:spcAft>
                <a:spcPct val="0"/>
              </a:spcAft>
              <a:buFontTx/>
              <a:buChar char="•"/>
            </a:pPr>
            <a:r>
              <a:rPr lang="tr-TR" altLang="tr-TR" sz="1800" dirty="0">
                <a:solidFill>
                  <a:srgbClr val="000000"/>
                </a:solidFill>
                <a:latin typeface="Arial"/>
              </a:rPr>
              <a:t>Üst yönetimin desteği, </a:t>
            </a:r>
          </a:p>
          <a:p>
            <a:pPr marL="182563" lvl="0" indent="-182563" fontAlgn="base">
              <a:spcBef>
                <a:spcPct val="20000"/>
              </a:spcBef>
              <a:spcAft>
                <a:spcPct val="0"/>
              </a:spcAft>
              <a:buFontTx/>
              <a:buChar char="•"/>
            </a:pPr>
            <a:endParaRPr lang="tr-TR" altLang="tr-TR" sz="1800" dirty="0">
              <a:solidFill>
                <a:srgbClr val="000000"/>
              </a:solidFill>
              <a:latin typeface="Arial"/>
            </a:endParaRPr>
          </a:p>
        </p:txBody>
      </p:sp>
      <p:sp>
        <p:nvSpPr>
          <p:cNvPr id="13" name="Metin kutusu 12">
            <a:extLst>
              <a:ext uri="{FF2B5EF4-FFF2-40B4-BE49-F238E27FC236}">
                <a16:creationId xmlns:a16="http://schemas.microsoft.com/office/drawing/2014/main" id="{A7EC9562-B1F8-A934-CF59-3D3A2852110D}"/>
              </a:ext>
            </a:extLst>
          </p:cNvPr>
          <p:cNvSpPr txBox="1"/>
          <p:nvPr/>
        </p:nvSpPr>
        <p:spPr>
          <a:xfrm>
            <a:off x="1661160" y="2555889"/>
            <a:ext cx="7437120" cy="701731"/>
          </a:xfrm>
          <a:prstGeom prst="rect">
            <a:avLst/>
          </a:prstGeom>
          <a:noFill/>
        </p:spPr>
        <p:txBody>
          <a:bodyPr wrap="square">
            <a:spAutoFit/>
          </a:bodyPr>
          <a:lstStyle/>
          <a:p>
            <a:pPr marL="182563" lvl="0" indent="-182563" fontAlgn="base">
              <a:spcBef>
                <a:spcPct val="20000"/>
              </a:spcBef>
              <a:spcAft>
                <a:spcPct val="0"/>
              </a:spcAft>
              <a:buFontTx/>
              <a:buChar char="•"/>
            </a:pPr>
            <a:r>
              <a:rPr lang="tr-TR" altLang="tr-TR" sz="1800" dirty="0">
                <a:solidFill>
                  <a:srgbClr val="000000"/>
                </a:solidFill>
                <a:latin typeface="Arial"/>
              </a:rPr>
              <a:t>Etkin proje yönetimi  ( Yetkili ve etkin bir </a:t>
            </a:r>
            <a:r>
              <a:rPr lang="tr-TR" altLang="tr-TR" sz="1800" dirty="0" err="1">
                <a:solidFill>
                  <a:srgbClr val="000000"/>
                </a:solidFill>
                <a:latin typeface="Arial"/>
              </a:rPr>
              <a:t>poje</a:t>
            </a:r>
            <a:r>
              <a:rPr lang="tr-TR" altLang="tr-TR" sz="1800" dirty="0">
                <a:solidFill>
                  <a:srgbClr val="000000"/>
                </a:solidFill>
                <a:latin typeface="Arial"/>
              </a:rPr>
              <a:t> lideri seçimi),</a:t>
            </a:r>
          </a:p>
          <a:p>
            <a:pPr lvl="0" fontAlgn="base">
              <a:spcBef>
                <a:spcPct val="20000"/>
              </a:spcBef>
              <a:spcAft>
                <a:spcPct val="0"/>
              </a:spcAft>
            </a:pPr>
            <a:r>
              <a:rPr lang="tr-TR" altLang="tr-TR" sz="1800" dirty="0">
                <a:solidFill>
                  <a:srgbClr val="000000"/>
                </a:solidFill>
                <a:latin typeface="Arial"/>
              </a:rPr>
              <a:t> </a:t>
            </a:r>
          </a:p>
        </p:txBody>
      </p:sp>
      <p:sp>
        <p:nvSpPr>
          <p:cNvPr id="15" name="Metin kutusu 14">
            <a:extLst>
              <a:ext uri="{FF2B5EF4-FFF2-40B4-BE49-F238E27FC236}">
                <a16:creationId xmlns:a16="http://schemas.microsoft.com/office/drawing/2014/main" id="{101E002B-431F-555D-55E3-BF9FAA69864A}"/>
              </a:ext>
            </a:extLst>
          </p:cNvPr>
          <p:cNvSpPr txBox="1"/>
          <p:nvPr/>
        </p:nvSpPr>
        <p:spPr>
          <a:xfrm>
            <a:off x="1661160" y="3382557"/>
            <a:ext cx="6096000" cy="369332"/>
          </a:xfrm>
          <a:prstGeom prst="rect">
            <a:avLst/>
          </a:prstGeom>
          <a:noFill/>
        </p:spPr>
        <p:txBody>
          <a:bodyPr wrap="square">
            <a:spAutoFit/>
          </a:bodyPr>
          <a:lstStyle/>
          <a:p>
            <a:pPr marL="182563" lvl="0" indent="-182563" fontAlgn="base">
              <a:spcBef>
                <a:spcPct val="20000"/>
              </a:spcBef>
              <a:spcAft>
                <a:spcPct val="0"/>
              </a:spcAft>
              <a:buFontTx/>
              <a:buChar char="•"/>
            </a:pPr>
            <a:r>
              <a:rPr lang="tr-TR" altLang="tr-TR" sz="1800" dirty="0">
                <a:solidFill>
                  <a:srgbClr val="000000"/>
                </a:solidFill>
                <a:latin typeface="Arial"/>
              </a:rPr>
              <a:t>Yoğun kullanıcı eğitimi, </a:t>
            </a:r>
          </a:p>
        </p:txBody>
      </p:sp>
      <p:sp>
        <p:nvSpPr>
          <p:cNvPr id="17" name="Metin kutusu 16">
            <a:extLst>
              <a:ext uri="{FF2B5EF4-FFF2-40B4-BE49-F238E27FC236}">
                <a16:creationId xmlns:a16="http://schemas.microsoft.com/office/drawing/2014/main" id="{3B5E10E0-61E4-9CC4-7D08-8FF236A62986}"/>
              </a:ext>
            </a:extLst>
          </p:cNvPr>
          <p:cNvSpPr txBox="1"/>
          <p:nvPr/>
        </p:nvSpPr>
        <p:spPr>
          <a:xfrm>
            <a:off x="1661160" y="4252352"/>
            <a:ext cx="6096000" cy="369332"/>
          </a:xfrm>
          <a:prstGeom prst="rect">
            <a:avLst/>
          </a:prstGeom>
          <a:noFill/>
        </p:spPr>
        <p:txBody>
          <a:bodyPr wrap="square">
            <a:spAutoFit/>
          </a:bodyPr>
          <a:lstStyle/>
          <a:p>
            <a:pPr marL="182563" lvl="0" indent="-182563" fontAlgn="base">
              <a:spcBef>
                <a:spcPct val="20000"/>
              </a:spcBef>
              <a:spcAft>
                <a:spcPct val="0"/>
              </a:spcAft>
              <a:buFontTx/>
              <a:buChar char="•"/>
            </a:pPr>
            <a:r>
              <a:rPr lang="tr-TR" altLang="tr-TR" sz="1800" dirty="0">
                <a:solidFill>
                  <a:srgbClr val="000000"/>
                </a:solidFill>
                <a:latin typeface="Arial"/>
              </a:rPr>
              <a:t>İyi bir bilgi teknolojileri ve veri iletişim alt yapısı,</a:t>
            </a:r>
          </a:p>
        </p:txBody>
      </p:sp>
      <p:sp>
        <p:nvSpPr>
          <p:cNvPr id="19" name="Metin kutusu 18">
            <a:extLst>
              <a:ext uri="{FF2B5EF4-FFF2-40B4-BE49-F238E27FC236}">
                <a16:creationId xmlns:a16="http://schemas.microsoft.com/office/drawing/2014/main" id="{F8BDEB17-BA2D-B9A8-DC94-D2AB171A0BCB}"/>
              </a:ext>
            </a:extLst>
          </p:cNvPr>
          <p:cNvSpPr txBox="1"/>
          <p:nvPr/>
        </p:nvSpPr>
        <p:spPr>
          <a:xfrm>
            <a:off x="1661160" y="5122147"/>
            <a:ext cx="7299960" cy="369332"/>
          </a:xfrm>
          <a:prstGeom prst="rect">
            <a:avLst/>
          </a:prstGeom>
          <a:noFill/>
        </p:spPr>
        <p:txBody>
          <a:bodyPr wrap="square">
            <a:spAutoFit/>
          </a:bodyPr>
          <a:lstStyle/>
          <a:p>
            <a:pPr marL="182563" lvl="0" indent="-182563" fontAlgn="base">
              <a:spcBef>
                <a:spcPct val="20000"/>
              </a:spcBef>
              <a:spcAft>
                <a:spcPct val="0"/>
              </a:spcAft>
              <a:buFontTx/>
              <a:buChar char="•"/>
            </a:pPr>
            <a:r>
              <a:rPr lang="tr-TR" altLang="tr-TR" dirty="0" err="1">
                <a:solidFill>
                  <a:srgbClr val="000000"/>
                </a:solidFill>
                <a:latin typeface="Arial"/>
              </a:rPr>
              <a:t>KKP</a:t>
            </a:r>
            <a:r>
              <a:rPr lang="tr-TR" altLang="tr-TR" sz="1800" dirty="0" err="1">
                <a:solidFill>
                  <a:srgbClr val="000000"/>
                </a:solidFill>
                <a:latin typeface="Arial"/>
              </a:rPr>
              <a:t>’yi</a:t>
            </a:r>
            <a:r>
              <a:rPr lang="tr-TR" altLang="tr-TR" sz="1800" dirty="0">
                <a:solidFill>
                  <a:srgbClr val="000000"/>
                </a:solidFill>
                <a:latin typeface="Arial"/>
              </a:rPr>
              <a:t> bir işletme çözümü ve iyi bir değişim aracı olarak görmektir. </a:t>
            </a:r>
            <a:endParaRPr lang="tr-TR" altLang="tr-TR" sz="2400" dirty="0">
              <a:solidFill>
                <a:srgbClr val="000000"/>
              </a:solidFill>
              <a:latin typeface="Arial"/>
            </a:endParaRPr>
          </a:p>
        </p:txBody>
      </p:sp>
    </p:spTree>
    <p:extLst>
      <p:ext uri="{BB962C8B-B14F-4D97-AF65-F5344CB8AC3E}">
        <p14:creationId xmlns:p14="http://schemas.microsoft.com/office/powerpoint/2010/main" val="1227261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circle(in)">
                                      <p:cBhvr>
                                        <p:cTn id="12" dur="20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circle(in)">
                                      <p:cBhvr>
                                        <p:cTn id="17" dur="20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circle(in)">
                                      <p:cBhvr>
                                        <p:cTn id="22" dur="20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circle(in)">
                                      <p:cBhvr>
                                        <p:cTn id="2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5" grpId="0"/>
      <p:bldP spid="17" grpId="0"/>
      <p:bldP spid="1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151" y="-30846"/>
            <a:ext cx="780049" cy="783531"/>
          </a:xfrm>
          <a:prstGeom prst="rect">
            <a:avLst/>
          </a:prstGeom>
        </p:spPr>
      </p:pic>
      <p:sp>
        <p:nvSpPr>
          <p:cNvPr id="9" name="Dikdörtgen 8">
            <a:extLst>
              <a:ext uri="{FF2B5EF4-FFF2-40B4-BE49-F238E27FC236}">
                <a16:creationId xmlns:a16="http://schemas.microsoft.com/office/drawing/2014/main" id="{F7FC65D8-E424-762B-0E29-7F06CD797381}"/>
              </a:ext>
            </a:extLst>
          </p:cNvPr>
          <p:cNvSpPr/>
          <p:nvPr/>
        </p:nvSpPr>
        <p:spPr>
          <a:xfrm>
            <a:off x="9982200" y="83920"/>
            <a:ext cx="1960240" cy="276999"/>
          </a:xfrm>
          <a:prstGeom prst="rect">
            <a:avLst/>
          </a:prstGeom>
        </p:spPr>
        <p:txBody>
          <a:bodyPr wrap="square">
            <a:spAutoFit/>
          </a:bodyPr>
          <a:lstStyle/>
          <a:p>
            <a:r>
              <a:rPr lang="tr-TR" sz="1200" dirty="0">
                <a:solidFill>
                  <a:prstClr val="black"/>
                </a:solidFill>
                <a:ea typeface="+mj-ea"/>
                <a:cs typeface="+mj-cs"/>
              </a:rPr>
              <a:t>Kurumsal Kaynak Planlama I </a:t>
            </a:r>
            <a:endParaRPr lang="tr-TR" sz="1200" dirty="0"/>
          </a:p>
        </p:txBody>
      </p:sp>
      <p:sp>
        <p:nvSpPr>
          <p:cNvPr id="4" name="Başlık 3">
            <a:extLst>
              <a:ext uri="{FF2B5EF4-FFF2-40B4-BE49-F238E27FC236}">
                <a16:creationId xmlns:a16="http://schemas.microsoft.com/office/drawing/2014/main" id="{28458991-E9E5-0ED9-F30B-37160A2A7C4B}"/>
              </a:ext>
            </a:extLst>
          </p:cNvPr>
          <p:cNvSpPr>
            <a:spLocks noGrp="1"/>
          </p:cNvSpPr>
          <p:nvPr>
            <p:ph type="ctrTitle"/>
          </p:nvPr>
        </p:nvSpPr>
        <p:spPr/>
        <p:txBody>
          <a:bodyPr/>
          <a:lstStyle/>
          <a:p>
            <a:r>
              <a:rPr lang="tr-TR" dirty="0"/>
              <a:t>Sorularınız?</a:t>
            </a:r>
          </a:p>
        </p:txBody>
      </p:sp>
      <p:sp>
        <p:nvSpPr>
          <p:cNvPr id="2" name="Veri Yer Tutucusu 3">
            <a:extLst>
              <a:ext uri="{FF2B5EF4-FFF2-40B4-BE49-F238E27FC236}">
                <a16:creationId xmlns:a16="http://schemas.microsoft.com/office/drawing/2014/main" id="{37243126-D99E-19E8-E7F4-1F658DE677F1}"/>
              </a:ext>
            </a:extLst>
          </p:cNvPr>
          <p:cNvSpPr>
            <a:spLocks noGrp="1"/>
          </p:cNvSpPr>
          <p:nvPr>
            <p:ph type="dt" sz="half" idx="10"/>
          </p:nvPr>
        </p:nvSpPr>
        <p:spPr>
          <a:xfrm>
            <a:off x="1066800" y="6357620"/>
            <a:ext cx="2743200" cy="365125"/>
          </a:xfrm>
        </p:spPr>
        <p:txBody>
          <a:bodyPr/>
          <a:lstStyle/>
          <a:p>
            <a:fld id="{16F27DD9-F58A-48C1-A32F-8D8D08F0560A}" type="datetime2">
              <a:rPr lang="tr-TR" smtClean="0"/>
              <a:t>2 Ekim 2025 Perşembe</a:t>
            </a:fld>
            <a:endParaRPr lang="tr-TR"/>
          </a:p>
        </p:txBody>
      </p:sp>
      <p:sp>
        <p:nvSpPr>
          <p:cNvPr id="5" name="Altbilgi Yer Tutucusu 4">
            <a:extLst>
              <a:ext uri="{FF2B5EF4-FFF2-40B4-BE49-F238E27FC236}">
                <a16:creationId xmlns:a16="http://schemas.microsoft.com/office/drawing/2014/main" id="{BD8E7231-D6C0-6E4C-318B-F41D3BD156BB}"/>
              </a:ext>
            </a:extLst>
          </p:cNvPr>
          <p:cNvSpPr>
            <a:spLocks noGrp="1"/>
          </p:cNvSpPr>
          <p:nvPr>
            <p:ph type="ftr" sz="quarter" idx="11"/>
          </p:nvPr>
        </p:nvSpPr>
        <p:spPr>
          <a:xfrm>
            <a:off x="4038600" y="6356350"/>
            <a:ext cx="4114800" cy="365125"/>
          </a:xfrm>
        </p:spPr>
        <p:txBody>
          <a:bodyPr/>
          <a:lstStyle/>
          <a:p>
            <a:r>
              <a:rPr lang="tr-TR" dirty="0"/>
              <a:t>Dr. Öğr. Üyesi Mustafa YANARTAŞ</a:t>
            </a:r>
          </a:p>
        </p:txBody>
      </p:sp>
      <p:sp>
        <p:nvSpPr>
          <p:cNvPr id="6" name="Slayt Numarası Yer Tutucusu 5">
            <a:extLst>
              <a:ext uri="{FF2B5EF4-FFF2-40B4-BE49-F238E27FC236}">
                <a16:creationId xmlns:a16="http://schemas.microsoft.com/office/drawing/2014/main" id="{DDEC555A-596E-4A8C-B600-EA76367EFDE1}"/>
              </a:ext>
            </a:extLst>
          </p:cNvPr>
          <p:cNvSpPr>
            <a:spLocks noGrp="1"/>
          </p:cNvSpPr>
          <p:nvPr>
            <p:ph type="sldNum" sz="quarter" idx="12"/>
          </p:nvPr>
        </p:nvSpPr>
        <p:spPr>
          <a:xfrm>
            <a:off x="8610600" y="6356350"/>
            <a:ext cx="2743200" cy="365125"/>
          </a:xfrm>
        </p:spPr>
        <p:txBody>
          <a:bodyPr/>
          <a:lstStyle/>
          <a:p>
            <a:fld id="{3DE4C79C-FFB8-47BF-BE70-3EE502639945}" type="slidenum">
              <a:rPr lang="tr-TR" smtClean="0"/>
              <a:t>22</a:t>
            </a:fld>
            <a:endParaRPr lang="tr-TR"/>
          </a:p>
        </p:txBody>
      </p:sp>
    </p:spTree>
    <p:extLst>
      <p:ext uri="{BB962C8B-B14F-4D97-AF65-F5344CB8AC3E}">
        <p14:creationId xmlns:p14="http://schemas.microsoft.com/office/powerpoint/2010/main" val="4195677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151" y="-30846"/>
            <a:ext cx="780049" cy="783531"/>
          </a:xfrm>
          <a:prstGeom prst="rect">
            <a:avLst/>
          </a:prstGeom>
        </p:spPr>
      </p:pic>
      <p:sp>
        <p:nvSpPr>
          <p:cNvPr id="9" name="Dikdörtgen 8">
            <a:extLst>
              <a:ext uri="{FF2B5EF4-FFF2-40B4-BE49-F238E27FC236}">
                <a16:creationId xmlns:a16="http://schemas.microsoft.com/office/drawing/2014/main" id="{F7FC65D8-E424-762B-0E29-7F06CD797381}"/>
              </a:ext>
            </a:extLst>
          </p:cNvPr>
          <p:cNvSpPr/>
          <p:nvPr/>
        </p:nvSpPr>
        <p:spPr>
          <a:xfrm>
            <a:off x="9982200" y="83920"/>
            <a:ext cx="1960240" cy="276999"/>
          </a:xfrm>
          <a:prstGeom prst="rect">
            <a:avLst/>
          </a:prstGeom>
        </p:spPr>
        <p:txBody>
          <a:bodyPr wrap="square">
            <a:spAutoFit/>
          </a:bodyPr>
          <a:lstStyle/>
          <a:p>
            <a:r>
              <a:rPr lang="tr-TR" sz="1200" dirty="0">
                <a:solidFill>
                  <a:prstClr val="black"/>
                </a:solidFill>
                <a:ea typeface="+mj-ea"/>
                <a:cs typeface="+mj-cs"/>
              </a:rPr>
              <a:t>Kurumsal Kaynak Planlama I </a:t>
            </a:r>
            <a:endParaRPr lang="tr-TR" sz="1200" dirty="0"/>
          </a:p>
        </p:txBody>
      </p:sp>
      <p:sp>
        <p:nvSpPr>
          <p:cNvPr id="4" name="Başlık 3">
            <a:extLst>
              <a:ext uri="{FF2B5EF4-FFF2-40B4-BE49-F238E27FC236}">
                <a16:creationId xmlns:a16="http://schemas.microsoft.com/office/drawing/2014/main" id="{28458991-E9E5-0ED9-F30B-37160A2A7C4B}"/>
              </a:ext>
            </a:extLst>
          </p:cNvPr>
          <p:cNvSpPr>
            <a:spLocks noGrp="1"/>
          </p:cNvSpPr>
          <p:nvPr>
            <p:ph type="ctrTitle"/>
          </p:nvPr>
        </p:nvSpPr>
        <p:spPr>
          <a:xfrm>
            <a:off x="4465320" y="2453639"/>
            <a:ext cx="2514600" cy="1117283"/>
          </a:xfrm>
        </p:spPr>
        <p:txBody>
          <a:bodyPr/>
          <a:lstStyle/>
          <a:p>
            <a:r>
              <a:rPr lang="tr-TR" dirty="0"/>
              <a:t>Ekler</a:t>
            </a:r>
          </a:p>
        </p:txBody>
      </p:sp>
      <p:sp>
        <p:nvSpPr>
          <p:cNvPr id="2" name="Veri Yer Tutucusu 3">
            <a:extLst>
              <a:ext uri="{FF2B5EF4-FFF2-40B4-BE49-F238E27FC236}">
                <a16:creationId xmlns:a16="http://schemas.microsoft.com/office/drawing/2014/main" id="{37243126-D99E-19E8-E7F4-1F658DE677F1}"/>
              </a:ext>
            </a:extLst>
          </p:cNvPr>
          <p:cNvSpPr>
            <a:spLocks noGrp="1"/>
          </p:cNvSpPr>
          <p:nvPr>
            <p:ph type="dt" sz="half" idx="10"/>
          </p:nvPr>
        </p:nvSpPr>
        <p:spPr>
          <a:xfrm>
            <a:off x="1066800" y="6357620"/>
            <a:ext cx="2743200" cy="365125"/>
          </a:xfrm>
        </p:spPr>
        <p:txBody>
          <a:bodyPr/>
          <a:lstStyle/>
          <a:p>
            <a:fld id="{16F27DD9-F58A-48C1-A32F-8D8D08F0560A}" type="datetime2">
              <a:rPr lang="tr-TR" smtClean="0"/>
              <a:t>2 Ekim 2025 Perşembe</a:t>
            </a:fld>
            <a:endParaRPr lang="tr-TR"/>
          </a:p>
        </p:txBody>
      </p:sp>
      <p:sp>
        <p:nvSpPr>
          <p:cNvPr id="5" name="Altbilgi Yer Tutucusu 4">
            <a:extLst>
              <a:ext uri="{FF2B5EF4-FFF2-40B4-BE49-F238E27FC236}">
                <a16:creationId xmlns:a16="http://schemas.microsoft.com/office/drawing/2014/main" id="{BD8E7231-D6C0-6E4C-318B-F41D3BD156BB}"/>
              </a:ext>
            </a:extLst>
          </p:cNvPr>
          <p:cNvSpPr>
            <a:spLocks noGrp="1"/>
          </p:cNvSpPr>
          <p:nvPr>
            <p:ph type="ftr" sz="quarter" idx="11"/>
          </p:nvPr>
        </p:nvSpPr>
        <p:spPr>
          <a:xfrm>
            <a:off x="4038600" y="6356350"/>
            <a:ext cx="4114800" cy="365125"/>
          </a:xfrm>
        </p:spPr>
        <p:txBody>
          <a:bodyPr/>
          <a:lstStyle/>
          <a:p>
            <a:r>
              <a:rPr lang="tr-TR" dirty="0"/>
              <a:t>Dr. Öğr. Üyesi Mustafa YANARTAŞ</a:t>
            </a:r>
          </a:p>
        </p:txBody>
      </p:sp>
      <p:sp>
        <p:nvSpPr>
          <p:cNvPr id="6" name="Slayt Numarası Yer Tutucusu 5">
            <a:extLst>
              <a:ext uri="{FF2B5EF4-FFF2-40B4-BE49-F238E27FC236}">
                <a16:creationId xmlns:a16="http://schemas.microsoft.com/office/drawing/2014/main" id="{DDEC555A-596E-4A8C-B600-EA76367EFDE1}"/>
              </a:ext>
            </a:extLst>
          </p:cNvPr>
          <p:cNvSpPr>
            <a:spLocks noGrp="1"/>
          </p:cNvSpPr>
          <p:nvPr>
            <p:ph type="sldNum" sz="quarter" idx="12"/>
          </p:nvPr>
        </p:nvSpPr>
        <p:spPr>
          <a:xfrm>
            <a:off x="8610600" y="6356350"/>
            <a:ext cx="2743200" cy="365125"/>
          </a:xfrm>
        </p:spPr>
        <p:txBody>
          <a:bodyPr/>
          <a:lstStyle/>
          <a:p>
            <a:fld id="{3DE4C79C-FFB8-47BF-BE70-3EE502639945}" type="slidenum">
              <a:rPr lang="tr-TR" smtClean="0"/>
              <a:t>23</a:t>
            </a:fld>
            <a:endParaRPr lang="tr-TR"/>
          </a:p>
        </p:txBody>
      </p:sp>
    </p:spTree>
    <p:extLst>
      <p:ext uri="{BB962C8B-B14F-4D97-AF65-F5344CB8AC3E}">
        <p14:creationId xmlns:p14="http://schemas.microsoft.com/office/powerpoint/2010/main" val="3396495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a:extLst>
              <a:ext uri="{FF2B5EF4-FFF2-40B4-BE49-F238E27FC236}">
                <a16:creationId xmlns:a16="http://schemas.microsoft.com/office/drawing/2014/main" id="{A76D3677-52D1-8E54-9ED9-ECFD9AB0FC4D}"/>
              </a:ext>
            </a:extLst>
          </p:cNvPr>
          <p:cNvSpPr>
            <a:spLocks noGrp="1"/>
          </p:cNvSpPr>
          <p:nvPr>
            <p:ph type="ctrTitle"/>
          </p:nvPr>
        </p:nvSpPr>
        <p:spPr>
          <a:xfrm>
            <a:off x="1280160" y="222419"/>
            <a:ext cx="9144000" cy="630237"/>
          </a:xfrm>
        </p:spPr>
        <p:txBody>
          <a:bodyPr>
            <a:noAutofit/>
          </a:bodyPr>
          <a:lstStyle/>
          <a:p>
            <a:r>
              <a:rPr lang="tr-TR" sz="4000" dirty="0"/>
              <a:t>Kurumsal Kaynak Planlama Yazılımları</a:t>
            </a:r>
          </a:p>
        </p:txBody>
      </p:sp>
      <p:sp>
        <p:nvSpPr>
          <p:cNvPr id="4" name="Veri Yer Tutucusu 3"/>
          <p:cNvSpPr>
            <a:spLocks noGrp="1"/>
          </p:cNvSpPr>
          <p:nvPr>
            <p:ph type="dt" sz="half" idx="10"/>
          </p:nvPr>
        </p:nvSpPr>
        <p:spPr>
          <a:xfrm>
            <a:off x="1066800" y="6357620"/>
            <a:ext cx="2743200" cy="365125"/>
          </a:xfrm>
        </p:spPr>
        <p:txBody>
          <a:bodyPr/>
          <a:lstStyle/>
          <a:p>
            <a:fld id="{16F27DD9-F58A-48C1-A32F-8D8D08F0560A}" type="datetime2">
              <a:rPr lang="tr-TR" smtClean="0"/>
              <a:t>2 Ekim 2025 Perşembe</a:t>
            </a:fld>
            <a:endParaRPr lang="tr-TR"/>
          </a:p>
        </p:txBody>
      </p:sp>
      <p:sp>
        <p:nvSpPr>
          <p:cNvPr id="5" name="Altbilgi Yer Tutucusu 4"/>
          <p:cNvSpPr>
            <a:spLocks noGrp="1"/>
          </p:cNvSpPr>
          <p:nvPr>
            <p:ph type="ftr" sz="quarter" idx="11"/>
          </p:nvPr>
        </p:nvSpPr>
        <p:spPr/>
        <p:txBody>
          <a:bodyPr/>
          <a:lstStyle/>
          <a:p>
            <a:r>
              <a:rPr lang="tr-TR" dirty="0"/>
              <a:t>Dr. Öğr. Üyesi Mustafa YANARTAŞ</a:t>
            </a:r>
          </a:p>
        </p:txBody>
      </p:sp>
      <p:sp>
        <p:nvSpPr>
          <p:cNvPr id="6" name="Slayt Numarası Yer Tutucusu 5"/>
          <p:cNvSpPr>
            <a:spLocks noGrp="1"/>
          </p:cNvSpPr>
          <p:nvPr>
            <p:ph type="sldNum" sz="quarter" idx="12"/>
          </p:nvPr>
        </p:nvSpPr>
        <p:spPr/>
        <p:txBody>
          <a:bodyPr/>
          <a:lstStyle/>
          <a:p>
            <a:fld id="{3DE4C79C-FFB8-47BF-BE70-3EE502639945}" type="slidenum">
              <a:rPr lang="tr-TR" smtClean="0"/>
              <a:t>3</a:t>
            </a:fld>
            <a:endParaRPr lang="tr-TR"/>
          </a:p>
        </p:txBody>
      </p:sp>
      <p:pic>
        <p:nvPicPr>
          <p:cNvPr id="3" name="Resim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151" y="-30846"/>
            <a:ext cx="780049" cy="783531"/>
          </a:xfrm>
          <a:prstGeom prst="rect">
            <a:avLst/>
          </a:prstGeom>
        </p:spPr>
      </p:pic>
      <p:sp>
        <p:nvSpPr>
          <p:cNvPr id="9" name="Dikdörtgen 8">
            <a:extLst>
              <a:ext uri="{FF2B5EF4-FFF2-40B4-BE49-F238E27FC236}">
                <a16:creationId xmlns:a16="http://schemas.microsoft.com/office/drawing/2014/main" id="{F7FC65D8-E424-762B-0E29-7F06CD797381}"/>
              </a:ext>
            </a:extLst>
          </p:cNvPr>
          <p:cNvSpPr/>
          <p:nvPr/>
        </p:nvSpPr>
        <p:spPr>
          <a:xfrm>
            <a:off x="9982200" y="83920"/>
            <a:ext cx="1960240" cy="276999"/>
          </a:xfrm>
          <a:prstGeom prst="rect">
            <a:avLst/>
          </a:prstGeom>
        </p:spPr>
        <p:txBody>
          <a:bodyPr wrap="square">
            <a:spAutoFit/>
          </a:bodyPr>
          <a:lstStyle/>
          <a:p>
            <a:r>
              <a:rPr lang="tr-TR" sz="1200" dirty="0">
                <a:solidFill>
                  <a:prstClr val="black"/>
                </a:solidFill>
                <a:ea typeface="+mj-ea"/>
                <a:cs typeface="+mj-cs"/>
              </a:rPr>
              <a:t>Kurumsal Kaynak Planlama  </a:t>
            </a:r>
            <a:endParaRPr lang="tr-TR" sz="1200" dirty="0"/>
          </a:p>
        </p:txBody>
      </p:sp>
      <p:sp>
        <p:nvSpPr>
          <p:cNvPr id="11" name="Metin kutusu 10">
            <a:extLst>
              <a:ext uri="{FF2B5EF4-FFF2-40B4-BE49-F238E27FC236}">
                <a16:creationId xmlns:a16="http://schemas.microsoft.com/office/drawing/2014/main" id="{0747A666-4A36-CD70-7A5F-2AD4115E1B92}"/>
              </a:ext>
            </a:extLst>
          </p:cNvPr>
          <p:cNvSpPr txBox="1"/>
          <p:nvPr/>
        </p:nvSpPr>
        <p:spPr>
          <a:xfrm>
            <a:off x="1066800" y="1398955"/>
            <a:ext cx="9357360" cy="954107"/>
          </a:xfrm>
          <a:prstGeom prst="rect">
            <a:avLst/>
          </a:prstGeom>
          <a:noFill/>
        </p:spPr>
        <p:txBody>
          <a:bodyPr wrap="square">
            <a:spAutoFit/>
          </a:bodyPr>
          <a:lstStyle/>
          <a:p>
            <a:r>
              <a:rPr lang="tr-TR" altLang="tr-TR" sz="2800" dirty="0"/>
              <a:t>KKP, işletmenin işlerinin önemli bir kısmını yönetmeye yardımcı olan çok modüllü bir uygulama yazılımdır.</a:t>
            </a:r>
          </a:p>
        </p:txBody>
      </p:sp>
      <p:sp>
        <p:nvSpPr>
          <p:cNvPr id="8" name="Metin kutusu 7">
            <a:extLst>
              <a:ext uri="{FF2B5EF4-FFF2-40B4-BE49-F238E27FC236}">
                <a16:creationId xmlns:a16="http://schemas.microsoft.com/office/drawing/2014/main" id="{F193F99B-FDF9-0395-FD35-63D4D81CD468}"/>
              </a:ext>
            </a:extLst>
          </p:cNvPr>
          <p:cNvSpPr txBox="1"/>
          <p:nvPr/>
        </p:nvSpPr>
        <p:spPr>
          <a:xfrm>
            <a:off x="1066800" y="2899361"/>
            <a:ext cx="9357360" cy="3108543"/>
          </a:xfrm>
          <a:prstGeom prst="rect">
            <a:avLst/>
          </a:prstGeom>
          <a:noFill/>
        </p:spPr>
        <p:txBody>
          <a:bodyPr wrap="square">
            <a:spAutoFit/>
          </a:bodyPr>
          <a:lstStyle/>
          <a:p>
            <a:pPr algn="just"/>
            <a:r>
              <a:rPr lang="tr-TR" sz="2800" dirty="0">
                <a:solidFill>
                  <a:schemeClr val="accent5">
                    <a:lumMod val="75000"/>
                  </a:schemeClr>
                </a:solidFill>
              </a:rPr>
              <a:t>KKP, işletmelerde mal ve hizmet üretimi için gereken işgücü, makine, malzeme gibi kaynakların verimli bir şekilde kullanılmasını sağlayan bütünleşik yönetim sistemlerine verilen genel addır. Kurumsal kaynak planlaması (KKP) sistemleri, bir işletmenin tüm veri ve işlemlerini bir araya getirmeye veya bir araya getirilmesine yardımcı olmaya çalışan ve genelde kullanımı kolay olan sistemlerdir. </a:t>
            </a:r>
            <a:endParaRPr lang="en-US" altLang="tr-TR" sz="2800" dirty="0">
              <a:solidFill>
                <a:schemeClr val="accent5">
                  <a:lumMod val="75000"/>
                </a:schemeClr>
              </a:solidFill>
            </a:endParaRPr>
          </a:p>
        </p:txBody>
      </p:sp>
    </p:spTree>
    <p:extLst>
      <p:ext uri="{BB962C8B-B14F-4D97-AF65-F5344CB8AC3E}">
        <p14:creationId xmlns:p14="http://schemas.microsoft.com/office/powerpoint/2010/main" val="2777947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a:extLst>
              <a:ext uri="{FF2B5EF4-FFF2-40B4-BE49-F238E27FC236}">
                <a16:creationId xmlns:a16="http://schemas.microsoft.com/office/drawing/2014/main" id="{A76D3677-52D1-8E54-9ED9-ECFD9AB0FC4D}"/>
              </a:ext>
            </a:extLst>
          </p:cNvPr>
          <p:cNvSpPr>
            <a:spLocks noGrp="1"/>
          </p:cNvSpPr>
          <p:nvPr>
            <p:ph type="ctrTitle"/>
          </p:nvPr>
        </p:nvSpPr>
        <p:spPr>
          <a:xfrm>
            <a:off x="1280160" y="222419"/>
            <a:ext cx="9144000" cy="630237"/>
          </a:xfrm>
        </p:spPr>
        <p:txBody>
          <a:bodyPr>
            <a:noAutofit/>
          </a:bodyPr>
          <a:lstStyle/>
          <a:p>
            <a:r>
              <a:rPr lang="tr-TR" sz="4000" dirty="0"/>
              <a:t>Kurumsal Kaynak Planlama Yazılımları</a:t>
            </a:r>
          </a:p>
        </p:txBody>
      </p:sp>
      <p:sp>
        <p:nvSpPr>
          <p:cNvPr id="4" name="Veri Yer Tutucusu 3"/>
          <p:cNvSpPr>
            <a:spLocks noGrp="1"/>
          </p:cNvSpPr>
          <p:nvPr>
            <p:ph type="dt" sz="half" idx="10"/>
          </p:nvPr>
        </p:nvSpPr>
        <p:spPr>
          <a:xfrm>
            <a:off x="1066800" y="6357620"/>
            <a:ext cx="2743200" cy="365125"/>
          </a:xfrm>
        </p:spPr>
        <p:txBody>
          <a:bodyPr/>
          <a:lstStyle/>
          <a:p>
            <a:fld id="{16F27DD9-F58A-48C1-A32F-8D8D08F0560A}" type="datetime2">
              <a:rPr lang="tr-TR" smtClean="0"/>
              <a:t>2 Ekim 2025 Perşembe</a:t>
            </a:fld>
            <a:endParaRPr lang="tr-TR"/>
          </a:p>
        </p:txBody>
      </p:sp>
      <p:sp>
        <p:nvSpPr>
          <p:cNvPr id="5" name="Altbilgi Yer Tutucusu 4"/>
          <p:cNvSpPr>
            <a:spLocks noGrp="1"/>
          </p:cNvSpPr>
          <p:nvPr>
            <p:ph type="ftr" sz="quarter" idx="11"/>
          </p:nvPr>
        </p:nvSpPr>
        <p:spPr/>
        <p:txBody>
          <a:bodyPr/>
          <a:lstStyle/>
          <a:p>
            <a:r>
              <a:rPr lang="tr-TR" dirty="0"/>
              <a:t>Dr. Öğr. Üyesi Mustafa YANARTAŞ</a:t>
            </a:r>
          </a:p>
        </p:txBody>
      </p:sp>
      <p:sp>
        <p:nvSpPr>
          <p:cNvPr id="6" name="Slayt Numarası Yer Tutucusu 5"/>
          <p:cNvSpPr>
            <a:spLocks noGrp="1"/>
          </p:cNvSpPr>
          <p:nvPr>
            <p:ph type="sldNum" sz="quarter" idx="12"/>
          </p:nvPr>
        </p:nvSpPr>
        <p:spPr/>
        <p:txBody>
          <a:bodyPr/>
          <a:lstStyle/>
          <a:p>
            <a:fld id="{3DE4C79C-FFB8-47BF-BE70-3EE502639945}" type="slidenum">
              <a:rPr lang="tr-TR" smtClean="0"/>
              <a:t>4</a:t>
            </a:fld>
            <a:endParaRPr lang="tr-TR"/>
          </a:p>
        </p:txBody>
      </p:sp>
      <p:pic>
        <p:nvPicPr>
          <p:cNvPr id="3" name="Resim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151" y="-30846"/>
            <a:ext cx="780049" cy="783531"/>
          </a:xfrm>
          <a:prstGeom prst="rect">
            <a:avLst/>
          </a:prstGeom>
        </p:spPr>
      </p:pic>
      <p:sp>
        <p:nvSpPr>
          <p:cNvPr id="9" name="Dikdörtgen 8">
            <a:extLst>
              <a:ext uri="{FF2B5EF4-FFF2-40B4-BE49-F238E27FC236}">
                <a16:creationId xmlns:a16="http://schemas.microsoft.com/office/drawing/2014/main" id="{F7FC65D8-E424-762B-0E29-7F06CD797381}"/>
              </a:ext>
            </a:extLst>
          </p:cNvPr>
          <p:cNvSpPr/>
          <p:nvPr/>
        </p:nvSpPr>
        <p:spPr>
          <a:xfrm>
            <a:off x="9982200" y="83920"/>
            <a:ext cx="1960240" cy="276999"/>
          </a:xfrm>
          <a:prstGeom prst="rect">
            <a:avLst/>
          </a:prstGeom>
        </p:spPr>
        <p:txBody>
          <a:bodyPr wrap="square">
            <a:spAutoFit/>
          </a:bodyPr>
          <a:lstStyle/>
          <a:p>
            <a:r>
              <a:rPr lang="tr-TR" sz="1200" dirty="0">
                <a:solidFill>
                  <a:prstClr val="black"/>
                </a:solidFill>
                <a:ea typeface="+mj-ea"/>
                <a:cs typeface="+mj-cs"/>
              </a:rPr>
              <a:t>Kurumsal Kaynak Planlama I </a:t>
            </a:r>
            <a:endParaRPr lang="tr-TR" sz="1200" dirty="0"/>
          </a:p>
        </p:txBody>
      </p:sp>
      <p:sp>
        <p:nvSpPr>
          <p:cNvPr id="14" name="Metin kutusu 13">
            <a:extLst>
              <a:ext uri="{FF2B5EF4-FFF2-40B4-BE49-F238E27FC236}">
                <a16:creationId xmlns:a16="http://schemas.microsoft.com/office/drawing/2014/main" id="{BA502F46-E316-FD39-C74F-BF185054AED8}"/>
              </a:ext>
            </a:extLst>
          </p:cNvPr>
          <p:cNvSpPr txBox="1"/>
          <p:nvPr/>
        </p:nvSpPr>
        <p:spPr>
          <a:xfrm>
            <a:off x="1600200" y="1355655"/>
            <a:ext cx="8503920" cy="1384995"/>
          </a:xfrm>
          <a:prstGeom prst="rect">
            <a:avLst/>
          </a:prstGeom>
          <a:noFill/>
        </p:spPr>
        <p:txBody>
          <a:bodyPr wrap="square">
            <a:spAutoFit/>
          </a:bodyPr>
          <a:lstStyle/>
          <a:p>
            <a:pPr algn="just"/>
            <a:r>
              <a:rPr lang="tr-TR" sz="2800" dirty="0">
                <a:solidFill>
                  <a:schemeClr val="accent4"/>
                </a:solidFill>
              </a:rPr>
              <a:t>KKP; bir işletmenin, satıştan muhasebeye, üretimden insan kaynaklarına, envanterden </a:t>
            </a:r>
            <a:r>
              <a:rPr lang="tr-TR" sz="2800" dirty="0" err="1">
                <a:solidFill>
                  <a:schemeClr val="accent4"/>
                </a:solidFill>
              </a:rPr>
              <a:t>MİY'e</a:t>
            </a:r>
            <a:r>
              <a:rPr lang="tr-TR" sz="2800" dirty="0">
                <a:solidFill>
                  <a:schemeClr val="accent4"/>
                </a:solidFill>
              </a:rPr>
              <a:t>, aklımıza gelen tüm fonksiyonlarını kapsayan entegre bilgi sistemleridir.</a:t>
            </a:r>
          </a:p>
        </p:txBody>
      </p:sp>
      <p:sp>
        <p:nvSpPr>
          <p:cNvPr id="16" name="Metin kutusu 15">
            <a:extLst>
              <a:ext uri="{FF2B5EF4-FFF2-40B4-BE49-F238E27FC236}">
                <a16:creationId xmlns:a16="http://schemas.microsoft.com/office/drawing/2014/main" id="{9902A813-6018-7D59-A4EE-47B0F1EBC224}"/>
              </a:ext>
            </a:extLst>
          </p:cNvPr>
          <p:cNvSpPr txBox="1"/>
          <p:nvPr/>
        </p:nvSpPr>
        <p:spPr>
          <a:xfrm>
            <a:off x="1600200" y="3039517"/>
            <a:ext cx="8503920" cy="2677656"/>
          </a:xfrm>
          <a:prstGeom prst="rect">
            <a:avLst/>
          </a:prstGeom>
          <a:noFill/>
        </p:spPr>
        <p:txBody>
          <a:bodyPr wrap="square">
            <a:spAutoFit/>
          </a:bodyPr>
          <a:lstStyle/>
          <a:p>
            <a:pPr algn="just"/>
            <a:r>
              <a:rPr lang="tr-TR" sz="2800" dirty="0">
                <a:solidFill>
                  <a:srgbClr val="00B050"/>
                </a:solidFill>
              </a:rPr>
              <a:t>KKP; işletmenin stratejik amaç ve hedefleri doğrultusunda müşteri taleplerini en uygun şekilde karşılayabilmek için farklı coğrafi bölgelerde bulunan tedarik, üretim, dağıtım ve mali kaynaklarının en etkin ve verimli bir şekilde planlanması, koordinasyonu ve kontrol edilmesi fonksiyonlarını bulunduran bir yazılım sistemidir.</a:t>
            </a:r>
          </a:p>
        </p:txBody>
      </p:sp>
    </p:spTree>
    <p:extLst>
      <p:ext uri="{BB962C8B-B14F-4D97-AF65-F5344CB8AC3E}">
        <p14:creationId xmlns:p14="http://schemas.microsoft.com/office/powerpoint/2010/main" val="675832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style.rotation</p:attrName>
                                        </p:attrNameLst>
                                      </p:cBhvr>
                                      <p:tavLst>
                                        <p:tav tm="0">
                                          <p:val>
                                            <p:fltVal val="90"/>
                                          </p:val>
                                        </p:tav>
                                        <p:tav tm="100000">
                                          <p:val>
                                            <p:fltVal val="0"/>
                                          </p:val>
                                        </p:tav>
                                      </p:tavLst>
                                    </p:anim>
                                    <p:animEffect transition="in" filter="fade">
                                      <p:cBhvr>
                                        <p:cTn id="10" dur="10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a:extLst>
              <a:ext uri="{FF2B5EF4-FFF2-40B4-BE49-F238E27FC236}">
                <a16:creationId xmlns:a16="http://schemas.microsoft.com/office/drawing/2014/main" id="{A76D3677-52D1-8E54-9ED9-ECFD9AB0FC4D}"/>
              </a:ext>
            </a:extLst>
          </p:cNvPr>
          <p:cNvSpPr>
            <a:spLocks noGrp="1"/>
          </p:cNvSpPr>
          <p:nvPr>
            <p:ph type="ctrTitle"/>
          </p:nvPr>
        </p:nvSpPr>
        <p:spPr>
          <a:xfrm>
            <a:off x="1431378" y="33784"/>
            <a:ext cx="9144000" cy="630237"/>
          </a:xfrm>
        </p:spPr>
        <p:txBody>
          <a:bodyPr>
            <a:noAutofit/>
          </a:bodyPr>
          <a:lstStyle/>
          <a:p>
            <a:r>
              <a:rPr lang="tr-TR" sz="4000" dirty="0"/>
              <a:t>Kurumsal Kaynak Planlama Yazılımları</a:t>
            </a:r>
          </a:p>
        </p:txBody>
      </p:sp>
      <p:sp>
        <p:nvSpPr>
          <p:cNvPr id="4" name="Veri Yer Tutucusu 3"/>
          <p:cNvSpPr>
            <a:spLocks noGrp="1"/>
          </p:cNvSpPr>
          <p:nvPr>
            <p:ph type="dt" sz="half" idx="10"/>
          </p:nvPr>
        </p:nvSpPr>
        <p:spPr>
          <a:xfrm>
            <a:off x="1066800" y="6357620"/>
            <a:ext cx="2743200" cy="365125"/>
          </a:xfrm>
        </p:spPr>
        <p:txBody>
          <a:bodyPr/>
          <a:lstStyle/>
          <a:p>
            <a:fld id="{16F27DD9-F58A-48C1-A32F-8D8D08F0560A}" type="datetime2">
              <a:rPr lang="tr-TR" smtClean="0"/>
              <a:t>2 Ekim 2025 Perşembe</a:t>
            </a:fld>
            <a:endParaRPr lang="tr-TR"/>
          </a:p>
        </p:txBody>
      </p:sp>
      <p:sp>
        <p:nvSpPr>
          <p:cNvPr id="5" name="Altbilgi Yer Tutucusu 4"/>
          <p:cNvSpPr>
            <a:spLocks noGrp="1"/>
          </p:cNvSpPr>
          <p:nvPr>
            <p:ph type="ftr" sz="quarter" idx="11"/>
          </p:nvPr>
        </p:nvSpPr>
        <p:spPr/>
        <p:txBody>
          <a:bodyPr/>
          <a:lstStyle/>
          <a:p>
            <a:r>
              <a:rPr lang="tr-TR" dirty="0"/>
              <a:t>Dr. Öğr. Üyesi Mustafa YANARTAŞ</a:t>
            </a:r>
          </a:p>
        </p:txBody>
      </p:sp>
      <p:sp>
        <p:nvSpPr>
          <p:cNvPr id="6" name="Slayt Numarası Yer Tutucusu 5"/>
          <p:cNvSpPr>
            <a:spLocks noGrp="1"/>
          </p:cNvSpPr>
          <p:nvPr>
            <p:ph type="sldNum" sz="quarter" idx="12"/>
          </p:nvPr>
        </p:nvSpPr>
        <p:spPr/>
        <p:txBody>
          <a:bodyPr/>
          <a:lstStyle/>
          <a:p>
            <a:fld id="{3DE4C79C-FFB8-47BF-BE70-3EE502639945}" type="slidenum">
              <a:rPr lang="tr-TR" smtClean="0"/>
              <a:t>5</a:t>
            </a:fld>
            <a:endParaRPr lang="tr-TR"/>
          </a:p>
        </p:txBody>
      </p:sp>
      <p:pic>
        <p:nvPicPr>
          <p:cNvPr id="3" name="Resim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151" y="-30846"/>
            <a:ext cx="780049" cy="783531"/>
          </a:xfrm>
          <a:prstGeom prst="rect">
            <a:avLst/>
          </a:prstGeom>
        </p:spPr>
      </p:pic>
      <p:sp>
        <p:nvSpPr>
          <p:cNvPr id="9" name="Dikdörtgen 8">
            <a:extLst>
              <a:ext uri="{FF2B5EF4-FFF2-40B4-BE49-F238E27FC236}">
                <a16:creationId xmlns:a16="http://schemas.microsoft.com/office/drawing/2014/main" id="{F7FC65D8-E424-762B-0E29-7F06CD797381}"/>
              </a:ext>
            </a:extLst>
          </p:cNvPr>
          <p:cNvSpPr/>
          <p:nvPr/>
        </p:nvSpPr>
        <p:spPr>
          <a:xfrm>
            <a:off x="9982200" y="83920"/>
            <a:ext cx="1960240" cy="276999"/>
          </a:xfrm>
          <a:prstGeom prst="rect">
            <a:avLst/>
          </a:prstGeom>
        </p:spPr>
        <p:txBody>
          <a:bodyPr wrap="square">
            <a:spAutoFit/>
          </a:bodyPr>
          <a:lstStyle/>
          <a:p>
            <a:r>
              <a:rPr lang="tr-TR" sz="1200" dirty="0">
                <a:solidFill>
                  <a:prstClr val="black"/>
                </a:solidFill>
                <a:ea typeface="+mj-ea"/>
                <a:cs typeface="+mj-cs"/>
              </a:rPr>
              <a:t>Kurumsal Kaynak Planlama I </a:t>
            </a:r>
            <a:endParaRPr lang="tr-TR" sz="1200" dirty="0"/>
          </a:p>
        </p:txBody>
      </p:sp>
      <p:grpSp>
        <p:nvGrpSpPr>
          <p:cNvPr id="2" name="Group 5">
            <a:extLst>
              <a:ext uri="{FF2B5EF4-FFF2-40B4-BE49-F238E27FC236}">
                <a16:creationId xmlns:a16="http://schemas.microsoft.com/office/drawing/2014/main" id="{60BA2D53-0365-DE2C-F804-FB7DF48F1E26}"/>
              </a:ext>
            </a:extLst>
          </p:cNvPr>
          <p:cNvGrpSpPr>
            <a:grpSpLocks/>
          </p:cNvGrpSpPr>
          <p:nvPr/>
        </p:nvGrpSpPr>
        <p:grpSpPr bwMode="auto">
          <a:xfrm>
            <a:off x="2312520" y="911151"/>
            <a:ext cx="8307263" cy="1630363"/>
            <a:chOff x="608" y="1124"/>
            <a:chExt cx="4766" cy="1171"/>
          </a:xfrm>
        </p:grpSpPr>
        <p:sp>
          <p:nvSpPr>
            <p:cNvPr id="8" name="AutoShape 6">
              <a:extLst>
                <a:ext uri="{FF2B5EF4-FFF2-40B4-BE49-F238E27FC236}">
                  <a16:creationId xmlns:a16="http://schemas.microsoft.com/office/drawing/2014/main" id="{2531D59D-0400-B0D1-8FC5-A001D0B04D5F}"/>
                </a:ext>
              </a:extLst>
            </p:cNvPr>
            <p:cNvSpPr>
              <a:spLocks noChangeArrowheads="1"/>
            </p:cNvSpPr>
            <p:nvPr/>
          </p:nvSpPr>
          <p:spPr bwMode="auto">
            <a:xfrm>
              <a:off x="608" y="1124"/>
              <a:ext cx="4766" cy="1171"/>
            </a:xfrm>
            <a:prstGeom prst="rightArrow">
              <a:avLst>
                <a:gd name="adj1" fmla="val 75009"/>
                <a:gd name="adj2" fmla="val 54889"/>
              </a:avLst>
            </a:prstGeom>
            <a:solidFill>
              <a:srgbClr val="FCFEB9"/>
            </a:solidFill>
            <a:ln w="25400">
              <a:solidFill>
                <a:schemeClr val="tx1"/>
              </a:solidFill>
              <a:miter lim="800000"/>
              <a:headEnd/>
              <a:tailEnd/>
            </a:ln>
            <a:effectLst>
              <a:outerShdw dist="53882" dir="2700000" algn="ctr" rotWithShape="0">
                <a:schemeClr val="bg2"/>
              </a:outerShdw>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0" name="AutoShape 7">
              <a:extLst>
                <a:ext uri="{FF2B5EF4-FFF2-40B4-BE49-F238E27FC236}">
                  <a16:creationId xmlns:a16="http://schemas.microsoft.com/office/drawing/2014/main" id="{02B9669D-1533-202A-E5B2-6679AB3BB925}"/>
                </a:ext>
              </a:extLst>
            </p:cNvPr>
            <p:cNvSpPr>
              <a:spLocks noChangeArrowheads="1"/>
            </p:cNvSpPr>
            <p:nvPr/>
          </p:nvSpPr>
          <p:spPr bwMode="auto">
            <a:xfrm>
              <a:off x="653" y="1838"/>
              <a:ext cx="3031" cy="272"/>
            </a:xfrm>
            <a:prstGeom prst="leftArrow">
              <a:avLst>
                <a:gd name="adj1" fmla="val 75009"/>
                <a:gd name="adj2" fmla="val 102251"/>
              </a:avLst>
            </a:prstGeom>
            <a:solidFill>
              <a:schemeClr val="bg1"/>
            </a:solidFill>
            <a:ln w="12700">
              <a:solidFill>
                <a:schemeClr val="tx1"/>
              </a:solidFill>
              <a:miter lim="800000"/>
              <a:headEnd/>
              <a:tailEnd/>
            </a:ln>
            <a:effectLst/>
          </p:spPr>
          <p:txBody>
            <a:bodyPr wrap="none" lIns="92075" tIns="46038" rIns="92075" bIns="46038"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eaLnBrk="0" hangingPunct="0">
                <a:lnSpc>
                  <a:spcPct val="100000"/>
                </a:lnSpc>
              </a:pPr>
              <a:r>
                <a:rPr lang="tr-TR" sz="1200" b="1" dirty="0">
                  <a:latin typeface="Arial" pitchFamily="34" charset="0"/>
                </a:rPr>
                <a:t>Nakliye </a:t>
              </a:r>
              <a:r>
                <a:rPr lang="en-US" sz="1200" b="1" dirty="0">
                  <a:latin typeface="Arial" pitchFamily="34" charset="0"/>
                </a:rPr>
                <a:t>&amp;</a:t>
              </a:r>
              <a:r>
                <a:rPr lang="tr-TR" sz="1200" b="1" dirty="0">
                  <a:latin typeface="Arial" pitchFamily="34" charset="0"/>
                </a:rPr>
                <a:t> Dağıtım </a:t>
              </a:r>
              <a:endParaRPr lang="en-US" sz="1200" b="1" dirty="0">
                <a:latin typeface="Arial" pitchFamily="34" charset="0"/>
              </a:endParaRPr>
            </a:p>
          </p:txBody>
        </p:sp>
        <p:sp>
          <p:nvSpPr>
            <p:cNvPr id="11" name="AutoShape 8">
              <a:extLst>
                <a:ext uri="{FF2B5EF4-FFF2-40B4-BE49-F238E27FC236}">
                  <a16:creationId xmlns:a16="http://schemas.microsoft.com/office/drawing/2014/main" id="{A41BD47A-32FE-B6A8-1CDA-845A9F411B7A}"/>
                </a:ext>
              </a:extLst>
            </p:cNvPr>
            <p:cNvSpPr>
              <a:spLocks noChangeArrowheads="1"/>
            </p:cNvSpPr>
            <p:nvPr/>
          </p:nvSpPr>
          <p:spPr bwMode="auto">
            <a:xfrm>
              <a:off x="3428" y="1838"/>
              <a:ext cx="1435" cy="272"/>
            </a:xfrm>
            <a:prstGeom prst="rightArrow">
              <a:avLst>
                <a:gd name="adj1" fmla="val 75009"/>
                <a:gd name="adj2" fmla="val 67974"/>
              </a:avLst>
            </a:prstGeom>
            <a:solidFill>
              <a:schemeClr val="bg1"/>
            </a:solidFill>
            <a:ln w="12700">
              <a:solidFill>
                <a:schemeClr val="tx1"/>
              </a:solidFill>
              <a:miter lim="800000"/>
              <a:headEnd/>
              <a:tailEnd/>
            </a:ln>
            <a:effectLst/>
          </p:spPr>
          <p:txBody>
            <a:bodyPr wrap="none" lIns="92075" tIns="46038" rIns="92075" bIns="46038"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eaLnBrk="0" hangingPunct="0">
                <a:lnSpc>
                  <a:spcPct val="100000"/>
                </a:lnSpc>
              </a:pPr>
              <a:r>
                <a:rPr lang="tr-TR" sz="1200" b="1" dirty="0">
                  <a:latin typeface="Arial" pitchFamily="34" charset="0"/>
                </a:rPr>
                <a:t>Satış </a:t>
              </a:r>
              <a:r>
                <a:rPr lang="en-US" sz="1200" b="1" dirty="0">
                  <a:latin typeface="Arial" pitchFamily="34" charset="0"/>
                </a:rPr>
                <a:t>&amp; </a:t>
              </a:r>
              <a:r>
                <a:rPr lang="tr-TR" sz="1200" b="1" dirty="0">
                  <a:latin typeface="Arial" pitchFamily="34" charset="0"/>
                </a:rPr>
                <a:t>Müşteri Hizmetleri</a:t>
              </a:r>
              <a:endParaRPr lang="en-US" sz="1200" b="1" dirty="0">
                <a:latin typeface="Arial" pitchFamily="34" charset="0"/>
              </a:endParaRPr>
            </a:p>
          </p:txBody>
        </p:sp>
        <p:sp>
          <p:nvSpPr>
            <p:cNvPr id="12" name="Rectangle 9">
              <a:extLst>
                <a:ext uri="{FF2B5EF4-FFF2-40B4-BE49-F238E27FC236}">
                  <a16:creationId xmlns:a16="http://schemas.microsoft.com/office/drawing/2014/main" id="{4F7003EB-69CD-E414-02BD-EF9508703AE2}"/>
                </a:ext>
              </a:extLst>
            </p:cNvPr>
            <p:cNvSpPr>
              <a:spLocks noChangeArrowheads="1"/>
            </p:cNvSpPr>
            <p:nvPr/>
          </p:nvSpPr>
          <p:spPr bwMode="auto">
            <a:xfrm>
              <a:off x="632" y="1329"/>
              <a:ext cx="4504" cy="154"/>
            </a:xfrm>
            <a:prstGeom prst="rect">
              <a:avLst/>
            </a:prstGeom>
            <a:noFill/>
            <a:ln w="9525">
              <a:noFill/>
              <a:miter lim="800000"/>
              <a:headEnd/>
              <a:tailEnd/>
            </a:ln>
            <a:effectLst/>
          </p:spPr>
          <p:txBody>
            <a:bodyPr lIns="0" tIns="46038" rIns="0" bIns="46038"/>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eaLnBrk="0" hangingPunct="0">
                <a:tabLst>
                  <a:tab pos="400050" algn="ctr"/>
                  <a:tab pos="1314450" algn="ctr"/>
                  <a:tab pos="2286000" algn="ctr"/>
                  <a:tab pos="3314700" algn="ctr"/>
                  <a:tab pos="4229100" algn="ctr"/>
                  <a:tab pos="4972050" algn="ctr"/>
                  <a:tab pos="5715000" algn="ctr"/>
                  <a:tab pos="6457950" algn="ctr"/>
                </a:tabLst>
              </a:pPr>
              <a:r>
                <a:rPr lang="en-US" sz="1000" b="1" dirty="0">
                  <a:latin typeface="Arial" pitchFamily="34" charset="0"/>
                </a:rPr>
                <a:t>	</a:t>
              </a:r>
              <a:r>
                <a:rPr lang="tr-TR" sz="1000" b="1" dirty="0">
                  <a:latin typeface="Arial" pitchFamily="34" charset="0"/>
                </a:rPr>
                <a:t>Tedarikçiler</a:t>
              </a:r>
              <a:r>
                <a:rPr lang="en-US" sz="1000" b="1" dirty="0">
                  <a:latin typeface="Arial" pitchFamily="34" charset="0"/>
                </a:rPr>
                <a:t>	</a:t>
              </a:r>
              <a:r>
                <a:rPr lang="tr-TR" sz="1000" b="1" dirty="0">
                  <a:latin typeface="Arial" pitchFamily="34" charset="0"/>
                </a:rPr>
                <a:t>Nakliye</a:t>
              </a:r>
              <a:r>
                <a:rPr lang="en-US" sz="1000" b="1" dirty="0">
                  <a:latin typeface="Arial" pitchFamily="34" charset="0"/>
                </a:rPr>
                <a:t>	 </a:t>
              </a:r>
              <a:r>
                <a:rPr lang="tr-TR" sz="1000" b="1" dirty="0">
                  <a:latin typeface="Arial" pitchFamily="34" charset="0"/>
                </a:rPr>
                <a:t>Üretim</a:t>
              </a:r>
              <a:r>
                <a:rPr lang="en-US" sz="1000" b="1" dirty="0">
                  <a:latin typeface="Arial" pitchFamily="34" charset="0"/>
                </a:rPr>
                <a:t>	 </a:t>
              </a:r>
              <a:r>
                <a:rPr lang="tr-TR" sz="1000" b="1" dirty="0">
                  <a:latin typeface="Arial" pitchFamily="34" charset="0"/>
                </a:rPr>
                <a:t>Nakliye</a:t>
              </a:r>
              <a:r>
                <a:rPr lang="en-US" sz="1000" b="1" dirty="0">
                  <a:latin typeface="Arial" pitchFamily="34" charset="0"/>
                </a:rPr>
                <a:t>	 D</a:t>
              </a:r>
              <a:r>
                <a:rPr lang="tr-TR" sz="1000" b="1" dirty="0">
                  <a:latin typeface="Arial" pitchFamily="34" charset="0"/>
                </a:rPr>
                <a:t>istribitör</a:t>
              </a:r>
              <a:r>
                <a:rPr lang="en-US" sz="1000" b="1" dirty="0">
                  <a:latin typeface="Arial" pitchFamily="34" charset="0"/>
                </a:rPr>
                <a:t>	 D</a:t>
              </a:r>
              <a:r>
                <a:rPr lang="tr-TR" sz="1000" b="1" dirty="0">
                  <a:latin typeface="Arial" pitchFamily="34" charset="0"/>
                </a:rPr>
                <a:t>ağıtım</a:t>
              </a:r>
              <a:r>
                <a:rPr lang="en-US" sz="1000" b="1" dirty="0">
                  <a:latin typeface="Arial" pitchFamily="34" charset="0"/>
                </a:rPr>
                <a:t>	</a:t>
              </a:r>
              <a:r>
                <a:rPr lang="tr-TR" sz="1000" b="1" dirty="0">
                  <a:latin typeface="Arial" pitchFamily="34" charset="0"/>
                </a:rPr>
                <a:t>Müşteri</a:t>
              </a:r>
              <a:r>
                <a:rPr lang="en-US" sz="1000" b="1" dirty="0">
                  <a:latin typeface="Arial" pitchFamily="34" charset="0"/>
                </a:rPr>
                <a:t>	</a:t>
              </a:r>
              <a:r>
                <a:rPr lang="tr-TR" sz="1000" b="1" dirty="0">
                  <a:latin typeface="Arial" pitchFamily="34" charset="0"/>
                </a:rPr>
                <a:t>Tüketici</a:t>
              </a:r>
              <a:endParaRPr lang="en-US" sz="1000" b="1" dirty="0">
                <a:latin typeface="Arial" pitchFamily="34" charset="0"/>
              </a:endParaRPr>
            </a:p>
            <a:p>
              <a:pPr algn="l" eaLnBrk="0" hangingPunct="0">
                <a:tabLst>
                  <a:tab pos="400050" algn="ctr"/>
                  <a:tab pos="1314450" algn="ctr"/>
                  <a:tab pos="2286000" algn="ctr"/>
                  <a:tab pos="3314700" algn="ctr"/>
                  <a:tab pos="4229100" algn="ctr"/>
                  <a:tab pos="4972050" algn="ctr"/>
                  <a:tab pos="5715000" algn="ctr"/>
                  <a:tab pos="6457950" algn="ctr"/>
                </a:tabLst>
              </a:pPr>
              <a:r>
                <a:rPr lang="en-US" sz="1000" b="1" dirty="0">
                  <a:latin typeface="Arial" pitchFamily="34" charset="0"/>
                </a:rPr>
                <a:t>		 </a:t>
              </a:r>
            </a:p>
          </p:txBody>
        </p:sp>
        <p:grpSp>
          <p:nvGrpSpPr>
            <p:cNvPr id="13" name="Group 10">
              <a:extLst>
                <a:ext uri="{FF2B5EF4-FFF2-40B4-BE49-F238E27FC236}">
                  <a16:creationId xmlns:a16="http://schemas.microsoft.com/office/drawing/2014/main" id="{C191F662-DD5E-7C2C-F1E7-F33578E1563C}"/>
                </a:ext>
              </a:extLst>
            </p:cNvPr>
            <p:cNvGrpSpPr>
              <a:grpSpLocks/>
            </p:cNvGrpSpPr>
            <p:nvPr/>
          </p:nvGrpSpPr>
          <p:grpSpPr bwMode="auto">
            <a:xfrm>
              <a:off x="1216" y="1534"/>
              <a:ext cx="588" cy="244"/>
              <a:chOff x="1216" y="1534"/>
              <a:chExt cx="588" cy="244"/>
            </a:xfrm>
          </p:grpSpPr>
          <p:sp>
            <p:nvSpPr>
              <p:cNvPr id="214" name="AutoShape 11">
                <a:extLst>
                  <a:ext uri="{FF2B5EF4-FFF2-40B4-BE49-F238E27FC236}">
                    <a16:creationId xmlns:a16="http://schemas.microsoft.com/office/drawing/2014/main" id="{83B97BD4-A211-B4F4-82BB-E4FB2C1C838D}"/>
                  </a:ext>
                </a:extLst>
              </p:cNvPr>
              <p:cNvSpPr>
                <a:spLocks noChangeArrowheads="1"/>
              </p:cNvSpPr>
              <p:nvPr/>
            </p:nvSpPr>
            <p:spPr bwMode="auto">
              <a:xfrm>
                <a:off x="1216" y="1534"/>
                <a:ext cx="588" cy="244"/>
              </a:xfrm>
              <a:prstGeom prst="rightArrow">
                <a:avLst>
                  <a:gd name="adj1" fmla="val 75009"/>
                  <a:gd name="adj2" fmla="val 59855"/>
                </a:avLst>
              </a:prstGeom>
              <a:solidFill>
                <a:schemeClr val="bg1"/>
              </a:solidFill>
              <a:ln w="12700">
                <a:solidFill>
                  <a:schemeClr val="tx1"/>
                </a:solidFill>
                <a:miter lim="800000"/>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215" name="Group 12">
                <a:extLst>
                  <a:ext uri="{FF2B5EF4-FFF2-40B4-BE49-F238E27FC236}">
                    <a16:creationId xmlns:a16="http://schemas.microsoft.com/office/drawing/2014/main" id="{E7E220E9-4634-70AB-EF4C-2C82972A332A}"/>
                  </a:ext>
                </a:extLst>
              </p:cNvPr>
              <p:cNvGrpSpPr>
                <a:grpSpLocks/>
              </p:cNvGrpSpPr>
              <p:nvPr/>
            </p:nvGrpSpPr>
            <p:grpSpPr bwMode="auto">
              <a:xfrm>
                <a:off x="1244" y="1599"/>
                <a:ext cx="459" cy="120"/>
                <a:chOff x="1244" y="1599"/>
                <a:chExt cx="459" cy="120"/>
              </a:xfrm>
            </p:grpSpPr>
            <p:grpSp>
              <p:nvGrpSpPr>
                <p:cNvPr id="216" name="Group 13">
                  <a:extLst>
                    <a:ext uri="{FF2B5EF4-FFF2-40B4-BE49-F238E27FC236}">
                      <a16:creationId xmlns:a16="http://schemas.microsoft.com/office/drawing/2014/main" id="{F291C9D9-2547-5894-3461-2286FB43BE12}"/>
                    </a:ext>
                  </a:extLst>
                </p:cNvPr>
                <p:cNvGrpSpPr>
                  <a:grpSpLocks/>
                </p:cNvGrpSpPr>
                <p:nvPr/>
              </p:nvGrpSpPr>
              <p:grpSpPr bwMode="auto">
                <a:xfrm>
                  <a:off x="1252" y="1599"/>
                  <a:ext cx="451" cy="119"/>
                  <a:chOff x="1252" y="1599"/>
                  <a:chExt cx="451" cy="119"/>
                </a:xfrm>
              </p:grpSpPr>
              <p:sp>
                <p:nvSpPr>
                  <p:cNvPr id="306" name="Freeform 14">
                    <a:extLst>
                      <a:ext uri="{FF2B5EF4-FFF2-40B4-BE49-F238E27FC236}">
                        <a16:creationId xmlns:a16="http://schemas.microsoft.com/office/drawing/2014/main" id="{E714FDA2-0522-8D19-C5A2-CA078A6B01C4}"/>
                      </a:ext>
                    </a:extLst>
                  </p:cNvPr>
                  <p:cNvSpPr>
                    <a:spLocks/>
                  </p:cNvSpPr>
                  <p:nvPr/>
                </p:nvSpPr>
                <p:spPr bwMode="auto">
                  <a:xfrm>
                    <a:off x="1252" y="1606"/>
                    <a:ext cx="360" cy="96"/>
                  </a:xfrm>
                  <a:custGeom>
                    <a:avLst/>
                    <a:gdLst/>
                    <a:ahLst/>
                    <a:cxnLst>
                      <a:cxn ang="0">
                        <a:pos x="295" y="0"/>
                      </a:cxn>
                      <a:cxn ang="0">
                        <a:pos x="11" y="0"/>
                      </a:cxn>
                      <a:cxn ang="0">
                        <a:pos x="9" y="4"/>
                      </a:cxn>
                      <a:cxn ang="0">
                        <a:pos x="7" y="8"/>
                      </a:cxn>
                      <a:cxn ang="0">
                        <a:pos x="4" y="13"/>
                      </a:cxn>
                      <a:cxn ang="0">
                        <a:pos x="3" y="19"/>
                      </a:cxn>
                      <a:cxn ang="0">
                        <a:pos x="2" y="24"/>
                      </a:cxn>
                      <a:cxn ang="0">
                        <a:pos x="1" y="30"/>
                      </a:cxn>
                      <a:cxn ang="0">
                        <a:pos x="1" y="37"/>
                      </a:cxn>
                      <a:cxn ang="0">
                        <a:pos x="2" y="42"/>
                      </a:cxn>
                      <a:cxn ang="0">
                        <a:pos x="3" y="47"/>
                      </a:cxn>
                      <a:cxn ang="0">
                        <a:pos x="4" y="51"/>
                      </a:cxn>
                      <a:cxn ang="0">
                        <a:pos x="5" y="55"/>
                      </a:cxn>
                      <a:cxn ang="0">
                        <a:pos x="7" y="59"/>
                      </a:cxn>
                      <a:cxn ang="0">
                        <a:pos x="9" y="62"/>
                      </a:cxn>
                      <a:cxn ang="0">
                        <a:pos x="0" y="69"/>
                      </a:cxn>
                      <a:cxn ang="0">
                        <a:pos x="0" y="94"/>
                      </a:cxn>
                      <a:cxn ang="0">
                        <a:pos x="91" y="94"/>
                      </a:cxn>
                      <a:cxn ang="0">
                        <a:pos x="91" y="68"/>
                      </a:cxn>
                      <a:cxn ang="0">
                        <a:pos x="270" y="68"/>
                      </a:cxn>
                      <a:cxn ang="0">
                        <a:pos x="241" y="74"/>
                      </a:cxn>
                      <a:cxn ang="0">
                        <a:pos x="241" y="85"/>
                      </a:cxn>
                      <a:cxn ang="0">
                        <a:pos x="319" y="85"/>
                      </a:cxn>
                      <a:cxn ang="0">
                        <a:pos x="279" y="90"/>
                      </a:cxn>
                      <a:cxn ang="0">
                        <a:pos x="279" y="95"/>
                      </a:cxn>
                      <a:cxn ang="0">
                        <a:pos x="349" y="90"/>
                      </a:cxn>
                      <a:cxn ang="0">
                        <a:pos x="349" y="75"/>
                      </a:cxn>
                      <a:cxn ang="0">
                        <a:pos x="359" y="75"/>
                      </a:cxn>
                      <a:cxn ang="0">
                        <a:pos x="359" y="66"/>
                      </a:cxn>
                      <a:cxn ang="0">
                        <a:pos x="348" y="66"/>
                      </a:cxn>
                      <a:cxn ang="0">
                        <a:pos x="348" y="73"/>
                      </a:cxn>
                      <a:cxn ang="0">
                        <a:pos x="286" y="73"/>
                      </a:cxn>
                      <a:cxn ang="0">
                        <a:pos x="289" y="70"/>
                      </a:cxn>
                      <a:cxn ang="0">
                        <a:pos x="292" y="68"/>
                      </a:cxn>
                      <a:cxn ang="0">
                        <a:pos x="295" y="66"/>
                      </a:cxn>
                      <a:cxn ang="0">
                        <a:pos x="291" y="71"/>
                      </a:cxn>
                      <a:cxn ang="0">
                        <a:pos x="305" y="71"/>
                      </a:cxn>
                      <a:cxn ang="0">
                        <a:pos x="307" y="64"/>
                      </a:cxn>
                      <a:cxn ang="0">
                        <a:pos x="297" y="64"/>
                      </a:cxn>
                      <a:cxn ang="0">
                        <a:pos x="300" y="60"/>
                      </a:cxn>
                      <a:cxn ang="0">
                        <a:pos x="302" y="56"/>
                      </a:cxn>
                      <a:cxn ang="0">
                        <a:pos x="304" y="52"/>
                      </a:cxn>
                      <a:cxn ang="0">
                        <a:pos x="306" y="47"/>
                      </a:cxn>
                      <a:cxn ang="0">
                        <a:pos x="307" y="42"/>
                      </a:cxn>
                      <a:cxn ang="0">
                        <a:pos x="307" y="34"/>
                      </a:cxn>
                      <a:cxn ang="0">
                        <a:pos x="307" y="29"/>
                      </a:cxn>
                      <a:cxn ang="0">
                        <a:pos x="306" y="23"/>
                      </a:cxn>
                      <a:cxn ang="0">
                        <a:pos x="305" y="19"/>
                      </a:cxn>
                      <a:cxn ang="0">
                        <a:pos x="303" y="15"/>
                      </a:cxn>
                      <a:cxn ang="0">
                        <a:pos x="302" y="11"/>
                      </a:cxn>
                      <a:cxn ang="0">
                        <a:pos x="300" y="7"/>
                      </a:cxn>
                      <a:cxn ang="0">
                        <a:pos x="297" y="4"/>
                      </a:cxn>
                      <a:cxn ang="0">
                        <a:pos x="295" y="0"/>
                      </a:cxn>
                    </a:cxnLst>
                    <a:rect l="0" t="0" r="r" b="b"/>
                    <a:pathLst>
                      <a:path w="360" h="96">
                        <a:moveTo>
                          <a:pt x="295" y="0"/>
                        </a:moveTo>
                        <a:lnTo>
                          <a:pt x="11" y="0"/>
                        </a:lnTo>
                        <a:lnTo>
                          <a:pt x="9" y="4"/>
                        </a:lnTo>
                        <a:lnTo>
                          <a:pt x="7" y="8"/>
                        </a:lnTo>
                        <a:lnTo>
                          <a:pt x="4" y="13"/>
                        </a:lnTo>
                        <a:lnTo>
                          <a:pt x="3" y="19"/>
                        </a:lnTo>
                        <a:lnTo>
                          <a:pt x="2" y="24"/>
                        </a:lnTo>
                        <a:lnTo>
                          <a:pt x="1" y="30"/>
                        </a:lnTo>
                        <a:lnTo>
                          <a:pt x="1" y="37"/>
                        </a:lnTo>
                        <a:lnTo>
                          <a:pt x="2" y="42"/>
                        </a:lnTo>
                        <a:lnTo>
                          <a:pt x="3" y="47"/>
                        </a:lnTo>
                        <a:lnTo>
                          <a:pt x="4" y="51"/>
                        </a:lnTo>
                        <a:lnTo>
                          <a:pt x="5" y="55"/>
                        </a:lnTo>
                        <a:lnTo>
                          <a:pt x="7" y="59"/>
                        </a:lnTo>
                        <a:lnTo>
                          <a:pt x="9" y="62"/>
                        </a:lnTo>
                        <a:lnTo>
                          <a:pt x="0" y="69"/>
                        </a:lnTo>
                        <a:lnTo>
                          <a:pt x="0" y="94"/>
                        </a:lnTo>
                        <a:lnTo>
                          <a:pt x="91" y="94"/>
                        </a:lnTo>
                        <a:lnTo>
                          <a:pt x="91" y="68"/>
                        </a:lnTo>
                        <a:lnTo>
                          <a:pt x="270" y="68"/>
                        </a:lnTo>
                        <a:lnTo>
                          <a:pt x="241" y="74"/>
                        </a:lnTo>
                        <a:lnTo>
                          <a:pt x="241" y="85"/>
                        </a:lnTo>
                        <a:lnTo>
                          <a:pt x="319" y="85"/>
                        </a:lnTo>
                        <a:lnTo>
                          <a:pt x="279" y="90"/>
                        </a:lnTo>
                        <a:lnTo>
                          <a:pt x="279" y="95"/>
                        </a:lnTo>
                        <a:lnTo>
                          <a:pt x="349" y="90"/>
                        </a:lnTo>
                        <a:lnTo>
                          <a:pt x="349" y="75"/>
                        </a:lnTo>
                        <a:lnTo>
                          <a:pt x="359" y="75"/>
                        </a:lnTo>
                        <a:lnTo>
                          <a:pt x="359" y="66"/>
                        </a:lnTo>
                        <a:lnTo>
                          <a:pt x="348" y="66"/>
                        </a:lnTo>
                        <a:lnTo>
                          <a:pt x="348" y="73"/>
                        </a:lnTo>
                        <a:lnTo>
                          <a:pt x="286" y="73"/>
                        </a:lnTo>
                        <a:lnTo>
                          <a:pt x="289" y="70"/>
                        </a:lnTo>
                        <a:lnTo>
                          <a:pt x="292" y="68"/>
                        </a:lnTo>
                        <a:lnTo>
                          <a:pt x="295" y="66"/>
                        </a:lnTo>
                        <a:lnTo>
                          <a:pt x="291" y="71"/>
                        </a:lnTo>
                        <a:lnTo>
                          <a:pt x="305" y="71"/>
                        </a:lnTo>
                        <a:lnTo>
                          <a:pt x="307" y="64"/>
                        </a:lnTo>
                        <a:lnTo>
                          <a:pt x="297" y="64"/>
                        </a:lnTo>
                        <a:lnTo>
                          <a:pt x="300" y="60"/>
                        </a:lnTo>
                        <a:lnTo>
                          <a:pt x="302" y="56"/>
                        </a:lnTo>
                        <a:lnTo>
                          <a:pt x="304" y="52"/>
                        </a:lnTo>
                        <a:lnTo>
                          <a:pt x="306" y="47"/>
                        </a:lnTo>
                        <a:lnTo>
                          <a:pt x="307" y="42"/>
                        </a:lnTo>
                        <a:lnTo>
                          <a:pt x="307" y="34"/>
                        </a:lnTo>
                        <a:lnTo>
                          <a:pt x="307" y="29"/>
                        </a:lnTo>
                        <a:lnTo>
                          <a:pt x="306" y="23"/>
                        </a:lnTo>
                        <a:lnTo>
                          <a:pt x="305" y="19"/>
                        </a:lnTo>
                        <a:lnTo>
                          <a:pt x="303" y="15"/>
                        </a:lnTo>
                        <a:lnTo>
                          <a:pt x="302" y="11"/>
                        </a:lnTo>
                        <a:lnTo>
                          <a:pt x="300" y="7"/>
                        </a:lnTo>
                        <a:lnTo>
                          <a:pt x="297" y="4"/>
                        </a:lnTo>
                        <a:lnTo>
                          <a:pt x="295" y="0"/>
                        </a:lnTo>
                      </a:path>
                    </a:pathLst>
                  </a:custGeom>
                  <a:solidFill>
                    <a:srgbClr val="BFBFBF"/>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307" name="Group 15">
                    <a:extLst>
                      <a:ext uri="{FF2B5EF4-FFF2-40B4-BE49-F238E27FC236}">
                        <a16:creationId xmlns:a16="http://schemas.microsoft.com/office/drawing/2014/main" id="{82DDF69D-0790-25B1-C634-B9AAEE4CB248}"/>
                      </a:ext>
                    </a:extLst>
                  </p:cNvPr>
                  <p:cNvGrpSpPr>
                    <a:grpSpLocks/>
                  </p:cNvGrpSpPr>
                  <p:nvPr/>
                </p:nvGrpSpPr>
                <p:grpSpPr bwMode="auto">
                  <a:xfrm>
                    <a:off x="1603" y="1599"/>
                    <a:ext cx="100" cy="119"/>
                    <a:chOff x="1603" y="1599"/>
                    <a:chExt cx="100" cy="119"/>
                  </a:xfrm>
                </p:grpSpPr>
                <p:grpSp>
                  <p:nvGrpSpPr>
                    <p:cNvPr id="308" name="Group 16">
                      <a:extLst>
                        <a:ext uri="{FF2B5EF4-FFF2-40B4-BE49-F238E27FC236}">
                          <a16:creationId xmlns:a16="http://schemas.microsoft.com/office/drawing/2014/main" id="{CA992188-C4DE-AD21-1067-BEFF0791FD8D}"/>
                        </a:ext>
                      </a:extLst>
                    </p:cNvPr>
                    <p:cNvGrpSpPr>
                      <a:grpSpLocks/>
                    </p:cNvGrpSpPr>
                    <p:nvPr/>
                  </p:nvGrpSpPr>
                  <p:grpSpPr bwMode="auto">
                    <a:xfrm>
                      <a:off x="1603" y="1599"/>
                      <a:ext cx="7" cy="71"/>
                      <a:chOff x="1603" y="1599"/>
                      <a:chExt cx="7" cy="71"/>
                    </a:xfrm>
                  </p:grpSpPr>
                  <p:sp>
                    <p:nvSpPr>
                      <p:cNvPr id="321" name="Rectangle 17">
                        <a:extLst>
                          <a:ext uri="{FF2B5EF4-FFF2-40B4-BE49-F238E27FC236}">
                            <a16:creationId xmlns:a16="http://schemas.microsoft.com/office/drawing/2014/main" id="{90B49953-8595-B7D2-6C34-B2AC1569C769}"/>
                          </a:ext>
                        </a:extLst>
                      </p:cNvPr>
                      <p:cNvSpPr>
                        <a:spLocks noChangeArrowheads="1"/>
                      </p:cNvSpPr>
                      <p:nvPr/>
                    </p:nvSpPr>
                    <p:spPr bwMode="auto">
                      <a:xfrm flipV="1">
                        <a:off x="1606" y="1664"/>
                        <a:ext cx="0" cy="6"/>
                      </a:xfrm>
                      <a:prstGeom prst="rect">
                        <a:avLst/>
                      </a:prstGeom>
                      <a:solidFill>
                        <a:srgbClr val="7F7F7F"/>
                      </a:solidFill>
                      <a:ln w="12700">
                        <a:solidFill>
                          <a:srgbClr val="000000"/>
                        </a:solidFill>
                        <a:miter lim="800000"/>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322" name="Group 18">
                        <a:extLst>
                          <a:ext uri="{FF2B5EF4-FFF2-40B4-BE49-F238E27FC236}">
                            <a16:creationId xmlns:a16="http://schemas.microsoft.com/office/drawing/2014/main" id="{71070065-33A2-17FC-8512-0B02100C9041}"/>
                          </a:ext>
                        </a:extLst>
                      </p:cNvPr>
                      <p:cNvGrpSpPr>
                        <a:grpSpLocks/>
                      </p:cNvGrpSpPr>
                      <p:nvPr/>
                    </p:nvGrpSpPr>
                    <p:grpSpPr bwMode="auto">
                      <a:xfrm>
                        <a:off x="1603" y="1599"/>
                        <a:ext cx="7" cy="58"/>
                        <a:chOff x="1603" y="1599"/>
                        <a:chExt cx="7" cy="58"/>
                      </a:xfrm>
                    </p:grpSpPr>
                    <p:sp>
                      <p:nvSpPr>
                        <p:cNvPr id="323" name="Rectangle 19">
                          <a:extLst>
                            <a:ext uri="{FF2B5EF4-FFF2-40B4-BE49-F238E27FC236}">
                              <a16:creationId xmlns:a16="http://schemas.microsoft.com/office/drawing/2014/main" id="{968E98AB-45A5-4030-FAE8-ADA244C4FF3F}"/>
                            </a:ext>
                          </a:extLst>
                        </p:cNvPr>
                        <p:cNvSpPr>
                          <a:spLocks noChangeArrowheads="1"/>
                        </p:cNvSpPr>
                        <p:nvPr/>
                      </p:nvSpPr>
                      <p:spPr bwMode="auto">
                        <a:xfrm flipH="1">
                          <a:off x="1603" y="1599"/>
                          <a:ext cx="7" cy="22"/>
                        </a:xfrm>
                        <a:prstGeom prst="rect">
                          <a:avLst/>
                        </a:prstGeom>
                        <a:solidFill>
                          <a:srgbClr val="BFBFBF"/>
                        </a:solidFill>
                        <a:ln w="12700">
                          <a:solidFill>
                            <a:srgbClr val="000000"/>
                          </a:solidFill>
                          <a:miter lim="800000"/>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24" name="Rectangle 20">
                          <a:extLst>
                            <a:ext uri="{FF2B5EF4-FFF2-40B4-BE49-F238E27FC236}">
                              <a16:creationId xmlns:a16="http://schemas.microsoft.com/office/drawing/2014/main" id="{E7F4686E-45A6-CABA-6711-A33BFE81BC0B}"/>
                            </a:ext>
                          </a:extLst>
                        </p:cNvPr>
                        <p:cNvSpPr>
                          <a:spLocks noChangeArrowheads="1"/>
                        </p:cNvSpPr>
                        <p:nvPr/>
                      </p:nvSpPr>
                      <p:spPr bwMode="auto">
                        <a:xfrm flipH="1">
                          <a:off x="1605" y="1636"/>
                          <a:ext cx="4" cy="21"/>
                        </a:xfrm>
                        <a:prstGeom prst="rect">
                          <a:avLst/>
                        </a:prstGeom>
                        <a:solidFill>
                          <a:srgbClr val="9F9F9F"/>
                        </a:solidFill>
                        <a:ln w="12700">
                          <a:solidFill>
                            <a:srgbClr val="000000"/>
                          </a:solidFill>
                          <a:miter lim="800000"/>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grpSp>
                  <p:nvGrpSpPr>
                    <p:cNvPr id="309" name="Group 21">
                      <a:extLst>
                        <a:ext uri="{FF2B5EF4-FFF2-40B4-BE49-F238E27FC236}">
                          <a16:creationId xmlns:a16="http://schemas.microsoft.com/office/drawing/2014/main" id="{E2315647-C937-810E-275D-B8B18FF3539B}"/>
                        </a:ext>
                      </a:extLst>
                    </p:cNvPr>
                    <p:cNvGrpSpPr>
                      <a:grpSpLocks/>
                    </p:cNvGrpSpPr>
                    <p:nvPr/>
                  </p:nvGrpSpPr>
                  <p:grpSpPr bwMode="auto">
                    <a:xfrm>
                      <a:off x="1605" y="1627"/>
                      <a:ext cx="98" cy="91"/>
                      <a:chOff x="1605" y="1627"/>
                      <a:chExt cx="98" cy="91"/>
                    </a:xfrm>
                  </p:grpSpPr>
                  <p:grpSp>
                    <p:nvGrpSpPr>
                      <p:cNvPr id="310" name="Group 22">
                        <a:extLst>
                          <a:ext uri="{FF2B5EF4-FFF2-40B4-BE49-F238E27FC236}">
                            <a16:creationId xmlns:a16="http://schemas.microsoft.com/office/drawing/2014/main" id="{C7BAA458-D739-0464-EA49-D1D01621154B}"/>
                          </a:ext>
                        </a:extLst>
                      </p:cNvPr>
                      <p:cNvGrpSpPr>
                        <a:grpSpLocks/>
                      </p:cNvGrpSpPr>
                      <p:nvPr/>
                    </p:nvGrpSpPr>
                    <p:grpSpPr bwMode="auto">
                      <a:xfrm>
                        <a:off x="1605" y="1627"/>
                        <a:ext cx="94" cy="56"/>
                        <a:chOff x="1605" y="1627"/>
                        <a:chExt cx="94" cy="56"/>
                      </a:xfrm>
                    </p:grpSpPr>
                    <p:sp>
                      <p:nvSpPr>
                        <p:cNvPr id="317" name="Freeform 23">
                          <a:extLst>
                            <a:ext uri="{FF2B5EF4-FFF2-40B4-BE49-F238E27FC236}">
                              <a16:creationId xmlns:a16="http://schemas.microsoft.com/office/drawing/2014/main" id="{A4BA5841-7F34-1380-8DDF-123095517589}"/>
                            </a:ext>
                          </a:extLst>
                        </p:cNvPr>
                        <p:cNvSpPr>
                          <a:spLocks/>
                        </p:cNvSpPr>
                        <p:nvPr/>
                      </p:nvSpPr>
                      <p:spPr bwMode="auto">
                        <a:xfrm>
                          <a:off x="1605" y="1627"/>
                          <a:ext cx="94" cy="56"/>
                        </a:xfrm>
                        <a:custGeom>
                          <a:avLst/>
                          <a:gdLst/>
                          <a:ahLst/>
                          <a:cxnLst>
                            <a:cxn ang="0">
                              <a:pos x="43" y="0"/>
                            </a:cxn>
                            <a:cxn ang="0">
                              <a:pos x="8" y="0"/>
                            </a:cxn>
                            <a:cxn ang="0">
                              <a:pos x="7" y="0"/>
                            </a:cxn>
                            <a:cxn ang="0">
                              <a:pos x="6" y="1"/>
                            </a:cxn>
                            <a:cxn ang="0">
                              <a:pos x="5" y="2"/>
                            </a:cxn>
                            <a:cxn ang="0">
                              <a:pos x="5" y="3"/>
                            </a:cxn>
                            <a:cxn ang="0">
                              <a:pos x="0" y="47"/>
                            </a:cxn>
                            <a:cxn ang="0">
                              <a:pos x="0" y="49"/>
                            </a:cxn>
                            <a:cxn ang="0">
                              <a:pos x="1" y="51"/>
                            </a:cxn>
                            <a:cxn ang="0">
                              <a:pos x="2" y="54"/>
                            </a:cxn>
                            <a:cxn ang="0">
                              <a:pos x="4" y="55"/>
                            </a:cxn>
                            <a:cxn ang="0">
                              <a:pos x="6" y="55"/>
                            </a:cxn>
                            <a:cxn ang="0">
                              <a:pos x="93" y="55"/>
                            </a:cxn>
                            <a:cxn ang="0">
                              <a:pos x="90" y="32"/>
                            </a:cxn>
                            <a:cxn ang="0">
                              <a:pos x="90" y="31"/>
                            </a:cxn>
                            <a:cxn ang="0">
                              <a:pos x="88" y="29"/>
                            </a:cxn>
                            <a:cxn ang="0">
                              <a:pos x="85" y="29"/>
                            </a:cxn>
                            <a:cxn ang="0">
                              <a:pos x="52" y="23"/>
                            </a:cxn>
                            <a:cxn ang="0">
                              <a:pos x="36" y="23"/>
                            </a:cxn>
                            <a:cxn ang="0">
                              <a:pos x="13" y="23"/>
                            </a:cxn>
                            <a:cxn ang="0">
                              <a:pos x="13" y="3"/>
                            </a:cxn>
                            <a:cxn ang="0">
                              <a:pos x="31" y="3"/>
                            </a:cxn>
                            <a:cxn ang="0">
                              <a:pos x="36" y="23"/>
                            </a:cxn>
                            <a:cxn ang="0">
                              <a:pos x="39" y="23"/>
                            </a:cxn>
                            <a:cxn ang="0">
                              <a:pos x="34" y="3"/>
                            </a:cxn>
                            <a:cxn ang="0">
                              <a:pos x="43" y="3"/>
                            </a:cxn>
                            <a:cxn ang="0">
                              <a:pos x="48" y="23"/>
                            </a:cxn>
                            <a:cxn ang="0">
                              <a:pos x="52" y="23"/>
                            </a:cxn>
                            <a:cxn ang="0">
                              <a:pos x="46" y="3"/>
                            </a:cxn>
                            <a:cxn ang="0">
                              <a:pos x="46" y="2"/>
                            </a:cxn>
                            <a:cxn ang="0">
                              <a:pos x="45" y="1"/>
                            </a:cxn>
                            <a:cxn ang="0">
                              <a:pos x="45" y="0"/>
                            </a:cxn>
                            <a:cxn ang="0">
                              <a:pos x="43" y="0"/>
                            </a:cxn>
                          </a:cxnLst>
                          <a:rect l="0" t="0" r="r" b="b"/>
                          <a:pathLst>
                            <a:path w="94" h="56">
                              <a:moveTo>
                                <a:pt x="43" y="0"/>
                              </a:moveTo>
                              <a:lnTo>
                                <a:pt x="8" y="0"/>
                              </a:lnTo>
                              <a:lnTo>
                                <a:pt x="7" y="0"/>
                              </a:lnTo>
                              <a:lnTo>
                                <a:pt x="6" y="1"/>
                              </a:lnTo>
                              <a:lnTo>
                                <a:pt x="5" y="2"/>
                              </a:lnTo>
                              <a:lnTo>
                                <a:pt x="5" y="3"/>
                              </a:lnTo>
                              <a:lnTo>
                                <a:pt x="0" y="47"/>
                              </a:lnTo>
                              <a:lnTo>
                                <a:pt x="0" y="49"/>
                              </a:lnTo>
                              <a:lnTo>
                                <a:pt x="1" y="51"/>
                              </a:lnTo>
                              <a:lnTo>
                                <a:pt x="2" y="54"/>
                              </a:lnTo>
                              <a:lnTo>
                                <a:pt x="4" y="55"/>
                              </a:lnTo>
                              <a:lnTo>
                                <a:pt x="6" y="55"/>
                              </a:lnTo>
                              <a:lnTo>
                                <a:pt x="93" y="55"/>
                              </a:lnTo>
                              <a:lnTo>
                                <a:pt x="90" y="32"/>
                              </a:lnTo>
                              <a:lnTo>
                                <a:pt x="90" y="31"/>
                              </a:lnTo>
                              <a:lnTo>
                                <a:pt x="88" y="29"/>
                              </a:lnTo>
                              <a:lnTo>
                                <a:pt x="85" y="29"/>
                              </a:lnTo>
                              <a:lnTo>
                                <a:pt x="52" y="23"/>
                              </a:lnTo>
                              <a:lnTo>
                                <a:pt x="36" y="23"/>
                              </a:lnTo>
                              <a:lnTo>
                                <a:pt x="13" y="23"/>
                              </a:lnTo>
                              <a:lnTo>
                                <a:pt x="13" y="3"/>
                              </a:lnTo>
                              <a:lnTo>
                                <a:pt x="31" y="3"/>
                              </a:lnTo>
                              <a:lnTo>
                                <a:pt x="36" y="23"/>
                              </a:lnTo>
                              <a:lnTo>
                                <a:pt x="39" y="23"/>
                              </a:lnTo>
                              <a:lnTo>
                                <a:pt x="34" y="3"/>
                              </a:lnTo>
                              <a:lnTo>
                                <a:pt x="43" y="3"/>
                              </a:lnTo>
                              <a:lnTo>
                                <a:pt x="48" y="23"/>
                              </a:lnTo>
                              <a:lnTo>
                                <a:pt x="52" y="23"/>
                              </a:lnTo>
                              <a:lnTo>
                                <a:pt x="46" y="3"/>
                              </a:lnTo>
                              <a:lnTo>
                                <a:pt x="46" y="2"/>
                              </a:lnTo>
                              <a:lnTo>
                                <a:pt x="45" y="1"/>
                              </a:lnTo>
                              <a:lnTo>
                                <a:pt x="45" y="0"/>
                              </a:lnTo>
                              <a:lnTo>
                                <a:pt x="43" y="0"/>
                              </a:lnTo>
                            </a:path>
                          </a:pathLst>
                        </a:custGeom>
                        <a:solidFill>
                          <a:srgbClr val="C0C0C0"/>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318" name="Group 24">
                          <a:extLst>
                            <a:ext uri="{FF2B5EF4-FFF2-40B4-BE49-F238E27FC236}">
                              <a16:creationId xmlns:a16="http://schemas.microsoft.com/office/drawing/2014/main" id="{41209376-8641-43C9-CC62-42A8379DFF24}"/>
                            </a:ext>
                          </a:extLst>
                        </p:cNvPr>
                        <p:cNvGrpSpPr>
                          <a:grpSpLocks/>
                        </p:cNvGrpSpPr>
                        <p:nvPr/>
                      </p:nvGrpSpPr>
                      <p:grpSpPr bwMode="auto">
                        <a:xfrm>
                          <a:off x="1644" y="1643"/>
                          <a:ext cx="30" cy="18"/>
                          <a:chOff x="1644" y="1643"/>
                          <a:chExt cx="30" cy="18"/>
                        </a:xfrm>
                      </p:grpSpPr>
                      <p:sp>
                        <p:nvSpPr>
                          <p:cNvPr id="319" name="Freeform 25">
                            <a:extLst>
                              <a:ext uri="{FF2B5EF4-FFF2-40B4-BE49-F238E27FC236}">
                                <a16:creationId xmlns:a16="http://schemas.microsoft.com/office/drawing/2014/main" id="{818C1484-57D7-4B44-0346-46194842C22D}"/>
                              </a:ext>
                            </a:extLst>
                          </p:cNvPr>
                          <p:cNvSpPr>
                            <a:spLocks/>
                          </p:cNvSpPr>
                          <p:nvPr/>
                        </p:nvSpPr>
                        <p:spPr bwMode="auto">
                          <a:xfrm>
                            <a:off x="1644" y="1644"/>
                            <a:ext cx="17" cy="17"/>
                          </a:xfrm>
                          <a:custGeom>
                            <a:avLst/>
                            <a:gdLst/>
                            <a:ahLst/>
                            <a:cxnLst>
                              <a:cxn ang="0">
                                <a:pos x="16" y="4"/>
                              </a:cxn>
                              <a:cxn ang="0">
                                <a:pos x="16" y="16"/>
                              </a:cxn>
                              <a:cxn ang="0">
                                <a:pos x="6" y="16"/>
                              </a:cxn>
                              <a:cxn ang="0">
                                <a:pos x="0" y="0"/>
                              </a:cxn>
                              <a:cxn ang="0">
                                <a:pos x="16" y="4"/>
                              </a:cxn>
                            </a:cxnLst>
                            <a:rect l="0" t="0" r="r" b="b"/>
                            <a:pathLst>
                              <a:path w="17" h="17">
                                <a:moveTo>
                                  <a:pt x="16" y="4"/>
                                </a:moveTo>
                                <a:lnTo>
                                  <a:pt x="16" y="16"/>
                                </a:lnTo>
                                <a:lnTo>
                                  <a:pt x="6" y="16"/>
                                </a:lnTo>
                                <a:lnTo>
                                  <a:pt x="0" y="0"/>
                                </a:lnTo>
                                <a:lnTo>
                                  <a:pt x="16" y="4"/>
                                </a:lnTo>
                              </a:path>
                            </a:pathLst>
                          </a:custGeom>
                          <a:solidFill>
                            <a:srgbClr val="C0C0C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20" name="Freeform 26">
                            <a:extLst>
                              <a:ext uri="{FF2B5EF4-FFF2-40B4-BE49-F238E27FC236}">
                                <a16:creationId xmlns:a16="http://schemas.microsoft.com/office/drawing/2014/main" id="{8415FF4E-1F87-1E0F-791B-C625F4607E54}"/>
                              </a:ext>
                            </a:extLst>
                          </p:cNvPr>
                          <p:cNvSpPr>
                            <a:spLocks/>
                          </p:cNvSpPr>
                          <p:nvPr/>
                        </p:nvSpPr>
                        <p:spPr bwMode="auto">
                          <a:xfrm>
                            <a:off x="1657" y="1643"/>
                            <a:ext cx="17" cy="17"/>
                          </a:xfrm>
                          <a:custGeom>
                            <a:avLst/>
                            <a:gdLst/>
                            <a:ahLst/>
                            <a:cxnLst>
                              <a:cxn ang="0">
                                <a:pos x="9" y="0"/>
                              </a:cxn>
                              <a:cxn ang="0">
                                <a:pos x="16" y="16"/>
                              </a:cxn>
                              <a:cxn ang="0">
                                <a:pos x="6" y="16"/>
                              </a:cxn>
                              <a:cxn ang="0">
                                <a:pos x="0" y="0"/>
                              </a:cxn>
                              <a:cxn ang="0">
                                <a:pos x="9" y="0"/>
                              </a:cxn>
                            </a:cxnLst>
                            <a:rect l="0" t="0" r="r" b="b"/>
                            <a:pathLst>
                              <a:path w="17" h="17">
                                <a:moveTo>
                                  <a:pt x="9" y="0"/>
                                </a:moveTo>
                                <a:lnTo>
                                  <a:pt x="16" y="16"/>
                                </a:lnTo>
                                <a:lnTo>
                                  <a:pt x="6" y="16"/>
                                </a:lnTo>
                                <a:lnTo>
                                  <a:pt x="0" y="0"/>
                                </a:lnTo>
                                <a:lnTo>
                                  <a:pt x="9" y="0"/>
                                </a:lnTo>
                              </a:path>
                            </a:pathLst>
                          </a:custGeom>
                          <a:solidFill>
                            <a:srgbClr val="C0C0C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sp>
                    <p:nvSpPr>
                      <p:cNvPr id="311" name="Freeform 27">
                        <a:extLst>
                          <a:ext uri="{FF2B5EF4-FFF2-40B4-BE49-F238E27FC236}">
                            <a16:creationId xmlns:a16="http://schemas.microsoft.com/office/drawing/2014/main" id="{607661D5-F159-6DD6-EDDD-30DA28DC8BB5}"/>
                          </a:ext>
                        </a:extLst>
                      </p:cNvPr>
                      <p:cNvSpPr>
                        <a:spLocks/>
                      </p:cNvSpPr>
                      <p:nvPr/>
                    </p:nvSpPr>
                    <p:spPr bwMode="auto">
                      <a:xfrm>
                        <a:off x="1639" y="1672"/>
                        <a:ext cx="64" cy="34"/>
                      </a:xfrm>
                      <a:custGeom>
                        <a:avLst/>
                        <a:gdLst/>
                        <a:ahLst/>
                        <a:cxnLst>
                          <a:cxn ang="0">
                            <a:pos x="55" y="17"/>
                          </a:cxn>
                          <a:cxn ang="0">
                            <a:pos x="63" y="17"/>
                          </a:cxn>
                          <a:cxn ang="0">
                            <a:pos x="63" y="33"/>
                          </a:cxn>
                          <a:cxn ang="0">
                            <a:pos x="52" y="33"/>
                          </a:cxn>
                          <a:cxn ang="0">
                            <a:pos x="10" y="33"/>
                          </a:cxn>
                          <a:cxn ang="0">
                            <a:pos x="10" y="25"/>
                          </a:cxn>
                          <a:cxn ang="0">
                            <a:pos x="0" y="25"/>
                          </a:cxn>
                          <a:cxn ang="0">
                            <a:pos x="0" y="11"/>
                          </a:cxn>
                          <a:cxn ang="0">
                            <a:pos x="11" y="11"/>
                          </a:cxn>
                          <a:cxn ang="0">
                            <a:pos x="17" y="0"/>
                          </a:cxn>
                          <a:cxn ang="0">
                            <a:pos x="55" y="0"/>
                          </a:cxn>
                          <a:cxn ang="0">
                            <a:pos x="55" y="17"/>
                          </a:cxn>
                        </a:cxnLst>
                        <a:rect l="0" t="0" r="r" b="b"/>
                        <a:pathLst>
                          <a:path w="64" h="34">
                            <a:moveTo>
                              <a:pt x="55" y="17"/>
                            </a:moveTo>
                            <a:lnTo>
                              <a:pt x="63" y="17"/>
                            </a:lnTo>
                            <a:lnTo>
                              <a:pt x="63" y="33"/>
                            </a:lnTo>
                            <a:lnTo>
                              <a:pt x="52" y="33"/>
                            </a:lnTo>
                            <a:lnTo>
                              <a:pt x="10" y="33"/>
                            </a:lnTo>
                            <a:lnTo>
                              <a:pt x="10" y="25"/>
                            </a:lnTo>
                            <a:lnTo>
                              <a:pt x="0" y="25"/>
                            </a:lnTo>
                            <a:lnTo>
                              <a:pt x="0" y="11"/>
                            </a:lnTo>
                            <a:lnTo>
                              <a:pt x="11" y="11"/>
                            </a:lnTo>
                            <a:lnTo>
                              <a:pt x="17" y="0"/>
                            </a:lnTo>
                            <a:lnTo>
                              <a:pt x="55" y="0"/>
                            </a:lnTo>
                            <a:lnTo>
                              <a:pt x="55" y="17"/>
                            </a:lnTo>
                          </a:path>
                        </a:pathLst>
                      </a:custGeom>
                      <a:solidFill>
                        <a:srgbClr val="5F5F5F"/>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12" name="Freeform 28">
                        <a:extLst>
                          <a:ext uri="{FF2B5EF4-FFF2-40B4-BE49-F238E27FC236}">
                            <a16:creationId xmlns:a16="http://schemas.microsoft.com/office/drawing/2014/main" id="{76CC5991-51F7-2EB0-7FDD-326578D759A9}"/>
                          </a:ext>
                        </a:extLst>
                      </p:cNvPr>
                      <p:cNvSpPr>
                        <a:spLocks/>
                      </p:cNvSpPr>
                      <p:nvPr/>
                    </p:nvSpPr>
                    <p:spPr bwMode="auto">
                      <a:xfrm>
                        <a:off x="1647" y="1668"/>
                        <a:ext cx="55" cy="22"/>
                      </a:xfrm>
                      <a:custGeom>
                        <a:avLst/>
                        <a:gdLst/>
                        <a:ahLst/>
                        <a:cxnLst>
                          <a:cxn ang="0">
                            <a:pos x="50" y="0"/>
                          </a:cxn>
                          <a:cxn ang="0">
                            <a:pos x="9" y="0"/>
                          </a:cxn>
                          <a:cxn ang="0">
                            <a:pos x="0" y="21"/>
                          </a:cxn>
                          <a:cxn ang="0">
                            <a:pos x="7" y="21"/>
                          </a:cxn>
                          <a:cxn ang="0">
                            <a:pos x="8" y="21"/>
                          </a:cxn>
                          <a:cxn ang="0">
                            <a:pos x="9" y="21"/>
                          </a:cxn>
                          <a:cxn ang="0">
                            <a:pos x="10" y="20"/>
                          </a:cxn>
                          <a:cxn ang="0">
                            <a:pos x="11" y="19"/>
                          </a:cxn>
                          <a:cxn ang="0">
                            <a:pos x="11" y="18"/>
                          </a:cxn>
                          <a:cxn ang="0">
                            <a:pos x="15" y="9"/>
                          </a:cxn>
                          <a:cxn ang="0">
                            <a:pos x="16" y="8"/>
                          </a:cxn>
                          <a:cxn ang="0">
                            <a:pos x="18" y="7"/>
                          </a:cxn>
                          <a:cxn ang="0">
                            <a:pos x="20" y="7"/>
                          </a:cxn>
                          <a:cxn ang="0">
                            <a:pos x="39" y="7"/>
                          </a:cxn>
                          <a:cxn ang="0">
                            <a:pos x="40" y="8"/>
                          </a:cxn>
                          <a:cxn ang="0">
                            <a:pos x="41" y="8"/>
                          </a:cxn>
                          <a:cxn ang="0">
                            <a:pos x="42" y="9"/>
                          </a:cxn>
                          <a:cxn ang="0">
                            <a:pos x="43" y="10"/>
                          </a:cxn>
                          <a:cxn ang="0">
                            <a:pos x="46" y="21"/>
                          </a:cxn>
                          <a:cxn ang="0">
                            <a:pos x="54" y="21"/>
                          </a:cxn>
                          <a:cxn ang="0">
                            <a:pos x="54" y="5"/>
                          </a:cxn>
                          <a:cxn ang="0">
                            <a:pos x="54" y="4"/>
                          </a:cxn>
                          <a:cxn ang="0">
                            <a:pos x="54" y="2"/>
                          </a:cxn>
                          <a:cxn ang="0">
                            <a:pos x="53" y="1"/>
                          </a:cxn>
                          <a:cxn ang="0">
                            <a:pos x="51" y="0"/>
                          </a:cxn>
                          <a:cxn ang="0">
                            <a:pos x="50" y="0"/>
                          </a:cxn>
                        </a:cxnLst>
                        <a:rect l="0" t="0" r="r" b="b"/>
                        <a:pathLst>
                          <a:path w="55" h="22">
                            <a:moveTo>
                              <a:pt x="50" y="0"/>
                            </a:moveTo>
                            <a:lnTo>
                              <a:pt x="9" y="0"/>
                            </a:lnTo>
                            <a:lnTo>
                              <a:pt x="0" y="21"/>
                            </a:lnTo>
                            <a:lnTo>
                              <a:pt x="7" y="21"/>
                            </a:lnTo>
                            <a:lnTo>
                              <a:pt x="8" y="21"/>
                            </a:lnTo>
                            <a:lnTo>
                              <a:pt x="9" y="21"/>
                            </a:lnTo>
                            <a:lnTo>
                              <a:pt x="10" y="20"/>
                            </a:lnTo>
                            <a:lnTo>
                              <a:pt x="11" y="19"/>
                            </a:lnTo>
                            <a:lnTo>
                              <a:pt x="11" y="18"/>
                            </a:lnTo>
                            <a:lnTo>
                              <a:pt x="15" y="9"/>
                            </a:lnTo>
                            <a:lnTo>
                              <a:pt x="16" y="8"/>
                            </a:lnTo>
                            <a:lnTo>
                              <a:pt x="18" y="7"/>
                            </a:lnTo>
                            <a:lnTo>
                              <a:pt x="20" y="7"/>
                            </a:lnTo>
                            <a:lnTo>
                              <a:pt x="39" y="7"/>
                            </a:lnTo>
                            <a:lnTo>
                              <a:pt x="40" y="8"/>
                            </a:lnTo>
                            <a:lnTo>
                              <a:pt x="41" y="8"/>
                            </a:lnTo>
                            <a:lnTo>
                              <a:pt x="42" y="9"/>
                            </a:lnTo>
                            <a:lnTo>
                              <a:pt x="43" y="10"/>
                            </a:lnTo>
                            <a:lnTo>
                              <a:pt x="46" y="21"/>
                            </a:lnTo>
                            <a:lnTo>
                              <a:pt x="54" y="21"/>
                            </a:lnTo>
                            <a:lnTo>
                              <a:pt x="54" y="5"/>
                            </a:lnTo>
                            <a:lnTo>
                              <a:pt x="54" y="4"/>
                            </a:lnTo>
                            <a:lnTo>
                              <a:pt x="54" y="2"/>
                            </a:lnTo>
                            <a:lnTo>
                              <a:pt x="53" y="1"/>
                            </a:lnTo>
                            <a:lnTo>
                              <a:pt x="51" y="0"/>
                            </a:lnTo>
                            <a:lnTo>
                              <a:pt x="50" y="0"/>
                            </a:lnTo>
                          </a:path>
                        </a:pathLst>
                      </a:custGeom>
                      <a:solidFill>
                        <a:srgbClr val="C0C0C0"/>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313" name="Group 29">
                        <a:extLst>
                          <a:ext uri="{FF2B5EF4-FFF2-40B4-BE49-F238E27FC236}">
                            <a16:creationId xmlns:a16="http://schemas.microsoft.com/office/drawing/2014/main" id="{50CA886F-A7D6-6476-1DD8-BCB9A6FAEAD0}"/>
                          </a:ext>
                        </a:extLst>
                      </p:cNvPr>
                      <p:cNvGrpSpPr>
                        <a:grpSpLocks/>
                      </p:cNvGrpSpPr>
                      <p:nvPr/>
                    </p:nvGrpSpPr>
                    <p:grpSpPr bwMode="auto">
                      <a:xfrm>
                        <a:off x="1609" y="1686"/>
                        <a:ext cx="34" cy="32"/>
                        <a:chOff x="1609" y="1686"/>
                        <a:chExt cx="34" cy="32"/>
                      </a:xfrm>
                    </p:grpSpPr>
                    <p:sp>
                      <p:nvSpPr>
                        <p:cNvPr id="314" name="Rectangle 30">
                          <a:extLst>
                            <a:ext uri="{FF2B5EF4-FFF2-40B4-BE49-F238E27FC236}">
                              <a16:creationId xmlns:a16="http://schemas.microsoft.com/office/drawing/2014/main" id="{BE03E297-2708-1B91-D97E-52438999B91C}"/>
                            </a:ext>
                          </a:extLst>
                        </p:cNvPr>
                        <p:cNvSpPr>
                          <a:spLocks noChangeArrowheads="1"/>
                        </p:cNvSpPr>
                        <p:nvPr/>
                      </p:nvSpPr>
                      <p:spPr bwMode="auto">
                        <a:xfrm>
                          <a:off x="1609" y="1698"/>
                          <a:ext cx="1" cy="2"/>
                        </a:xfrm>
                        <a:prstGeom prst="rect">
                          <a:avLst/>
                        </a:prstGeom>
                        <a:solidFill>
                          <a:srgbClr val="000000"/>
                        </a:solidFill>
                        <a:ln w="9525">
                          <a:noFill/>
                          <a:miter lim="800000"/>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15" name="Rectangle 31">
                          <a:extLst>
                            <a:ext uri="{FF2B5EF4-FFF2-40B4-BE49-F238E27FC236}">
                              <a16:creationId xmlns:a16="http://schemas.microsoft.com/office/drawing/2014/main" id="{EB76BD86-F602-43DB-8B65-903C39089FE7}"/>
                            </a:ext>
                          </a:extLst>
                        </p:cNvPr>
                        <p:cNvSpPr>
                          <a:spLocks noChangeArrowheads="1"/>
                        </p:cNvSpPr>
                        <p:nvPr/>
                      </p:nvSpPr>
                      <p:spPr bwMode="auto">
                        <a:xfrm>
                          <a:off x="1610" y="1686"/>
                          <a:ext cx="28" cy="3"/>
                        </a:xfrm>
                        <a:prstGeom prst="rect">
                          <a:avLst/>
                        </a:prstGeom>
                        <a:solidFill>
                          <a:srgbClr val="BFBFBF"/>
                        </a:solidFill>
                        <a:ln w="12700">
                          <a:solidFill>
                            <a:srgbClr val="000000"/>
                          </a:solidFill>
                          <a:miter lim="800000"/>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16" name="Freeform 32">
                          <a:extLst>
                            <a:ext uri="{FF2B5EF4-FFF2-40B4-BE49-F238E27FC236}">
                              <a16:creationId xmlns:a16="http://schemas.microsoft.com/office/drawing/2014/main" id="{703301CB-63E9-D1D8-FB83-FD9388DAC77C}"/>
                            </a:ext>
                          </a:extLst>
                        </p:cNvPr>
                        <p:cNvSpPr>
                          <a:spLocks/>
                        </p:cNvSpPr>
                        <p:nvPr/>
                      </p:nvSpPr>
                      <p:spPr bwMode="auto">
                        <a:xfrm>
                          <a:off x="1609" y="1701"/>
                          <a:ext cx="34" cy="17"/>
                        </a:xfrm>
                        <a:custGeom>
                          <a:avLst/>
                          <a:gdLst/>
                          <a:ahLst/>
                          <a:cxnLst>
                            <a:cxn ang="0">
                              <a:pos x="33" y="0"/>
                            </a:cxn>
                            <a:cxn ang="0">
                              <a:pos x="0" y="0"/>
                            </a:cxn>
                            <a:cxn ang="0">
                              <a:pos x="0" y="9"/>
                            </a:cxn>
                            <a:cxn ang="0">
                              <a:pos x="27" y="9"/>
                            </a:cxn>
                            <a:cxn ang="0">
                              <a:pos x="27" y="16"/>
                            </a:cxn>
                            <a:cxn ang="0">
                              <a:pos x="33" y="16"/>
                            </a:cxn>
                            <a:cxn ang="0">
                              <a:pos x="33" y="0"/>
                            </a:cxn>
                          </a:cxnLst>
                          <a:rect l="0" t="0" r="r" b="b"/>
                          <a:pathLst>
                            <a:path w="34" h="17">
                              <a:moveTo>
                                <a:pt x="33" y="0"/>
                              </a:moveTo>
                              <a:lnTo>
                                <a:pt x="0" y="0"/>
                              </a:lnTo>
                              <a:lnTo>
                                <a:pt x="0" y="9"/>
                              </a:lnTo>
                              <a:lnTo>
                                <a:pt x="27" y="9"/>
                              </a:lnTo>
                              <a:lnTo>
                                <a:pt x="27" y="16"/>
                              </a:lnTo>
                              <a:lnTo>
                                <a:pt x="33" y="16"/>
                              </a:lnTo>
                              <a:lnTo>
                                <a:pt x="33" y="0"/>
                              </a:lnTo>
                            </a:path>
                          </a:pathLst>
                        </a:custGeom>
                        <a:solidFill>
                          <a:srgbClr val="9F9F9F"/>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grpSp>
            </p:grpSp>
            <p:grpSp>
              <p:nvGrpSpPr>
                <p:cNvPr id="217" name="Group 33">
                  <a:extLst>
                    <a:ext uri="{FF2B5EF4-FFF2-40B4-BE49-F238E27FC236}">
                      <a16:creationId xmlns:a16="http://schemas.microsoft.com/office/drawing/2014/main" id="{3166FBBD-188B-FCB5-9FB9-FE80C5FA65B5}"/>
                    </a:ext>
                  </a:extLst>
                </p:cNvPr>
                <p:cNvGrpSpPr>
                  <a:grpSpLocks/>
                </p:cNvGrpSpPr>
                <p:nvPr/>
              </p:nvGrpSpPr>
              <p:grpSpPr bwMode="auto">
                <a:xfrm>
                  <a:off x="1459" y="1603"/>
                  <a:ext cx="85" cy="67"/>
                  <a:chOff x="1459" y="1603"/>
                  <a:chExt cx="85" cy="67"/>
                </a:xfrm>
              </p:grpSpPr>
              <p:sp>
                <p:nvSpPr>
                  <p:cNvPr id="304" name="Freeform 34">
                    <a:extLst>
                      <a:ext uri="{FF2B5EF4-FFF2-40B4-BE49-F238E27FC236}">
                        <a16:creationId xmlns:a16="http://schemas.microsoft.com/office/drawing/2014/main" id="{4574823B-754F-7A5A-1513-FAEA2ABAE022}"/>
                      </a:ext>
                    </a:extLst>
                  </p:cNvPr>
                  <p:cNvSpPr>
                    <a:spLocks/>
                  </p:cNvSpPr>
                  <p:nvPr/>
                </p:nvSpPr>
                <p:spPr bwMode="auto">
                  <a:xfrm>
                    <a:off x="1459" y="1603"/>
                    <a:ext cx="85" cy="67"/>
                  </a:xfrm>
                  <a:custGeom>
                    <a:avLst/>
                    <a:gdLst/>
                    <a:ahLst/>
                    <a:cxnLst>
                      <a:cxn ang="0">
                        <a:pos x="48" y="0"/>
                      </a:cxn>
                      <a:cxn ang="0">
                        <a:pos x="48" y="6"/>
                      </a:cxn>
                      <a:cxn ang="0">
                        <a:pos x="84" y="6"/>
                      </a:cxn>
                      <a:cxn ang="0">
                        <a:pos x="84" y="66"/>
                      </a:cxn>
                      <a:cxn ang="0">
                        <a:pos x="0" y="66"/>
                      </a:cxn>
                      <a:cxn ang="0">
                        <a:pos x="1" y="6"/>
                      </a:cxn>
                      <a:cxn ang="0">
                        <a:pos x="36" y="6"/>
                      </a:cxn>
                      <a:cxn ang="0">
                        <a:pos x="36" y="0"/>
                      </a:cxn>
                      <a:cxn ang="0">
                        <a:pos x="48" y="0"/>
                      </a:cxn>
                    </a:cxnLst>
                    <a:rect l="0" t="0" r="r" b="b"/>
                    <a:pathLst>
                      <a:path w="85" h="67">
                        <a:moveTo>
                          <a:pt x="48" y="0"/>
                        </a:moveTo>
                        <a:lnTo>
                          <a:pt x="48" y="6"/>
                        </a:lnTo>
                        <a:lnTo>
                          <a:pt x="84" y="6"/>
                        </a:lnTo>
                        <a:lnTo>
                          <a:pt x="84" y="66"/>
                        </a:lnTo>
                        <a:lnTo>
                          <a:pt x="0" y="66"/>
                        </a:lnTo>
                        <a:lnTo>
                          <a:pt x="1" y="6"/>
                        </a:lnTo>
                        <a:lnTo>
                          <a:pt x="36" y="6"/>
                        </a:lnTo>
                        <a:lnTo>
                          <a:pt x="36" y="0"/>
                        </a:lnTo>
                        <a:lnTo>
                          <a:pt x="48" y="0"/>
                        </a:lnTo>
                      </a:path>
                    </a:pathLst>
                  </a:custGeom>
                  <a:solidFill>
                    <a:srgbClr val="BFBFBF"/>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05" name="Freeform 35">
                    <a:extLst>
                      <a:ext uri="{FF2B5EF4-FFF2-40B4-BE49-F238E27FC236}">
                        <a16:creationId xmlns:a16="http://schemas.microsoft.com/office/drawing/2014/main" id="{94C9E134-FE22-3CA6-B088-0B094273C202}"/>
                      </a:ext>
                    </a:extLst>
                  </p:cNvPr>
                  <p:cNvSpPr>
                    <a:spLocks/>
                  </p:cNvSpPr>
                  <p:nvPr/>
                </p:nvSpPr>
                <p:spPr bwMode="auto">
                  <a:xfrm>
                    <a:off x="1459" y="1619"/>
                    <a:ext cx="85" cy="51"/>
                  </a:xfrm>
                  <a:custGeom>
                    <a:avLst/>
                    <a:gdLst/>
                    <a:ahLst/>
                    <a:cxnLst>
                      <a:cxn ang="0">
                        <a:pos x="84" y="0"/>
                      </a:cxn>
                      <a:cxn ang="0">
                        <a:pos x="84" y="50"/>
                      </a:cxn>
                      <a:cxn ang="0">
                        <a:pos x="0" y="50"/>
                      </a:cxn>
                      <a:cxn ang="0">
                        <a:pos x="1" y="0"/>
                      </a:cxn>
                      <a:cxn ang="0">
                        <a:pos x="84" y="0"/>
                      </a:cxn>
                    </a:cxnLst>
                    <a:rect l="0" t="0" r="r" b="b"/>
                    <a:pathLst>
                      <a:path w="85" h="51">
                        <a:moveTo>
                          <a:pt x="84" y="0"/>
                        </a:moveTo>
                        <a:lnTo>
                          <a:pt x="84" y="50"/>
                        </a:lnTo>
                        <a:lnTo>
                          <a:pt x="0" y="50"/>
                        </a:lnTo>
                        <a:lnTo>
                          <a:pt x="1" y="0"/>
                        </a:lnTo>
                        <a:lnTo>
                          <a:pt x="84" y="0"/>
                        </a:lnTo>
                      </a:path>
                    </a:pathLst>
                  </a:custGeom>
                  <a:solidFill>
                    <a:srgbClr val="BF5FFF"/>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nvGrpSpPr>
                <p:cNvPr id="218" name="Group 36">
                  <a:extLst>
                    <a:ext uri="{FF2B5EF4-FFF2-40B4-BE49-F238E27FC236}">
                      <a16:creationId xmlns:a16="http://schemas.microsoft.com/office/drawing/2014/main" id="{7F88AF80-7C4C-E458-3EB5-E923B954DF1F}"/>
                    </a:ext>
                  </a:extLst>
                </p:cNvPr>
                <p:cNvGrpSpPr>
                  <a:grpSpLocks/>
                </p:cNvGrpSpPr>
                <p:nvPr/>
              </p:nvGrpSpPr>
              <p:grpSpPr bwMode="auto">
                <a:xfrm>
                  <a:off x="1362" y="1603"/>
                  <a:ext cx="86" cy="67"/>
                  <a:chOff x="1362" y="1603"/>
                  <a:chExt cx="86" cy="67"/>
                </a:xfrm>
              </p:grpSpPr>
              <p:sp>
                <p:nvSpPr>
                  <p:cNvPr id="302" name="Freeform 37">
                    <a:extLst>
                      <a:ext uri="{FF2B5EF4-FFF2-40B4-BE49-F238E27FC236}">
                        <a16:creationId xmlns:a16="http://schemas.microsoft.com/office/drawing/2014/main" id="{C96F5BA7-FDC4-8D9D-1396-BA5EDF11C71A}"/>
                      </a:ext>
                    </a:extLst>
                  </p:cNvPr>
                  <p:cNvSpPr>
                    <a:spLocks/>
                  </p:cNvSpPr>
                  <p:nvPr/>
                </p:nvSpPr>
                <p:spPr bwMode="auto">
                  <a:xfrm>
                    <a:off x="1362" y="1603"/>
                    <a:ext cx="86" cy="67"/>
                  </a:xfrm>
                  <a:custGeom>
                    <a:avLst/>
                    <a:gdLst/>
                    <a:ahLst/>
                    <a:cxnLst>
                      <a:cxn ang="0">
                        <a:pos x="48" y="0"/>
                      </a:cxn>
                      <a:cxn ang="0">
                        <a:pos x="48" y="6"/>
                      </a:cxn>
                      <a:cxn ang="0">
                        <a:pos x="85" y="6"/>
                      </a:cxn>
                      <a:cxn ang="0">
                        <a:pos x="85" y="65"/>
                      </a:cxn>
                      <a:cxn ang="0">
                        <a:pos x="0" y="66"/>
                      </a:cxn>
                      <a:cxn ang="0">
                        <a:pos x="0" y="6"/>
                      </a:cxn>
                      <a:cxn ang="0">
                        <a:pos x="36" y="6"/>
                      </a:cxn>
                      <a:cxn ang="0">
                        <a:pos x="36" y="0"/>
                      </a:cxn>
                      <a:cxn ang="0">
                        <a:pos x="48" y="0"/>
                      </a:cxn>
                    </a:cxnLst>
                    <a:rect l="0" t="0" r="r" b="b"/>
                    <a:pathLst>
                      <a:path w="86" h="67">
                        <a:moveTo>
                          <a:pt x="48" y="0"/>
                        </a:moveTo>
                        <a:lnTo>
                          <a:pt x="48" y="6"/>
                        </a:lnTo>
                        <a:lnTo>
                          <a:pt x="85" y="6"/>
                        </a:lnTo>
                        <a:lnTo>
                          <a:pt x="85" y="65"/>
                        </a:lnTo>
                        <a:lnTo>
                          <a:pt x="0" y="66"/>
                        </a:lnTo>
                        <a:lnTo>
                          <a:pt x="0" y="6"/>
                        </a:lnTo>
                        <a:lnTo>
                          <a:pt x="36" y="6"/>
                        </a:lnTo>
                        <a:lnTo>
                          <a:pt x="36" y="0"/>
                        </a:lnTo>
                        <a:lnTo>
                          <a:pt x="48" y="0"/>
                        </a:lnTo>
                      </a:path>
                    </a:pathLst>
                  </a:custGeom>
                  <a:solidFill>
                    <a:srgbClr val="BFBFBF"/>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03" name="Freeform 38">
                    <a:extLst>
                      <a:ext uri="{FF2B5EF4-FFF2-40B4-BE49-F238E27FC236}">
                        <a16:creationId xmlns:a16="http://schemas.microsoft.com/office/drawing/2014/main" id="{C5CD58A8-997F-0C26-20F4-9F33ED674330}"/>
                      </a:ext>
                    </a:extLst>
                  </p:cNvPr>
                  <p:cNvSpPr>
                    <a:spLocks/>
                  </p:cNvSpPr>
                  <p:nvPr/>
                </p:nvSpPr>
                <p:spPr bwMode="auto">
                  <a:xfrm>
                    <a:off x="1362" y="1626"/>
                    <a:ext cx="86" cy="44"/>
                  </a:xfrm>
                  <a:custGeom>
                    <a:avLst/>
                    <a:gdLst/>
                    <a:ahLst/>
                    <a:cxnLst>
                      <a:cxn ang="0">
                        <a:pos x="85" y="0"/>
                      </a:cxn>
                      <a:cxn ang="0">
                        <a:pos x="85" y="43"/>
                      </a:cxn>
                      <a:cxn ang="0">
                        <a:pos x="0" y="43"/>
                      </a:cxn>
                      <a:cxn ang="0">
                        <a:pos x="0" y="0"/>
                      </a:cxn>
                      <a:cxn ang="0">
                        <a:pos x="85" y="0"/>
                      </a:cxn>
                    </a:cxnLst>
                    <a:rect l="0" t="0" r="r" b="b"/>
                    <a:pathLst>
                      <a:path w="86" h="44">
                        <a:moveTo>
                          <a:pt x="85" y="0"/>
                        </a:moveTo>
                        <a:lnTo>
                          <a:pt x="85" y="43"/>
                        </a:lnTo>
                        <a:lnTo>
                          <a:pt x="0" y="43"/>
                        </a:lnTo>
                        <a:lnTo>
                          <a:pt x="0" y="0"/>
                        </a:lnTo>
                        <a:lnTo>
                          <a:pt x="85" y="0"/>
                        </a:lnTo>
                      </a:path>
                    </a:pathLst>
                  </a:custGeom>
                  <a:solidFill>
                    <a:srgbClr val="5FC000"/>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nvGrpSpPr>
                <p:cNvPr id="219" name="Group 39">
                  <a:extLst>
                    <a:ext uri="{FF2B5EF4-FFF2-40B4-BE49-F238E27FC236}">
                      <a16:creationId xmlns:a16="http://schemas.microsoft.com/office/drawing/2014/main" id="{35C561F8-519F-F237-C7F3-25DE96D0AD19}"/>
                    </a:ext>
                  </a:extLst>
                </p:cNvPr>
                <p:cNvGrpSpPr>
                  <a:grpSpLocks/>
                </p:cNvGrpSpPr>
                <p:nvPr/>
              </p:nvGrpSpPr>
              <p:grpSpPr bwMode="auto">
                <a:xfrm>
                  <a:off x="1354" y="1666"/>
                  <a:ext cx="105" cy="13"/>
                  <a:chOff x="1354" y="1666"/>
                  <a:chExt cx="105" cy="13"/>
                </a:xfrm>
              </p:grpSpPr>
              <p:grpSp>
                <p:nvGrpSpPr>
                  <p:cNvPr id="294" name="Group 40">
                    <a:extLst>
                      <a:ext uri="{FF2B5EF4-FFF2-40B4-BE49-F238E27FC236}">
                        <a16:creationId xmlns:a16="http://schemas.microsoft.com/office/drawing/2014/main" id="{2E275CBD-1AB6-3E6D-B419-6D36A60E6700}"/>
                      </a:ext>
                    </a:extLst>
                  </p:cNvPr>
                  <p:cNvGrpSpPr>
                    <a:grpSpLocks/>
                  </p:cNvGrpSpPr>
                  <p:nvPr/>
                </p:nvGrpSpPr>
                <p:grpSpPr bwMode="auto">
                  <a:xfrm>
                    <a:off x="1451" y="1666"/>
                    <a:ext cx="8" cy="13"/>
                    <a:chOff x="1451" y="1666"/>
                    <a:chExt cx="8" cy="13"/>
                  </a:xfrm>
                </p:grpSpPr>
                <p:sp>
                  <p:nvSpPr>
                    <p:cNvPr id="299" name="Rectangle 41">
                      <a:extLst>
                        <a:ext uri="{FF2B5EF4-FFF2-40B4-BE49-F238E27FC236}">
                          <a16:creationId xmlns:a16="http://schemas.microsoft.com/office/drawing/2014/main" id="{55916AE1-ABCB-5482-BF5D-46ACEAE63BA5}"/>
                        </a:ext>
                      </a:extLst>
                    </p:cNvPr>
                    <p:cNvSpPr>
                      <a:spLocks noChangeArrowheads="1"/>
                    </p:cNvSpPr>
                    <p:nvPr/>
                  </p:nvSpPr>
                  <p:spPr bwMode="auto">
                    <a:xfrm>
                      <a:off x="1458" y="1666"/>
                      <a:ext cx="1" cy="5"/>
                    </a:xfrm>
                    <a:prstGeom prst="rect">
                      <a:avLst/>
                    </a:prstGeom>
                    <a:solidFill>
                      <a:srgbClr val="BFBFBF"/>
                    </a:solidFill>
                    <a:ln w="9525">
                      <a:noFill/>
                      <a:miter lim="800000"/>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00" name="Line 42">
                      <a:extLst>
                        <a:ext uri="{FF2B5EF4-FFF2-40B4-BE49-F238E27FC236}">
                          <a16:creationId xmlns:a16="http://schemas.microsoft.com/office/drawing/2014/main" id="{C6ECE27F-7197-F302-F43B-2178ABF38F5D}"/>
                        </a:ext>
                      </a:extLst>
                    </p:cNvPr>
                    <p:cNvSpPr>
                      <a:spLocks noChangeShapeType="1"/>
                    </p:cNvSpPr>
                    <p:nvPr/>
                  </p:nvSpPr>
                  <p:spPr bwMode="auto">
                    <a:xfrm>
                      <a:off x="1457" y="1671"/>
                      <a:ext cx="0" cy="8"/>
                    </a:xfrm>
                    <a:prstGeom prst="line">
                      <a:avLst/>
                    </a:prstGeom>
                    <a:noFill/>
                    <a:ln w="12700">
                      <a:solidFill>
                        <a:srgbClr val="00000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01" name="Line 43">
                      <a:extLst>
                        <a:ext uri="{FF2B5EF4-FFF2-40B4-BE49-F238E27FC236}">
                          <a16:creationId xmlns:a16="http://schemas.microsoft.com/office/drawing/2014/main" id="{87C492BD-6F2F-FE9B-75D0-DB62DDAC710C}"/>
                        </a:ext>
                      </a:extLst>
                    </p:cNvPr>
                    <p:cNvSpPr>
                      <a:spLocks noChangeShapeType="1"/>
                    </p:cNvSpPr>
                    <p:nvPr/>
                  </p:nvSpPr>
                  <p:spPr bwMode="auto">
                    <a:xfrm>
                      <a:off x="1451" y="1671"/>
                      <a:ext cx="0" cy="8"/>
                    </a:xfrm>
                    <a:prstGeom prst="line">
                      <a:avLst/>
                    </a:prstGeom>
                    <a:noFill/>
                    <a:ln w="12700">
                      <a:solidFill>
                        <a:srgbClr val="00000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nvGrpSpPr>
                  <p:cNvPr id="295" name="Group 44">
                    <a:extLst>
                      <a:ext uri="{FF2B5EF4-FFF2-40B4-BE49-F238E27FC236}">
                        <a16:creationId xmlns:a16="http://schemas.microsoft.com/office/drawing/2014/main" id="{E11F959B-EFB5-4333-3D39-E1C75B6CE611}"/>
                      </a:ext>
                    </a:extLst>
                  </p:cNvPr>
                  <p:cNvGrpSpPr>
                    <a:grpSpLocks/>
                  </p:cNvGrpSpPr>
                  <p:nvPr/>
                </p:nvGrpSpPr>
                <p:grpSpPr bwMode="auto">
                  <a:xfrm>
                    <a:off x="1354" y="1667"/>
                    <a:ext cx="8" cy="12"/>
                    <a:chOff x="1354" y="1667"/>
                    <a:chExt cx="8" cy="12"/>
                  </a:xfrm>
                </p:grpSpPr>
                <p:sp>
                  <p:nvSpPr>
                    <p:cNvPr id="296" name="Rectangle 45">
                      <a:extLst>
                        <a:ext uri="{FF2B5EF4-FFF2-40B4-BE49-F238E27FC236}">
                          <a16:creationId xmlns:a16="http://schemas.microsoft.com/office/drawing/2014/main" id="{7F2526CF-BF9E-817E-992C-F3A787D1C741}"/>
                        </a:ext>
                      </a:extLst>
                    </p:cNvPr>
                    <p:cNvSpPr>
                      <a:spLocks noChangeArrowheads="1"/>
                    </p:cNvSpPr>
                    <p:nvPr/>
                  </p:nvSpPr>
                  <p:spPr bwMode="auto">
                    <a:xfrm>
                      <a:off x="1360" y="1667"/>
                      <a:ext cx="2" cy="5"/>
                    </a:xfrm>
                    <a:prstGeom prst="rect">
                      <a:avLst/>
                    </a:prstGeom>
                    <a:solidFill>
                      <a:srgbClr val="BFBFBF"/>
                    </a:solidFill>
                    <a:ln w="9525">
                      <a:noFill/>
                      <a:miter lim="800000"/>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97" name="Line 46">
                      <a:extLst>
                        <a:ext uri="{FF2B5EF4-FFF2-40B4-BE49-F238E27FC236}">
                          <a16:creationId xmlns:a16="http://schemas.microsoft.com/office/drawing/2014/main" id="{F7478F88-E5D8-18B6-8758-972174B0B72B}"/>
                        </a:ext>
                      </a:extLst>
                    </p:cNvPr>
                    <p:cNvSpPr>
                      <a:spLocks noChangeShapeType="1"/>
                    </p:cNvSpPr>
                    <p:nvPr/>
                  </p:nvSpPr>
                  <p:spPr bwMode="auto">
                    <a:xfrm>
                      <a:off x="1359" y="1671"/>
                      <a:ext cx="0" cy="8"/>
                    </a:xfrm>
                    <a:prstGeom prst="line">
                      <a:avLst/>
                    </a:prstGeom>
                    <a:noFill/>
                    <a:ln w="12700">
                      <a:solidFill>
                        <a:srgbClr val="00000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98" name="Line 47">
                      <a:extLst>
                        <a:ext uri="{FF2B5EF4-FFF2-40B4-BE49-F238E27FC236}">
                          <a16:creationId xmlns:a16="http://schemas.microsoft.com/office/drawing/2014/main" id="{D07294C4-B345-9549-2AA1-908CE808E78E}"/>
                        </a:ext>
                      </a:extLst>
                    </p:cNvPr>
                    <p:cNvSpPr>
                      <a:spLocks noChangeShapeType="1"/>
                    </p:cNvSpPr>
                    <p:nvPr/>
                  </p:nvSpPr>
                  <p:spPr bwMode="auto">
                    <a:xfrm>
                      <a:off x="1354" y="1671"/>
                      <a:ext cx="0" cy="8"/>
                    </a:xfrm>
                    <a:prstGeom prst="line">
                      <a:avLst/>
                    </a:prstGeom>
                    <a:noFill/>
                    <a:ln w="12700">
                      <a:solidFill>
                        <a:srgbClr val="00000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grpSp>
              <p:nvGrpSpPr>
                <p:cNvPr id="220" name="Group 48">
                  <a:extLst>
                    <a:ext uri="{FF2B5EF4-FFF2-40B4-BE49-F238E27FC236}">
                      <a16:creationId xmlns:a16="http://schemas.microsoft.com/office/drawing/2014/main" id="{CAC3A868-65F4-A888-A0FF-0741A2FB8B59}"/>
                    </a:ext>
                  </a:extLst>
                </p:cNvPr>
                <p:cNvGrpSpPr>
                  <a:grpSpLocks/>
                </p:cNvGrpSpPr>
                <p:nvPr/>
              </p:nvGrpSpPr>
              <p:grpSpPr bwMode="auto">
                <a:xfrm>
                  <a:off x="1354" y="1601"/>
                  <a:ext cx="105" cy="10"/>
                  <a:chOff x="1354" y="1601"/>
                  <a:chExt cx="105" cy="10"/>
                </a:xfrm>
              </p:grpSpPr>
              <p:grpSp>
                <p:nvGrpSpPr>
                  <p:cNvPr id="286" name="Group 49">
                    <a:extLst>
                      <a:ext uri="{FF2B5EF4-FFF2-40B4-BE49-F238E27FC236}">
                        <a16:creationId xmlns:a16="http://schemas.microsoft.com/office/drawing/2014/main" id="{F37D58A3-BEEA-B21A-00F4-C7CF13190B16}"/>
                      </a:ext>
                    </a:extLst>
                  </p:cNvPr>
                  <p:cNvGrpSpPr>
                    <a:grpSpLocks/>
                  </p:cNvGrpSpPr>
                  <p:nvPr/>
                </p:nvGrpSpPr>
                <p:grpSpPr bwMode="auto">
                  <a:xfrm>
                    <a:off x="1451" y="1601"/>
                    <a:ext cx="8" cy="10"/>
                    <a:chOff x="1451" y="1601"/>
                    <a:chExt cx="8" cy="10"/>
                  </a:xfrm>
                </p:grpSpPr>
                <p:sp>
                  <p:nvSpPr>
                    <p:cNvPr id="291" name="Rectangle 50">
                      <a:extLst>
                        <a:ext uri="{FF2B5EF4-FFF2-40B4-BE49-F238E27FC236}">
                          <a16:creationId xmlns:a16="http://schemas.microsoft.com/office/drawing/2014/main" id="{A59CE2AF-6EC3-034E-6B23-2E626410D152}"/>
                        </a:ext>
                      </a:extLst>
                    </p:cNvPr>
                    <p:cNvSpPr>
                      <a:spLocks noChangeArrowheads="1"/>
                    </p:cNvSpPr>
                    <p:nvPr/>
                  </p:nvSpPr>
                  <p:spPr bwMode="auto">
                    <a:xfrm>
                      <a:off x="1457" y="1601"/>
                      <a:ext cx="2" cy="5"/>
                    </a:xfrm>
                    <a:prstGeom prst="rect">
                      <a:avLst/>
                    </a:prstGeom>
                    <a:solidFill>
                      <a:srgbClr val="BFBFBF"/>
                    </a:solidFill>
                    <a:ln w="9525">
                      <a:noFill/>
                      <a:miter lim="800000"/>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92" name="Line 51">
                      <a:extLst>
                        <a:ext uri="{FF2B5EF4-FFF2-40B4-BE49-F238E27FC236}">
                          <a16:creationId xmlns:a16="http://schemas.microsoft.com/office/drawing/2014/main" id="{16F22207-4126-42DF-836D-6088EB8223BE}"/>
                        </a:ext>
                      </a:extLst>
                    </p:cNvPr>
                    <p:cNvSpPr>
                      <a:spLocks noChangeShapeType="1"/>
                    </p:cNvSpPr>
                    <p:nvPr/>
                  </p:nvSpPr>
                  <p:spPr bwMode="auto">
                    <a:xfrm flipV="1">
                      <a:off x="1457" y="1603"/>
                      <a:ext cx="0" cy="8"/>
                    </a:xfrm>
                    <a:prstGeom prst="line">
                      <a:avLst/>
                    </a:prstGeom>
                    <a:noFill/>
                    <a:ln w="12700">
                      <a:solidFill>
                        <a:srgbClr val="00000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93" name="Line 52">
                      <a:extLst>
                        <a:ext uri="{FF2B5EF4-FFF2-40B4-BE49-F238E27FC236}">
                          <a16:creationId xmlns:a16="http://schemas.microsoft.com/office/drawing/2014/main" id="{71C32172-A54A-5B84-4C24-4658AC8F5C6C}"/>
                        </a:ext>
                      </a:extLst>
                    </p:cNvPr>
                    <p:cNvSpPr>
                      <a:spLocks noChangeShapeType="1"/>
                    </p:cNvSpPr>
                    <p:nvPr/>
                  </p:nvSpPr>
                  <p:spPr bwMode="auto">
                    <a:xfrm flipV="1">
                      <a:off x="1451" y="1603"/>
                      <a:ext cx="0" cy="8"/>
                    </a:xfrm>
                    <a:prstGeom prst="line">
                      <a:avLst/>
                    </a:prstGeom>
                    <a:noFill/>
                    <a:ln w="12700">
                      <a:solidFill>
                        <a:srgbClr val="00000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nvGrpSpPr>
                  <p:cNvPr id="287" name="Group 53">
                    <a:extLst>
                      <a:ext uri="{FF2B5EF4-FFF2-40B4-BE49-F238E27FC236}">
                        <a16:creationId xmlns:a16="http://schemas.microsoft.com/office/drawing/2014/main" id="{053F96A4-F3EB-5114-C316-C9366D69DAF0}"/>
                      </a:ext>
                    </a:extLst>
                  </p:cNvPr>
                  <p:cNvGrpSpPr>
                    <a:grpSpLocks/>
                  </p:cNvGrpSpPr>
                  <p:nvPr/>
                </p:nvGrpSpPr>
                <p:grpSpPr bwMode="auto">
                  <a:xfrm>
                    <a:off x="1354" y="1601"/>
                    <a:ext cx="8" cy="10"/>
                    <a:chOff x="1354" y="1601"/>
                    <a:chExt cx="8" cy="10"/>
                  </a:xfrm>
                </p:grpSpPr>
                <p:sp>
                  <p:nvSpPr>
                    <p:cNvPr id="288" name="Rectangle 54">
                      <a:extLst>
                        <a:ext uri="{FF2B5EF4-FFF2-40B4-BE49-F238E27FC236}">
                          <a16:creationId xmlns:a16="http://schemas.microsoft.com/office/drawing/2014/main" id="{237303F2-5A13-33CE-EC98-A35239F673F8}"/>
                        </a:ext>
                      </a:extLst>
                    </p:cNvPr>
                    <p:cNvSpPr>
                      <a:spLocks noChangeArrowheads="1"/>
                    </p:cNvSpPr>
                    <p:nvPr/>
                  </p:nvSpPr>
                  <p:spPr bwMode="auto">
                    <a:xfrm>
                      <a:off x="1360" y="1601"/>
                      <a:ext cx="2" cy="5"/>
                    </a:xfrm>
                    <a:prstGeom prst="rect">
                      <a:avLst/>
                    </a:prstGeom>
                    <a:solidFill>
                      <a:srgbClr val="BFBFBF"/>
                    </a:solidFill>
                    <a:ln w="9525">
                      <a:noFill/>
                      <a:miter lim="800000"/>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89" name="Line 55">
                      <a:extLst>
                        <a:ext uri="{FF2B5EF4-FFF2-40B4-BE49-F238E27FC236}">
                          <a16:creationId xmlns:a16="http://schemas.microsoft.com/office/drawing/2014/main" id="{359F6B26-2060-4BB9-617A-02386D39E4E9}"/>
                        </a:ext>
                      </a:extLst>
                    </p:cNvPr>
                    <p:cNvSpPr>
                      <a:spLocks noChangeShapeType="1"/>
                    </p:cNvSpPr>
                    <p:nvPr/>
                  </p:nvSpPr>
                  <p:spPr bwMode="auto">
                    <a:xfrm flipV="1">
                      <a:off x="1359" y="1603"/>
                      <a:ext cx="0" cy="8"/>
                    </a:xfrm>
                    <a:prstGeom prst="line">
                      <a:avLst/>
                    </a:prstGeom>
                    <a:noFill/>
                    <a:ln w="12700">
                      <a:solidFill>
                        <a:srgbClr val="00000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90" name="Line 56">
                      <a:extLst>
                        <a:ext uri="{FF2B5EF4-FFF2-40B4-BE49-F238E27FC236}">
                          <a16:creationId xmlns:a16="http://schemas.microsoft.com/office/drawing/2014/main" id="{019A447B-5C08-CD79-1E09-7FE03941D164}"/>
                        </a:ext>
                      </a:extLst>
                    </p:cNvPr>
                    <p:cNvSpPr>
                      <a:spLocks noChangeShapeType="1"/>
                    </p:cNvSpPr>
                    <p:nvPr/>
                  </p:nvSpPr>
                  <p:spPr bwMode="auto">
                    <a:xfrm flipV="1">
                      <a:off x="1354" y="1603"/>
                      <a:ext cx="0" cy="8"/>
                    </a:xfrm>
                    <a:prstGeom prst="line">
                      <a:avLst/>
                    </a:prstGeom>
                    <a:noFill/>
                    <a:ln w="12700">
                      <a:solidFill>
                        <a:srgbClr val="00000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sp>
              <p:nvSpPr>
                <p:cNvPr id="221" name="Freeform 57">
                  <a:extLst>
                    <a:ext uri="{FF2B5EF4-FFF2-40B4-BE49-F238E27FC236}">
                      <a16:creationId xmlns:a16="http://schemas.microsoft.com/office/drawing/2014/main" id="{32F1D2AE-054A-976E-6483-A12AD35AECB0}"/>
                    </a:ext>
                  </a:extLst>
                </p:cNvPr>
                <p:cNvSpPr>
                  <a:spLocks/>
                </p:cNvSpPr>
                <p:nvPr/>
              </p:nvSpPr>
              <p:spPr bwMode="auto">
                <a:xfrm>
                  <a:off x="1253" y="1668"/>
                  <a:ext cx="87" cy="17"/>
                </a:xfrm>
                <a:custGeom>
                  <a:avLst/>
                  <a:gdLst/>
                  <a:ahLst/>
                  <a:cxnLst>
                    <a:cxn ang="0">
                      <a:pos x="77" y="0"/>
                    </a:cxn>
                    <a:cxn ang="0">
                      <a:pos x="86" y="13"/>
                    </a:cxn>
                    <a:cxn ang="0">
                      <a:pos x="83" y="16"/>
                    </a:cxn>
                    <a:cxn ang="0">
                      <a:pos x="75" y="5"/>
                    </a:cxn>
                    <a:cxn ang="0">
                      <a:pos x="10" y="5"/>
                    </a:cxn>
                    <a:cxn ang="0">
                      <a:pos x="2" y="13"/>
                    </a:cxn>
                    <a:cxn ang="0">
                      <a:pos x="0" y="8"/>
                    </a:cxn>
                    <a:cxn ang="0">
                      <a:pos x="8" y="0"/>
                    </a:cxn>
                  </a:cxnLst>
                  <a:rect l="0" t="0" r="r" b="b"/>
                  <a:pathLst>
                    <a:path w="87" h="17">
                      <a:moveTo>
                        <a:pt x="77" y="0"/>
                      </a:moveTo>
                      <a:lnTo>
                        <a:pt x="86" y="13"/>
                      </a:lnTo>
                      <a:lnTo>
                        <a:pt x="83" y="16"/>
                      </a:lnTo>
                      <a:lnTo>
                        <a:pt x="75" y="5"/>
                      </a:lnTo>
                      <a:lnTo>
                        <a:pt x="10" y="5"/>
                      </a:lnTo>
                      <a:lnTo>
                        <a:pt x="2" y="13"/>
                      </a:lnTo>
                      <a:lnTo>
                        <a:pt x="0" y="8"/>
                      </a:lnTo>
                      <a:lnTo>
                        <a:pt x="8" y="0"/>
                      </a:lnTo>
                    </a:path>
                  </a:pathLst>
                </a:custGeom>
                <a:noFill/>
                <a:ln w="12700" cap="rnd" cmpd="sng">
                  <a:solidFill>
                    <a:srgbClr val="000000"/>
                  </a:solidFill>
                  <a:prstDash val="solid"/>
                  <a:round/>
                  <a:headEnd type="none" w="sm" len="sm"/>
                  <a:tailEnd type="none" w="sm" len="sm"/>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22" name="Rectangle 58">
                  <a:extLst>
                    <a:ext uri="{FF2B5EF4-FFF2-40B4-BE49-F238E27FC236}">
                      <a16:creationId xmlns:a16="http://schemas.microsoft.com/office/drawing/2014/main" id="{6B412C7F-40FC-AA80-91CB-0FD1A6C680B0}"/>
                    </a:ext>
                  </a:extLst>
                </p:cNvPr>
                <p:cNvSpPr>
                  <a:spLocks noChangeArrowheads="1"/>
                </p:cNvSpPr>
                <p:nvPr/>
              </p:nvSpPr>
              <p:spPr bwMode="auto">
                <a:xfrm flipH="1">
                  <a:off x="1251" y="1678"/>
                  <a:ext cx="6" cy="14"/>
                </a:xfrm>
                <a:prstGeom prst="rect">
                  <a:avLst/>
                </a:prstGeom>
                <a:solidFill>
                  <a:srgbClr val="BFBFBF"/>
                </a:solidFill>
                <a:ln w="12700">
                  <a:solidFill>
                    <a:srgbClr val="000000"/>
                  </a:solidFill>
                  <a:miter lim="800000"/>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23" name="Rectangle 59">
                  <a:extLst>
                    <a:ext uri="{FF2B5EF4-FFF2-40B4-BE49-F238E27FC236}">
                      <a16:creationId xmlns:a16="http://schemas.microsoft.com/office/drawing/2014/main" id="{EE77A1F1-650D-6133-7AEE-188A795D855E}"/>
                    </a:ext>
                  </a:extLst>
                </p:cNvPr>
                <p:cNvSpPr>
                  <a:spLocks noChangeArrowheads="1"/>
                </p:cNvSpPr>
                <p:nvPr/>
              </p:nvSpPr>
              <p:spPr bwMode="auto">
                <a:xfrm flipH="1" flipV="1">
                  <a:off x="1244" y="1675"/>
                  <a:ext cx="6" cy="7"/>
                </a:xfrm>
                <a:prstGeom prst="rect">
                  <a:avLst/>
                </a:prstGeom>
                <a:solidFill>
                  <a:srgbClr val="BFBFBF"/>
                </a:solidFill>
                <a:ln w="12700">
                  <a:solidFill>
                    <a:srgbClr val="000000"/>
                  </a:solidFill>
                  <a:miter lim="800000"/>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224" name="Group 60">
                  <a:extLst>
                    <a:ext uri="{FF2B5EF4-FFF2-40B4-BE49-F238E27FC236}">
                      <a16:creationId xmlns:a16="http://schemas.microsoft.com/office/drawing/2014/main" id="{0F9791F6-5D59-562C-33D5-C82949A0A9FA}"/>
                    </a:ext>
                  </a:extLst>
                </p:cNvPr>
                <p:cNvGrpSpPr>
                  <a:grpSpLocks/>
                </p:cNvGrpSpPr>
                <p:nvPr/>
              </p:nvGrpSpPr>
              <p:grpSpPr bwMode="auto">
                <a:xfrm>
                  <a:off x="1294" y="1599"/>
                  <a:ext cx="222" cy="17"/>
                  <a:chOff x="1294" y="1599"/>
                  <a:chExt cx="222" cy="17"/>
                </a:xfrm>
              </p:grpSpPr>
              <p:sp>
                <p:nvSpPr>
                  <p:cNvPr id="283" name="Freeform 61">
                    <a:extLst>
                      <a:ext uri="{FF2B5EF4-FFF2-40B4-BE49-F238E27FC236}">
                        <a16:creationId xmlns:a16="http://schemas.microsoft.com/office/drawing/2014/main" id="{1418E063-9257-0AC3-27AC-9CA58824A75B}"/>
                      </a:ext>
                    </a:extLst>
                  </p:cNvPr>
                  <p:cNvSpPr>
                    <a:spLocks/>
                  </p:cNvSpPr>
                  <p:nvPr/>
                </p:nvSpPr>
                <p:spPr bwMode="auto">
                  <a:xfrm>
                    <a:off x="1486" y="1599"/>
                    <a:ext cx="30" cy="17"/>
                  </a:xfrm>
                  <a:custGeom>
                    <a:avLst/>
                    <a:gdLst/>
                    <a:ahLst/>
                    <a:cxnLst>
                      <a:cxn ang="0">
                        <a:pos x="29" y="0"/>
                      </a:cxn>
                      <a:cxn ang="0">
                        <a:pos x="0" y="0"/>
                      </a:cxn>
                      <a:cxn ang="0">
                        <a:pos x="0" y="16"/>
                      </a:cxn>
                      <a:cxn ang="0">
                        <a:pos x="5" y="16"/>
                      </a:cxn>
                      <a:cxn ang="0">
                        <a:pos x="5" y="10"/>
                      </a:cxn>
                      <a:cxn ang="0">
                        <a:pos x="24" y="10"/>
                      </a:cxn>
                      <a:cxn ang="0">
                        <a:pos x="24" y="16"/>
                      </a:cxn>
                      <a:cxn ang="0">
                        <a:pos x="29" y="16"/>
                      </a:cxn>
                      <a:cxn ang="0">
                        <a:pos x="29" y="0"/>
                      </a:cxn>
                    </a:cxnLst>
                    <a:rect l="0" t="0" r="r" b="b"/>
                    <a:pathLst>
                      <a:path w="30" h="17">
                        <a:moveTo>
                          <a:pt x="29" y="0"/>
                        </a:moveTo>
                        <a:lnTo>
                          <a:pt x="0" y="0"/>
                        </a:lnTo>
                        <a:lnTo>
                          <a:pt x="0" y="16"/>
                        </a:lnTo>
                        <a:lnTo>
                          <a:pt x="5" y="16"/>
                        </a:lnTo>
                        <a:lnTo>
                          <a:pt x="5" y="10"/>
                        </a:lnTo>
                        <a:lnTo>
                          <a:pt x="24" y="10"/>
                        </a:lnTo>
                        <a:lnTo>
                          <a:pt x="24" y="16"/>
                        </a:lnTo>
                        <a:lnTo>
                          <a:pt x="29" y="16"/>
                        </a:lnTo>
                        <a:lnTo>
                          <a:pt x="29" y="0"/>
                        </a:lnTo>
                      </a:path>
                    </a:pathLst>
                  </a:custGeom>
                  <a:solidFill>
                    <a:srgbClr val="9F9F9F"/>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84" name="Freeform 62">
                    <a:extLst>
                      <a:ext uri="{FF2B5EF4-FFF2-40B4-BE49-F238E27FC236}">
                        <a16:creationId xmlns:a16="http://schemas.microsoft.com/office/drawing/2014/main" id="{48FBA88E-013E-E0DB-E397-800DFE092B95}"/>
                      </a:ext>
                    </a:extLst>
                  </p:cNvPr>
                  <p:cNvSpPr>
                    <a:spLocks/>
                  </p:cNvSpPr>
                  <p:nvPr/>
                </p:nvSpPr>
                <p:spPr bwMode="auto">
                  <a:xfrm>
                    <a:off x="1294" y="1599"/>
                    <a:ext cx="29" cy="17"/>
                  </a:xfrm>
                  <a:custGeom>
                    <a:avLst/>
                    <a:gdLst/>
                    <a:ahLst/>
                    <a:cxnLst>
                      <a:cxn ang="0">
                        <a:pos x="28" y="0"/>
                      </a:cxn>
                      <a:cxn ang="0">
                        <a:pos x="0" y="0"/>
                      </a:cxn>
                      <a:cxn ang="0">
                        <a:pos x="0" y="16"/>
                      </a:cxn>
                      <a:cxn ang="0">
                        <a:pos x="4" y="16"/>
                      </a:cxn>
                      <a:cxn ang="0">
                        <a:pos x="4" y="10"/>
                      </a:cxn>
                      <a:cxn ang="0">
                        <a:pos x="24" y="10"/>
                      </a:cxn>
                      <a:cxn ang="0">
                        <a:pos x="24" y="16"/>
                      </a:cxn>
                      <a:cxn ang="0">
                        <a:pos x="28" y="16"/>
                      </a:cxn>
                      <a:cxn ang="0">
                        <a:pos x="28" y="0"/>
                      </a:cxn>
                    </a:cxnLst>
                    <a:rect l="0" t="0" r="r" b="b"/>
                    <a:pathLst>
                      <a:path w="29" h="17">
                        <a:moveTo>
                          <a:pt x="28" y="0"/>
                        </a:moveTo>
                        <a:lnTo>
                          <a:pt x="0" y="0"/>
                        </a:lnTo>
                        <a:lnTo>
                          <a:pt x="0" y="16"/>
                        </a:lnTo>
                        <a:lnTo>
                          <a:pt x="4" y="16"/>
                        </a:lnTo>
                        <a:lnTo>
                          <a:pt x="4" y="10"/>
                        </a:lnTo>
                        <a:lnTo>
                          <a:pt x="24" y="10"/>
                        </a:lnTo>
                        <a:lnTo>
                          <a:pt x="24" y="16"/>
                        </a:lnTo>
                        <a:lnTo>
                          <a:pt x="28" y="16"/>
                        </a:lnTo>
                        <a:lnTo>
                          <a:pt x="28" y="0"/>
                        </a:lnTo>
                      </a:path>
                    </a:pathLst>
                  </a:custGeom>
                  <a:solidFill>
                    <a:srgbClr val="9F9F9F"/>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85" name="Freeform 63">
                    <a:extLst>
                      <a:ext uri="{FF2B5EF4-FFF2-40B4-BE49-F238E27FC236}">
                        <a16:creationId xmlns:a16="http://schemas.microsoft.com/office/drawing/2014/main" id="{A45EAFAD-2ADA-E1F7-69AC-41E7CE8DECF0}"/>
                      </a:ext>
                    </a:extLst>
                  </p:cNvPr>
                  <p:cNvSpPr>
                    <a:spLocks/>
                  </p:cNvSpPr>
                  <p:nvPr/>
                </p:nvSpPr>
                <p:spPr bwMode="auto">
                  <a:xfrm>
                    <a:off x="1390" y="1599"/>
                    <a:ext cx="29" cy="17"/>
                  </a:xfrm>
                  <a:custGeom>
                    <a:avLst/>
                    <a:gdLst/>
                    <a:ahLst/>
                    <a:cxnLst>
                      <a:cxn ang="0">
                        <a:pos x="28" y="0"/>
                      </a:cxn>
                      <a:cxn ang="0">
                        <a:pos x="0" y="0"/>
                      </a:cxn>
                      <a:cxn ang="0">
                        <a:pos x="0" y="16"/>
                      </a:cxn>
                      <a:cxn ang="0">
                        <a:pos x="4" y="16"/>
                      </a:cxn>
                      <a:cxn ang="0">
                        <a:pos x="4" y="10"/>
                      </a:cxn>
                      <a:cxn ang="0">
                        <a:pos x="24" y="10"/>
                      </a:cxn>
                      <a:cxn ang="0">
                        <a:pos x="24" y="16"/>
                      </a:cxn>
                      <a:cxn ang="0">
                        <a:pos x="28" y="16"/>
                      </a:cxn>
                      <a:cxn ang="0">
                        <a:pos x="28" y="0"/>
                      </a:cxn>
                    </a:cxnLst>
                    <a:rect l="0" t="0" r="r" b="b"/>
                    <a:pathLst>
                      <a:path w="29" h="17">
                        <a:moveTo>
                          <a:pt x="28" y="0"/>
                        </a:moveTo>
                        <a:lnTo>
                          <a:pt x="0" y="0"/>
                        </a:lnTo>
                        <a:lnTo>
                          <a:pt x="0" y="16"/>
                        </a:lnTo>
                        <a:lnTo>
                          <a:pt x="4" y="16"/>
                        </a:lnTo>
                        <a:lnTo>
                          <a:pt x="4" y="10"/>
                        </a:lnTo>
                        <a:lnTo>
                          <a:pt x="24" y="10"/>
                        </a:lnTo>
                        <a:lnTo>
                          <a:pt x="24" y="16"/>
                        </a:lnTo>
                        <a:lnTo>
                          <a:pt x="28" y="16"/>
                        </a:lnTo>
                        <a:lnTo>
                          <a:pt x="28" y="0"/>
                        </a:lnTo>
                      </a:path>
                    </a:pathLst>
                  </a:custGeom>
                  <a:solidFill>
                    <a:srgbClr val="9F9F9F"/>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nvGrpSpPr>
                <p:cNvPr id="225" name="Group 64">
                  <a:extLst>
                    <a:ext uri="{FF2B5EF4-FFF2-40B4-BE49-F238E27FC236}">
                      <a16:creationId xmlns:a16="http://schemas.microsoft.com/office/drawing/2014/main" id="{5B44D057-9DD5-6DF4-B43D-CB305B7D9F32}"/>
                    </a:ext>
                  </a:extLst>
                </p:cNvPr>
                <p:cNvGrpSpPr>
                  <a:grpSpLocks/>
                </p:cNvGrpSpPr>
                <p:nvPr/>
              </p:nvGrpSpPr>
              <p:grpSpPr bwMode="auto">
                <a:xfrm>
                  <a:off x="1262" y="1677"/>
                  <a:ext cx="439" cy="42"/>
                  <a:chOff x="1262" y="1677"/>
                  <a:chExt cx="439" cy="42"/>
                </a:xfrm>
              </p:grpSpPr>
              <p:grpSp>
                <p:nvGrpSpPr>
                  <p:cNvPr id="229" name="Group 65">
                    <a:extLst>
                      <a:ext uri="{FF2B5EF4-FFF2-40B4-BE49-F238E27FC236}">
                        <a16:creationId xmlns:a16="http://schemas.microsoft.com/office/drawing/2014/main" id="{9F33D145-34A2-B708-73F8-B4EACACAECBB}"/>
                      </a:ext>
                    </a:extLst>
                  </p:cNvPr>
                  <p:cNvGrpSpPr>
                    <a:grpSpLocks/>
                  </p:cNvGrpSpPr>
                  <p:nvPr/>
                </p:nvGrpSpPr>
                <p:grpSpPr bwMode="auto">
                  <a:xfrm>
                    <a:off x="1518" y="1679"/>
                    <a:ext cx="40" cy="40"/>
                    <a:chOff x="1518" y="1679"/>
                    <a:chExt cx="40" cy="40"/>
                  </a:xfrm>
                </p:grpSpPr>
                <p:sp>
                  <p:nvSpPr>
                    <p:cNvPr id="271" name="Oval 270">
                      <a:extLst>
                        <a:ext uri="{FF2B5EF4-FFF2-40B4-BE49-F238E27FC236}">
                          <a16:creationId xmlns:a16="http://schemas.microsoft.com/office/drawing/2014/main" id="{11D03546-F3DF-DB96-E7BE-E4D35755B6C9}"/>
                        </a:ext>
                      </a:extLst>
                    </p:cNvPr>
                    <p:cNvSpPr>
                      <a:spLocks noChangeArrowheads="1"/>
                    </p:cNvSpPr>
                    <p:nvPr/>
                  </p:nvSpPr>
                  <p:spPr bwMode="auto">
                    <a:xfrm>
                      <a:off x="1518" y="1679"/>
                      <a:ext cx="34" cy="35"/>
                    </a:xfrm>
                    <a:prstGeom prst="ellipse">
                      <a:avLst/>
                    </a:prstGeom>
                    <a:solidFill>
                      <a:srgbClr val="3F3F3F"/>
                    </a:solidFill>
                    <a:ln w="9525">
                      <a:no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272" name="Group 67">
                      <a:extLst>
                        <a:ext uri="{FF2B5EF4-FFF2-40B4-BE49-F238E27FC236}">
                          <a16:creationId xmlns:a16="http://schemas.microsoft.com/office/drawing/2014/main" id="{017A2C2D-3973-53AB-72E9-57D9ADA3689E}"/>
                        </a:ext>
                      </a:extLst>
                    </p:cNvPr>
                    <p:cNvGrpSpPr>
                      <a:grpSpLocks/>
                    </p:cNvGrpSpPr>
                    <p:nvPr/>
                  </p:nvGrpSpPr>
                  <p:grpSpPr bwMode="auto">
                    <a:xfrm>
                      <a:off x="1527" y="1687"/>
                      <a:ext cx="31" cy="32"/>
                      <a:chOff x="1527" y="1687"/>
                      <a:chExt cx="31" cy="32"/>
                    </a:xfrm>
                  </p:grpSpPr>
                  <p:grpSp>
                    <p:nvGrpSpPr>
                      <p:cNvPr id="273" name="Group 68">
                        <a:extLst>
                          <a:ext uri="{FF2B5EF4-FFF2-40B4-BE49-F238E27FC236}">
                            <a16:creationId xmlns:a16="http://schemas.microsoft.com/office/drawing/2014/main" id="{7780B01D-8FA6-6D1A-7099-A55CF264EEDA}"/>
                          </a:ext>
                        </a:extLst>
                      </p:cNvPr>
                      <p:cNvGrpSpPr>
                        <a:grpSpLocks/>
                      </p:cNvGrpSpPr>
                      <p:nvPr/>
                    </p:nvGrpSpPr>
                    <p:grpSpPr bwMode="auto">
                      <a:xfrm>
                        <a:off x="1530" y="1691"/>
                        <a:ext cx="11" cy="10"/>
                        <a:chOff x="1530" y="1691"/>
                        <a:chExt cx="11" cy="10"/>
                      </a:xfrm>
                    </p:grpSpPr>
                    <p:sp>
                      <p:nvSpPr>
                        <p:cNvPr id="281" name="Oval 280">
                          <a:extLst>
                            <a:ext uri="{FF2B5EF4-FFF2-40B4-BE49-F238E27FC236}">
                              <a16:creationId xmlns:a16="http://schemas.microsoft.com/office/drawing/2014/main" id="{12DF92B6-18D5-C1DB-0AA3-3B17419E0D80}"/>
                            </a:ext>
                          </a:extLst>
                        </p:cNvPr>
                        <p:cNvSpPr>
                          <a:spLocks noChangeArrowheads="1"/>
                        </p:cNvSpPr>
                        <p:nvPr/>
                      </p:nvSpPr>
                      <p:spPr bwMode="auto">
                        <a:xfrm>
                          <a:off x="1530" y="1691"/>
                          <a:ext cx="11" cy="10"/>
                        </a:xfrm>
                        <a:prstGeom prst="ellipse">
                          <a:avLst/>
                        </a:prstGeom>
                        <a:solidFill>
                          <a:srgbClr val="C0C0C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82" name="Oval 281">
                          <a:extLst>
                            <a:ext uri="{FF2B5EF4-FFF2-40B4-BE49-F238E27FC236}">
                              <a16:creationId xmlns:a16="http://schemas.microsoft.com/office/drawing/2014/main" id="{35CF8D0B-E592-C2FE-4E0D-6ACD51BD4ABE}"/>
                            </a:ext>
                          </a:extLst>
                        </p:cNvPr>
                        <p:cNvSpPr>
                          <a:spLocks noChangeArrowheads="1"/>
                        </p:cNvSpPr>
                        <p:nvPr/>
                      </p:nvSpPr>
                      <p:spPr bwMode="auto">
                        <a:xfrm>
                          <a:off x="1533" y="1694"/>
                          <a:ext cx="5" cy="4"/>
                        </a:xfrm>
                        <a:prstGeom prst="ellipse">
                          <a:avLst/>
                        </a:prstGeom>
                        <a:solidFill>
                          <a:srgbClr val="C0C0C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nvGrpSpPr>
                      <p:cNvPr id="274" name="Group 71">
                        <a:extLst>
                          <a:ext uri="{FF2B5EF4-FFF2-40B4-BE49-F238E27FC236}">
                            <a16:creationId xmlns:a16="http://schemas.microsoft.com/office/drawing/2014/main" id="{16B88511-2F67-1C58-2A13-715DBFA02FCF}"/>
                          </a:ext>
                        </a:extLst>
                      </p:cNvPr>
                      <p:cNvGrpSpPr>
                        <a:grpSpLocks/>
                      </p:cNvGrpSpPr>
                      <p:nvPr/>
                    </p:nvGrpSpPr>
                    <p:grpSpPr bwMode="auto">
                      <a:xfrm>
                        <a:off x="1527" y="1687"/>
                        <a:ext cx="31" cy="32"/>
                        <a:chOff x="1527" y="1687"/>
                        <a:chExt cx="31" cy="32"/>
                      </a:xfrm>
                    </p:grpSpPr>
                    <p:sp>
                      <p:nvSpPr>
                        <p:cNvPr id="276" name="Freeform 72">
                          <a:extLst>
                            <a:ext uri="{FF2B5EF4-FFF2-40B4-BE49-F238E27FC236}">
                              <a16:creationId xmlns:a16="http://schemas.microsoft.com/office/drawing/2014/main" id="{88DD3ED3-0253-CCFA-329A-A953BD72CFBA}"/>
                            </a:ext>
                          </a:extLst>
                        </p:cNvPr>
                        <p:cNvSpPr>
                          <a:spLocks/>
                        </p:cNvSpPr>
                        <p:nvPr/>
                      </p:nvSpPr>
                      <p:spPr bwMode="auto">
                        <a:xfrm>
                          <a:off x="1536" y="1687"/>
                          <a:ext cx="17" cy="17"/>
                        </a:xfrm>
                        <a:custGeom>
                          <a:avLst/>
                          <a:gdLst/>
                          <a:ahLst/>
                          <a:cxnLst>
                            <a:cxn ang="0">
                              <a:pos x="16" y="4"/>
                            </a:cxn>
                            <a:cxn ang="0">
                              <a:pos x="16" y="8"/>
                            </a:cxn>
                            <a:cxn ang="0">
                              <a:pos x="16" y="12"/>
                            </a:cxn>
                            <a:cxn ang="0">
                              <a:pos x="16" y="16"/>
                            </a:cxn>
                            <a:cxn ang="0">
                              <a:pos x="0" y="16"/>
                            </a:cxn>
                            <a:cxn ang="0">
                              <a:pos x="0" y="16"/>
                            </a:cxn>
                            <a:cxn ang="0">
                              <a:pos x="0" y="12"/>
                            </a:cxn>
                            <a:cxn ang="0">
                              <a:pos x="0" y="8"/>
                            </a:cxn>
                            <a:cxn ang="0">
                              <a:pos x="0" y="4"/>
                            </a:cxn>
                            <a:cxn ang="0">
                              <a:pos x="0" y="0"/>
                            </a:cxn>
                            <a:cxn ang="0">
                              <a:pos x="0" y="0"/>
                            </a:cxn>
                            <a:cxn ang="0">
                              <a:pos x="0" y="0"/>
                            </a:cxn>
                            <a:cxn ang="0">
                              <a:pos x="16" y="0"/>
                            </a:cxn>
                            <a:cxn ang="0">
                              <a:pos x="16" y="0"/>
                            </a:cxn>
                            <a:cxn ang="0">
                              <a:pos x="16" y="4"/>
                            </a:cxn>
                          </a:cxnLst>
                          <a:rect l="0" t="0" r="r" b="b"/>
                          <a:pathLst>
                            <a:path w="17" h="17">
                              <a:moveTo>
                                <a:pt x="16" y="4"/>
                              </a:moveTo>
                              <a:lnTo>
                                <a:pt x="16" y="8"/>
                              </a:lnTo>
                              <a:lnTo>
                                <a:pt x="16" y="12"/>
                              </a:lnTo>
                              <a:lnTo>
                                <a:pt x="16" y="16"/>
                              </a:lnTo>
                              <a:lnTo>
                                <a:pt x="0" y="16"/>
                              </a:lnTo>
                              <a:lnTo>
                                <a:pt x="0" y="16"/>
                              </a:lnTo>
                              <a:lnTo>
                                <a:pt x="0" y="12"/>
                              </a:lnTo>
                              <a:lnTo>
                                <a:pt x="0" y="8"/>
                              </a:lnTo>
                              <a:lnTo>
                                <a:pt x="0" y="4"/>
                              </a:lnTo>
                              <a:lnTo>
                                <a:pt x="0" y="0"/>
                              </a:lnTo>
                              <a:lnTo>
                                <a:pt x="0" y="0"/>
                              </a:lnTo>
                              <a:lnTo>
                                <a:pt x="0" y="0"/>
                              </a:lnTo>
                              <a:lnTo>
                                <a:pt x="16" y="0"/>
                              </a:lnTo>
                              <a:lnTo>
                                <a:pt x="16" y="0"/>
                              </a:lnTo>
                              <a:lnTo>
                                <a:pt x="16" y="4"/>
                              </a:lnTo>
                            </a:path>
                          </a:pathLst>
                        </a:custGeom>
                        <a:solidFill>
                          <a:srgbClr val="000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77" name="Freeform 73">
                          <a:extLst>
                            <a:ext uri="{FF2B5EF4-FFF2-40B4-BE49-F238E27FC236}">
                              <a16:creationId xmlns:a16="http://schemas.microsoft.com/office/drawing/2014/main" id="{FC88FB80-181C-5968-F5DF-B6A1AFDA7526}"/>
                            </a:ext>
                          </a:extLst>
                        </p:cNvPr>
                        <p:cNvSpPr>
                          <a:spLocks/>
                        </p:cNvSpPr>
                        <p:nvPr/>
                      </p:nvSpPr>
                      <p:spPr bwMode="auto">
                        <a:xfrm>
                          <a:off x="1541" y="1695"/>
                          <a:ext cx="17" cy="17"/>
                        </a:xfrm>
                        <a:custGeom>
                          <a:avLst/>
                          <a:gdLst/>
                          <a:ahLst/>
                          <a:cxnLst>
                            <a:cxn ang="0">
                              <a:pos x="10" y="0"/>
                            </a:cxn>
                            <a:cxn ang="0">
                              <a:pos x="10" y="0"/>
                            </a:cxn>
                            <a:cxn ang="0">
                              <a:pos x="5" y="0"/>
                            </a:cxn>
                            <a:cxn ang="0">
                              <a:pos x="5" y="0"/>
                            </a:cxn>
                            <a:cxn ang="0">
                              <a:pos x="0" y="0"/>
                            </a:cxn>
                            <a:cxn ang="0">
                              <a:pos x="0" y="16"/>
                            </a:cxn>
                            <a:cxn ang="0">
                              <a:pos x="5" y="16"/>
                            </a:cxn>
                            <a:cxn ang="0">
                              <a:pos x="5" y="16"/>
                            </a:cxn>
                            <a:cxn ang="0">
                              <a:pos x="10" y="16"/>
                            </a:cxn>
                            <a:cxn ang="0">
                              <a:pos x="16" y="16"/>
                            </a:cxn>
                            <a:cxn ang="0">
                              <a:pos x="16" y="16"/>
                            </a:cxn>
                            <a:cxn ang="0">
                              <a:pos x="16" y="16"/>
                            </a:cxn>
                            <a:cxn ang="0">
                              <a:pos x="16" y="0"/>
                            </a:cxn>
                            <a:cxn ang="0">
                              <a:pos x="16" y="0"/>
                            </a:cxn>
                            <a:cxn ang="0">
                              <a:pos x="10" y="0"/>
                            </a:cxn>
                          </a:cxnLst>
                          <a:rect l="0" t="0" r="r" b="b"/>
                          <a:pathLst>
                            <a:path w="17" h="17">
                              <a:moveTo>
                                <a:pt x="10" y="0"/>
                              </a:moveTo>
                              <a:lnTo>
                                <a:pt x="10" y="0"/>
                              </a:lnTo>
                              <a:lnTo>
                                <a:pt x="5" y="0"/>
                              </a:lnTo>
                              <a:lnTo>
                                <a:pt x="5" y="0"/>
                              </a:lnTo>
                              <a:lnTo>
                                <a:pt x="0" y="0"/>
                              </a:lnTo>
                              <a:lnTo>
                                <a:pt x="0" y="16"/>
                              </a:lnTo>
                              <a:lnTo>
                                <a:pt x="5" y="16"/>
                              </a:lnTo>
                              <a:lnTo>
                                <a:pt x="5" y="16"/>
                              </a:lnTo>
                              <a:lnTo>
                                <a:pt x="10" y="16"/>
                              </a:lnTo>
                              <a:lnTo>
                                <a:pt x="16" y="16"/>
                              </a:lnTo>
                              <a:lnTo>
                                <a:pt x="16" y="16"/>
                              </a:lnTo>
                              <a:lnTo>
                                <a:pt x="16" y="16"/>
                              </a:lnTo>
                              <a:lnTo>
                                <a:pt x="16" y="0"/>
                              </a:lnTo>
                              <a:lnTo>
                                <a:pt x="16" y="0"/>
                              </a:lnTo>
                              <a:lnTo>
                                <a:pt x="10" y="0"/>
                              </a:lnTo>
                            </a:path>
                          </a:pathLst>
                        </a:custGeom>
                        <a:solidFill>
                          <a:srgbClr val="000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78" name="Freeform 74">
                          <a:extLst>
                            <a:ext uri="{FF2B5EF4-FFF2-40B4-BE49-F238E27FC236}">
                              <a16:creationId xmlns:a16="http://schemas.microsoft.com/office/drawing/2014/main" id="{1EDEB5CB-2E97-6FE1-4A34-509DE0ABB7C5}"/>
                            </a:ext>
                          </a:extLst>
                        </p:cNvPr>
                        <p:cNvSpPr>
                          <a:spLocks/>
                        </p:cNvSpPr>
                        <p:nvPr/>
                      </p:nvSpPr>
                      <p:spPr bwMode="auto">
                        <a:xfrm>
                          <a:off x="1527" y="1692"/>
                          <a:ext cx="17" cy="17"/>
                        </a:xfrm>
                        <a:custGeom>
                          <a:avLst/>
                          <a:gdLst/>
                          <a:ahLst/>
                          <a:cxnLst>
                            <a:cxn ang="0">
                              <a:pos x="5" y="0"/>
                            </a:cxn>
                            <a:cxn ang="0">
                              <a:pos x="10" y="0"/>
                            </a:cxn>
                            <a:cxn ang="0">
                              <a:pos x="16" y="0"/>
                            </a:cxn>
                            <a:cxn ang="0">
                              <a:pos x="16" y="8"/>
                            </a:cxn>
                            <a:cxn ang="0">
                              <a:pos x="16" y="8"/>
                            </a:cxn>
                            <a:cxn ang="0">
                              <a:pos x="16" y="8"/>
                            </a:cxn>
                            <a:cxn ang="0">
                              <a:pos x="10" y="16"/>
                            </a:cxn>
                            <a:cxn ang="0">
                              <a:pos x="10" y="16"/>
                            </a:cxn>
                            <a:cxn ang="0">
                              <a:pos x="10" y="16"/>
                            </a:cxn>
                            <a:cxn ang="0">
                              <a:pos x="5" y="16"/>
                            </a:cxn>
                            <a:cxn ang="0">
                              <a:pos x="5" y="16"/>
                            </a:cxn>
                            <a:cxn ang="0">
                              <a:pos x="0" y="16"/>
                            </a:cxn>
                            <a:cxn ang="0">
                              <a:pos x="0" y="8"/>
                            </a:cxn>
                            <a:cxn ang="0">
                              <a:pos x="5" y="8"/>
                            </a:cxn>
                            <a:cxn ang="0">
                              <a:pos x="5" y="0"/>
                            </a:cxn>
                            <a:cxn ang="0">
                              <a:pos x="5" y="0"/>
                            </a:cxn>
                          </a:cxnLst>
                          <a:rect l="0" t="0" r="r" b="b"/>
                          <a:pathLst>
                            <a:path w="17" h="17">
                              <a:moveTo>
                                <a:pt x="5" y="0"/>
                              </a:moveTo>
                              <a:lnTo>
                                <a:pt x="10" y="0"/>
                              </a:lnTo>
                              <a:lnTo>
                                <a:pt x="16" y="0"/>
                              </a:lnTo>
                              <a:lnTo>
                                <a:pt x="16" y="8"/>
                              </a:lnTo>
                              <a:lnTo>
                                <a:pt x="16" y="8"/>
                              </a:lnTo>
                              <a:lnTo>
                                <a:pt x="16" y="8"/>
                              </a:lnTo>
                              <a:lnTo>
                                <a:pt x="10" y="16"/>
                              </a:lnTo>
                              <a:lnTo>
                                <a:pt x="10" y="16"/>
                              </a:lnTo>
                              <a:lnTo>
                                <a:pt x="10" y="16"/>
                              </a:lnTo>
                              <a:lnTo>
                                <a:pt x="5" y="16"/>
                              </a:lnTo>
                              <a:lnTo>
                                <a:pt x="5" y="16"/>
                              </a:lnTo>
                              <a:lnTo>
                                <a:pt x="0" y="16"/>
                              </a:lnTo>
                              <a:lnTo>
                                <a:pt x="0" y="8"/>
                              </a:lnTo>
                              <a:lnTo>
                                <a:pt x="5" y="8"/>
                              </a:lnTo>
                              <a:lnTo>
                                <a:pt x="5" y="0"/>
                              </a:lnTo>
                              <a:lnTo>
                                <a:pt x="5" y="0"/>
                              </a:lnTo>
                            </a:path>
                          </a:pathLst>
                        </a:custGeom>
                        <a:solidFill>
                          <a:srgbClr val="000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79" name="Freeform 75">
                          <a:extLst>
                            <a:ext uri="{FF2B5EF4-FFF2-40B4-BE49-F238E27FC236}">
                              <a16:creationId xmlns:a16="http://schemas.microsoft.com/office/drawing/2014/main" id="{39D36E0A-0838-D200-273F-089BA21EB814}"/>
                            </a:ext>
                          </a:extLst>
                        </p:cNvPr>
                        <p:cNvSpPr>
                          <a:spLocks/>
                        </p:cNvSpPr>
                        <p:nvPr/>
                      </p:nvSpPr>
                      <p:spPr bwMode="auto">
                        <a:xfrm>
                          <a:off x="1539" y="1702"/>
                          <a:ext cx="17" cy="17"/>
                        </a:xfrm>
                        <a:custGeom>
                          <a:avLst/>
                          <a:gdLst/>
                          <a:ahLst/>
                          <a:cxnLst>
                            <a:cxn ang="0">
                              <a:pos x="16" y="8"/>
                            </a:cxn>
                            <a:cxn ang="0">
                              <a:pos x="16" y="8"/>
                            </a:cxn>
                            <a:cxn ang="0">
                              <a:pos x="16" y="0"/>
                            </a:cxn>
                            <a:cxn ang="0">
                              <a:pos x="8" y="0"/>
                            </a:cxn>
                            <a:cxn ang="0">
                              <a:pos x="8" y="0"/>
                            </a:cxn>
                            <a:cxn ang="0">
                              <a:pos x="8" y="0"/>
                            </a:cxn>
                            <a:cxn ang="0">
                              <a:pos x="0" y="0"/>
                            </a:cxn>
                            <a:cxn ang="0">
                              <a:pos x="0" y="0"/>
                            </a:cxn>
                            <a:cxn ang="0">
                              <a:pos x="0" y="8"/>
                            </a:cxn>
                            <a:cxn ang="0">
                              <a:pos x="0" y="8"/>
                            </a:cxn>
                            <a:cxn ang="0">
                              <a:pos x="0" y="8"/>
                            </a:cxn>
                            <a:cxn ang="0">
                              <a:pos x="0" y="16"/>
                            </a:cxn>
                            <a:cxn ang="0">
                              <a:pos x="8" y="16"/>
                            </a:cxn>
                            <a:cxn ang="0">
                              <a:pos x="8" y="8"/>
                            </a:cxn>
                            <a:cxn ang="0">
                              <a:pos x="16" y="8"/>
                            </a:cxn>
                            <a:cxn ang="0">
                              <a:pos x="16" y="8"/>
                            </a:cxn>
                          </a:cxnLst>
                          <a:rect l="0" t="0" r="r" b="b"/>
                          <a:pathLst>
                            <a:path w="17" h="17">
                              <a:moveTo>
                                <a:pt x="16" y="8"/>
                              </a:moveTo>
                              <a:lnTo>
                                <a:pt x="16" y="8"/>
                              </a:lnTo>
                              <a:lnTo>
                                <a:pt x="16" y="0"/>
                              </a:lnTo>
                              <a:lnTo>
                                <a:pt x="8" y="0"/>
                              </a:lnTo>
                              <a:lnTo>
                                <a:pt x="8" y="0"/>
                              </a:lnTo>
                              <a:lnTo>
                                <a:pt x="8" y="0"/>
                              </a:lnTo>
                              <a:lnTo>
                                <a:pt x="0" y="0"/>
                              </a:lnTo>
                              <a:lnTo>
                                <a:pt x="0" y="0"/>
                              </a:lnTo>
                              <a:lnTo>
                                <a:pt x="0" y="8"/>
                              </a:lnTo>
                              <a:lnTo>
                                <a:pt x="0" y="8"/>
                              </a:lnTo>
                              <a:lnTo>
                                <a:pt x="0" y="8"/>
                              </a:lnTo>
                              <a:lnTo>
                                <a:pt x="0" y="16"/>
                              </a:lnTo>
                              <a:lnTo>
                                <a:pt x="8" y="16"/>
                              </a:lnTo>
                              <a:lnTo>
                                <a:pt x="8" y="8"/>
                              </a:lnTo>
                              <a:lnTo>
                                <a:pt x="16" y="8"/>
                              </a:lnTo>
                              <a:lnTo>
                                <a:pt x="16" y="8"/>
                              </a:lnTo>
                            </a:path>
                          </a:pathLst>
                        </a:custGeom>
                        <a:solidFill>
                          <a:srgbClr val="000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80" name="Freeform 76">
                          <a:extLst>
                            <a:ext uri="{FF2B5EF4-FFF2-40B4-BE49-F238E27FC236}">
                              <a16:creationId xmlns:a16="http://schemas.microsoft.com/office/drawing/2014/main" id="{DE3D6F56-BCBE-A7BC-64CF-009C3C11C861}"/>
                            </a:ext>
                          </a:extLst>
                        </p:cNvPr>
                        <p:cNvSpPr>
                          <a:spLocks/>
                        </p:cNvSpPr>
                        <p:nvPr/>
                      </p:nvSpPr>
                      <p:spPr bwMode="auto">
                        <a:xfrm>
                          <a:off x="1529" y="1701"/>
                          <a:ext cx="17" cy="17"/>
                        </a:xfrm>
                        <a:custGeom>
                          <a:avLst/>
                          <a:gdLst/>
                          <a:ahLst/>
                          <a:cxnLst>
                            <a:cxn ang="0">
                              <a:pos x="0" y="0"/>
                            </a:cxn>
                            <a:cxn ang="0">
                              <a:pos x="0" y="0"/>
                            </a:cxn>
                            <a:cxn ang="0">
                              <a:pos x="0" y="0"/>
                            </a:cxn>
                            <a:cxn ang="0">
                              <a:pos x="8" y="0"/>
                            </a:cxn>
                            <a:cxn ang="0">
                              <a:pos x="8" y="0"/>
                            </a:cxn>
                            <a:cxn ang="0">
                              <a:pos x="8" y="0"/>
                            </a:cxn>
                            <a:cxn ang="0">
                              <a:pos x="16" y="0"/>
                            </a:cxn>
                            <a:cxn ang="0">
                              <a:pos x="16" y="8"/>
                            </a:cxn>
                            <a:cxn ang="0">
                              <a:pos x="16" y="8"/>
                            </a:cxn>
                            <a:cxn ang="0">
                              <a:pos x="16" y="8"/>
                            </a:cxn>
                            <a:cxn ang="0">
                              <a:pos x="16" y="16"/>
                            </a:cxn>
                            <a:cxn ang="0">
                              <a:pos x="16" y="16"/>
                            </a:cxn>
                            <a:cxn ang="0">
                              <a:pos x="8" y="16"/>
                            </a:cxn>
                            <a:cxn ang="0">
                              <a:pos x="8" y="8"/>
                            </a:cxn>
                            <a:cxn ang="0">
                              <a:pos x="0" y="8"/>
                            </a:cxn>
                            <a:cxn ang="0">
                              <a:pos x="0" y="0"/>
                            </a:cxn>
                          </a:cxnLst>
                          <a:rect l="0" t="0" r="r" b="b"/>
                          <a:pathLst>
                            <a:path w="17" h="17">
                              <a:moveTo>
                                <a:pt x="0" y="0"/>
                              </a:moveTo>
                              <a:lnTo>
                                <a:pt x="0" y="0"/>
                              </a:lnTo>
                              <a:lnTo>
                                <a:pt x="0" y="0"/>
                              </a:lnTo>
                              <a:lnTo>
                                <a:pt x="8" y="0"/>
                              </a:lnTo>
                              <a:lnTo>
                                <a:pt x="8" y="0"/>
                              </a:lnTo>
                              <a:lnTo>
                                <a:pt x="8" y="0"/>
                              </a:lnTo>
                              <a:lnTo>
                                <a:pt x="16" y="0"/>
                              </a:lnTo>
                              <a:lnTo>
                                <a:pt x="16" y="8"/>
                              </a:lnTo>
                              <a:lnTo>
                                <a:pt x="16" y="8"/>
                              </a:lnTo>
                              <a:lnTo>
                                <a:pt x="16" y="8"/>
                              </a:lnTo>
                              <a:lnTo>
                                <a:pt x="16" y="16"/>
                              </a:lnTo>
                              <a:lnTo>
                                <a:pt x="16" y="16"/>
                              </a:lnTo>
                              <a:lnTo>
                                <a:pt x="8" y="16"/>
                              </a:lnTo>
                              <a:lnTo>
                                <a:pt x="8" y="8"/>
                              </a:lnTo>
                              <a:lnTo>
                                <a:pt x="0" y="8"/>
                              </a:lnTo>
                              <a:lnTo>
                                <a:pt x="0" y="0"/>
                              </a:lnTo>
                            </a:path>
                          </a:pathLst>
                        </a:custGeom>
                        <a:solidFill>
                          <a:srgbClr val="000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275" name="Oval 274">
                        <a:extLst>
                          <a:ext uri="{FF2B5EF4-FFF2-40B4-BE49-F238E27FC236}">
                            <a16:creationId xmlns:a16="http://schemas.microsoft.com/office/drawing/2014/main" id="{8E927823-740C-C2C0-6BAC-D54C2BB8411A}"/>
                          </a:ext>
                        </a:extLst>
                      </p:cNvPr>
                      <p:cNvSpPr>
                        <a:spLocks noChangeArrowheads="1"/>
                      </p:cNvSpPr>
                      <p:nvPr/>
                    </p:nvSpPr>
                    <p:spPr bwMode="auto">
                      <a:xfrm flipH="1" flipV="1">
                        <a:off x="1532" y="1693"/>
                        <a:ext cx="7" cy="7"/>
                      </a:xfrm>
                      <a:prstGeom prst="ellipse">
                        <a:avLst/>
                      </a:prstGeom>
                      <a:solidFill>
                        <a:srgbClr val="80808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grpSp>
                <p:nvGrpSpPr>
                  <p:cNvPr id="230" name="Group 78">
                    <a:extLst>
                      <a:ext uri="{FF2B5EF4-FFF2-40B4-BE49-F238E27FC236}">
                        <a16:creationId xmlns:a16="http://schemas.microsoft.com/office/drawing/2014/main" id="{D32292B4-18DB-DA97-95A4-CD10CE826C7A}"/>
                      </a:ext>
                    </a:extLst>
                  </p:cNvPr>
                  <p:cNvGrpSpPr>
                    <a:grpSpLocks/>
                  </p:cNvGrpSpPr>
                  <p:nvPr/>
                </p:nvGrpSpPr>
                <p:grpSpPr bwMode="auto">
                  <a:xfrm>
                    <a:off x="1305" y="1677"/>
                    <a:ext cx="40" cy="40"/>
                    <a:chOff x="1305" y="1677"/>
                    <a:chExt cx="40" cy="40"/>
                  </a:xfrm>
                </p:grpSpPr>
                <p:sp>
                  <p:nvSpPr>
                    <p:cNvPr id="258" name="Oval 257">
                      <a:extLst>
                        <a:ext uri="{FF2B5EF4-FFF2-40B4-BE49-F238E27FC236}">
                          <a16:creationId xmlns:a16="http://schemas.microsoft.com/office/drawing/2014/main" id="{E96149F9-4F69-40F6-B898-859B239931B0}"/>
                        </a:ext>
                      </a:extLst>
                    </p:cNvPr>
                    <p:cNvSpPr>
                      <a:spLocks noChangeArrowheads="1"/>
                    </p:cNvSpPr>
                    <p:nvPr/>
                  </p:nvSpPr>
                  <p:spPr bwMode="auto">
                    <a:xfrm>
                      <a:off x="1305" y="1677"/>
                      <a:ext cx="34" cy="35"/>
                    </a:xfrm>
                    <a:prstGeom prst="ellipse">
                      <a:avLst/>
                    </a:prstGeom>
                    <a:solidFill>
                      <a:srgbClr val="3F3F3F"/>
                    </a:solidFill>
                    <a:ln w="9525">
                      <a:no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259" name="Group 80">
                      <a:extLst>
                        <a:ext uri="{FF2B5EF4-FFF2-40B4-BE49-F238E27FC236}">
                          <a16:creationId xmlns:a16="http://schemas.microsoft.com/office/drawing/2014/main" id="{B0E784EC-B6F9-98A1-954C-2C5FAB7C6361}"/>
                        </a:ext>
                      </a:extLst>
                    </p:cNvPr>
                    <p:cNvGrpSpPr>
                      <a:grpSpLocks/>
                    </p:cNvGrpSpPr>
                    <p:nvPr/>
                  </p:nvGrpSpPr>
                  <p:grpSpPr bwMode="auto">
                    <a:xfrm>
                      <a:off x="1315" y="1688"/>
                      <a:ext cx="30" cy="29"/>
                      <a:chOff x="1315" y="1688"/>
                      <a:chExt cx="30" cy="29"/>
                    </a:xfrm>
                  </p:grpSpPr>
                  <p:grpSp>
                    <p:nvGrpSpPr>
                      <p:cNvPr id="260" name="Group 81">
                        <a:extLst>
                          <a:ext uri="{FF2B5EF4-FFF2-40B4-BE49-F238E27FC236}">
                            <a16:creationId xmlns:a16="http://schemas.microsoft.com/office/drawing/2014/main" id="{79E3E5CB-0A9B-966B-1BF2-0984B3BACDE1}"/>
                          </a:ext>
                        </a:extLst>
                      </p:cNvPr>
                      <p:cNvGrpSpPr>
                        <a:grpSpLocks/>
                      </p:cNvGrpSpPr>
                      <p:nvPr/>
                    </p:nvGrpSpPr>
                    <p:grpSpPr bwMode="auto">
                      <a:xfrm>
                        <a:off x="1315" y="1688"/>
                        <a:ext cx="30" cy="29"/>
                        <a:chOff x="1315" y="1688"/>
                        <a:chExt cx="30" cy="29"/>
                      </a:xfrm>
                    </p:grpSpPr>
                    <p:grpSp>
                      <p:nvGrpSpPr>
                        <p:cNvPr id="262" name="Group 82">
                          <a:extLst>
                            <a:ext uri="{FF2B5EF4-FFF2-40B4-BE49-F238E27FC236}">
                              <a16:creationId xmlns:a16="http://schemas.microsoft.com/office/drawing/2014/main" id="{1D6A5C24-36A0-12AE-3AEF-BC0EE0F23969}"/>
                            </a:ext>
                          </a:extLst>
                        </p:cNvPr>
                        <p:cNvGrpSpPr>
                          <a:grpSpLocks/>
                        </p:cNvGrpSpPr>
                        <p:nvPr/>
                      </p:nvGrpSpPr>
                      <p:grpSpPr bwMode="auto">
                        <a:xfrm>
                          <a:off x="1317" y="1689"/>
                          <a:ext cx="10" cy="11"/>
                          <a:chOff x="1317" y="1689"/>
                          <a:chExt cx="10" cy="11"/>
                        </a:xfrm>
                      </p:grpSpPr>
                      <p:sp>
                        <p:nvSpPr>
                          <p:cNvPr id="269" name="Oval 268">
                            <a:extLst>
                              <a:ext uri="{FF2B5EF4-FFF2-40B4-BE49-F238E27FC236}">
                                <a16:creationId xmlns:a16="http://schemas.microsoft.com/office/drawing/2014/main" id="{F71510D1-E328-FF0F-4C22-EA93BB9E243A}"/>
                              </a:ext>
                            </a:extLst>
                          </p:cNvPr>
                          <p:cNvSpPr>
                            <a:spLocks noChangeArrowheads="1"/>
                          </p:cNvSpPr>
                          <p:nvPr/>
                        </p:nvSpPr>
                        <p:spPr bwMode="auto">
                          <a:xfrm>
                            <a:off x="1317" y="1689"/>
                            <a:ext cx="10" cy="11"/>
                          </a:xfrm>
                          <a:prstGeom prst="ellipse">
                            <a:avLst/>
                          </a:prstGeom>
                          <a:solidFill>
                            <a:srgbClr val="C0C0C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70" name="Oval 269">
                            <a:extLst>
                              <a:ext uri="{FF2B5EF4-FFF2-40B4-BE49-F238E27FC236}">
                                <a16:creationId xmlns:a16="http://schemas.microsoft.com/office/drawing/2014/main" id="{4F9D2B9F-BC3D-EB54-36EC-42656927398D}"/>
                              </a:ext>
                            </a:extLst>
                          </p:cNvPr>
                          <p:cNvSpPr>
                            <a:spLocks noChangeArrowheads="1"/>
                          </p:cNvSpPr>
                          <p:nvPr/>
                        </p:nvSpPr>
                        <p:spPr bwMode="auto">
                          <a:xfrm>
                            <a:off x="1320" y="1692"/>
                            <a:ext cx="4" cy="5"/>
                          </a:xfrm>
                          <a:prstGeom prst="ellipse">
                            <a:avLst/>
                          </a:prstGeom>
                          <a:solidFill>
                            <a:srgbClr val="C0C0C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nvGrpSpPr>
                        <p:cNvPr id="263" name="Group 85">
                          <a:extLst>
                            <a:ext uri="{FF2B5EF4-FFF2-40B4-BE49-F238E27FC236}">
                              <a16:creationId xmlns:a16="http://schemas.microsoft.com/office/drawing/2014/main" id="{810267DD-89F9-2581-085C-8B55E49A03C4}"/>
                            </a:ext>
                          </a:extLst>
                        </p:cNvPr>
                        <p:cNvGrpSpPr>
                          <a:grpSpLocks/>
                        </p:cNvGrpSpPr>
                        <p:nvPr/>
                      </p:nvGrpSpPr>
                      <p:grpSpPr bwMode="auto">
                        <a:xfrm>
                          <a:off x="1315" y="1688"/>
                          <a:ext cx="30" cy="29"/>
                          <a:chOff x="1315" y="1688"/>
                          <a:chExt cx="30" cy="29"/>
                        </a:xfrm>
                      </p:grpSpPr>
                      <p:sp>
                        <p:nvSpPr>
                          <p:cNvPr id="264" name="Freeform 86">
                            <a:extLst>
                              <a:ext uri="{FF2B5EF4-FFF2-40B4-BE49-F238E27FC236}">
                                <a16:creationId xmlns:a16="http://schemas.microsoft.com/office/drawing/2014/main" id="{A69F8D54-81C0-9E2A-1218-3FCAF9851DE0}"/>
                              </a:ext>
                            </a:extLst>
                          </p:cNvPr>
                          <p:cNvSpPr>
                            <a:spLocks/>
                          </p:cNvSpPr>
                          <p:nvPr/>
                        </p:nvSpPr>
                        <p:spPr bwMode="auto">
                          <a:xfrm>
                            <a:off x="1327" y="1689"/>
                            <a:ext cx="17" cy="17"/>
                          </a:xfrm>
                          <a:custGeom>
                            <a:avLst/>
                            <a:gdLst/>
                            <a:ahLst/>
                            <a:cxnLst>
                              <a:cxn ang="0">
                                <a:pos x="0" y="0"/>
                              </a:cxn>
                              <a:cxn ang="0">
                                <a:pos x="0" y="16"/>
                              </a:cxn>
                              <a:cxn ang="0">
                                <a:pos x="0" y="16"/>
                              </a:cxn>
                              <a:cxn ang="0">
                                <a:pos x="16" y="0"/>
                              </a:cxn>
                              <a:cxn ang="0">
                                <a:pos x="16" y="0"/>
                              </a:cxn>
                              <a:cxn ang="0">
                                <a:pos x="16" y="0"/>
                              </a:cxn>
                              <a:cxn ang="0">
                                <a:pos x="0" y="0"/>
                              </a:cxn>
                            </a:cxnLst>
                            <a:rect l="0" t="0" r="r" b="b"/>
                            <a:pathLst>
                              <a:path w="17" h="17">
                                <a:moveTo>
                                  <a:pt x="0" y="0"/>
                                </a:moveTo>
                                <a:lnTo>
                                  <a:pt x="0" y="16"/>
                                </a:lnTo>
                                <a:lnTo>
                                  <a:pt x="0" y="16"/>
                                </a:lnTo>
                                <a:lnTo>
                                  <a:pt x="16" y="0"/>
                                </a:lnTo>
                                <a:lnTo>
                                  <a:pt x="16" y="0"/>
                                </a:lnTo>
                                <a:lnTo>
                                  <a:pt x="16" y="0"/>
                                </a:lnTo>
                                <a:lnTo>
                                  <a:pt x="0" y="0"/>
                                </a:lnTo>
                              </a:path>
                            </a:pathLst>
                          </a:custGeom>
                          <a:solidFill>
                            <a:srgbClr val="000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65" name="Freeform 87">
                            <a:extLst>
                              <a:ext uri="{FF2B5EF4-FFF2-40B4-BE49-F238E27FC236}">
                                <a16:creationId xmlns:a16="http://schemas.microsoft.com/office/drawing/2014/main" id="{C736A13D-6621-E29A-1C0E-B2E364BB9F66}"/>
                              </a:ext>
                            </a:extLst>
                          </p:cNvPr>
                          <p:cNvSpPr>
                            <a:spLocks/>
                          </p:cNvSpPr>
                          <p:nvPr/>
                        </p:nvSpPr>
                        <p:spPr bwMode="auto">
                          <a:xfrm>
                            <a:off x="1318" y="1688"/>
                            <a:ext cx="17" cy="17"/>
                          </a:xfrm>
                          <a:custGeom>
                            <a:avLst/>
                            <a:gdLst/>
                            <a:ahLst/>
                            <a:cxnLst>
                              <a:cxn ang="0">
                                <a:pos x="16" y="0"/>
                              </a:cxn>
                              <a:cxn ang="0">
                                <a:pos x="16" y="16"/>
                              </a:cxn>
                              <a:cxn ang="0">
                                <a:pos x="16" y="16"/>
                              </a:cxn>
                              <a:cxn ang="0">
                                <a:pos x="0" y="0"/>
                              </a:cxn>
                              <a:cxn ang="0">
                                <a:pos x="0" y="0"/>
                              </a:cxn>
                              <a:cxn ang="0">
                                <a:pos x="0" y="0"/>
                              </a:cxn>
                              <a:cxn ang="0">
                                <a:pos x="16" y="0"/>
                              </a:cxn>
                            </a:cxnLst>
                            <a:rect l="0" t="0" r="r" b="b"/>
                            <a:pathLst>
                              <a:path w="17" h="17">
                                <a:moveTo>
                                  <a:pt x="16" y="0"/>
                                </a:moveTo>
                                <a:lnTo>
                                  <a:pt x="16" y="16"/>
                                </a:lnTo>
                                <a:lnTo>
                                  <a:pt x="16" y="16"/>
                                </a:lnTo>
                                <a:lnTo>
                                  <a:pt x="0" y="0"/>
                                </a:lnTo>
                                <a:lnTo>
                                  <a:pt x="0" y="0"/>
                                </a:lnTo>
                                <a:lnTo>
                                  <a:pt x="0" y="0"/>
                                </a:lnTo>
                                <a:lnTo>
                                  <a:pt x="16" y="0"/>
                                </a:lnTo>
                              </a:path>
                            </a:pathLst>
                          </a:custGeom>
                          <a:solidFill>
                            <a:srgbClr val="000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66" name="Freeform 88">
                            <a:extLst>
                              <a:ext uri="{FF2B5EF4-FFF2-40B4-BE49-F238E27FC236}">
                                <a16:creationId xmlns:a16="http://schemas.microsoft.com/office/drawing/2014/main" id="{81ADBF78-16B2-DF14-A77F-2A91629EE7C6}"/>
                              </a:ext>
                            </a:extLst>
                          </p:cNvPr>
                          <p:cNvSpPr>
                            <a:spLocks/>
                          </p:cNvSpPr>
                          <p:nvPr/>
                        </p:nvSpPr>
                        <p:spPr bwMode="auto">
                          <a:xfrm>
                            <a:off x="1328" y="1696"/>
                            <a:ext cx="17" cy="17"/>
                          </a:xfrm>
                          <a:custGeom>
                            <a:avLst/>
                            <a:gdLst/>
                            <a:ahLst/>
                            <a:cxnLst>
                              <a:cxn ang="0">
                                <a:pos x="0" y="0"/>
                              </a:cxn>
                              <a:cxn ang="0">
                                <a:pos x="16" y="5"/>
                              </a:cxn>
                              <a:cxn ang="0">
                                <a:pos x="16" y="10"/>
                              </a:cxn>
                              <a:cxn ang="0">
                                <a:pos x="16" y="10"/>
                              </a:cxn>
                              <a:cxn ang="0">
                                <a:pos x="16" y="16"/>
                              </a:cxn>
                              <a:cxn ang="0">
                                <a:pos x="0" y="5"/>
                              </a:cxn>
                              <a:cxn ang="0">
                                <a:pos x="0" y="0"/>
                              </a:cxn>
                            </a:cxnLst>
                            <a:rect l="0" t="0" r="r" b="b"/>
                            <a:pathLst>
                              <a:path w="17" h="17">
                                <a:moveTo>
                                  <a:pt x="0" y="0"/>
                                </a:moveTo>
                                <a:lnTo>
                                  <a:pt x="16" y="5"/>
                                </a:lnTo>
                                <a:lnTo>
                                  <a:pt x="16" y="10"/>
                                </a:lnTo>
                                <a:lnTo>
                                  <a:pt x="16" y="10"/>
                                </a:lnTo>
                                <a:lnTo>
                                  <a:pt x="16" y="16"/>
                                </a:lnTo>
                                <a:lnTo>
                                  <a:pt x="0" y="5"/>
                                </a:lnTo>
                                <a:lnTo>
                                  <a:pt x="0" y="0"/>
                                </a:lnTo>
                              </a:path>
                            </a:pathLst>
                          </a:custGeom>
                          <a:solidFill>
                            <a:srgbClr val="000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67" name="Freeform 89">
                            <a:extLst>
                              <a:ext uri="{FF2B5EF4-FFF2-40B4-BE49-F238E27FC236}">
                                <a16:creationId xmlns:a16="http://schemas.microsoft.com/office/drawing/2014/main" id="{55A0482C-3CCD-557F-49E1-AF64769CB1F2}"/>
                              </a:ext>
                            </a:extLst>
                          </p:cNvPr>
                          <p:cNvSpPr>
                            <a:spLocks/>
                          </p:cNvSpPr>
                          <p:nvPr/>
                        </p:nvSpPr>
                        <p:spPr bwMode="auto">
                          <a:xfrm>
                            <a:off x="1320" y="1700"/>
                            <a:ext cx="17" cy="17"/>
                          </a:xfrm>
                          <a:custGeom>
                            <a:avLst/>
                            <a:gdLst/>
                            <a:ahLst/>
                            <a:cxnLst>
                              <a:cxn ang="0">
                                <a:pos x="16" y="0"/>
                              </a:cxn>
                              <a:cxn ang="0">
                                <a:pos x="16" y="16"/>
                              </a:cxn>
                              <a:cxn ang="0">
                                <a:pos x="8" y="16"/>
                              </a:cxn>
                              <a:cxn ang="0">
                                <a:pos x="8" y="16"/>
                              </a:cxn>
                              <a:cxn ang="0">
                                <a:pos x="0" y="16"/>
                              </a:cxn>
                              <a:cxn ang="0">
                                <a:pos x="8" y="0"/>
                              </a:cxn>
                              <a:cxn ang="0">
                                <a:pos x="16" y="0"/>
                              </a:cxn>
                            </a:cxnLst>
                            <a:rect l="0" t="0" r="r" b="b"/>
                            <a:pathLst>
                              <a:path w="17" h="17">
                                <a:moveTo>
                                  <a:pt x="16" y="0"/>
                                </a:moveTo>
                                <a:lnTo>
                                  <a:pt x="16" y="16"/>
                                </a:lnTo>
                                <a:lnTo>
                                  <a:pt x="8" y="16"/>
                                </a:lnTo>
                                <a:lnTo>
                                  <a:pt x="8" y="16"/>
                                </a:lnTo>
                                <a:lnTo>
                                  <a:pt x="0" y="16"/>
                                </a:lnTo>
                                <a:lnTo>
                                  <a:pt x="8" y="0"/>
                                </a:lnTo>
                                <a:lnTo>
                                  <a:pt x="16" y="0"/>
                                </a:lnTo>
                              </a:path>
                            </a:pathLst>
                          </a:custGeom>
                          <a:solidFill>
                            <a:srgbClr val="000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68" name="Freeform 90">
                            <a:extLst>
                              <a:ext uri="{FF2B5EF4-FFF2-40B4-BE49-F238E27FC236}">
                                <a16:creationId xmlns:a16="http://schemas.microsoft.com/office/drawing/2014/main" id="{148549B6-E2D8-4C22-EF6E-4F3097A791C8}"/>
                              </a:ext>
                            </a:extLst>
                          </p:cNvPr>
                          <p:cNvSpPr>
                            <a:spLocks/>
                          </p:cNvSpPr>
                          <p:nvPr/>
                        </p:nvSpPr>
                        <p:spPr bwMode="auto">
                          <a:xfrm>
                            <a:off x="1315" y="1695"/>
                            <a:ext cx="17" cy="17"/>
                          </a:xfrm>
                          <a:custGeom>
                            <a:avLst/>
                            <a:gdLst/>
                            <a:ahLst/>
                            <a:cxnLst>
                              <a:cxn ang="0">
                                <a:pos x="16" y="5"/>
                              </a:cxn>
                              <a:cxn ang="0">
                                <a:pos x="0" y="16"/>
                              </a:cxn>
                              <a:cxn ang="0">
                                <a:pos x="0" y="10"/>
                              </a:cxn>
                              <a:cxn ang="0">
                                <a:pos x="0" y="5"/>
                              </a:cxn>
                              <a:cxn ang="0">
                                <a:pos x="0" y="0"/>
                              </a:cxn>
                              <a:cxn ang="0">
                                <a:pos x="16" y="0"/>
                              </a:cxn>
                              <a:cxn ang="0">
                                <a:pos x="16" y="5"/>
                              </a:cxn>
                            </a:cxnLst>
                            <a:rect l="0" t="0" r="r" b="b"/>
                            <a:pathLst>
                              <a:path w="17" h="17">
                                <a:moveTo>
                                  <a:pt x="16" y="5"/>
                                </a:moveTo>
                                <a:lnTo>
                                  <a:pt x="0" y="16"/>
                                </a:lnTo>
                                <a:lnTo>
                                  <a:pt x="0" y="10"/>
                                </a:lnTo>
                                <a:lnTo>
                                  <a:pt x="0" y="5"/>
                                </a:lnTo>
                                <a:lnTo>
                                  <a:pt x="0" y="0"/>
                                </a:lnTo>
                                <a:lnTo>
                                  <a:pt x="16" y="0"/>
                                </a:lnTo>
                                <a:lnTo>
                                  <a:pt x="16" y="5"/>
                                </a:lnTo>
                              </a:path>
                            </a:pathLst>
                          </a:custGeom>
                          <a:solidFill>
                            <a:srgbClr val="000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sp>
                    <p:nvSpPr>
                      <p:cNvPr id="261" name="Oval 260">
                        <a:extLst>
                          <a:ext uri="{FF2B5EF4-FFF2-40B4-BE49-F238E27FC236}">
                            <a16:creationId xmlns:a16="http://schemas.microsoft.com/office/drawing/2014/main" id="{6B5A0D8C-9C58-4B45-43E6-AC7B0EA70C00}"/>
                          </a:ext>
                        </a:extLst>
                      </p:cNvPr>
                      <p:cNvSpPr>
                        <a:spLocks noChangeArrowheads="1"/>
                      </p:cNvSpPr>
                      <p:nvPr/>
                    </p:nvSpPr>
                    <p:spPr bwMode="auto">
                      <a:xfrm flipH="1" flipV="1">
                        <a:off x="1319" y="1691"/>
                        <a:ext cx="7" cy="7"/>
                      </a:xfrm>
                      <a:prstGeom prst="ellipse">
                        <a:avLst/>
                      </a:prstGeom>
                      <a:solidFill>
                        <a:srgbClr val="80808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grpSp>
                <p:nvGrpSpPr>
                  <p:cNvPr id="231" name="Group 92">
                    <a:extLst>
                      <a:ext uri="{FF2B5EF4-FFF2-40B4-BE49-F238E27FC236}">
                        <a16:creationId xmlns:a16="http://schemas.microsoft.com/office/drawing/2014/main" id="{FB0B385A-1300-917F-C6D9-BB8C80D8ED79}"/>
                      </a:ext>
                    </a:extLst>
                  </p:cNvPr>
                  <p:cNvGrpSpPr>
                    <a:grpSpLocks/>
                  </p:cNvGrpSpPr>
                  <p:nvPr/>
                </p:nvGrpSpPr>
                <p:grpSpPr bwMode="auto">
                  <a:xfrm>
                    <a:off x="1262" y="1677"/>
                    <a:ext cx="40" cy="40"/>
                    <a:chOff x="1262" y="1677"/>
                    <a:chExt cx="40" cy="40"/>
                  </a:xfrm>
                </p:grpSpPr>
                <p:sp>
                  <p:nvSpPr>
                    <p:cNvPr id="245" name="Oval 244">
                      <a:extLst>
                        <a:ext uri="{FF2B5EF4-FFF2-40B4-BE49-F238E27FC236}">
                          <a16:creationId xmlns:a16="http://schemas.microsoft.com/office/drawing/2014/main" id="{97E97EAD-944B-A77C-29C7-B555F5B92682}"/>
                        </a:ext>
                      </a:extLst>
                    </p:cNvPr>
                    <p:cNvSpPr>
                      <a:spLocks noChangeArrowheads="1"/>
                    </p:cNvSpPr>
                    <p:nvPr/>
                  </p:nvSpPr>
                  <p:spPr bwMode="auto">
                    <a:xfrm>
                      <a:off x="1262" y="1677"/>
                      <a:ext cx="34" cy="34"/>
                    </a:xfrm>
                    <a:prstGeom prst="ellipse">
                      <a:avLst/>
                    </a:prstGeom>
                    <a:solidFill>
                      <a:srgbClr val="3F3F3F"/>
                    </a:solidFill>
                    <a:ln w="9525">
                      <a:no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246" name="Group 94">
                      <a:extLst>
                        <a:ext uri="{FF2B5EF4-FFF2-40B4-BE49-F238E27FC236}">
                          <a16:creationId xmlns:a16="http://schemas.microsoft.com/office/drawing/2014/main" id="{D8552C82-5FD2-E1E0-1E28-C80FDB85E942}"/>
                        </a:ext>
                      </a:extLst>
                    </p:cNvPr>
                    <p:cNvGrpSpPr>
                      <a:grpSpLocks/>
                    </p:cNvGrpSpPr>
                    <p:nvPr/>
                  </p:nvGrpSpPr>
                  <p:grpSpPr bwMode="auto">
                    <a:xfrm>
                      <a:off x="1272" y="1688"/>
                      <a:ext cx="30" cy="29"/>
                      <a:chOff x="1272" y="1688"/>
                      <a:chExt cx="30" cy="29"/>
                    </a:xfrm>
                  </p:grpSpPr>
                  <p:grpSp>
                    <p:nvGrpSpPr>
                      <p:cNvPr id="247" name="Group 95">
                        <a:extLst>
                          <a:ext uri="{FF2B5EF4-FFF2-40B4-BE49-F238E27FC236}">
                            <a16:creationId xmlns:a16="http://schemas.microsoft.com/office/drawing/2014/main" id="{36467B3E-66F6-71BB-AE58-260C792C6AB6}"/>
                          </a:ext>
                        </a:extLst>
                      </p:cNvPr>
                      <p:cNvGrpSpPr>
                        <a:grpSpLocks/>
                      </p:cNvGrpSpPr>
                      <p:nvPr/>
                    </p:nvGrpSpPr>
                    <p:grpSpPr bwMode="auto">
                      <a:xfrm>
                        <a:off x="1272" y="1688"/>
                        <a:ext cx="30" cy="29"/>
                        <a:chOff x="1272" y="1688"/>
                        <a:chExt cx="30" cy="29"/>
                      </a:xfrm>
                    </p:grpSpPr>
                    <p:grpSp>
                      <p:nvGrpSpPr>
                        <p:cNvPr id="249" name="Group 96">
                          <a:extLst>
                            <a:ext uri="{FF2B5EF4-FFF2-40B4-BE49-F238E27FC236}">
                              <a16:creationId xmlns:a16="http://schemas.microsoft.com/office/drawing/2014/main" id="{9837F678-381F-FFC9-DF76-B75E2F6F1C83}"/>
                            </a:ext>
                          </a:extLst>
                        </p:cNvPr>
                        <p:cNvGrpSpPr>
                          <a:grpSpLocks/>
                        </p:cNvGrpSpPr>
                        <p:nvPr/>
                      </p:nvGrpSpPr>
                      <p:grpSpPr bwMode="auto">
                        <a:xfrm>
                          <a:off x="1274" y="1689"/>
                          <a:ext cx="10" cy="10"/>
                          <a:chOff x="1274" y="1689"/>
                          <a:chExt cx="10" cy="10"/>
                        </a:xfrm>
                      </p:grpSpPr>
                      <p:sp>
                        <p:nvSpPr>
                          <p:cNvPr id="256" name="Oval 255">
                            <a:extLst>
                              <a:ext uri="{FF2B5EF4-FFF2-40B4-BE49-F238E27FC236}">
                                <a16:creationId xmlns:a16="http://schemas.microsoft.com/office/drawing/2014/main" id="{105E16CF-A777-CE0C-D1EE-967D6EDC54B9}"/>
                              </a:ext>
                            </a:extLst>
                          </p:cNvPr>
                          <p:cNvSpPr>
                            <a:spLocks noChangeArrowheads="1"/>
                          </p:cNvSpPr>
                          <p:nvPr/>
                        </p:nvSpPr>
                        <p:spPr bwMode="auto">
                          <a:xfrm>
                            <a:off x="1274" y="1689"/>
                            <a:ext cx="10" cy="10"/>
                          </a:xfrm>
                          <a:prstGeom prst="ellipse">
                            <a:avLst/>
                          </a:prstGeom>
                          <a:solidFill>
                            <a:srgbClr val="C0C0C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57" name="Oval 256">
                            <a:extLst>
                              <a:ext uri="{FF2B5EF4-FFF2-40B4-BE49-F238E27FC236}">
                                <a16:creationId xmlns:a16="http://schemas.microsoft.com/office/drawing/2014/main" id="{E300F2E0-AC6C-13BB-17A1-C766BDA1A16A}"/>
                              </a:ext>
                            </a:extLst>
                          </p:cNvPr>
                          <p:cNvSpPr>
                            <a:spLocks noChangeArrowheads="1"/>
                          </p:cNvSpPr>
                          <p:nvPr/>
                        </p:nvSpPr>
                        <p:spPr bwMode="auto">
                          <a:xfrm>
                            <a:off x="1277" y="1692"/>
                            <a:ext cx="4" cy="5"/>
                          </a:xfrm>
                          <a:prstGeom prst="ellipse">
                            <a:avLst/>
                          </a:prstGeom>
                          <a:solidFill>
                            <a:srgbClr val="C0C0C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nvGrpSpPr>
                        <p:cNvPr id="250" name="Group 99">
                          <a:extLst>
                            <a:ext uri="{FF2B5EF4-FFF2-40B4-BE49-F238E27FC236}">
                              <a16:creationId xmlns:a16="http://schemas.microsoft.com/office/drawing/2014/main" id="{62EEA679-8722-AC1E-6C81-4F2EA0BB9E58}"/>
                            </a:ext>
                          </a:extLst>
                        </p:cNvPr>
                        <p:cNvGrpSpPr>
                          <a:grpSpLocks/>
                        </p:cNvGrpSpPr>
                        <p:nvPr/>
                      </p:nvGrpSpPr>
                      <p:grpSpPr bwMode="auto">
                        <a:xfrm>
                          <a:off x="1272" y="1688"/>
                          <a:ext cx="30" cy="29"/>
                          <a:chOff x="1272" y="1688"/>
                          <a:chExt cx="30" cy="29"/>
                        </a:xfrm>
                      </p:grpSpPr>
                      <p:sp>
                        <p:nvSpPr>
                          <p:cNvPr id="251" name="Freeform 100">
                            <a:extLst>
                              <a:ext uri="{FF2B5EF4-FFF2-40B4-BE49-F238E27FC236}">
                                <a16:creationId xmlns:a16="http://schemas.microsoft.com/office/drawing/2014/main" id="{16F4AFCD-2B64-4F72-FFB6-00307EC3FC2F}"/>
                              </a:ext>
                            </a:extLst>
                          </p:cNvPr>
                          <p:cNvSpPr>
                            <a:spLocks/>
                          </p:cNvSpPr>
                          <p:nvPr/>
                        </p:nvSpPr>
                        <p:spPr bwMode="auto">
                          <a:xfrm>
                            <a:off x="1283" y="1689"/>
                            <a:ext cx="17" cy="1"/>
                          </a:xfrm>
                          <a:custGeom>
                            <a:avLst/>
                            <a:gdLst/>
                            <a:ahLst/>
                            <a:cxnLst>
                              <a:cxn ang="0">
                                <a:pos x="8" y="0"/>
                              </a:cxn>
                              <a:cxn ang="0">
                                <a:pos x="0" y="0"/>
                              </a:cxn>
                              <a:cxn ang="0">
                                <a:pos x="0" y="0"/>
                              </a:cxn>
                              <a:cxn ang="0">
                                <a:pos x="16" y="0"/>
                              </a:cxn>
                              <a:cxn ang="0">
                                <a:pos x="16" y="0"/>
                              </a:cxn>
                              <a:cxn ang="0">
                                <a:pos x="8" y="0"/>
                              </a:cxn>
                              <a:cxn ang="0">
                                <a:pos x="8" y="0"/>
                              </a:cxn>
                            </a:cxnLst>
                            <a:rect l="0" t="0" r="r" b="b"/>
                            <a:pathLst>
                              <a:path w="17" h="1">
                                <a:moveTo>
                                  <a:pt x="8" y="0"/>
                                </a:moveTo>
                                <a:lnTo>
                                  <a:pt x="0" y="0"/>
                                </a:lnTo>
                                <a:lnTo>
                                  <a:pt x="0" y="0"/>
                                </a:lnTo>
                                <a:lnTo>
                                  <a:pt x="16" y="0"/>
                                </a:lnTo>
                                <a:lnTo>
                                  <a:pt x="16" y="0"/>
                                </a:lnTo>
                                <a:lnTo>
                                  <a:pt x="8" y="0"/>
                                </a:lnTo>
                                <a:lnTo>
                                  <a:pt x="8" y="0"/>
                                </a:lnTo>
                              </a:path>
                            </a:pathLst>
                          </a:custGeom>
                          <a:solidFill>
                            <a:srgbClr val="000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52" name="Freeform 101">
                            <a:extLst>
                              <a:ext uri="{FF2B5EF4-FFF2-40B4-BE49-F238E27FC236}">
                                <a16:creationId xmlns:a16="http://schemas.microsoft.com/office/drawing/2014/main" id="{CE216BE7-BA28-08FD-6856-3E7F1F8E78CD}"/>
                              </a:ext>
                            </a:extLst>
                          </p:cNvPr>
                          <p:cNvSpPr>
                            <a:spLocks/>
                          </p:cNvSpPr>
                          <p:nvPr/>
                        </p:nvSpPr>
                        <p:spPr bwMode="auto">
                          <a:xfrm>
                            <a:off x="1275" y="1688"/>
                            <a:ext cx="17" cy="17"/>
                          </a:xfrm>
                          <a:custGeom>
                            <a:avLst/>
                            <a:gdLst/>
                            <a:ahLst/>
                            <a:cxnLst>
                              <a:cxn ang="0">
                                <a:pos x="16" y="0"/>
                              </a:cxn>
                              <a:cxn ang="0">
                                <a:pos x="16" y="16"/>
                              </a:cxn>
                              <a:cxn ang="0">
                                <a:pos x="16" y="16"/>
                              </a:cxn>
                              <a:cxn ang="0">
                                <a:pos x="0" y="0"/>
                              </a:cxn>
                              <a:cxn ang="0">
                                <a:pos x="0" y="0"/>
                              </a:cxn>
                              <a:cxn ang="0">
                                <a:pos x="0" y="0"/>
                              </a:cxn>
                              <a:cxn ang="0">
                                <a:pos x="16" y="0"/>
                              </a:cxn>
                            </a:cxnLst>
                            <a:rect l="0" t="0" r="r" b="b"/>
                            <a:pathLst>
                              <a:path w="17" h="17">
                                <a:moveTo>
                                  <a:pt x="16" y="0"/>
                                </a:moveTo>
                                <a:lnTo>
                                  <a:pt x="16" y="16"/>
                                </a:lnTo>
                                <a:lnTo>
                                  <a:pt x="16" y="16"/>
                                </a:lnTo>
                                <a:lnTo>
                                  <a:pt x="0" y="0"/>
                                </a:lnTo>
                                <a:lnTo>
                                  <a:pt x="0" y="0"/>
                                </a:lnTo>
                                <a:lnTo>
                                  <a:pt x="0" y="0"/>
                                </a:lnTo>
                                <a:lnTo>
                                  <a:pt x="16" y="0"/>
                                </a:lnTo>
                              </a:path>
                            </a:pathLst>
                          </a:custGeom>
                          <a:solidFill>
                            <a:srgbClr val="000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53" name="Freeform 102">
                            <a:extLst>
                              <a:ext uri="{FF2B5EF4-FFF2-40B4-BE49-F238E27FC236}">
                                <a16:creationId xmlns:a16="http://schemas.microsoft.com/office/drawing/2014/main" id="{1CD3F22C-B444-F212-6BEB-727171A7221B}"/>
                              </a:ext>
                            </a:extLst>
                          </p:cNvPr>
                          <p:cNvSpPr>
                            <a:spLocks/>
                          </p:cNvSpPr>
                          <p:nvPr/>
                        </p:nvSpPr>
                        <p:spPr bwMode="auto">
                          <a:xfrm>
                            <a:off x="1285" y="1696"/>
                            <a:ext cx="17" cy="17"/>
                          </a:xfrm>
                          <a:custGeom>
                            <a:avLst/>
                            <a:gdLst/>
                            <a:ahLst/>
                            <a:cxnLst>
                              <a:cxn ang="0">
                                <a:pos x="0" y="0"/>
                              </a:cxn>
                              <a:cxn ang="0">
                                <a:pos x="16" y="5"/>
                              </a:cxn>
                              <a:cxn ang="0">
                                <a:pos x="16" y="10"/>
                              </a:cxn>
                              <a:cxn ang="0">
                                <a:pos x="16" y="10"/>
                              </a:cxn>
                              <a:cxn ang="0">
                                <a:pos x="16" y="16"/>
                              </a:cxn>
                              <a:cxn ang="0">
                                <a:pos x="0" y="5"/>
                              </a:cxn>
                              <a:cxn ang="0">
                                <a:pos x="0" y="0"/>
                              </a:cxn>
                            </a:cxnLst>
                            <a:rect l="0" t="0" r="r" b="b"/>
                            <a:pathLst>
                              <a:path w="17" h="17">
                                <a:moveTo>
                                  <a:pt x="0" y="0"/>
                                </a:moveTo>
                                <a:lnTo>
                                  <a:pt x="16" y="5"/>
                                </a:lnTo>
                                <a:lnTo>
                                  <a:pt x="16" y="10"/>
                                </a:lnTo>
                                <a:lnTo>
                                  <a:pt x="16" y="10"/>
                                </a:lnTo>
                                <a:lnTo>
                                  <a:pt x="16" y="16"/>
                                </a:lnTo>
                                <a:lnTo>
                                  <a:pt x="0" y="5"/>
                                </a:lnTo>
                                <a:lnTo>
                                  <a:pt x="0" y="0"/>
                                </a:lnTo>
                              </a:path>
                            </a:pathLst>
                          </a:custGeom>
                          <a:solidFill>
                            <a:srgbClr val="000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54" name="Freeform 103">
                            <a:extLst>
                              <a:ext uri="{FF2B5EF4-FFF2-40B4-BE49-F238E27FC236}">
                                <a16:creationId xmlns:a16="http://schemas.microsoft.com/office/drawing/2014/main" id="{B7C9C70B-E136-1D67-BA06-16B84B5CAE3F}"/>
                              </a:ext>
                            </a:extLst>
                          </p:cNvPr>
                          <p:cNvSpPr>
                            <a:spLocks/>
                          </p:cNvSpPr>
                          <p:nvPr/>
                        </p:nvSpPr>
                        <p:spPr bwMode="auto">
                          <a:xfrm>
                            <a:off x="1277" y="1700"/>
                            <a:ext cx="17" cy="17"/>
                          </a:xfrm>
                          <a:custGeom>
                            <a:avLst/>
                            <a:gdLst/>
                            <a:ahLst/>
                            <a:cxnLst>
                              <a:cxn ang="0">
                                <a:pos x="16" y="0"/>
                              </a:cxn>
                              <a:cxn ang="0">
                                <a:pos x="16" y="16"/>
                              </a:cxn>
                              <a:cxn ang="0">
                                <a:pos x="8" y="16"/>
                              </a:cxn>
                              <a:cxn ang="0">
                                <a:pos x="8" y="16"/>
                              </a:cxn>
                              <a:cxn ang="0">
                                <a:pos x="0" y="16"/>
                              </a:cxn>
                              <a:cxn ang="0">
                                <a:pos x="8" y="0"/>
                              </a:cxn>
                              <a:cxn ang="0">
                                <a:pos x="16" y="0"/>
                              </a:cxn>
                            </a:cxnLst>
                            <a:rect l="0" t="0" r="r" b="b"/>
                            <a:pathLst>
                              <a:path w="17" h="17">
                                <a:moveTo>
                                  <a:pt x="16" y="0"/>
                                </a:moveTo>
                                <a:lnTo>
                                  <a:pt x="16" y="16"/>
                                </a:lnTo>
                                <a:lnTo>
                                  <a:pt x="8" y="16"/>
                                </a:lnTo>
                                <a:lnTo>
                                  <a:pt x="8" y="16"/>
                                </a:lnTo>
                                <a:lnTo>
                                  <a:pt x="0" y="16"/>
                                </a:lnTo>
                                <a:lnTo>
                                  <a:pt x="8" y="0"/>
                                </a:lnTo>
                                <a:lnTo>
                                  <a:pt x="16" y="0"/>
                                </a:lnTo>
                              </a:path>
                            </a:pathLst>
                          </a:custGeom>
                          <a:solidFill>
                            <a:srgbClr val="000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55" name="Freeform 104">
                            <a:extLst>
                              <a:ext uri="{FF2B5EF4-FFF2-40B4-BE49-F238E27FC236}">
                                <a16:creationId xmlns:a16="http://schemas.microsoft.com/office/drawing/2014/main" id="{2E9F79EA-C1DF-FF7B-A71D-E83A9C31E643}"/>
                              </a:ext>
                            </a:extLst>
                          </p:cNvPr>
                          <p:cNvSpPr>
                            <a:spLocks/>
                          </p:cNvSpPr>
                          <p:nvPr/>
                        </p:nvSpPr>
                        <p:spPr bwMode="auto">
                          <a:xfrm>
                            <a:off x="1272" y="1694"/>
                            <a:ext cx="17" cy="17"/>
                          </a:xfrm>
                          <a:custGeom>
                            <a:avLst/>
                            <a:gdLst/>
                            <a:ahLst/>
                            <a:cxnLst>
                              <a:cxn ang="0">
                                <a:pos x="16" y="8"/>
                              </a:cxn>
                              <a:cxn ang="0">
                                <a:pos x="0" y="16"/>
                              </a:cxn>
                              <a:cxn ang="0">
                                <a:pos x="0" y="12"/>
                              </a:cxn>
                              <a:cxn ang="0">
                                <a:pos x="0" y="8"/>
                              </a:cxn>
                              <a:cxn ang="0">
                                <a:pos x="0" y="0"/>
                              </a:cxn>
                              <a:cxn ang="0">
                                <a:pos x="16" y="0"/>
                              </a:cxn>
                              <a:cxn ang="0">
                                <a:pos x="16" y="8"/>
                              </a:cxn>
                            </a:cxnLst>
                            <a:rect l="0" t="0" r="r" b="b"/>
                            <a:pathLst>
                              <a:path w="17" h="17">
                                <a:moveTo>
                                  <a:pt x="16" y="8"/>
                                </a:moveTo>
                                <a:lnTo>
                                  <a:pt x="0" y="16"/>
                                </a:lnTo>
                                <a:lnTo>
                                  <a:pt x="0" y="12"/>
                                </a:lnTo>
                                <a:lnTo>
                                  <a:pt x="0" y="8"/>
                                </a:lnTo>
                                <a:lnTo>
                                  <a:pt x="0" y="0"/>
                                </a:lnTo>
                                <a:lnTo>
                                  <a:pt x="16" y="0"/>
                                </a:lnTo>
                                <a:lnTo>
                                  <a:pt x="16" y="8"/>
                                </a:lnTo>
                              </a:path>
                            </a:pathLst>
                          </a:custGeom>
                          <a:solidFill>
                            <a:srgbClr val="000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sp>
                    <p:nvSpPr>
                      <p:cNvPr id="248" name="Oval 247">
                        <a:extLst>
                          <a:ext uri="{FF2B5EF4-FFF2-40B4-BE49-F238E27FC236}">
                            <a16:creationId xmlns:a16="http://schemas.microsoft.com/office/drawing/2014/main" id="{65E04285-1075-CF3B-E642-44C78E132432}"/>
                          </a:ext>
                        </a:extLst>
                      </p:cNvPr>
                      <p:cNvSpPr>
                        <a:spLocks noChangeArrowheads="1"/>
                      </p:cNvSpPr>
                      <p:nvPr/>
                    </p:nvSpPr>
                    <p:spPr bwMode="auto">
                      <a:xfrm flipH="1" flipV="1">
                        <a:off x="1276" y="1691"/>
                        <a:ext cx="7" cy="7"/>
                      </a:xfrm>
                      <a:prstGeom prst="ellipse">
                        <a:avLst/>
                      </a:prstGeom>
                      <a:solidFill>
                        <a:srgbClr val="80808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grpSp>
                <p:nvGrpSpPr>
                  <p:cNvPr id="232" name="Group 106">
                    <a:extLst>
                      <a:ext uri="{FF2B5EF4-FFF2-40B4-BE49-F238E27FC236}">
                        <a16:creationId xmlns:a16="http://schemas.microsoft.com/office/drawing/2014/main" id="{BF23D061-2BCC-B7FB-8D28-582E8BF38EDA}"/>
                      </a:ext>
                    </a:extLst>
                  </p:cNvPr>
                  <p:cNvGrpSpPr>
                    <a:grpSpLocks/>
                  </p:cNvGrpSpPr>
                  <p:nvPr/>
                </p:nvGrpSpPr>
                <p:grpSpPr bwMode="auto">
                  <a:xfrm>
                    <a:off x="1662" y="1679"/>
                    <a:ext cx="39" cy="40"/>
                    <a:chOff x="1662" y="1679"/>
                    <a:chExt cx="39" cy="40"/>
                  </a:xfrm>
                </p:grpSpPr>
                <p:sp>
                  <p:nvSpPr>
                    <p:cNvPr id="233" name="Oval 232">
                      <a:extLst>
                        <a:ext uri="{FF2B5EF4-FFF2-40B4-BE49-F238E27FC236}">
                          <a16:creationId xmlns:a16="http://schemas.microsoft.com/office/drawing/2014/main" id="{6018A7FD-DE4A-CE6E-B1A2-71A54CD77EE0}"/>
                        </a:ext>
                      </a:extLst>
                    </p:cNvPr>
                    <p:cNvSpPr>
                      <a:spLocks noChangeArrowheads="1"/>
                    </p:cNvSpPr>
                    <p:nvPr/>
                  </p:nvSpPr>
                  <p:spPr bwMode="auto">
                    <a:xfrm>
                      <a:off x="1662" y="1679"/>
                      <a:ext cx="34" cy="35"/>
                    </a:xfrm>
                    <a:prstGeom prst="ellipse">
                      <a:avLst/>
                    </a:prstGeom>
                    <a:solidFill>
                      <a:srgbClr val="3F3F3F"/>
                    </a:solidFill>
                    <a:ln w="9525">
                      <a:no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234" name="Group 108">
                      <a:extLst>
                        <a:ext uri="{FF2B5EF4-FFF2-40B4-BE49-F238E27FC236}">
                          <a16:creationId xmlns:a16="http://schemas.microsoft.com/office/drawing/2014/main" id="{BA764D7D-34BF-1A40-32B3-A3886F414986}"/>
                        </a:ext>
                      </a:extLst>
                    </p:cNvPr>
                    <p:cNvGrpSpPr>
                      <a:grpSpLocks/>
                    </p:cNvGrpSpPr>
                    <p:nvPr/>
                  </p:nvGrpSpPr>
                  <p:grpSpPr bwMode="auto">
                    <a:xfrm>
                      <a:off x="1671" y="1687"/>
                      <a:ext cx="30" cy="32"/>
                      <a:chOff x="1671" y="1687"/>
                      <a:chExt cx="30" cy="32"/>
                    </a:xfrm>
                  </p:grpSpPr>
                  <p:grpSp>
                    <p:nvGrpSpPr>
                      <p:cNvPr id="235" name="Group 109">
                        <a:extLst>
                          <a:ext uri="{FF2B5EF4-FFF2-40B4-BE49-F238E27FC236}">
                            <a16:creationId xmlns:a16="http://schemas.microsoft.com/office/drawing/2014/main" id="{2E9E6322-029D-9B41-6B01-FE9425E14102}"/>
                          </a:ext>
                        </a:extLst>
                      </p:cNvPr>
                      <p:cNvGrpSpPr>
                        <a:grpSpLocks/>
                      </p:cNvGrpSpPr>
                      <p:nvPr/>
                    </p:nvGrpSpPr>
                    <p:grpSpPr bwMode="auto">
                      <a:xfrm>
                        <a:off x="1674" y="1691"/>
                        <a:ext cx="10" cy="10"/>
                        <a:chOff x="1674" y="1691"/>
                        <a:chExt cx="10" cy="10"/>
                      </a:xfrm>
                    </p:grpSpPr>
                    <p:sp>
                      <p:nvSpPr>
                        <p:cNvPr id="243" name="Oval 242">
                          <a:extLst>
                            <a:ext uri="{FF2B5EF4-FFF2-40B4-BE49-F238E27FC236}">
                              <a16:creationId xmlns:a16="http://schemas.microsoft.com/office/drawing/2014/main" id="{7CDF0071-3C36-0BBA-ED70-59D20B2A94AF}"/>
                            </a:ext>
                          </a:extLst>
                        </p:cNvPr>
                        <p:cNvSpPr>
                          <a:spLocks noChangeArrowheads="1"/>
                        </p:cNvSpPr>
                        <p:nvPr/>
                      </p:nvSpPr>
                      <p:spPr bwMode="auto">
                        <a:xfrm>
                          <a:off x="1674" y="1691"/>
                          <a:ext cx="10" cy="10"/>
                        </a:xfrm>
                        <a:prstGeom prst="ellipse">
                          <a:avLst/>
                        </a:prstGeom>
                        <a:solidFill>
                          <a:srgbClr val="C0C0C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44" name="Oval 243">
                          <a:extLst>
                            <a:ext uri="{FF2B5EF4-FFF2-40B4-BE49-F238E27FC236}">
                              <a16:creationId xmlns:a16="http://schemas.microsoft.com/office/drawing/2014/main" id="{CA52CDE2-7AB6-3532-A36C-67C753BA1346}"/>
                            </a:ext>
                          </a:extLst>
                        </p:cNvPr>
                        <p:cNvSpPr>
                          <a:spLocks noChangeArrowheads="1"/>
                        </p:cNvSpPr>
                        <p:nvPr/>
                      </p:nvSpPr>
                      <p:spPr bwMode="auto">
                        <a:xfrm>
                          <a:off x="1677" y="1694"/>
                          <a:ext cx="4" cy="4"/>
                        </a:xfrm>
                        <a:prstGeom prst="ellipse">
                          <a:avLst/>
                        </a:prstGeom>
                        <a:solidFill>
                          <a:srgbClr val="C0C0C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nvGrpSpPr>
                      <p:cNvPr id="236" name="Group 112">
                        <a:extLst>
                          <a:ext uri="{FF2B5EF4-FFF2-40B4-BE49-F238E27FC236}">
                            <a16:creationId xmlns:a16="http://schemas.microsoft.com/office/drawing/2014/main" id="{2E3DFFDD-0987-86DC-FDC9-71A5B58AB42F}"/>
                          </a:ext>
                        </a:extLst>
                      </p:cNvPr>
                      <p:cNvGrpSpPr>
                        <a:grpSpLocks/>
                      </p:cNvGrpSpPr>
                      <p:nvPr/>
                    </p:nvGrpSpPr>
                    <p:grpSpPr bwMode="auto">
                      <a:xfrm>
                        <a:off x="1671" y="1687"/>
                        <a:ext cx="30" cy="32"/>
                        <a:chOff x="1671" y="1687"/>
                        <a:chExt cx="30" cy="32"/>
                      </a:xfrm>
                    </p:grpSpPr>
                    <p:sp>
                      <p:nvSpPr>
                        <p:cNvPr id="238" name="Freeform 113">
                          <a:extLst>
                            <a:ext uri="{FF2B5EF4-FFF2-40B4-BE49-F238E27FC236}">
                              <a16:creationId xmlns:a16="http://schemas.microsoft.com/office/drawing/2014/main" id="{806EF7AA-7842-D81F-F53A-7A73CCFD2BF4}"/>
                            </a:ext>
                          </a:extLst>
                        </p:cNvPr>
                        <p:cNvSpPr>
                          <a:spLocks/>
                        </p:cNvSpPr>
                        <p:nvPr/>
                      </p:nvSpPr>
                      <p:spPr bwMode="auto">
                        <a:xfrm>
                          <a:off x="1679" y="1687"/>
                          <a:ext cx="17" cy="17"/>
                        </a:xfrm>
                        <a:custGeom>
                          <a:avLst/>
                          <a:gdLst/>
                          <a:ahLst/>
                          <a:cxnLst>
                            <a:cxn ang="0">
                              <a:pos x="16" y="4"/>
                            </a:cxn>
                            <a:cxn ang="0">
                              <a:pos x="16" y="8"/>
                            </a:cxn>
                            <a:cxn ang="0">
                              <a:pos x="16" y="12"/>
                            </a:cxn>
                            <a:cxn ang="0">
                              <a:pos x="16" y="12"/>
                            </a:cxn>
                            <a:cxn ang="0">
                              <a:pos x="16" y="16"/>
                            </a:cxn>
                            <a:cxn ang="0">
                              <a:pos x="16" y="16"/>
                            </a:cxn>
                            <a:cxn ang="0">
                              <a:pos x="16" y="16"/>
                            </a:cxn>
                            <a:cxn ang="0">
                              <a:pos x="0" y="16"/>
                            </a:cxn>
                            <a:cxn ang="0">
                              <a:pos x="0" y="16"/>
                            </a:cxn>
                            <a:cxn ang="0">
                              <a:pos x="0" y="12"/>
                            </a:cxn>
                            <a:cxn ang="0">
                              <a:pos x="0" y="8"/>
                            </a:cxn>
                            <a:cxn ang="0">
                              <a:pos x="0" y="4"/>
                            </a:cxn>
                            <a:cxn ang="0">
                              <a:pos x="0" y="0"/>
                            </a:cxn>
                            <a:cxn ang="0">
                              <a:pos x="0" y="0"/>
                            </a:cxn>
                            <a:cxn ang="0">
                              <a:pos x="0" y="0"/>
                            </a:cxn>
                            <a:cxn ang="0">
                              <a:pos x="16" y="0"/>
                            </a:cxn>
                            <a:cxn ang="0">
                              <a:pos x="16" y="0"/>
                            </a:cxn>
                            <a:cxn ang="0">
                              <a:pos x="16" y="4"/>
                            </a:cxn>
                          </a:cxnLst>
                          <a:rect l="0" t="0" r="r" b="b"/>
                          <a:pathLst>
                            <a:path w="17" h="17">
                              <a:moveTo>
                                <a:pt x="16" y="4"/>
                              </a:moveTo>
                              <a:lnTo>
                                <a:pt x="16" y="8"/>
                              </a:lnTo>
                              <a:lnTo>
                                <a:pt x="16" y="12"/>
                              </a:lnTo>
                              <a:lnTo>
                                <a:pt x="16" y="12"/>
                              </a:lnTo>
                              <a:lnTo>
                                <a:pt x="16" y="16"/>
                              </a:lnTo>
                              <a:lnTo>
                                <a:pt x="16" y="16"/>
                              </a:lnTo>
                              <a:lnTo>
                                <a:pt x="16" y="16"/>
                              </a:lnTo>
                              <a:lnTo>
                                <a:pt x="0" y="16"/>
                              </a:lnTo>
                              <a:lnTo>
                                <a:pt x="0" y="16"/>
                              </a:lnTo>
                              <a:lnTo>
                                <a:pt x="0" y="12"/>
                              </a:lnTo>
                              <a:lnTo>
                                <a:pt x="0" y="8"/>
                              </a:lnTo>
                              <a:lnTo>
                                <a:pt x="0" y="4"/>
                              </a:lnTo>
                              <a:lnTo>
                                <a:pt x="0" y="0"/>
                              </a:lnTo>
                              <a:lnTo>
                                <a:pt x="0" y="0"/>
                              </a:lnTo>
                              <a:lnTo>
                                <a:pt x="0" y="0"/>
                              </a:lnTo>
                              <a:lnTo>
                                <a:pt x="16" y="0"/>
                              </a:lnTo>
                              <a:lnTo>
                                <a:pt x="16" y="0"/>
                              </a:lnTo>
                              <a:lnTo>
                                <a:pt x="16" y="4"/>
                              </a:lnTo>
                            </a:path>
                          </a:pathLst>
                        </a:custGeom>
                        <a:solidFill>
                          <a:srgbClr val="000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39" name="Freeform 114">
                          <a:extLst>
                            <a:ext uri="{FF2B5EF4-FFF2-40B4-BE49-F238E27FC236}">
                              <a16:creationId xmlns:a16="http://schemas.microsoft.com/office/drawing/2014/main" id="{B4BCF36C-DD59-E4F0-AF5B-81A8F014A78D}"/>
                            </a:ext>
                          </a:extLst>
                        </p:cNvPr>
                        <p:cNvSpPr>
                          <a:spLocks/>
                        </p:cNvSpPr>
                        <p:nvPr/>
                      </p:nvSpPr>
                      <p:spPr bwMode="auto">
                        <a:xfrm>
                          <a:off x="1684" y="1695"/>
                          <a:ext cx="17" cy="17"/>
                        </a:xfrm>
                        <a:custGeom>
                          <a:avLst/>
                          <a:gdLst/>
                          <a:ahLst/>
                          <a:cxnLst>
                            <a:cxn ang="0">
                              <a:pos x="12" y="0"/>
                            </a:cxn>
                            <a:cxn ang="0">
                              <a:pos x="12" y="0"/>
                            </a:cxn>
                            <a:cxn ang="0">
                              <a:pos x="4" y="0"/>
                            </a:cxn>
                            <a:cxn ang="0">
                              <a:pos x="4" y="0"/>
                            </a:cxn>
                            <a:cxn ang="0">
                              <a:pos x="0" y="0"/>
                            </a:cxn>
                            <a:cxn ang="0">
                              <a:pos x="0" y="0"/>
                            </a:cxn>
                            <a:cxn ang="0">
                              <a:pos x="0" y="16"/>
                            </a:cxn>
                            <a:cxn ang="0">
                              <a:pos x="0" y="16"/>
                            </a:cxn>
                            <a:cxn ang="0">
                              <a:pos x="8" y="16"/>
                            </a:cxn>
                            <a:cxn ang="0">
                              <a:pos x="12" y="16"/>
                            </a:cxn>
                            <a:cxn ang="0">
                              <a:pos x="16" y="16"/>
                            </a:cxn>
                            <a:cxn ang="0">
                              <a:pos x="16" y="16"/>
                            </a:cxn>
                            <a:cxn ang="0">
                              <a:pos x="16" y="16"/>
                            </a:cxn>
                            <a:cxn ang="0">
                              <a:pos x="16" y="0"/>
                            </a:cxn>
                            <a:cxn ang="0">
                              <a:pos x="16" y="0"/>
                            </a:cxn>
                            <a:cxn ang="0">
                              <a:pos x="12" y="0"/>
                            </a:cxn>
                          </a:cxnLst>
                          <a:rect l="0" t="0" r="r" b="b"/>
                          <a:pathLst>
                            <a:path w="17" h="17">
                              <a:moveTo>
                                <a:pt x="12" y="0"/>
                              </a:moveTo>
                              <a:lnTo>
                                <a:pt x="12" y="0"/>
                              </a:lnTo>
                              <a:lnTo>
                                <a:pt x="4" y="0"/>
                              </a:lnTo>
                              <a:lnTo>
                                <a:pt x="4" y="0"/>
                              </a:lnTo>
                              <a:lnTo>
                                <a:pt x="0" y="0"/>
                              </a:lnTo>
                              <a:lnTo>
                                <a:pt x="0" y="0"/>
                              </a:lnTo>
                              <a:lnTo>
                                <a:pt x="0" y="16"/>
                              </a:lnTo>
                              <a:lnTo>
                                <a:pt x="0" y="16"/>
                              </a:lnTo>
                              <a:lnTo>
                                <a:pt x="8" y="16"/>
                              </a:lnTo>
                              <a:lnTo>
                                <a:pt x="12" y="16"/>
                              </a:lnTo>
                              <a:lnTo>
                                <a:pt x="16" y="16"/>
                              </a:lnTo>
                              <a:lnTo>
                                <a:pt x="16" y="16"/>
                              </a:lnTo>
                              <a:lnTo>
                                <a:pt x="16" y="16"/>
                              </a:lnTo>
                              <a:lnTo>
                                <a:pt x="16" y="0"/>
                              </a:lnTo>
                              <a:lnTo>
                                <a:pt x="16" y="0"/>
                              </a:lnTo>
                              <a:lnTo>
                                <a:pt x="12" y="0"/>
                              </a:lnTo>
                            </a:path>
                          </a:pathLst>
                        </a:custGeom>
                        <a:solidFill>
                          <a:srgbClr val="000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40" name="Freeform 115">
                          <a:extLst>
                            <a:ext uri="{FF2B5EF4-FFF2-40B4-BE49-F238E27FC236}">
                              <a16:creationId xmlns:a16="http://schemas.microsoft.com/office/drawing/2014/main" id="{E3EAF5C8-0183-8C49-9453-D2EE49019E10}"/>
                            </a:ext>
                          </a:extLst>
                        </p:cNvPr>
                        <p:cNvSpPr>
                          <a:spLocks/>
                        </p:cNvSpPr>
                        <p:nvPr/>
                      </p:nvSpPr>
                      <p:spPr bwMode="auto">
                        <a:xfrm>
                          <a:off x="1671" y="1692"/>
                          <a:ext cx="17" cy="17"/>
                        </a:xfrm>
                        <a:custGeom>
                          <a:avLst/>
                          <a:gdLst/>
                          <a:ahLst/>
                          <a:cxnLst>
                            <a:cxn ang="0">
                              <a:pos x="8" y="0"/>
                            </a:cxn>
                            <a:cxn ang="0">
                              <a:pos x="8" y="0"/>
                            </a:cxn>
                            <a:cxn ang="0">
                              <a:pos x="16" y="0"/>
                            </a:cxn>
                            <a:cxn ang="0">
                              <a:pos x="16" y="8"/>
                            </a:cxn>
                            <a:cxn ang="0">
                              <a:pos x="16" y="8"/>
                            </a:cxn>
                            <a:cxn ang="0">
                              <a:pos x="16" y="8"/>
                            </a:cxn>
                            <a:cxn ang="0">
                              <a:pos x="16" y="8"/>
                            </a:cxn>
                            <a:cxn ang="0">
                              <a:pos x="16" y="16"/>
                            </a:cxn>
                            <a:cxn ang="0">
                              <a:pos x="8" y="16"/>
                            </a:cxn>
                            <a:cxn ang="0">
                              <a:pos x="8" y="16"/>
                            </a:cxn>
                            <a:cxn ang="0">
                              <a:pos x="8" y="16"/>
                            </a:cxn>
                            <a:cxn ang="0">
                              <a:pos x="0" y="16"/>
                            </a:cxn>
                            <a:cxn ang="0">
                              <a:pos x="0" y="16"/>
                            </a:cxn>
                            <a:cxn ang="0">
                              <a:pos x="0" y="8"/>
                            </a:cxn>
                            <a:cxn ang="0">
                              <a:pos x="0" y="8"/>
                            </a:cxn>
                            <a:cxn ang="0">
                              <a:pos x="8" y="0"/>
                            </a:cxn>
                            <a:cxn ang="0">
                              <a:pos x="8" y="0"/>
                            </a:cxn>
                          </a:cxnLst>
                          <a:rect l="0" t="0" r="r" b="b"/>
                          <a:pathLst>
                            <a:path w="17" h="17">
                              <a:moveTo>
                                <a:pt x="8" y="0"/>
                              </a:moveTo>
                              <a:lnTo>
                                <a:pt x="8" y="0"/>
                              </a:lnTo>
                              <a:lnTo>
                                <a:pt x="16" y="0"/>
                              </a:lnTo>
                              <a:lnTo>
                                <a:pt x="16" y="8"/>
                              </a:lnTo>
                              <a:lnTo>
                                <a:pt x="16" y="8"/>
                              </a:lnTo>
                              <a:lnTo>
                                <a:pt x="16" y="8"/>
                              </a:lnTo>
                              <a:lnTo>
                                <a:pt x="16" y="8"/>
                              </a:lnTo>
                              <a:lnTo>
                                <a:pt x="16" y="16"/>
                              </a:lnTo>
                              <a:lnTo>
                                <a:pt x="8" y="16"/>
                              </a:lnTo>
                              <a:lnTo>
                                <a:pt x="8" y="16"/>
                              </a:lnTo>
                              <a:lnTo>
                                <a:pt x="8" y="16"/>
                              </a:lnTo>
                              <a:lnTo>
                                <a:pt x="0" y="16"/>
                              </a:lnTo>
                              <a:lnTo>
                                <a:pt x="0" y="16"/>
                              </a:lnTo>
                              <a:lnTo>
                                <a:pt x="0" y="8"/>
                              </a:lnTo>
                              <a:lnTo>
                                <a:pt x="0" y="8"/>
                              </a:lnTo>
                              <a:lnTo>
                                <a:pt x="8" y="0"/>
                              </a:lnTo>
                              <a:lnTo>
                                <a:pt x="8" y="0"/>
                              </a:lnTo>
                            </a:path>
                          </a:pathLst>
                        </a:custGeom>
                        <a:solidFill>
                          <a:srgbClr val="000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41" name="Freeform 116">
                          <a:extLst>
                            <a:ext uri="{FF2B5EF4-FFF2-40B4-BE49-F238E27FC236}">
                              <a16:creationId xmlns:a16="http://schemas.microsoft.com/office/drawing/2014/main" id="{77148257-4977-8F39-503F-21054F85313E}"/>
                            </a:ext>
                          </a:extLst>
                        </p:cNvPr>
                        <p:cNvSpPr>
                          <a:spLocks/>
                        </p:cNvSpPr>
                        <p:nvPr/>
                      </p:nvSpPr>
                      <p:spPr bwMode="auto">
                        <a:xfrm>
                          <a:off x="1682" y="1702"/>
                          <a:ext cx="17" cy="17"/>
                        </a:xfrm>
                        <a:custGeom>
                          <a:avLst/>
                          <a:gdLst/>
                          <a:ahLst/>
                          <a:cxnLst>
                            <a:cxn ang="0">
                              <a:pos x="16" y="8"/>
                            </a:cxn>
                            <a:cxn ang="0">
                              <a:pos x="16" y="8"/>
                            </a:cxn>
                            <a:cxn ang="0">
                              <a:pos x="16" y="0"/>
                            </a:cxn>
                            <a:cxn ang="0">
                              <a:pos x="8" y="0"/>
                            </a:cxn>
                            <a:cxn ang="0">
                              <a:pos x="8" y="0"/>
                            </a:cxn>
                            <a:cxn ang="0">
                              <a:pos x="8" y="0"/>
                            </a:cxn>
                            <a:cxn ang="0">
                              <a:pos x="0" y="0"/>
                            </a:cxn>
                            <a:cxn ang="0">
                              <a:pos x="0" y="8"/>
                            </a:cxn>
                            <a:cxn ang="0">
                              <a:pos x="0" y="8"/>
                            </a:cxn>
                            <a:cxn ang="0">
                              <a:pos x="0" y="8"/>
                            </a:cxn>
                            <a:cxn ang="0">
                              <a:pos x="0" y="16"/>
                            </a:cxn>
                            <a:cxn ang="0">
                              <a:pos x="8" y="16"/>
                            </a:cxn>
                            <a:cxn ang="0">
                              <a:pos x="8" y="8"/>
                            </a:cxn>
                            <a:cxn ang="0">
                              <a:pos x="16" y="8"/>
                            </a:cxn>
                            <a:cxn ang="0">
                              <a:pos x="16" y="8"/>
                            </a:cxn>
                          </a:cxnLst>
                          <a:rect l="0" t="0" r="r" b="b"/>
                          <a:pathLst>
                            <a:path w="17" h="17">
                              <a:moveTo>
                                <a:pt x="16" y="8"/>
                              </a:moveTo>
                              <a:lnTo>
                                <a:pt x="16" y="8"/>
                              </a:lnTo>
                              <a:lnTo>
                                <a:pt x="16" y="0"/>
                              </a:lnTo>
                              <a:lnTo>
                                <a:pt x="8" y="0"/>
                              </a:lnTo>
                              <a:lnTo>
                                <a:pt x="8" y="0"/>
                              </a:lnTo>
                              <a:lnTo>
                                <a:pt x="8" y="0"/>
                              </a:lnTo>
                              <a:lnTo>
                                <a:pt x="0" y="0"/>
                              </a:lnTo>
                              <a:lnTo>
                                <a:pt x="0" y="8"/>
                              </a:lnTo>
                              <a:lnTo>
                                <a:pt x="0" y="8"/>
                              </a:lnTo>
                              <a:lnTo>
                                <a:pt x="0" y="8"/>
                              </a:lnTo>
                              <a:lnTo>
                                <a:pt x="0" y="16"/>
                              </a:lnTo>
                              <a:lnTo>
                                <a:pt x="8" y="16"/>
                              </a:lnTo>
                              <a:lnTo>
                                <a:pt x="8" y="8"/>
                              </a:lnTo>
                              <a:lnTo>
                                <a:pt x="16" y="8"/>
                              </a:lnTo>
                              <a:lnTo>
                                <a:pt x="16" y="8"/>
                              </a:lnTo>
                            </a:path>
                          </a:pathLst>
                        </a:custGeom>
                        <a:solidFill>
                          <a:srgbClr val="000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42" name="Freeform 117">
                          <a:extLst>
                            <a:ext uri="{FF2B5EF4-FFF2-40B4-BE49-F238E27FC236}">
                              <a16:creationId xmlns:a16="http://schemas.microsoft.com/office/drawing/2014/main" id="{6101557A-4C79-387B-5891-EEA4B5DD02F3}"/>
                            </a:ext>
                          </a:extLst>
                        </p:cNvPr>
                        <p:cNvSpPr>
                          <a:spLocks/>
                        </p:cNvSpPr>
                        <p:nvPr/>
                      </p:nvSpPr>
                      <p:spPr bwMode="auto">
                        <a:xfrm>
                          <a:off x="1672" y="1701"/>
                          <a:ext cx="17" cy="17"/>
                        </a:xfrm>
                        <a:custGeom>
                          <a:avLst/>
                          <a:gdLst/>
                          <a:ahLst/>
                          <a:cxnLst>
                            <a:cxn ang="0">
                              <a:pos x="0" y="0"/>
                            </a:cxn>
                            <a:cxn ang="0">
                              <a:pos x="0" y="0"/>
                            </a:cxn>
                            <a:cxn ang="0">
                              <a:pos x="0" y="0"/>
                            </a:cxn>
                            <a:cxn ang="0">
                              <a:pos x="8" y="0"/>
                            </a:cxn>
                            <a:cxn ang="0">
                              <a:pos x="8" y="0"/>
                            </a:cxn>
                            <a:cxn ang="0">
                              <a:pos x="8" y="0"/>
                            </a:cxn>
                            <a:cxn ang="0">
                              <a:pos x="16" y="0"/>
                            </a:cxn>
                            <a:cxn ang="0">
                              <a:pos x="16" y="8"/>
                            </a:cxn>
                            <a:cxn ang="0">
                              <a:pos x="16" y="8"/>
                            </a:cxn>
                            <a:cxn ang="0">
                              <a:pos x="16" y="8"/>
                            </a:cxn>
                            <a:cxn ang="0">
                              <a:pos x="16" y="16"/>
                            </a:cxn>
                            <a:cxn ang="0">
                              <a:pos x="16" y="16"/>
                            </a:cxn>
                            <a:cxn ang="0">
                              <a:pos x="8" y="16"/>
                            </a:cxn>
                            <a:cxn ang="0">
                              <a:pos x="8" y="8"/>
                            </a:cxn>
                            <a:cxn ang="0">
                              <a:pos x="0" y="8"/>
                            </a:cxn>
                            <a:cxn ang="0">
                              <a:pos x="0" y="0"/>
                            </a:cxn>
                          </a:cxnLst>
                          <a:rect l="0" t="0" r="r" b="b"/>
                          <a:pathLst>
                            <a:path w="17" h="17">
                              <a:moveTo>
                                <a:pt x="0" y="0"/>
                              </a:moveTo>
                              <a:lnTo>
                                <a:pt x="0" y="0"/>
                              </a:lnTo>
                              <a:lnTo>
                                <a:pt x="0" y="0"/>
                              </a:lnTo>
                              <a:lnTo>
                                <a:pt x="8" y="0"/>
                              </a:lnTo>
                              <a:lnTo>
                                <a:pt x="8" y="0"/>
                              </a:lnTo>
                              <a:lnTo>
                                <a:pt x="8" y="0"/>
                              </a:lnTo>
                              <a:lnTo>
                                <a:pt x="16" y="0"/>
                              </a:lnTo>
                              <a:lnTo>
                                <a:pt x="16" y="8"/>
                              </a:lnTo>
                              <a:lnTo>
                                <a:pt x="16" y="8"/>
                              </a:lnTo>
                              <a:lnTo>
                                <a:pt x="16" y="8"/>
                              </a:lnTo>
                              <a:lnTo>
                                <a:pt x="16" y="16"/>
                              </a:lnTo>
                              <a:lnTo>
                                <a:pt x="16" y="16"/>
                              </a:lnTo>
                              <a:lnTo>
                                <a:pt x="8" y="16"/>
                              </a:lnTo>
                              <a:lnTo>
                                <a:pt x="8" y="8"/>
                              </a:lnTo>
                              <a:lnTo>
                                <a:pt x="0" y="8"/>
                              </a:lnTo>
                              <a:lnTo>
                                <a:pt x="0" y="0"/>
                              </a:lnTo>
                            </a:path>
                          </a:pathLst>
                        </a:custGeom>
                        <a:solidFill>
                          <a:srgbClr val="000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237" name="Oval 236">
                        <a:extLst>
                          <a:ext uri="{FF2B5EF4-FFF2-40B4-BE49-F238E27FC236}">
                            <a16:creationId xmlns:a16="http://schemas.microsoft.com/office/drawing/2014/main" id="{BC4DC00D-B6FF-9ED0-991F-CA11EE85E13E}"/>
                          </a:ext>
                        </a:extLst>
                      </p:cNvPr>
                      <p:cNvSpPr>
                        <a:spLocks noChangeArrowheads="1"/>
                      </p:cNvSpPr>
                      <p:nvPr/>
                    </p:nvSpPr>
                    <p:spPr bwMode="auto">
                      <a:xfrm flipH="1" flipV="1">
                        <a:off x="1675" y="1693"/>
                        <a:ext cx="7" cy="7"/>
                      </a:xfrm>
                      <a:prstGeom prst="ellipse">
                        <a:avLst/>
                      </a:prstGeom>
                      <a:solidFill>
                        <a:srgbClr val="80808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grpSp>
            <p:grpSp>
              <p:nvGrpSpPr>
                <p:cNvPr id="226" name="Group 119">
                  <a:extLst>
                    <a:ext uri="{FF2B5EF4-FFF2-40B4-BE49-F238E27FC236}">
                      <a16:creationId xmlns:a16="http://schemas.microsoft.com/office/drawing/2014/main" id="{5BE5BAFE-E5F1-EFF8-A040-A34AFF2C53D2}"/>
                    </a:ext>
                  </a:extLst>
                </p:cNvPr>
                <p:cNvGrpSpPr>
                  <a:grpSpLocks/>
                </p:cNvGrpSpPr>
                <p:nvPr/>
              </p:nvGrpSpPr>
              <p:grpSpPr bwMode="auto">
                <a:xfrm>
                  <a:off x="1267" y="1603"/>
                  <a:ext cx="85" cy="67"/>
                  <a:chOff x="1267" y="1603"/>
                  <a:chExt cx="85" cy="67"/>
                </a:xfrm>
              </p:grpSpPr>
              <p:sp>
                <p:nvSpPr>
                  <p:cNvPr id="227" name="Freeform 120">
                    <a:extLst>
                      <a:ext uri="{FF2B5EF4-FFF2-40B4-BE49-F238E27FC236}">
                        <a16:creationId xmlns:a16="http://schemas.microsoft.com/office/drawing/2014/main" id="{EF7D55A0-964B-6A1A-1DE1-081866FF0C93}"/>
                      </a:ext>
                    </a:extLst>
                  </p:cNvPr>
                  <p:cNvSpPr>
                    <a:spLocks/>
                  </p:cNvSpPr>
                  <p:nvPr/>
                </p:nvSpPr>
                <p:spPr bwMode="auto">
                  <a:xfrm>
                    <a:off x="1267" y="1603"/>
                    <a:ext cx="85" cy="67"/>
                  </a:xfrm>
                  <a:custGeom>
                    <a:avLst/>
                    <a:gdLst/>
                    <a:ahLst/>
                    <a:cxnLst>
                      <a:cxn ang="0">
                        <a:pos x="47" y="0"/>
                      </a:cxn>
                      <a:cxn ang="0">
                        <a:pos x="47" y="6"/>
                      </a:cxn>
                      <a:cxn ang="0">
                        <a:pos x="84" y="6"/>
                      </a:cxn>
                      <a:cxn ang="0">
                        <a:pos x="84" y="66"/>
                      </a:cxn>
                      <a:cxn ang="0">
                        <a:pos x="0" y="66"/>
                      </a:cxn>
                      <a:cxn ang="0">
                        <a:pos x="0" y="6"/>
                      </a:cxn>
                      <a:cxn ang="0">
                        <a:pos x="35" y="6"/>
                      </a:cxn>
                      <a:cxn ang="0">
                        <a:pos x="35" y="0"/>
                      </a:cxn>
                      <a:cxn ang="0">
                        <a:pos x="47" y="0"/>
                      </a:cxn>
                    </a:cxnLst>
                    <a:rect l="0" t="0" r="r" b="b"/>
                    <a:pathLst>
                      <a:path w="85" h="67">
                        <a:moveTo>
                          <a:pt x="47" y="0"/>
                        </a:moveTo>
                        <a:lnTo>
                          <a:pt x="47" y="6"/>
                        </a:lnTo>
                        <a:lnTo>
                          <a:pt x="84" y="6"/>
                        </a:lnTo>
                        <a:lnTo>
                          <a:pt x="84" y="66"/>
                        </a:lnTo>
                        <a:lnTo>
                          <a:pt x="0" y="66"/>
                        </a:lnTo>
                        <a:lnTo>
                          <a:pt x="0" y="6"/>
                        </a:lnTo>
                        <a:lnTo>
                          <a:pt x="35" y="6"/>
                        </a:lnTo>
                        <a:lnTo>
                          <a:pt x="35" y="0"/>
                        </a:lnTo>
                        <a:lnTo>
                          <a:pt x="47" y="0"/>
                        </a:lnTo>
                      </a:path>
                    </a:pathLst>
                  </a:custGeom>
                  <a:solidFill>
                    <a:srgbClr val="BFBFBF"/>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28" name="Freeform 121">
                    <a:extLst>
                      <a:ext uri="{FF2B5EF4-FFF2-40B4-BE49-F238E27FC236}">
                        <a16:creationId xmlns:a16="http://schemas.microsoft.com/office/drawing/2014/main" id="{DDC8BD61-0BCB-CA58-2111-7B6AE467D03B}"/>
                      </a:ext>
                    </a:extLst>
                  </p:cNvPr>
                  <p:cNvSpPr>
                    <a:spLocks/>
                  </p:cNvSpPr>
                  <p:nvPr/>
                </p:nvSpPr>
                <p:spPr bwMode="auto">
                  <a:xfrm>
                    <a:off x="1267" y="1626"/>
                    <a:ext cx="85" cy="44"/>
                  </a:xfrm>
                  <a:custGeom>
                    <a:avLst/>
                    <a:gdLst/>
                    <a:ahLst/>
                    <a:cxnLst>
                      <a:cxn ang="0">
                        <a:pos x="84" y="0"/>
                      </a:cxn>
                      <a:cxn ang="0">
                        <a:pos x="84" y="43"/>
                      </a:cxn>
                      <a:cxn ang="0">
                        <a:pos x="0" y="43"/>
                      </a:cxn>
                      <a:cxn ang="0">
                        <a:pos x="0" y="0"/>
                      </a:cxn>
                      <a:cxn ang="0">
                        <a:pos x="84" y="0"/>
                      </a:cxn>
                    </a:cxnLst>
                    <a:rect l="0" t="0" r="r" b="b"/>
                    <a:pathLst>
                      <a:path w="85" h="44">
                        <a:moveTo>
                          <a:pt x="84" y="0"/>
                        </a:moveTo>
                        <a:lnTo>
                          <a:pt x="84" y="43"/>
                        </a:lnTo>
                        <a:lnTo>
                          <a:pt x="0" y="43"/>
                        </a:lnTo>
                        <a:lnTo>
                          <a:pt x="0" y="0"/>
                        </a:lnTo>
                        <a:lnTo>
                          <a:pt x="84" y="0"/>
                        </a:lnTo>
                      </a:path>
                    </a:pathLst>
                  </a:custGeom>
                  <a:solidFill>
                    <a:srgbClr val="5FC000"/>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grpSp>
        <p:pic>
          <p:nvPicPr>
            <p:cNvPr id="14" name="Resim 13">
              <a:extLst>
                <a:ext uri="{FF2B5EF4-FFF2-40B4-BE49-F238E27FC236}">
                  <a16:creationId xmlns:a16="http://schemas.microsoft.com/office/drawing/2014/main" id="{91AD1AFF-A54C-5CD0-59AD-CD0F9F42895B}"/>
                </a:ext>
              </a:extLst>
            </p:cNvPr>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29" y="1504"/>
              <a:ext cx="543" cy="2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5" name="Group 123">
              <a:extLst>
                <a:ext uri="{FF2B5EF4-FFF2-40B4-BE49-F238E27FC236}">
                  <a16:creationId xmlns:a16="http://schemas.microsoft.com/office/drawing/2014/main" id="{F8AD7ACF-99BB-7E7C-6DFB-E6AB5B4D4722}"/>
                </a:ext>
              </a:extLst>
            </p:cNvPr>
            <p:cNvGrpSpPr>
              <a:grpSpLocks/>
            </p:cNvGrpSpPr>
            <p:nvPr/>
          </p:nvGrpSpPr>
          <p:grpSpPr bwMode="auto">
            <a:xfrm>
              <a:off x="2446" y="1534"/>
              <a:ext cx="588" cy="244"/>
              <a:chOff x="2446" y="1534"/>
              <a:chExt cx="588" cy="244"/>
            </a:xfrm>
          </p:grpSpPr>
          <p:sp>
            <p:nvSpPr>
              <p:cNvPr id="127" name="AutoShape 124">
                <a:extLst>
                  <a:ext uri="{FF2B5EF4-FFF2-40B4-BE49-F238E27FC236}">
                    <a16:creationId xmlns:a16="http://schemas.microsoft.com/office/drawing/2014/main" id="{B8B5BB05-1158-6EAD-B125-648A94EE305A}"/>
                  </a:ext>
                </a:extLst>
              </p:cNvPr>
              <p:cNvSpPr>
                <a:spLocks noChangeArrowheads="1"/>
              </p:cNvSpPr>
              <p:nvPr/>
            </p:nvSpPr>
            <p:spPr bwMode="auto">
              <a:xfrm>
                <a:off x="2446" y="1534"/>
                <a:ext cx="588" cy="244"/>
              </a:xfrm>
              <a:prstGeom prst="rightArrow">
                <a:avLst>
                  <a:gd name="adj1" fmla="val 75009"/>
                  <a:gd name="adj2" fmla="val 59855"/>
                </a:avLst>
              </a:prstGeom>
              <a:solidFill>
                <a:schemeClr val="bg1"/>
              </a:solidFill>
              <a:ln w="12700">
                <a:solidFill>
                  <a:schemeClr val="tx1"/>
                </a:solidFill>
                <a:miter lim="800000"/>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128" name="Group 125">
                <a:extLst>
                  <a:ext uri="{FF2B5EF4-FFF2-40B4-BE49-F238E27FC236}">
                    <a16:creationId xmlns:a16="http://schemas.microsoft.com/office/drawing/2014/main" id="{5F947355-A596-F08F-AF5A-940B6E98BA58}"/>
                  </a:ext>
                </a:extLst>
              </p:cNvPr>
              <p:cNvGrpSpPr>
                <a:grpSpLocks/>
              </p:cNvGrpSpPr>
              <p:nvPr/>
            </p:nvGrpSpPr>
            <p:grpSpPr bwMode="auto">
              <a:xfrm>
                <a:off x="2459" y="1585"/>
                <a:ext cx="494" cy="142"/>
                <a:chOff x="2459" y="1585"/>
                <a:chExt cx="494" cy="142"/>
              </a:xfrm>
            </p:grpSpPr>
            <p:grpSp>
              <p:nvGrpSpPr>
                <p:cNvPr id="129" name="Group 126">
                  <a:extLst>
                    <a:ext uri="{FF2B5EF4-FFF2-40B4-BE49-F238E27FC236}">
                      <a16:creationId xmlns:a16="http://schemas.microsoft.com/office/drawing/2014/main" id="{5E468779-DCA5-7FCE-62F9-561908113849}"/>
                    </a:ext>
                  </a:extLst>
                </p:cNvPr>
                <p:cNvGrpSpPr>
                  <a:grpSpLocks/>
                </p:cNvGrpSpPr>
                <p:nvPr/>
              </p:nvGrpSpPr>
              <p:grpSpPr bwMode="auto">
                <a:xfrm>
                  <a:off x="2459" y="1585"/>
                  <a:ext cx="381" cy="142"/>
                  <a:chOff x="2459" y="1585"/>
                  <a:chExt cx="381" cy="142"/>
                </a:xfrm>
              </p:grpSpPr>
              <p:grpSp>
                <p:nvGrpSpPr>
                  <p:cNvPr id="185" name="Group 127">
                    <a:extLst>
                      <a:ext uri="{FF2B5EF4-FFF2-40B4-BE49-F238E27FC236}">
                        <a16:creationId xmlns:a16="http://schemas.microsoft.com/office/drawing/2014/main" id="{4BEB5CA2-71A1-71A8-EF64-D004FAEC1DFB}"/>
                      </a:ext>
                    </a:extLst>
                  </p:cNvPr>
                  <p:cNvGrpSpPr>
                    <a:grpSpLocks/>
                  </p:cNvGrpSpPr>
                  <p:nvPr/>
                </p:nvGrpSpPr>
                <p:grpSpPr bwMode="auto">
                  <a:xfrm>
                    <a:off x="2459" y="1585"/>
                    <a:ext cx="381" cy="106"/>
                    <a:chOff x="2459" y="1585"/>
                    <a:chExt cx="381" cy="106"/>
                  </a:xfrm>
                </p:grpSpPr>
                <p:sp>
                  <p:nvSpPr>
                    <p:cNvPr id="212" name="Freeform 128">
                      <a:extLst>
                        <a:ext uri="{FF2B5EF4-FFF2-40B4-BE49-F238E27FC236}">
                          <a16:creationId xmlns:a16="http://schemas.microsoft.com/office/drawing/2014/main" id="{DDA231CB-E2D5-AC38-F5EE-0759520790D9}"/>
                        </a:ext>
                      </a:extLst>
                    </p:cNvPr>
                    <p:cNvSpPr>
                      <a:spLocks/>
                    </p:cNvSpPr>
                    <p:nvPr/>
                  </p:nvSpPr>
                  <p:spPr bwMode="auto">
                    <a:xfrm>
                      <a:off x="2459" y="1585"/>
                      <a:ext cx="381" cy="106"/>
                    </a:xfrm>
                    <a:custGeom>
                      <a:avLst/>
                      <a:gdLst/>
                      <a:ahLst/>
                      <a:cxnLst>
                        <a:cxn ang="0">
                          <a:pos x="380" y="0"/>
                        </a:cxn>
                        <a:cxn ang="0">
                          <a:pos x="0" y="0"/>
                        </a:cxn>
                        <a:cxn ang="0">
                          <a:pos x="0" y="105"/>
                        </a:cxn>
                        <a:cxn ang="0">
                          <a:pos x="380" y="105"/>
                        </a:cxn>
                        <a:cxn ang="0">
                          <a:pos x="380" y="0"/>
                        </a:cxn>
                      </a:cxnLst>
                      <a:rect l="0" t="0" r="r" b="b"/>
                      <a:pathLst>
                        <a:path w="381" h="106">
                          <a:moveTo>
                            <a:pt x="380" y="0"/>
                          </a:moveTo>
                          <a:lnTo>
                            <a:pt x="0" y="0"/>
                          </a:lnTo>
                          <a:lnTo>
                            <a:pt x="0" y="105"/>
                          </a:lnTo>
                          <a:lnTo>
                            <a:pt x="380" y="105"/>
                          </a:lnTo>
                          <a:lnTo>
                            <a:pt x="380" y="0"/>
                          </a:lnTo>
                        </a:path>
                      </a:pathLst>
                    </a:custGeom>
                    <a:solidFill>
                      <a:srgbClr val="FF0000"/>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13" name="Freeform 129">
                      <a:extLst>
                        <a:ext uri="{FF2B5EF4-FFF2-40B4-BE49-F238E27FC236}">
                          <a16:creationId xmlns:a16="http://schemas.microsoft.com/office/drawing/2014/main" id="{E5CB4134-E07A-751E-CFD3-203689927DC9}"/>
                        </a:ext>
                      </a:extLst>
                    </p:cNvPr>
                    <p:cNvSpPr>
                      <a:spLocks/>
                    </p:cNvSpPr>
                    <p:nvPr/>
                  </p:nvSpPr>
                  <p:spPr bwMode="auto">
                    <a:xfrm>
                      <a:off x="2459" y="1589"/>
                      <a:ext cx="381" cy="98"/>
                    </a:xfrm>
                    <a:custGeom>
                      <a:avLst/>
                      <a:gdLst/>
                      <a:ahLst/>
                      <a:cxnLst>
                        <a:cxn ang="0">
                          <a:pos x="380" y="0"/>
                        </a:cxn>
                        <a:cxn ang="0">
                          <a:pos x="0" y="0"/>
                        </a:cxn>
                        <a:cxn ang="0">
                          <a:pos x="0" y="97"/>
                        </a:cxn>
                        <a:cxn ang="0">
                          <a:pos x="380" y="97"/>
                        </a:cxn>
                        <a:cxn ang="0">
                          <a:pos x="380" y="0"/>
                        </a:cxn>
                      </a:cxnLst>
                      <a:rect l="0" t="0" r="r" b="b"/>
                      <a:pathLst>
                        <a:path w="381" h="98">
                          <a:moveTo>
                            <a:pt x="380" y="0"/>
                          </a:moveTo>
                          <a:lnTo>
                            <a:pt x="0" y="0"/>
                          </a:lnTo>
                          <a:lnTo>
                            <a:pt x="0" y="97"/>
                          </a:lnTo>
                          <a:lnTo>
                            <a:pt x="380" y="97"/>
                          </a:lnTo>
                          <a:lnTo>
                            <a:pt x="380" y="0"/>
                          </a:lnTo>
                        </a:path>
                      </a:pathLst>
                    </a:custGeom>
                    <a:solidFill>
                      <a:srgbClr val="FFFFFF"/>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nvGrpSpPr>
                  <p:cNvPr id="186" name="Group 130">
                    <a:extLst>
                      <a:ext uri="{FF2B5EF4-FFF2-40B4-BE49-F238E27FC236}">
                        <a16:creationId xmlns:a16="http://schemas.microsoft.com/office/drawing/2014/main" id="{CB1C22A5-4F24-470D-1854-42CDA18EA93F}"/>
                      </a:ext>
                    </a:extLst>
                  </p:cNvPr>
                  <p:cNvGrpSpPr>
                    <a:grpSpLocks/>
                  </p:cNvGrpSpPr>
                  <p:nvPr/>
                </p:nvGrpSpPr>
                <p:grpSpPr bwMode="auto">
                  <a:xfrm>
                    <a:off x="2480" y="1690"/>
                    <a:ext cx="254" cy="37"/>
                    <a:chOff x="2480" y="1690"/>
                    <a:chExt cx="254" cy="37"/>
                  </a:xfrm>
                </p:grpSpPr>
                <p:grpSp>
                  <p:nvGrpSpPr>
                    <p:cNvPr id="187" name="Group 131">
                      <a:extLst>
                        <a:ext uri="{FF2B5EF4-FFF2-40B4-BE49-F238E27FC236}">
                          <a16:creationId xmlns:a16="http://schemas.microsoft.com/office/drawing/2014/main" id="{48F02CB2-05D4-9850-EBEB-DBBBE170316B}"/>
                        </a:ext>
                      </a:extLst>
                    </p:cNvPr>
                    <p:cNvGrpSpPr>
                      <a:grpSpLocks/>
                    </p:cNvGrpSpPr>
                    <p:nvPr/>
                  </p:nvGrpSpPr>
                  <p:grpSpPr bwMode="auto">
                    <a:xfrm>
                      <a:off x="2480" y="1690"/>
                      <a:ext cx="254" cy="37"/>
                      <a:chOff x="2480" y="1690"/>
                      <a:chExt cx="254" cy="37"/>
                    </a:xfrm>
                  </p:grpSpPr>
                  <p:grpSp>
                    <p:nvGrpSpPr>
                      <p:cNvPr id="196" name="Group 132">
                        <a:extLst>
                          <a:ext uri="{FF2B5EF4-FFF2-40B4-BE49-F238E27FC236}">
                            <a16:creationId xmlns:a16="http://schemas.microsoft.com/office/drawing/2014/main" id="{05131255-CCFC-D096-AA44-DCFDFD20F741}"/>
                          </a:ext>
                        </a:extLst>
                      </p:cNvPr>
                      <p:cNvGrpSpPr>
                        <a:grpSpLocks/>
                      </p:cNvGrpSpPr>
                      <p:nvPr/>
                    </p:nvGrpSpPr>
                    <p:grpSpPr bwMode="auto">
                      <a:xfrm>
                        <a:off x="2702" y="1690"/>
                        <a:ext cx="32" cy="29"/>
                        <a:chOff x="2702" y="1690"/>
                        <a:chExt cx="32" cy="29"/>
                      </a:xfrm>
                    </p:grpSpPr>
                    <p:sp>
                      <p:nvSpPr>
                        <p:cNvPr id="209" name="Freeform 133">
                          <a:extLst>
                            <a:ext uri="{FF2B5EF4-FFF2-40B4-BE49-F238E27FC236}">
                              <a16:creationId xmlns:a16="http://schemas.microsoft.com/office/drawing/2014/main" id="{F868E991-3282-85D5-3683-F979E25B4635}"/>
                            </a:ext>
                          </a:extLst>
                        </p:cNvPr>
                        <p:cNvSpPr>
                          <a:spLocks/>
                        </p:cNvSpPr>
                        <p:nvPr/>
                      </p:nvSpPr>
                      <p:spPr bwMode="auto">
                        <a:xfrm>
                          <a:off x="2702" y="1690"/>
                          <a:ext cx="32" cy="17"/>
                        </a:xfrm>
                        <a:custGeom>
                          <a:avLst/>
                          <a:gdLst/>
                          <a:ahLst/>
                          <a:cxnLst>
                            <a:cxn ang="0">
                              <a:pos x="31" y="0"/>
                            </a:cxn>
                            <a:cxn ang="0">
                              <a:pos x="0" y="0"/>
                            </a:cxn>
                            <a:cxn ang="0">
                              <a:pos x="5" y="16"/>
                            </a:cxn>
                            <a:cxn ang="0">
                              <a:pos x="27" y="16"/>
                            </a:cxn>
                            <a:cxn ang="0">
                              <a:pos x="31" y="0"/>
                            </a:cxn>
                          </a:cxnLst>
                          <a:rect l="0" t="0" r="r" b="b"/>
                          <a:pathLst>
                            <a:path w="32" h="17">
                              <a:moveTo>
                                <a:pt x="31" y="0"/>
                              </a:moveTo>
                              <a:lnTo>
                                <a:pt x="0" y="0"/>
                              </a:lnTo>
                              <a:lnTo>
                                <a:pt x="5" y="16"/>
                              </a:lnTo>
                              <a:lnTo>
                                <a:pt x="27" y="16"/>
                              </a:lnTo>
                              <a:lnTo>
                                <a:pt x="31" y="0"/>
                              </a:lnTo>
                            </a:path>
                          </a:pathLst>
                        </a:custGeom>
                        <a:solidFill>
                          <a:srgbClr val="606060"/>
                        </a:solidFill>
                        <a:ln w="12700" cap="rnd" cmpd="sng">
                          <a:solidFill>
                            <a:srgbClr val="40404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10" name="Freeform 134">
                          <a:extLst>
                            <a:ext uri="{FF2B5EF4-FFF2-40B4-BE49-F238E27FC236}">
                              <a16:creationId xmlns:a16="http://schemas.microsoft.com/office/drawing/2014/main" id="{F3A485A1-AECF-7B35-90AD-1F487DF53694}"/>
                            </a:ext>
                          </a:extLst>
                        </p:cNvPr>
                        <p:cNvSpPr>
                          <a:spLocks/>
                        </p:cNvSpPr>
                        <p:nvPr/>
                      </p:nvSpPr>
                      <p:spPr bwMode="auto">
                        <a:xfrm>
                          <a:off x="2710" y="1694"/>
                          <a:ext cx="17" cy="17"/>
                        </a:xfrm>
                        <a:custGeom>
                          <a:avLst/>
                          <a:gdLst/>
                          <a:ahLst/>
                          <a:cxnLst>
                            <a:cxn ang="0">
                              <a:pos x="16" y="0"/>
                            </a:cxn>
                            <a:cxn ang="0">
                              <a:pos x="0" y="0"/>
                            </a:cxn>
                            <a:cxn ang="0">
                              <a:pos x="2" y="16"/>
                            </a:cxn>
                            <a:cxn ang="0">
                              <a:pos x="14" y="16"/>
                            </a:cxn>
                            <a:cxn ang="0">
                              <a:pos x="16" y="0"/>
                            </a:cxn>
                          </a:cxnLst>
                          <a:rect l="0" t="0" r="r" b="b"/>
                          <a:pathLst>
                            <a:path w="17" h="17">
                              <a:moveTo>
                                <a:pt x="16" y="0"/>
                              </a:moveTo>
                              <a:lnTo>
                                <a:pt x="0" y="0"/>
                              </a:lnTo>
                              <a:lnTo>
                                <a:pt x="2" y="16"/>
                              </a:lnTo>
                              <a:lnTo>
                                <a:pt x="14" y="16"/>
                              </a:lnTo>
                              <a:lnTo>
                                <a:pt x="16" y="0"/>
                              </a:lnTo>
                            </a:path>
                          </a:pathLst>
                        </a:custGeom>
                        <a:solidFill>
                          <a:srgbClr val="606060"/>
                        </a:solidFill>
                        <a:ln w="12700" cap="rnd" cmpd="sng">
                          <a:solidFill>
                            <a:srgbClr val="40404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11" name="Freeform 135">
                          <a:extLst>
                            <a:ext uri="{FF2B5EF4-FFF2-40B4-BE49-F238E27FC236}">
                              <a16:creationId xmlns:a16="http://schemas.microsoft.com/office/drawing/2014/main" id="{2EE24205-C9D6-FFBA-1E63-483E2CFD9B66}"/>
                            </a:ext>
                          </a:extLst>
                        </p:cNvPr>
                        <p:cNvSpPr>
                          <a:spLocks/>
                        </p:cNvSpPr>
                        <p:nvPr/>
                      </p:nvSpPr>
                      <p:spPr bwMode="auto">
                        <a:xfrm>
                          <a:off x="2717" y="1695"/>
                          <a:ext cx="17" cy="24"/>
                        </a:xfrm>
                        <a:custGeom>
                          <a:avLst/>
                          <a:gdLst/>
                          <a:ahLst/>
                          <a:cxnLst>
                            <a:cxn ang="0">
                              <a:pos x="16" y="0"/>
                            </a:cxn>
                            <a:cxn ang="0">
                              <a:pos x="0" y="0"/>
                            </a:cxn>
                            <a:cxn ang="0">
                              <a:pos x="0" y="23"/>
                            </a:cxn>
                            <a:cxn ang="0">
                              <a:pos x="16" y="23"/>
                            </a:cxn>
                            <a:cxn ang="0">
                              <a:pos x="16" y="0"/>
                            </a:cxn>
                          </a:cxnLst>
                          <a:rect l="0" t="0" r="r" b="b"/>
                          <a:pathLst>
                            <a:path w="17" h="24">
                              <a:moveTo>
                                <a:pt x="16" y="0"/>
                              </a:moveTo>
                              <a:lnTo>
                                <a:pt x="0" y="0"/>
                              </a:lnTo>
                              <a:lnTo>
                                <a:pt x="0" y="23"/>
                              </a:lnTo>
                              <a:lnTo>
                                <a:pt x="16" y="23"/>
                              </a:lnTo>
                              <a:lnTo>
                                <a:pt x="16" y="0"/>
                              </a:lnTo>
                            </a:path>
                          </a:pathLst>
                        </a:custGeom>
                        <a:solidFill>
                          <a:srgbClr val="606060"/>
                        </a:solidFill>
                        <a:ln w="12700" cap="rnd" cmpd="sng">
                          <a:solidFill>
                            <a:srgbClr val="40404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nvGrpSpPr>
                      <p:cNvPr id="197" name="Group 136">
                        <a:extLst>
                          <a:ext uri="{FF2B5EF4-FFF2-40B4-BE49-F238E27FC236}">
                            <a16:creationId xmlns:a16="http://schemas.microsoft.com/office/drawing/2014/main" id="{529206D0-9B83-B178-72C1-E6C4A6880BF6}"/>
                          </a:ext>
                        </a:extLst>
                      </p:cNvPr>
                      <p:cNvGrpSpPr>
                        <a:grpSpLocks/>
                      </p:cNvGrpSpPr>
                      <p:nvPr/>
                    </p:nvGrpSpPr>
                    <p:grpSpPr bwMode="auto">
                      <a:xfrm>
                        <a:off x="2532" y="1690"/>
                        <a:ext cx="49" cy="37"/>
                        <a:chOff x="2532" y="1690"/>
                        <a:chExt cx="49" cy="37"/>
                      </a:xfrm>
                    </p:grpSpPr>
                    <p:sp>
                      <p:nvSpPr>
                        <p:cNvPr id="204" name="Freeform 137">
                          <a:extLst>
                            <a:ext uri="{FF2B5EF4-FFF2-40B4-BE49-F238E27FC236}">
                              <a16:creationId xmlns:a16="http://schemas.microsoft.com/office/drawing/2014/main" id="{4A298BB8-75E5-9D1B-6405-40039D481A25}"/>
                            </a:ext>
                          </a:extLst>
                        </p:cNvPr>
                        <p:cNvSpPr>
                          <a:spLocks/>
                        </p:cNvSpPr>
                        <p:nvPr/>
                      </p:nvSpPr>
                      <p:spPr bwMode="auto">
                        <a:xfrm>
                          <a:off x="2532" y="1690"/>
                          <a:ext cx="49" cy="17"/>
                        </a:xfrm>
                        <a:custGeom>
                          <a:avLst/>
                          <a:gdLst/>
                          <a:ahLst/>
                          <a:cxnLst>
                            <a:cxn ang="0">
                              <a:pos x="48" y="0"/>
                            </a:cxn>
                            <a:cxn ang="0">
                              <a:pos x="0" y="0"/>
                            </a:cxn>
                            <a:cxn ang="0">
                              <a:pos x="0" y="16"/>
                            </a:cxn>
                            <a:cxn ang="0">
                              <a:pos x="44" y="16"/>
                            </a:cxn>
                            <a:cxn ang="0">
                              <a:pos x="48" y="0"/>
                            </a:cxn>
                          </a:cxnLst>
                          <a:rect l="0" t="0" r="r" b="b"/>
                          <a:pathLst>
                            <a:path w="49" h="17">
                              <a:moveTo>
                                <a:pt x="48" y="0"/>
                              </a:moveTo>
                              <a:lnTo>
                                <a:pt x="0" y="0"/>
                              </a:lnTo>
                              <a:lnTo>
                                <a:pt x="0" y="16"/>
                              </a:lnTo>
                              <a:lnTo>
                                <a:pt x="44" y="16"/>
                              </a:lnTo>
                              <a:lnTo>
                                <a:pt x="48" y="0"/>
                              </a:lnTo>
                            </a:path>
                          </a:pathLst>
                        </a:custGeom>
                        <a:solidFill>
                          <a:srgbClr val="606060"/>
                        </a:solidFill>
                        <a:ln w="12700" cap="rnd" cmpd="sng">
                          <a:solidFill>
                            <a:srgbClr val="40404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205" name="Group 138">
                          <a:extLst>
                            <a:ext uri="{FF2B5EF4-FFF2-40B4-BE49-F238E27FC236}">
                              <a16:creationId xmlns:a16="http://schemas.microsoft.com/office/drawing/2014/main" id="{22730863-A2A6-29E3-DACC-2B8A535D13F9}"/>
                            </a:ext>
                          </a:extLst>
                        </p:cNvPr>
                        <p:cNvGrpSpPr>
                          <a:grpSpLocks/>
                        </p:cNvGrpSpPr>
                        <p:nvPr/>
                      </p:nvGrpSpPr>
                      <p:grpSpPr bwMode="auto">
                        <a:xfrm>
                          <a:off x="2536" y="1690"/>
                          <a:ext cx="41" cy="19"/>
                          <a:chOff x="2536" y="1690"/>
                          <a:chExt cx="41" cy="19"/>
                        </a:xfrm>
                      </p:grpSpPr>
                      <p:sp>
                        <p:nvSpPr>
                          <p:cNvPr id="207" name="Freeform 139">
                            <a:extLst>
                              <a:ext uri="{FF2B5EF4-FFF2-40B4-BE49-F238E27FC236}">
                                <a16:creationId xmlns:a16="http://schemas.microsoft.com/office/drawing/2014/main" id="{936DC5F8-28E3-EC92-2F73-35BFA7DFCDC9}"/>
                              </a:ext>
                            </a:extLst>
                          </p:cNvPr>
                          <p:cNvSpPr>
                            <a:spLocks/>
                          </p:cNvSpPr>
                          <p:nvPr/>
                        </p:nvSpPr>
                        <p:spPr bwMode="auto">
                          <a:xfrm>
                            <a:off x="2540" y="1692"/>
                            <a:ext cx="37" cy="17"/>
                          </a:xfrm>
                          <a:custGeom>
                            <a:avLst/>
                            <a:gdLst/>
                            <a:ahLst/>
                            <a:cxnLst>
                              <a:cxn ang="0">
                                <a:pos x="36" y="16"/>
                              </a:cxn>
                              <a:cxn ang="0">
                                <a:pos x="30" y="0"/>
                              </a:cxn>
                              <a:cxn ang="0">
                                <a:pos x="0" y="0"/>
                              </a:cxn>
                              <a:cxn ang="0">
                                <a:pos x="0" y="16"/>
                              </a:cxn>
                            </a:cxnLst>
                            <a:rect l="0" t="0" r="r" b="b"/>
                            <a:pathLst>
                              <a:path w="37" h="17">
                                <a:moveTo>
                                  <a:pt x="36" y="16"/>
                                </a:moveTo>
                                <a:lnTo>
                                  <a:pt x="30" y="0"/>
                                </a:lnTo>
                                <a:lnTo>
                                  <a:pt x="0" y="0"/>
                                </a:lnTo>
                                <a:lnTo>
                                  <a:pt x="0" y="16"/>
                                </a:lnTo>
                              </a:path>
                            </a:pathLst>
                          </a:custGeom>
                          <a:noFill/>
                          <a:ln w="12700" cap="rnd" cmpd="sng">
                            <a:solidFill>
                              <a:srgbClr val="404040"/>
                            </a:solidFill>
                            <a:prstDash val="solid"/>
                            <a:round/>
                            <a:headEnd type="none" w="sm" len="sm"/>
                            <a:tailEnd type="none" w="sm" len="sm"/>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08" name="Line 140">
                            <a:extLst>
                              <a:ext uri="{FF2B5EF4-FFF2-40B4-BE49-F238E27FC236}">
                                <a16:creationId xmlns:a16="http://schemas.microsoft.com/office/drawing/2014/main" id="{7B62B59C-1C1C-8656-F86A-710E848E1C0B}"/>
                              </a:ext>
                            </a:extLst>
                          </p:cNvPr>
                          <p:cNvSpPr>
                            <a:spLocks noChangeShapeType="1"/>
                          </p:cNvSpPr>
                          <p:nvPr/>
                        </p:nvSpPr>
                        <p:spPr bwMode="auto">
                          <a:xfrm>
                            <a:off x="2536" y="1690"/>
                            <a:ext cx="0" cy="8"/>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206" name="Line 141">
                          <a:extLst>
                            <a:ext uri="{FF2B5EF4-FFF2-40B4-BE49-F238E27FC236}">
                              <a16:creationId xmlns:a16="http://schemas.microsoft.com/office/drawing/2014/main" id="{855A700B-7A47-46EC-0426-E9209434EB87}"/>
                            </a:ext>
                          </a:extLst>
                        </p:cNvPr>
                        <p:cNvSpPr>
                          <a:spLocks noChangeShapeType="1"/>
                        </p:cNvSpPr>
                        <p:nvPr/>
                      </p:nvSpPr>
                      <p:spPr bwMode="auto">
                        <a:xfrm>
                          <a:off x="2532" y="1697"/>
                          <a:ext cx="0" cy="30"/>
                        </a:xfrm>
                        <a:prstGeom prst="line">
                          <a:avLst/>
                        </a:prstGeom>
                        <a:noFill/>
                        <a:ln w="12700">
                          <a:solidFill>
                            <a:srgbClr val="20202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nvGrpSpPr>
                      <p:cNvPr id="198" name="Group 142">
                        <a:extLst>
                          <a:ext uri="{FF2B5EF4-FFF2-40B4-BE49-F238E27FC236}">
                            <a16:creationId xmlns:a16="http://schemas.microsoft.com/office/drawing/2014/main" id="{FA48A851-8F55-45EA-FD99-C51F4F32B0CC}"/>
                          </a:ext>
                        </a:extLst>
                      </p:cNvPr>
                      <p:cNvGrpSpPr>
                        <a:grpSpLocks/>
                      </p:cNvGrpSpPr>
                      <p:nvPr/>
                    </p:nvGrpSpPr>
                    <p:grpSpPr bwMode="auto">
                      <a:xfrm>
                        <a:off x="2480" y="1690"/>
                        <a:ext cx="49" cy="37"/>
                        <a:chOff x="2480" y="1690"/>
                        <a:chExt cx="49" cy="37"/>
                      </a:xfrm>
                    </p:grpSpPr>
                    <p:sp>
                      <p:nvSpPr>
                        <p:cNvPr id="199" name="Freeform 143">
                          <a:extLst>
                            <a:ext uri="{FF2B5EF4-FFF2-40B4-BE49-F238E27FC236}">
                              <a16:creationId xmlns:a16="http://schemas.microsoft.com/office/drawing/2014/main" id="{AFAF9C0C-7D6D-0521-5C42-79A27E08D8E5}"/>
                            </a:ext>
                          </a:extLst>
                        </p:cNvPr>
                        <p:cNvSpPr>
                          <a:spLocks/>
                        </p:cNvSpPr>
                        <p:nvPr/>
                      </p:nvSpPr>
                      <p:spPr bwMode="auto">
                        <a:xfrm>
                          <a:off x="2480" y="1690"/>
                          <a:ext cx="49" cy="17"/>
                        </a:xfrm>
                        <a:custGeom>
                          <a:avLst/>
                          <a:gdLst/>
                          <a:ahLst/>
                          <a:cxnLst>
                            <a:cxn ang="0">
                              <a:pos x="48" y="0"/>
                            </a:cxn>
                            <a:cxn ang="0">
                              <a:pos x="0" y="0"/>
                            </a:cxn>
                            <a:cxn ang="0">
                              <a:pos x="0" y="16"/>
                            </a:cxn>
                            <a:cxn ang="0">
                              <a:pos x="44" y="16"/>
                            </a:cxn>
                            <a:cxn ang="0">
                              <a:pos x="48" y="0"/>
                            </a:cxn>
                          </a:cxnLst>
                          <a:rect l="0" t="0" r="r" b="b"/>
                          <a:pathLst>
                            <a:path w="49" h="17">
                              <a:moveTo>
                                <a:pt x="48" y="0"/>
                              </a:moveTo>
                              <a:lnTo>
                                <a:pt x="0" y="0"/>
                              </a:lnTo>
                              <a:lnTo>
                                <a:pt x="0" y="16"/>
                              </a:lnTo>
                              <a:lnTo>
                                <a:pt x="44" y="16"/>
                              </a:lnTo>
                              <a:lnTo>
                                <a:pt x="48" y="0"/>
                              </a:lnTo>
                            </a:path>
                          </a:pathLst>
                        </a:custGeom>
                        <a:solidFill>
                          <a:srgbClr val="606060"/>
                        </a:solidFill>
                        <a:ln w="12700" cap="rnd" cmpd="sng">
                          <a:solidFill>
                            <a:srgbClr val="40404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200" name="Group 144">
                          <a:extLst>
                            <a:ext uri="{FF2B5EF4-FFF2-40B4-BE49-F238E27FC236}">
                              <a16:creationId xmlns:a16="http://schemas.microsoft.com/office/drawing/2014/main" id="{6F0509AD-43A6-E65D-16DA-B5E5AFA3E19E}"/>
                            </a:ext>
                          </a:extLst>
                        </p:cNvPr>
                        <p:cNvGrpSpPr>
                          <a:grpSpLocks/>
                        </p:cNvGrpSpPr>
                        <p:nvPr/>
                      </p:nvGrpSpPr>
                      <p:grpSpPr bwMode="auto">
                        <a:xfrm>
                          <a:off x="2485" y="1690"/>
                          <a:ext cx="40" cy="19"/>
                          <a:chOff x="2485" y="1690"/>
                          <a:chExt cx="40" cy="19"/>
                        </a:xfrm>
                      </p:grpSpPr>
                      <p:sp>
                        <p:nvSpPr>
                          <p:cNvPr id="202" name="Freeform 145">
                            <a:extLst>
                              <a:ext uri="{FF2B5EF4-FFF2-40B4-BE49-F238E27FC236}">
                                <a16:creationId xmlns:a16="http://schemas.microsoft.com/office/drawing/2014/main" id="{47A90535-2BD6-DF38-50C9-A0E8C324A081}"/>
                              </a:ext>
                            </a:extLst>
                          </p:cNvPr>
                          <p:cNvSpPr>
                            <a:spLocks/>
                          </p:cNvSpPr>
                          <p:nvPr/>
                        </p:nvSpPr>
                        <p:spPr bwMode="auto">
                          <a:xfrm>
                            <a:off x="2488" y="1692"/>
                            <a:ext cx="37" cy="17"/>
                          </a:xfrm>
                          <a:custGeom>
                            <a:avLst/>
                            <a:gdLst/>
                            <a:ahLst/>
                            <a:cxnLst>
                              <a:cxn ang="0">
                                <a:pos x="36" y="16"/>
                              </a:cxn>
                              <a:cxn ang="0">
                                <a:pos x="31" y="0"/>
                              </a:cxn>
                              <a:cxn ang="0">
                                <a:pos x="0" y="0"/>
                              </a:cxn>
                              <a:cxn ang="0">
                                <a:pos x="0" y="16"/>
                              </a:cxn>
                            </a:cxnLst>
                            <a:rect l="0" t="0" r="r" b="b"/>
                            <a:pathLst>
                              <a:path w="37" h="17">
                                <a:moveTo>
                                  <a:pt x="36" y="16"/>
                                </a:moveTo>
                                <a:lnTo>
                                  <a:pt x="31" y="0"/>
                                </a:lnTo>
                                <a:lnTo>
                                  <a:pt x="0" y="0"/>
                                </a:lnTo>
                                <a:lnTo>
                                  <a:pt x="0" y="16"/>
                                </a:lnTo>
                              </a:path>
                            </a:pathLst>
                          </a:custGeom>
                          <a:noFill/>
                          <a:ln w="12700" cap="rnd" cmpd="sng">
                            <a:solidFill>
                              <a:srgbClr val="404040"/>
                            </a:solidFill>
                            <a:prstDash val="solid"/>
                            <a:round/>
                            <a:headEnd type="none" w="sm" len="sm"/>
                            <a:tailEnd type="none" w="sm" len="sm"/>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03" name="Line 146">
                            <a:extLst>
                              <a:ext uri="{FF2B5EF4-FFF2-40B4-BE49-F238E27FC236}">
                                <a16:creationId xmlns:a16="http://schemas.microsoft.com/office/drawing/2014/main" id="{CC4E5A16-D5AC-691F-0C6C-82BE82B13CCC}"/>
                              </a:ext>
                            </a:extLst>
                          </p:cNvPr>
                          <p:cNvSpPr>
                            <a:spLocks noChangeShapeType="1"/>
                          </p:cNvSpPr>
                          <p:nvPr/>
                        </p:nvSpPr>
                        <p:spPr bwMode="auto">
                          <a:xfrm>
                            <a:off x="2485" y="1690"/>
                            <a:ext cx="0" cy="8"/>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201" name="Line 147">
                          <a:extLst>
                            <a:ext uri="{FF2B5EF4-FFF2-40B4-BE49-F238E27FC236}">
                              <a16:creationId xmlns:a16="http://schemas.microsoft.com/office/drawing/2014/main" id="{1DA247BD-AE44-35D6-821F-898DADDF3052}"/>
                            </a:ext>
                          </a:extLst>
                        </p:cNvPr>
                        <p:cNvSpPr>
                          <a:spLocks noChangeShapeType="1"/>
                        </p:cNvSpPr>
                        <p:nvPr/>
                      </p:nvSpPr>
                      <p:spPr bwMode="auto">
                        <a:xfrm>
                          <a:off x="2480" y="1697"/>
                          <a:ext cx="0" cy="30"/>
                        </a:xfrm>
                        <a:prstGeom prst="line">
                          <a:avLst/>
                        </a:prstGeom>
                        <a:noFill/>
                        <a:ln w="12700">
                          <a:solidFill>
                            <a:srgbClr val="20202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grpSp>
                  <p:nvGrpSpPr>
                    <p:cNvPr id="188" name="Group 148">
                      <a:extLst>
                        <a:ext uri="{FF2B5EF4-FFF2-40B4-BE49-F238E27FC236}">
                          <a16:creationId xmlns:a16="http://schemas.microsoft.com/office/drawing/2014/main" id="{B9FA8C22-9859-58E5-E8A4-61B214614209}"/>
                        </a:ext>
                      </a:extLst>
                    </p:cNvPr>
                    <p:cNvGrpSpPr>
                      <a:grpSpLocks/>
                    </p:cNvGrpSpPr>
                    <p:nvPr/>
                  </p:nvGrpSpPr>
                  <p:grpSpPr bwMode="auto">
                    <a:xfrm>
                      <a:off x="2545" y="1697"/>
                      <a:ext cx="26" cy="25"/>
                      <a:chOff x="2545" y="1697"/>
                      <a:chExt cx="26" cy="25"/>
                    </a:xfrm>
                  </p:grpSpPr>
                  <p:sp>
                    <p:nvSpPr>
                      <p:cNvPr id="193" name="Oval 192">
                        <a:extLst>
                          <a:ext uri="{FF2B5EF4-FFF2-40B4-BE49-F238E27FC236}">
                            <a16:creationId xmlns:a16="http://schemas.microsoft.com/office/drawing/2014/main" id="{59347F07-7037-5F0A-2425-1BDC31D16A86}"/>
                          </a:ext>
                        </a:extLst>
                      </p:cNvPr>
                      <p:cNvSpPr>
                        <a:spLocks noChangeArrowheads="1"/>
                      </p:cNvSpPr>
                      <p:nvPr/>
                    </p:nvSpPr>
                    <p:spPr bwMode="auto">
                      <a:xfrm>
                        <a:off x="2545" y="1697"/>
                        <a:ext cx="26" cy="25"/>
                      </a:xfrm>
                      <a:prstGeom prst="ellipse">
                        <a:avLst/>
                      </a:prstGeom>
                      <a:solidFill>
                        <a:srgbClr val="20202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94" name="Oval 193">
                        <a:extLst>
                          <a:ext uri="{FF2B5EF4-FFF2-40B4-BE49-F238E27FC236}">
                            <a16:creationId xmlns:a16="http://schemas.microsoft.com/office/drawing/2014/main" id="{B8BAD9ED-4E27-D671-132E-939AEE55F39C}"/>
                          </a:ext>
                        </a:extLst>
                      </p:cNvPr>
                      <p:cNvSpPr>
                        <a:spLocks noChangeArrowheads="1"/>
                      </p:cNvSpPr>
                      <p:nvPr/>
                    </p:nvSpPr>
                    <p:spPr bwMode="auto">
                      <a:xfrm>
                        <a:off x="2551" y="1703"/>
                        <a:ext cx="14" cy="13"/>
                      </a:xfrm>
                      <a:prstGeom prst="ellipse">
                        <a:avLst/>
                      </a:prstGeom>
                      <a:solidFill>
                        <a:srgbClr val="A0A0A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95" name="Oval 194">
                        <a:extLst>
                          <a:ext uri="{FF2B5EF4-FFF2-40B4-BE49-F238E27FC236}">
                            <a16:creationId xmlns:a16="http://schemas.microsoft.com/office/drawing/2014/main" id="{FD385528-9574-0204-92DF-35ABA57BB591}"/>
                          </a:ext>
                        </a:extLst>
                      </p:cNvPr>
                      <p:cNvSpPr>
                        <a:spLocks noChangeArrowheads="1"/>
                      </p:cNvSpPr>
                      <p:nvPr/>
                    </p:nvSpPr>
                    <p:spPr bwMode="auto">
                      <a:xfrm flipH="1" flipV="1">
                        <a:off x="2557" y="1709"/>
                        <a:ext cx="1" cy="1"/>
                      </a:xfrm>
                      <a:prstGeom prst="ellipse">
                        <a:avLst/>
                      </a:prstGeom>
                      <a:solidFill>
                        <a:srgbClr val="60606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nvGrpSpPr>
                    <p:cNvPr id="189" name="Group 152">
                      <a:extLst>
                        <a:ext uri="{FF2B5EF4-FFF2-40B4-BE49-F238E27FC236}">
                          <a16:creationId xmlns:a16="http://schemas.microsoft.com/office/drawing/2014/main" id="{A720D83F-DE1D-C3F1-BA03-3C34D1E3AB1D}"/>
                        </a:ext>
                      </a:extLst>
                    </p:cNvPr>
                    <p:cNvGrpSpPr>
                      <a:grpSpLocks/>
                    </p:cNvGrpSpPr>
                    <p:nvPr/>
                  </p:nvGrpSpPr>
                  <p:grpSpPr bwMode="auto">
                    <a:xfrm>
                      <a:off x="2494" y="1697"/>
                      <a:ext cx="25" cy="25"/>
                      <a:chOff x="2494" y="1697"/>
                      <a:chExt cx="25" cy="25"/>
                    </a:xfrm>
                  </p:grpSpPr>
                  <p:sp>
                    <p:nvSpPr>
                      <p:cNvPr id="190" name="Oval 189">
                        <a:extLst>
                          <a:ext uri="{FF2B5EF4-FFF2-40B4-BE49-F238E27FC236}">
                            <a16:creationId xmlns:a16="http://schemas.microsoft.com/office/drawing/2014/main" id="{501CFF29-D26A-3747-B8A7-102C90AF2F5F}"/>
                          </a:ext>
                        </a:extLst>
                      </p:cNvPr>
                      <p:cNvSpPr>
                        <a:spLocks noChangeArrowheads="1"/>
                      </p:cNvSpPr>
                      <p:nvPr/>
                    </p:nvSpPr>
                    <p:spPr bwMode="auto">
                      <a:xfrm>
                        <a:off x="2494" y="1697"/>
                        <a:ext cx="25" cy="25"/>
                      </a:xfrm>
                      <a:prstGeom prst="ellipse">
                        <a:avLst/>
                      </a:prstGeom>
                      <a:solidFill>
                        <a:srgbClr val="20202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91" name="Oval 190">
                        <a:extLst>
                          <a:ext uri="{FF2B5EF4-FFF2-40B4-BE49-F238E27FC236}">
                            <a16:creationId xmlns:a16="http://schemas.microsoft.com/office/drawing/2014/main" id="{F1EF31FD-68F1-6690-DF9E-429ED1ED4F4A}"/>
                          </a:ext>
                        </a:extLst>
                      </p:cNvPr>
                      <p:cNvSpPr>
                        <a:spLocks noChangeArrowheads="1"/>
                      </p:cNvSpPr>
                      <p:nvPr/>
                    </p:nvSpPr>
                    <p:spPr bwMode="auto">
                      <a:xfrm>
                        <a:off x="2499" y="1703"/>
                        <a:ext cx="14" cy="13"/>
                      </a:xfrm>
                      <a:prstGeom prst="ellipse">
                        <a:avLst/>
                      </a:prstGeom>
                      <a:solidFill>
                        <a:srgbClr val="A0A0A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92" name="Oval 191">
                        <a:extLst>
                          <a:ext uri="{FF2B5EF4-FFF2-40B4-BE49-F238E27FC236}">
                            <a16:creationId xmlns:a16="http://schemas.microsoft.com/office/drawing/2014/main" id="{4028A657-CBFB-FD43-68CC-CE98C847E946}"/>
                          </a:ext>
                        </a:extLst>
                      </p:cNvPr>
                      <p:cNvSpPr>
                        <a:spLocks noChangeArrowheads="1"/>
                      </p:cNvSpPr>
                      <p:nvPr/>
                    </p:nvSpPr>
                    <p:spPr bwMode="auto">
                      <a:xfrm flipH="1" flipV="1">
                        <a:off x="2506" y="1709"/>
                        <a:ext cx="1" cy="1"/>
                      </a:xfrm>
                      <a:prstGeom prst="ellipse">
                        <a:avLst/>
                      </a:prstGeom>
                      <a:solidFill>
                        <a:srgbClr val="60606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grpSp>
            <p:grpSp>
              <p:nvGrpSpPr>
                <p:cNvPr id="130" name="Group 156">
                  <a:extLst>
                    <a:ext uri="{FF2B5EF4-FFF2-40B4-BE49-F238E27FC236}">
                      <a16:creationId xmlns:a16="http://schemas.microsoft.com/office/drawing/2014/main" id="{5E36616C-730E-3364-2B43-A7310346E6A1}"/>
                    </a:ext>
                  </a:extLst>
                </p:cNvPr>
                <p:cNvGrpSpPr>
                  <a:grpSpLocks/>
                </p:cNvGrpSpPr>
                <p:nvPr/>
              </p:nvGrpSpPr>
              <p:grpSpPr bwMode="auto">
                <a:xfrm>
                  <a:off x="2762" y="1623"/>
                  <a:ext cx="191" cy="101"/>
                  <a:chOff x="2762" y="1623"/>
                  <a:chExt cx="191" cy="101"/>
                </a:xfrm>
              </p:grpSpPr>
              <p:grpSp>
                <p:nvGrpSpPr>
                  <p:cNvPr id="131" name="Group 157">
                    <a:extLst>
                      <a:ext uri="{FF2B5EF4-FFF2-40B4-BE49-F238E27FC236}">
                        <a16:creationId xmlns:a16="http://schemas.microsoft.com/office/drawing/2014/main" id="{185840AF-5E4D-2E54-1704-A05FC0C4335B}"/>
                      </a:ext>
                    </a:extLst>
                  </p:cNvPr>
                  <p:cNvGrpSpPr>
                    <a:grpSpLocks/>
                  </p:cNvGrpSpPr>
                  <p:nvPr/>
                </p:nvGrpSpPr>
                <p:grpSpPr bwMode="auto">
                  <a:xfrm>
                    <a:off x="2874" y="1623"/>
                    <a:ext cx="79" cy="87"/>
                    <a:chOff x="2874" y="1623"/>
                    <a:chExt cx="79" cy="87"/>
                  </a:xfrm>
                </p:grpSpPr>
                <p:sp>
                  <p:nvSpPr>
                    <p:cNvPr id="163" name="Freeform 158">
                      <a:extLst>
                        <a:ext uri="{FF2B5EF4-FFF2-40B4-BE49-F238E27FC236}">
                          <a16:creationId xmlns:a16="http://schemas.microsoft.com/office/drawing/2014/main" id="{89A60680-4059-7FC1-D9AA-AFBB45822CBC}"/>
                        </a:ext>
                      </a:extLst>
                    </p:cNvPr>
                    <p:cNvSpPr>
                      <a:spLocks/>
                    </p:cNvSpPr>
                    <p:nvPr/>
                  </p:nvSpPr>
                  <p:spPr bwMode="auto">
                    <a:xfrm>
                      <a:off x="2874" y="1663"/>
                      <a:ext cx="17" cy="17"/>
                    </a:xfrm>
                    <a:custGeom>
                      <a:avLst/>
                      <a:gdLst/>
                      <a:ahLst/>
                      <a:cxnLst>
                        <a:cxn ang="0">
                          <a:pos x="16" y="0"/>
                        </a:cxn>
                        <a:cxn ang="0">
                          <a:pos x="0" y="0"/>
                        </a:cxn>
                        <a:cxn ang="0">
                          <a:pos x="0" y="16"/>
                        </a:cxn>
                        <a:cxn ang="0">
                          <a:pos x="16" y="16"/>
                        </a:cxn>
                        <a:cxn ang="0">
                          <a:pos x="16" y="0"/>
                        </a:cxn>
                      </a:cxnLst>
                      <a:rect l="0" t="0" r="r" b="b"/>
                      <a:pathLst>
                        <a:path w="17" h="17">
                          <a:moveTo>
                            <a:pt x="16" y="0"/>
                          </a:moveTo>
                          <a:lnTo>
                            <a:pt x="0" y="0"/>
                          </a:lnTo>
                          <a:lnTo>
                            <a:pt x="0" y="16"/>
                          </a:lnTo>
                          <a:lnTo>
                            <a:pt x="16" y="16"/>
                          </a:lnTo>
                          <a:lnTo>
                            <a:pt x="16" y="0"/>
                          </a:lnTo>
                        </a:path>
                      </a:pathLst>
                    </a:custGeom>
                    <a:solidFill>
                      <a:srgbClr val="606060"/>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64" name="Freeform 159">
                      <a:extLst>
                        <a:ext uri="{FF2B5EF4-FFF2-40B4-BE49-F238E27FC236}">
                          <a16:creationId xmlns:a16="http://schemas.microsoft.com/office/drawing/2014/main" id="{C469D475-833D-DE0B-8590-CE4D1826B955}"/>
                        </a:ext>
                      </a:extLst>
                    </p:cNvPr>
                    <p:cNvSpPr>
                      <a:spLocks/>
                    </p:cNvSpPr>
                    <p:nvPr/>
                  </p:nvSpPr>
                  <p:spPr bwMode="auto">
                    <a:xfrm>
                      <a:off x="2878" y="1623"/>
                      <a:ext cx="73" cy="68"/>
                    </a:xfrm>
                    <a:custGeom>
                      <a:avLst/>
                      <a:gdLst/>
                      <a:ahLst/>
                      <a:cxnLst>
                        <a:cxn ang="0">
                          <a:pos x="57" y="2"/>
                        </a:cxn>
                        <a:cxn ang="0">
                          <a:pos x="53" y="0"/>
                        </a:cxn>
                        <a:cxn ang="0">
                          <a:pos x="5" y="0"/>
                        </a:cxn>
                        <a:cxn ang="0">
                          <a:pos x="1" y="2"/>
                        </a:cxn>
                        <a:cxn ang="0">
                          <a:pos x="1" y="25"/>
                        </a:cxn>
                        <a:cxn ang="0">
                          <a:pos x="0" y="30"/>
                        </a:cxn>
                        <a:cxn ang="0">
                          <a:pos x="0" y="67"/>
                        </a:cxn>
                        <a:cxn ang="0">
                          <a:pos x="72" y="67"/>
                        </a:cxn>
                        <a:cxn ang="0">
                          <a:pos x="72" y="35"/>
                        </a:cxn>
                        <a:cxn ang="0">
                          <a:pos x="66" y="30"/>
                        </a:cxn>
                        <a:cxn ang="0">
                          <a:pos x="59" y="8"/>
                        </a:cxn>
                        <a:cxn ang="0">
                          <a:pos x="57" y="8"/>
                        </a:cxn>
                        <a:cxn ang="0">
                          <a:pos x="65" y="30"/>
                        </a:cxn>
                        <a:cxn ang="0">
                          <a:pos x="51" y="30"/>
                        </a:cxn>
                        <a:cxn ang="0">
                          <a:pos x="57" y="8"/>
                        </a:cxn>
                        <a:cxn ang="0">
                          <a:pos x="55" y="8"/>
                        </a:cxn>
                        <a:cxn ang="0">
                          <a:pos x="49" y="30"/>
                        </a:cxn>
                        <a:cxn ang="0">
                          <a:pos x="24" y="30"/>
                        </a:cxn>
                        <a:cxn ang="0">
                          <a:pos x="32" y="8"/>
                        </a:cxn>
                        <a:cxn ang="0">
                          <a:pos x="28" y="8"/>
                        </a:cxn>
                        <a:cxn ang="0">
                          <a:pos x="21" y="30"/>
                        </a:cxn>
                        <a:cxn ang="0">
                          <a:pos x="1" y="30"/>
                        </a:cxn>
                        <a:cxn ang="0">
                          <a:pos x="9" y="8"/>
                        </a:cxn>
                        <a:cxn ang="0">
                          <a:pos x="28" y="8"/>
                        </a:cxn>
                        <a:cxn ang="0">
                          <a:pos x="32" y="8"/>
                        </a:cxn>
                        <a:cxn ang="0">
                          <a:pos x="55" y="8"/>
                        </a:cxn>
                        <a:cxn ang="0">
                          <a:pos x="57" y="8"/>
                        </a:cxn>
                        <a:cxn ang="0">
                          <a:pos x="59" y="8"/>
                        </a:cxn>
                        <a:cxn ang="0">
                          <a:pos x="57" y="4"/>
                        </a:cxn>
                        <a:cxn ang="0">
                          <a:pos x="57" y="2"/>
                        </a:cxn>
                      </a:cxnLst>
                      <a:rect l="0" t="0" r="r" b="b"/>
                      <a:pathLst>
                        <a:path w="73" h="68">
                          <a:moveTo>
                            <a:pt x="57" y="2"/>
                          </a:moveTo>
                          <a:lnTo>
                            <a:pt x="53" y="0"/>
                          </a:lnTo>
                          <a:lnTo>
                            <a:pt x="5" y="0"/>
                          </a:lnTo>
                          <a:lnTo>
                            <a:pt x="1" y="2"/>
                          </a:lnTo>
                          <a:lnTo>
                            <a:pt x="1" y="25"/>
                          </a:lnTo>
                          <a:lnTo>
                            <a:pt x="0" y="30"/>
                          </a:lnTo>
                          <a:lnTo>
                            <a:pt x="0" y="67"/>
                          </a:lnTo>
                          <a:lnTo>
                            <a:pt x="72" y="67"/>
                          </a:lnTo>
                          <a:lnTo>
                            <a:pt x="72" y="35"/>
                          </a:lnTo>
                          <a:lnTo>
                            <a:pt x="66" y="30"/>
                          </a:lnTo>
                          <a:lnTo>
                            <a:pt x="59" y="8"/>
                          </a:lnTo>
                          <a:lnTo>
                            <a:pt x="57" y="8"/>
                          </a:lnTo>
                          <a:lnTo>
                            <a:pt x="65" y="30"/>
                          </a:lnTo>
                          <a:lnTo>
                            <a:pt x="51" y="30"/>
                          </a:lnTo>
                          <a:lnTo>
                            <a:pt x="57" y="8"/>
                          </a:lnTo>
                          <a:lnTo>
                            <a:pt x="55" y="8"/>
                          </a:lnTo>
                          <a:lnTo>
                            <a:pt x="49" y="30"/>
                          </a:lnTo>
                          <a:lnTo>
                            <a:pt x="24" y="30"/>
                          </a:lnTo>
                          <a:lnTo>
                            <a:pt x="32" y="8"/>
                          </a:lnTo>
                          <a:lnTo>
                            <a:pt x="28" y="8"/>
                          </a:lnTo>
                          <a:lnTo>
                            <a:pt x="21" y="30"/>
                          </a:lnTo>
                          <a:lnTo>
                            <a:pt x="1" y="30"/>
                          </a:lnTo>
                          <a:lnTo>
                            <a:pt x="9" y="8"/>
                          </a:lnTo>
                          <a:lnTo>
                            <a:pt x="28" y="8"/>
                          </a:lnTo>
                          <a:lnTo>
                            <a:pt x="32" y="8"/>
                          </a:lnTo>
                          <a:lnTo>
                            <a:pt x="55" y="8"/>
                          </a:lnTo>
                          <a:lnTo>
                            <a:pt x="57" y="8"/>
                          </a:lnTo>
                          <a:lnTo>
                            <a:pt x="59" y="8"/>
                          </a:lnTo>
                          <a:lnTo>
                            <a:pt x="57" y="4"/>
                          </a:lnTo>
                          <a:lnTo>
                            <a:pt x="57" y="2"/>
                          </a:lnTo>
                        </a:path>
                      </a:pathLst>
                    </a:custGeom>
                    <a:solidFill>
                      <a:srgbClr val="FF0000"/>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65" name="Line 160">
                      <a:extLst>
                        <a:ext uri="{FF2B5EF4-FFF2-40B4-BE49-F238E27FC236}">
                          <a16:creationId xmlns:a16="http://schemas.microsoft.com/office/drawing/2014/main" id="{FBBF5BCE-C2D0-EF7F-6CD9-139CAF863BAA}"/>
                        </a:ext>
                      </a:extLst>
                    </p:cNvPr>
                    <p:cNvSpPr>
                      <a:spLocks noChangeShapeType="1"/>
                    </p:cNvSpPr>
                    <p:nvPr/>
                  </p:nvSpPr>
                  <p:spPr bwMode="auto">
                    <a:xfrm>
                      <a:off x="2930" y="1653"/>
                      <a:ext cx="0" cy="36"/>
                    </a:xfrm>
                    <a:prstGeom prst="line">
                      <a:avLst/>
                    </a:prstGeom>
                    <a:noFill/>
                    <a:ln w="12700">
                      <a:solidFill>
                        <a:srgbClr val="00000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66" name="Freeform 161">
                      <a:extLst>
                        <a:ext uri="{FF2B5EF4-FFF2-40B4-BE49-F238E27FC236}">
                          <a16:creationId xmlns:a16="http://schemas.microsoft.com/office/drawing/2014/main" id="{7EACC1E6-1CD5-5204-19EA-1AF37EF4F4C4}"/>
                        </a:ext>
                      </a:extLst>
                    </p:cNvPr>
                    <p:cNvSpPr>
                      <a:spLocks/>
                    </p:cNvSpPr>
                    <p:nvPr/>
                  </p:nvSpPr>
                  <p:spPr bwMode="auto">
                    <a:xfrm>
                      <a:off x="2901" y="1627"/>
                      <a:ext cx="17" cy="54"/>
                    </a:xfrm>
                    <a:custGeom>
                      <a:avLst/>
                      <a:gdLst/>
                      <a:ahLst/>
                      <a:cxnLst>
                        <a:cxn ang="0">
                          <a:pos x="16" y="0"/>
                        </a:cxn>
                        <a:cxn ang="0">
                          <a:pos x="0" y="26"/>
                        </a:cxn>
                        <a:cxn ang="0">
                          <a:pos x="0" y="53"/>
                        </a:cxn>
                      </a:cxnLst>
                      <a:rect l="0" t="0" r="r" b="b"/>
                      <a:pathLst>
                        <a:path w="17" h="54">
                          <a:moveTo>
                            <a:pt x="16" y="0"/>
                          </a:moveTo>
                          <a:lnTo>
                            <a:pt x="0" y="26"/>
                          </a:lnTo>
                          <a:lnTo>
                            <a:pt x="0" y="53"/>
                          </a:lnTo>
                        </a:path>
                      </a:pathLst>
                    </a:custGeom>
                    <a:noFill/>
                    <a:ln w="12700" cap="rnd" cmpd="sng">
                      <a:solidFill>
                        <a:srgbClr val="000000"/>
                      </a:solidFill>
                      <a:prstDash val="solid"/>
                      <a:round/>
                      <a:headEnd type="none" w="sm" len="sm"/>
                      <a:tailEnd type="none" w="sm" len="sm"/>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167" name="Group 162">
                      <a:extLst>
                        <a:ext uri="{FF2B5EF4-FFF2-40B4-BE49-F238E27FC236}">
                          <a16:creationId xmlns:a16="http://schemas.microsoft.com/office/drawing/2014/main" id="{973F4F52-F2B3-5C43-A45A-8D710AF25E41}"/>
                        </a:ext>
                      </a:extLst>
                    </p:cNvPr>
                    <p:cNvGrpSpPr>
                      <a:grpSpLocks/>
                    </p:cNvGrpSpPr>
                    <p:nvPr/>
                  </p:nvGrpSpPr>
                  <p:grpSpPr bwMode="auto">
                    <a:xfrm>
                      <a:off x="2878" y="1690"/>
                      <a:ext cx="75" cy="20"/>
                      <a:chOff x="2878" y="1690"/>
                      <a:chExt cx="75" cy="20"/>
                    </a:xfrm>
                  </p:grpSpPr>
                  <p:sp>
                    <p:nvSpPr>
                      <p:cNvPr id="181" name="Freeform 163">
                        <a:extLst>
                          <a:ext uri="{FF2B5EF4-FFF2-40B4-BE49-F238E27FC236}">
                            <a16:creationId xmlns:a16="http://schemas.microsoft.com/office/drawing/2014/main" id="{88628C79-AA43-18B0-78E0-A81B5C6A2452}"/>
                          </a:ext>
                        </a:extLst>
                      </p:cNvPr>
                      <p:cNvSpPr>
                        <a:spLocks/>
                      </p:cNvSpPr>
                      <p:nvPr/>
                    </p:nvSpPr>
                    <p:spPr bwMode="auto">
                      <a:xfrm>
                        <a:off x="2878" y="1690"/>
                        <a:ext cx="75" cy="20"/>
                      </a:xfrm>
                      <a:custGeom>
                        <a:avLst/>
                        <a:gdLst/>
                        <a:ahLst/>
                        <a:cxnLst>
                          <a:cxn ang="0">
                            <a:pos x="74" y="0"/>
                          </a:cxn>
                          <a:cxn ang="0">
                            <a:pos x="0" y="0"/>
                          </a:cxn>
                          <a:cxn ang="0">
                            <a:pos x="0" y="19"/>
                          </a:cxn>
                          <a:cxn ang="0">
                            <a:pos x="74" y="19"/>
                          </a:cxn>
                          <a:cxn ang="0">
                            <a:pos x="74" y="0"/>
                          </a:cxn>
                        </a:cxnLst>
                        <a:rect l="0" t="0" r="r" b="b"/>
                        <a:pathLst>
                          <a:path w="75" h="20">
                            <a:moveTo>
                              <a:pt x="74" y="0"/>
                            </a:moveTo>
                            <a:lnTo>
                              <a:pt x="0" y="0"/>
                            </a:lnTo>
                            <a:lnTo>
                              <a:pt x="0" y="19"/>
                            </a:lnTo>
                            <a:lnTo>
                              <a:pt x="74" y="19"/>
                            </a:lnTo>
                            <a:lnTo>
                              <a:pt x="74" y="0"/>
                            </a:lnTo>
                          </a:path>
                        </a:pathLst>
                      </a:custGeom>
                      <a:solidFill>
                        <a:srgbClr val="FFFFFF"/>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182" name="Group 164">
                        <a:extLst>
                          <a:ext uri="{FF2B5EF4-FFF2-40B4-BE49-F238E27FC236}">
                            <a16:creationId xmlns:a16="http://schemas.microsoft.com/office/drawing/2014/main" id="{33ED402B-587F-ED12-5440-0348F9234BA4}"/>
                          </a:ext>
                        </a:extLst>
                      </p:cNvPr>
                      <p:cNvGrpSpPr>
                        <a:grpSpLocks/>
                      </p:cNvGrpSpPr>
                      <p:nvPr/>
                    </p:nvGrpSpPr>
                    <p:grpSpPr bwMode="auto">
                      <a:xfrm>
                        <a:off x="2926" y="1692"/>
                        <a:ext cx="23" cy="2"/>
                        <a:chOff x="2926" y="1692"/>
                        <a:chExt cx="23" cy="2"/>
                      </a:xfrm>
                    </p:grpSpPr>
                    <p:sp>
                      <p:nvSpPr>
                        <p:cNvPr id="183" name="Line 165">
                          <a:extLst>
                            <a:ext uri="{FF2B5EF4-FFF2-40B4-BE49-F238E27FC236}">
                              <a16:creationId xmlns:a16="http://schemas.microsoft.com/office/drawing/2014/main" id="{0BED97FB-8FFB-8461-2738-BE6FB0986522}"/>
                            </a:ext>
                          </a:extLst>
                        </p:cNvPr>
                        <p:cNvSpPr>
                          <a:spLocks noChangeShapeType="1"/>
                        </p:cNvSpPr>
                        <p:nvPr/>
                      </p:nvSpPr>
                      <p:spPr bwMode="auto">
                        <a:xfrm flipH="1">
                          <a:off x="2926" y="1692"/>
                          <a:ext cx="23" cy="0"/>
                        </a:xfrm>
                        <a:prstGeom prst="line">
                          <a:avLst/>
                        </a:prstGeom>
                        <a:noFill/>
                        <a:ln w="12700">
                          <a:solidFill>
                            <a:srgbClr val="00000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84" name="Line 166">
                          <a:extLst>
                            <a:ext uri="{FF2B5EF4-FFF2-40B4-BE49-F238E27FC236}">
                              <a16:creationId xmlns:a16="http://schemas.microsoft.com/office/drawing/2014/main" id="{B9AAE514-77DD-621C-6980-9508AFB09181}"/>
                            </a:ext>
                          </a:extLst>
                        </p:cNvPr>
                        <p:cNvSpPr>
                          <a:spLocks noChangeShapeType="1"/>
                        </p:cNvSpPr>
                        <p:nvPr/>
                      </p:nvSpPr>
                      <p:spPr bwMode="auto">
                        <a:xfrm flipH="1">
                          <a:off x="2926" y="1694"/>
                          <a:ext cx="21" cy="0"/>
                        </a:xfrm>
                        <a:prstGeom prst="line">
                          <a:avLst/>
                        </a:prstGeom>
                        <a:noFill/>
                        <a:ln w="12700">
                          <a:solidFill>
                            <a:srgbClr val="00000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grpSp>
                  <p:nvGrpSpPr>
                    <p:cNvPr id="168" name="Group 167">
                      <a:extLst>
                        <a:ext uri="{FF2B5EF4-FFF2-40B4-BE49-F238E27FC236}">
                          <a16:creationId xmlns:a16="http://schemas.microsoft.com/office/drawing/2014/main" id="{0443C933-70F3-7047-1FAC-BA92FEF447E4}"/>
                        </a:ext>
                      </a:extLst>
                    </p:cNvPr>
                    <p:cNvGrpSpPr>
                      <a:grpSpLocks/>
                    </p:cNvGrpSpPr>
                    <p:nvPr/>
                  </p:nvGrpSpPr>
                  <p:grpSpPr bwMode="auto">
                    <a:xfrm>
                      <a:off x="2879" y="1680"/>
                      <a:ext cx="71" cy="2"/>
                      <a:chOff x="2879" y="1680"/>
                      <a:chExt cx="71" cy="2"/>
                    </a:xfrm>
                  </p:grpSpPr>
                  <p:sp>
                    <p:nvSpPr>
                      <p:cNvPr id="179" name="Line 168">
                        <a:extLst>
                          <a:ext uri="{FF2B5EF4-FFF2-40B4-BE49-F238E27FC236}">
                            <a16:creationId xmlns:a16="http://schemas.microsoft.com/office/drawing/2014/main" id="{058616F9-868F-B578-57E5-32F5A6216945}"/>
                          </a:ext>
                        </a:extLst>
                      </p:cNvPr>
                      <p:cNvSpPr>
                        <a:spLocks noChangeShapeType="1"/>
                      </p:cNvSpPr>
                      <p:nvPr/>
                    </p:nvSpPr>
                    <p:spPr bwMode="auto">
                      <a:xfrm flipH="1">
                        <a:off x="2929" y="1682"/>
                        <a:ext cx="21" cy="0"/>
                      </a:xfrm>
                      <a:prstGeom prst="line">
                        <a:avLst/>
                      </a:prstGeom>
                      <a:noFill/>
                      <a:ln w="12700">
                        <a:solidFill>
                          <a:srgbClr val="20202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80" name="Line 169">
                        <a:extLst>
                          <a:ext uri="{FF2B5EF4-FFF2-40B4-BE49-F238E27FC236}">
                            <a16:creationId xmlns:a16="http://schemas.microsoft.com/office/drawing/2014/main" id="{DE8A5E01-0EE9-EB54-37D3-B2954204FDF7}"/>
                          </a:ext>
                        </a:extLst>
                      </p:cNvPr>
                      <p:cNvSpPr>
                        <a:spLocks noChangeShapeType="1"/>
                      </p:cNvSpPr>
                      <p:nvPr/>
                    </p:nvSpPr>
                    <p:spPr bwMode="auto">
                      <a:xfrm flipH="1">
                        <a:off x="2879" y="1680"/>
                        <a:ext cx="71" cy="0"/>
                      </a:xfrm>
                      <a:prstGeom prst="line">
                        <a:avLst/>
                      </a:prstGeom>
                      <a:noFill/>
                      <a:ln w="12700">
                        <a:solidFill>
                          <a:srgbClr val="20202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169" name="Line 170">
                      <a:extLst>
                        <a:ext uri="{FF2B5EF4-FFF2-40B4-BE49-F238E27FC236}">
                          <a16:creationId xmlns:a16="http://schemas.microsoft.com/office/drawing/2014/main" id="{324DCA30-8034-A7FC-7F8E-562BCD43EC27}"/>
                        </a:ext>
                      </a:extLst>
                    </p:cNvPr>
                    <p:cNvSpPr>
                      <a:spLocks noChangeShapeType="1"/>
                    </p:cNvSpPr>
                    <p:nvPr/>
                  </p:nvSpPr>
                  <p:spPr bwMode="auto">
                    <a:xfrm>
                      <a:off x="2880" y="1653"/>
                      <a:ext cx="0" cy="37"/>
                    </a:xfrm>
                    <a:prstGeom prst="line">
                      <a:avLst/>
                    </a:prstGeom>
                    <a:noFill/>
                    <a:ln w="12700">
                      <a:solidFill>
                        <a:srgbClr val="00000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170" name="Group 171">
                      <a:extLst>
                        <a:ext uri="{FF2B5EF4-FFF2-40B4-BE49-F238E27FC236}">
                          <a16:creationId xmlns:a16="http://schemas.microsoft.com/office/drawing/2014/main" id="{E1A75F85-879B-D77F-18A4-EFF9EF079BBB}"/>
                        </a:ext>
                      </a:extLst>
                    </p:cNvPr>
                    <p:cNvGrpSpPr>
                      <a:grpSpLocks/>
                    </p:cNvGrpSpPr>
                    <p:nvPr/>
                  </p:nvGrpSpPr>
                  <p:grpSpPr bwMode="auto">
                    <a:xfrm>
                      <a:off x="2919" y="1641"/>
                      <a:ext cx="12" cy="25"/>
                      <a:chOff x="2919" y="1641"/>
                      <a:chExt cx="12" cy="25"/>
                    </a:xfrm>
                  </p:grpSpPr>
                  <p:sp>
                    <p:nvSpPr>
                      <p:cNvPr id="173" name="AutoShape 172">
                        <a:extLst>
                          <a:ext uri="{FF2B5EF4-FFF2-40B4-BE49-F238E27FC236}">
                            <a16:creationId xmlns:a16="http://schemas.microsoft.com/office/drawing/2014/main" id="{D9531318-B628-CD38-F58D-706374917205}"/>
                          </a:ext>
                        </a:extLst>
                      </p:cNvPr>
                      <p:cNvSpPr>
                        <a:spLocks noChangeArrowheads="1"/>
                      </p:cNvSpPr>
                      <p:nvPr/>
                    </p:nvSpPr>
                    <p:spPr bwMode="auto">
                      <a:xfrm flipH="1">
                        <a:off x="2924" y="1641"/>
                        <a:ext cx="6" cy="7"/>
                      </a:xfrm>
                      <a:prstGeom prst="roundRect">
                        <a:avLst>
                          <a:gd name="adj" fmla="val 39995"/>
                        </a:avLst>
                      </a:prstGeom>
                      <a:solidFill>
                        <a:srgbClr val="FFFFFF"/>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74" name="AutoShape 173">
                        <a:extLst>
                          <a:ext uri="{FF2B5EF4-FFF2-40B4-BE49-F238E27FC236}">
                            <a16:creationId xmlns:a16="http://schemas.microsoft.com/office/drawing/2014/main" id="{473B49C8-F22D-F885-5BC9-28BB2F4E8CF2}"/>
                          </a:ext>
                        </a:extLst>
                      </p:cNvPr>
                      <p:cNvSpPr>
                        <a:spLocks noChangeArrowheads="1"/>
                      </p:cNvSpPr>
                      <p:nvPr/>
                    </p:nvSpPr>
                    <p:spPr bwMode="auto">
                      <a:xfrm flipH="1" flipV="1">
                        <a:off x="2926" y="1657"/>
                        <a:ext cx="5" cy="6"/>
                      </a:xfrm>
                      <a:prstGeom prst="roundRect">
                        <a:avLst>
                          <a:gd name="adj" fmla="val 39995"/>
                        </a:avLst>
                      </a:prstGeom>
                      <a:solidFill>
                        <a:srgbClr val="60606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75" name="AutoShape 174">
                        <a:extLst>
                          <a:ext uri="{FF2B5EF4-FFF2-40B4-BE49-F238E27FC236}">
                            <a16:creationId xmlns:a16="http://schemas.microsoft.com/office/drawing/2014/main" id="{C4DF5BBE-2B5F-F626-6971-F5870762FAFE}"/>
                          </a:ext>
                        </a:extLst>
                      </p:cNvPr>
                      <p:cNvSpPr>
                        <a:spLocks noChangeArrowheads="1"/>
                      </p:cNvSpPr>
                      <p:nvPr/>
                    </p:nvSpPr>
                    <p:spPr bwMode="auto">
                      <a:xfrm flipH="1" flipV="1">
                        <a:off x="2921" y="1656"/>
                        <a:ext cx="4" cy="4"/>
                      </a:xfrm>
                      <a:prstGeom prst="roundRect">
                        <a:avLst>
                          <a:gd name="adj" fmla="val 49995"/>
                        </a:avLst>
                      </a:prstGeom>
                      <a:solidFill>
                        <a:srgbClr val="60606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176" name="Group 175">
                        <a:extLst>
                          <a:ext uri="{FF2B5EF4-FFF2-40B4-BE49-F238E27FC236}">
                            <a16:creationId xmlns:a16="http://schemas.microsoft.com/office/drawing/2014/main" id="{D7C2ED14-FF1F-0E51-E1E8-E80B45859900}"/>
                          </a:ext>
                        </a:extLst>
                      </p:cNvPr>
                      <p:cNvGrpSpPr>
                        <a:grpSpLocks/>
                      </p:cNvGrpSpPr>
                      <p:nvPr/>
                    </p:nvGrpSpPr>
                    <p:grpSpPr bwMode="auto">
                      <a:xfrm>
                        <a:off x="2919" y="1649"/>
                        <a:ext cx="8" cy="17"/>
                        <a:chOff x="2919" y="1649"/>
                        <a:chExt cx="8" cy="17"/>
                      </a:xfrm>
                    </p:grpSpPr>
                    <p:sp>
                      <p:nvSpPr>
                        <p:cNvPr id="177" name="Freeform 176">
                          <a:extLst>
                            <a:ext uri="{FF2B5EF4-FFF2-40B4-BE49-F238E27FC236}">
                              <a16:creationId xmlns:a16="http://schemas.microsoft.com/office/drawing/2014/main" id="{6BD78A5B-5372-93E7-BE5E-E35EA9ED7E99}"/>
                            </a:ext>
                          </a:extLst>
                        </p:cNvPr>
                        <p:cNvSpPr>
                          <a:spLocks/>
                        </p:cNvSpPr>
                        <p:nvPr/>
                      </p:nvSpPr>
                      <p:spPr bwMode="auto">
                        <a:xfrm>
                          <a:off x="2926" y="1649"/>
                          <a:ext cx="1" cy="17"/>
                        </a:xfrm>
                        <a:custGeom>
                          <a:avLst/>
                          <a:gdLst/>
                          <a:ahLst/>
                          <a:cxnLst>
                            <a:cxn ang="0">
                              <a:pos x="0" y="0"/>
                            </a:cxn>
                            <a:cxn ang="0">
                              <a:pos x="0" y="16"/>
                            </a:cxn>
                            <a:cxn ang="0">
                              <a:pos x="0" y="13"/>
                            </a:cxn>
                          </a:cxnLst>
                          <a:rect l="0" t="0" r="r" b="b"/>
                          <a:pathLst>
                            <a:path w="1" h="17">
                              <a:moveTo>
                                <a:pt x="0" y="0"/>
                              </a:moveTo>
                              <a:lnTo>
                                <a:pt x="0" y="16"/>
                              </a:lnTo>
                              <a:lnTo>
                                <a:pt x="0" y="13"/>
                              </a:lnTo>
                            </a:path>
                          </a:pathLst>
                        </a:custGeom>
                        <a:noFill/>
                        <a:ln w="12700" cap="rnd" cmpd="sng">
                          <a:solidFill>
                            <a:srgbClr val="000000"/>
                          </a:solidFill>
                          <a:prstDash val="solid"/>
                          <a:round/>
                          <a:headEnd type="none" w="sm" len="sm"/>
                          <a:tailEnd type="none" w="sm" len="sm"/>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78" name="Line 177">
                          <a:extLst>
                            <a:ext uri="{FF2B5EF4-FFF2-40B4-BE49-F238E27FC236}">
                              <a16:creationId xmlns:a16="http://schemas.microsoft.com/office/drawing/2014/main" id="{AE762683-C3D0-D3B4-C2FC-E248BBF5E6C3}"/>
                            </a:ext>
                          </a:extLst>
                        </p:cNvPr>
                        <p:cNvSpPr>
                          <a:spLocks noChangeShapeType="1"/>
                        </p:cNvSpPr>
                        <p:nvPr/>
                      </p:nvSpPr>
                      <p:spPr bwMode="auto">
                        <a:xfrm flipH="1">
                          <a:off x="2919" y="1657"/>
                          <a:ext cx="6" cy="4"/>
                        </a:xfrm>
                        <a:prstGeom prst="line">
                          <a:avLst/>
                        </a:prstGeom>
                        <a:noFill/>
                        <a:ln w="12700">
                          <a:solidFill>
                            <a:srgbClr val="00000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sp>
                  <p:nvSpPr>
                    <p:cNvPr id="171" name="Freeform 178">
                      <a:extLst>
                        <a:ext uri="{FF2B5EF4-FFF2-40B4-BE49-F238E27FC236}">
                          <a16:creationId xmlns:a16="http://schemas.microsoft.com/office/drawing/2014/main" id="{FD43D5AC-0D39-91F5-BB78-E1F8E97E435C}"/>
                        </a:ext>
                      </a:extLst>
                    </p:cNvPr>
                    <p:cNvSpPr>
                      <a:spLocks/>
                    </p:cNvSpPr>
                    <p:nvPr/>
                  </p:nvSpPr>
                  <p:spPr bwMode="auto">
                    <a:xfrm>
                      <a:off x="2903" y="1656"/>
                      <a:ext cx="17" cy="17"/>
                    </a:xfrm>
                    <a:custGeom>
                      <a:avLst/>
                      <a:gdLst/>
                      <a:ahLst/>
                      <a:cxnLst>
                        <a:cxn ang="0">
                          <a:pos x="16" y="0"/>
                        </a:cxn>
                        <a:cxn ang="0">
                          <a:pos x="0" y="0"/>
                        </a:cxn>
                        <a:cxn ang="0">
                          <a:pos x="0" y="0"/>
                        </a:cxn>
                        <a:cxn ang="0">
                          <a:pos x="0" y="16"/>
                        </a:cxn>
                        <a:cxn ang="0">
                          <a:pos x="4" y="16"/>
                        </a:cxn>
                        <a:cxn ang="0">
                          <a:pos x="4" y="0"/>
                        </a:cxn>
                        <a:cxn ang="0">
                          <a:pos x="16" y="0"/>
                        </a:cxn>
                        <a:cxn ang="0">
                          <a:pos x="16" y="0"/>
                        </a:cxn>
                      </a:cxnLst>
                      <a:rect l="0" t="0" r="r" b="b"/>
                      <a:pathLst>
                        <a:path w="17" h="17">
                          <a:moveTo>
                            <a:pt x="16" y="0"/>
                          </a:moveTo>
                          <a:lnTo>
                            <a:pt x="0" y="0"/>
                          </a:lnTo>
                          <a:lnTo>
                            <a:pt x="0" y="0"/>
                          </a:lnTo>
                          <a:lnTo>
                            <a:pt x="0" y="16"/>
                          </a:lnTo>
                          <a:lnTo>
                            <a:pt x="4" y="16"/>
                          </a:lnTo>
                          <a:lnTo>
                            <a:pt x="4" y="0"/>
                          </a:lnTo>
                          <a:lnTo>
                            <a:pt x="16" y="0"/>
                          </a:lnTo>
                          <a:lnTo>
                            <a:pt x="16" y="0"/>
                          </a:lnTo>
                        </a:path>
                      </a:pathLst>
                    </a:custGeom>
                    <a:solidFill>
                      <a:srgbClr val="FFFFFF"/>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72" name="Freeform 179">
                      <a:extLst>
                        <a:ext uri="{FF2B5EF4-FFF2-40B4-BE49-F238E27FC236}">
                          <a16:creationId xmlns:a16="http://schemas.microsoft.com/office/drawing/2014/main" id="{E1919980-296C-B470-6194-CF57F5CB4895}"/>
                        </a:ext>
                      </a:extLst>
                    </p:cNvPr>
                    <p:cNvSpPr>
                      <a:spLocks/>
                    </p:cNvSpPr>
                    <p:nvPr/>
                  </p:nvSpPr>
                  <p:spPr bwMode="auto">
                    <a:xfrm>
                      <a:off x="2880" y="1625"/>
                      <a:ext cx="56" cy="17"/>
                    </a:xfrm>
                    <a:custGeom>
                      <a:avLst/>
                      <a:gdLst/>
                      <a:ahLst/>
                      <a:cxnLst>
                        <a:cxn ang="0">
                          <a:pos x="55" y="0"/>
                        </a:cxn>
                        <a:cxn ang="0">
                          <a:pos x="0" y="0"/>
                        </a:cxn>
                        <a:cxn ang="0">
                          <a:pos x="0" y="16"/>
                        </a:cxn>
                        <a:cxn ang="0">
                          <a:pos x="55" y="16"/>
                        </a:cxn>
                        <a:cxn ang="0">
                          <a:pos x="55" y="0"/>
                        </a:cxn>
                      </a:cxnLst>
                      <a:rect l="0" t="0" r="r" b="b"/>
                      <a:pathLst>
                        <a:path w="56" h="17">
                          <a:moveTo>
                            <a:pt x="55" y="0"/>
                          </a:moveTo>
                          <a:lnTo>
                            <a:pt x="0" y="0"/>
                          </a:lnTo>
                          <a:lnTo>
                            <a:pt x="0" y="16"/>
                          </a:lnTo>
                          <a:lnTo>
                            <a:pt x="55" y="16"/>
                          </a:lnTo>
                          <a:lnTo>
                            <a:pt x="55" y="0"/>
                          </a:lnTo>
                        </a:path>
                      </a:pathLst>
                    </a:custGeom>
                    <a:solidFill>
                      <a:srgbClr val="FFFFFF"/>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nvGrpSpPr>
                  <p:cNvPr id="132" name="Group 180">
                    <a:extLst>
                      <a:ext uri="{FF2B5EF4-FFF2-40B4-BE49-F238E27FC236}">
                        <a16:creationId xmlns:a16="http://schemas.microsoft.com/office/drawing/2014/main" id="{06BCE231-390E-4901-BD45-E0B99B75D35D}"/>
                      </a:ext>
                    </a:extLst>
                  </p:cNvPr>
                  <p:cNvGrpSpPr>
                    <a:grpSpLocks/>
                  </p:cNvGrpSpPr>
                  <p:nvPr/>
                </p:nvGrpSpPr>
                <p:grpSpPr bwMode="auto">
                  <a:xfrm>
                    <a:off x="2874" y="1682"/>
                    <a:ext cx="62" cy="28"/>
                    <a:chOff x="2874" y="1682"/>
                    <a:chExt cx="62" cy="28"/>
                  </a:xfrm>
                </p:grpSpPr>
                <p:sp>
                  <p:nvSpPr>
                    <p:cNvPr id="161" name="Freeform 181">
                      <a:extLst>
                        <a:ext uri="{FF2B5EF4-FFF2-40B4-BE49-F238E27FC236}">
                          <a16:creationId xmlns:a16="http://schemas.microsoft.com/office/drawing/2014/main" id="{E468251E-8131-2BE8-EF89-7FA4FBD3B8EE}"/>
                        </a:ext>
                      </a:extLst>
                    </p:cNvPr>
                    <p:cNvSpPr>
                      <a:spLocks/>
                    </p:cNvSpPr>
                    <p:nvPr/>
                  </p:nvSpPr>
                  <p:spPr bwMode="auto">
                    <a:xfrm>
                      <a:off x="2874" y="1682"/>
                      <a:ext cx="62" cy="28"/>
                    </a:xfrm>
                    <a:custGeom>
                      <a:avLst/>
                      <a:gdLst/>
                      <a:ahLst/>
                      <a:cxnLst>
                        <a:cxn ang="0">
                          <a:pos x="61" y="27"/>
                        </a:cxn>
                        <a:cxn ang="0">
                          <a:pos x="61" y="24"/>
                        </a:cxn>
                        <a:cxn ang="0">
                          <a:pos x="60" y="21"/>
                        </a:cxn>
                        <a:cxn ang="0">
                          <a:pos x="60" y="17"/>
                        </a:cxn>
                        <a:cxn ang="0">
                          <a:pos x="58" y="14"/>
                        </a:cxn>
                        <a:cxn ang="0">
                          <a:pos x="56" y="12"/>
                        </a:cxn>
                        <a:cxn ang="0">
                          <a:pos x="54" y="9"/>
                        </a:cxn>
                        <a:cxn ang="0">
                          <a:pos x="51" y="7"/>
                        </a:cxn>
                        <a:cxn ang="0">
                          <a:pos x="48" y="5"/>
                        </a:cxn>
                        <a:cxn ang="0">
                          <a:pos x="44" y="3"/>
                        </a:cxn>
                        <a:cxn ang="0">
                          <a:pos x="41" y="2"/>
                        </a:cxn>
                        <a:cxn ang="0">
                          <a:pos x="37" y="1"/>
                        </a:cxn>
                        <a:cxn ang="0">
                          <a:pos x="33" y="0"/>
                        </a:cxn>
                        <a:cxn ang="0">
                          <a:pos x="29" y="0"/>
                        </a:cxn>
                        <a:cxn ang="0">
                          <a:pos x="25" y="0"/>
                        </a:cxn>
                        <a:cxn ang="0">
                          <a:pos x="21" y="2"/>
                        </a:cxn>
                        <a:cxn ang="0">
                          <a:pos x="17" y="2"/>
                        </a:cxn>
                        <a:cxn ang="0">
                          <a:pos x="14" y="5"/>
                        </a:cxn>
                        <a:cxn ang="0">
                          <a:pos x="12" y="6"/>
                        </a:cxn>
                        <a:cxn ang="0">
                          <a:pos x="9" y="8"/>
                        </a:cxn>
                        <a:cxn ang="0">
                          <a:pos x="7" y="10"/>
                        </a:cxn>
                        <a:cxn ang="0">
                          <a:pos x="4" y="13"/>
                        </a:cxn>
                        <a:cxn ang="0">
                          <a:pos x="3" y="15"/>
                        </a:cxn>
                        <a:cxn ang="0">
                          <a:pos x="2" y="17"/>
                        </a:cxn>
                        <a:cxn ang="0">
                          <a:pos x="1" y="20"/>
                        </a:cxn>
                        <a:cxn ang="0">
                          <a:pos x="0" y="22"/>
                        </a:cxn>
                        <a:cxn ang="0">
                          <a:pos x="0" y="24"/>
                        </a:cxn>
                        <a:cxn ang="0">
                          <a:pos x="0" y="26"/>
                        </a:cxn>
                        <a:cxn ang="0">
                          <a:pos x="0" y="27"/>
                        </a:cxn>
                        <a:cxn ang="0">
                          <a:pos x="61" y="27"/>
                        </a:cxn>
                      </a:cxnLst>
                      <a:rect l="0" t="0" r="r" b="b"/>
                      <a:pathLst>
                        <a:path w="62" h="28">
                          <a:moveTo>
                            <a:pt x="61" y="27"/>
                          </a:moveTo>
                          <a:lnTo>
                            <a:pt x="61" y="24"/>
                          </a:lnTo>
                          <a:lnTo>
                            <a:pt x="60" y="21"/>
                          </a:lnTo>
                          <a:lnTo>
                            <a:pt x="60" y="17"/>
                          </a:lnTo>
                          <a:lnTo>
                            <a:pt x="58" y="14"/>
                          </a:lnTo>
                          <a:lnTo>
                            <a:pt x="56" y="12"/>
                          </a:lnTo>
                          <a:lnTo>
                            <a:pt x="54" y="9"/>
                          </a:lnTo>
                          <a:lnTo>
                            <a:pt x="51" y="7"/>
                          </a:lnTo>
                          <a:lnTo>
                            <a:pt x="48" y="5"/>
                          </a:lnTo>
                          <a:lnTo>
                            <a:pt x="44" y="3"/>
                          </a:lnTo>
                          <a:lnTo>
                            <a:pt x="41" y="2"/>
                          </a:lnTo>
                          <a:lnTo>
                            <a:pt x="37" y="1"/>
                          </a:lnTo>
                          <a:lnTo>
                            <a:pt x="33" y="0"/>
                          </a:lnTo>
                          <a:lnTo>
                            <a:pt x="29" y="0"/>
                          </a:lnTo>
                          <a:lnTo>
                            <a:pt x="25" y="0"/>
                          </a:lnTo>
                          <a:lnTo>
                            <a:pt x="21" y="2"/>
                          </a:lnTo>
                          <a:lnTo>
                            <a:pt x="17" y="2"/>
                          </a:lnTo>
                          <a:lnTo>
                            <a:pt x="14" y="5"/>
                          </a:lnTo>
                          <a:lnTo>
                            <a:pt x="12" y="6"/>
                          </a:lnTo>
                          <a:lnTo>
                            <a:pt x="9" y="8"/>
                          </a:lnTo>
                          <a:lnTo>
                            <a:pt x="7" y="10"/>
                          </a:lnTo>
                          <a:lnTo>
                            <a:pt x="4" y="13"/>
                          </a:lnTo>
                          <a:lnTo>
                            <a:pt x="3" y="15"/>
                          </a:lnTo>
                          <a:lnTo>
                            <a:pt x="2" y="17"/>
                          </a:lnTo>
                          <a:lnTo>
                            <a:pt x="1" y="20"/>
                          </a:lnTo>
                          <a:lnTo>
                            <a:pt x="0" y="22"/>
                          </a:lnTo>
                          <a:lnTo>
                            <a:pt x="0" y="24"/>
                          </a:lnTo>
                          <a:lnTo>
                            <a:pt x="0" y="26"/>
                          </a:lnTo>
                          <a:lnTo>
                            <a:pt x="0" y="27"/>
                          </a:lnTo>
                          <a:lnTo>
                            <a:pt x="61" y="27"/>
                          </a:lnTo>
                        </a:path>
                      </a:pathLst>
                    </a:custGeom>
                    <a:solidFill>
                      <a:srgbClr val="FFFFFF"/>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62" name="Freeform 182">
                      <a:extLst>
                        <a:ext uri="{FF2B5EF4-FFF2-40B4-BE49-F238E27FC236}">
                          <a16:creationId xmlns:a16="http://schemas.microsoft.com/office/drawing/2014/main" id="{9CB96613-B1E6-E590-7493-F8C42B1FC43E}"/>
                        </a:ext>
                      </a:extLst>
                    </p:cNvPr>
                    <p:cNvSpPr>
                      <a:spLocks/>
                    </p:cNvSpPr>
                    <p:nvPr/>
                  </p:nvSpPr>
                  <p:spPr bwMode="auto">
                    <a:xfrm>
                      <a:off x="2882" y="1690"/>
                      <a:ext cx="45" cy="20"/>
                    </a:xfrm>
                    <a:custGeom>
                      <a:avLst/>
                      <a:gdLst/>
                      <a:ahLst/>
                      <a:cxnLst>
                        <a:cxn ang="0">
                          <a:pos x="44" y="19"/>
                        </a:cxn>
                        <a:cxn ang="0">
                          <a:pos x="44" y="17"/>
                        </a:cxn>
                        <a:cxn ang="0">
                          <a:pos x="44" y="15"/>
                        </a:cxn>
                        <a:cxn ang="0">
                          <a:pos x="43" y="12"/>
                        </a:cxn>
                        <a:cxn ang="0">
                          <a:pos x="42" y="10"/>
                        </a:cxn>
                        <a:cxn ang="0">
                          <a:pos x="40" y="8"/>
                        </a:cxn>
                        <a:cxn ang="0">
                          <a:pos x="39" y="7"/>
                        </a:cxn>
                        <a:cxn ang="0">
                          <a:pos x="37" y="5"/>
                        </a:cxn>
                        <a:cxn ang="0">
                          <a:pos x="34" y="3"/>
                        </a:cxn>
                        <a:cxn ang="0">
                          <a:pos x="32" y="2"/>
                        </a:cxn>
                        <a:cxn ang="0">
                          <a:pos x="30" y="1"/>
                        </a:cxn>
                        <a:cxn ang="0">
                          <a:pos x="27" y="1"/>
                        </a:cxn>
                        <a:cxn ang="0">
                          <a:pos x="24" y="0"/>
                        </a:cxn>
                        <a:cxn ang="0">
                          <a:pos x="21" y="0"/>
                        </a:cxn>
                        <a:cxn ang="0">
                          <a:pos x="18" y="0"/>
                        </a:cxn>
                        <a:cxn ang="0">
                          <a:pos x="16" y="1"/>
                        </a:cxn>
                        <a:cxn ang="0">
                          <a:pos x="13" y="2"/>
                        </a:cxn>
                        <a:cxn ang="0">
                          <a:pos x="10" y="3"/>
                        </a:cxn>
                        <a:cxn ang="0">
                          <a:pos x="9" y="4"/>
                        </a:cxn>
                        <a:cxn ang="0">
                          <a:pos x="7" y="6"/>
                        </a:cxn>
                        <a:cxn ang="0">
                          <a:pos x="5" y="7"/>
                        </a:cxn>
                        <a:cxn ang="0">
                          <a:pos x="4" y="9"/>
                        </a:cxn>
                        <a:cxn ang="0">
                          <a:pos x="2" y="11"/>
                        </a:cxn>
                        <a:cxn ang="0">
                          <a:pos x="1" y="12"/>
                        </a:cxn>
                        <a:cxn ang="0">
                          <a:pos x="1" y="14"/>
                        </a:cxn>
                        <a:cxn ang="0">
                          <a:pos x="1" y="15"/>
                        </a:cxn>
                        <a:cxn ang="0">
                          <a:pos x="1" y="17"/>
                        </a:cxn>
                        <a:cxn ang="0">
                          <a:pos x="1" y="18"/>
                        </a:cxn>
                        <a:cxn ang="0">
                          <a:pos x="0" y="19"/>
                        </a:cxn>
                        <a:cxn ang="0">
                          <a:pos x="44" y="19"/>
                        </a:cxn>
                      </a:cxnLst>
                      <a:rect l="0" t="0" r="r" b="b"/>
                      <a:pathLst>
                        <a:path w="45" h="20">
                          <a:moveTo>
                            <a:pt x="44" y="19"/>
                          </a:moveTo>
                          <a:lnTo>
                            <a:pt x="44" y="17"/>
                          </a:lnTo>
                          <a:lnTo>
                            <a:pt x="44" y="15"/>
                          </a:lnTo>
                          <a:lnTo>
                            <a:pt x="43" y="12"/>
                          </a:lnTo>
                          <a:lnTo>
                            <a:pt x="42" y="10"/>
                          </a:lnTo>
                          <a:lnTo>
                            <a:pt x="40" y="8"/>
                          </a:lnTo>
                          <a:lnTo>
                            <a:pt x="39" y="7"/>
                          </a:lnTo>
                          <a:lnTo>
                            <a:pt x="37" y="5"/>
                          </a:lnTo>
                          <a:lnTo>
                            <a:pt x="34" y="3"/>
                          </a:lnTo>
                          <a:lnTo>
                            <a:pt x="32" y="2"/>
                          </a:lnTo>
                          <a:lnTo>
                            <a:pt x="30" y="1"/>
                          </a:lnTo>
                          <a:lnTo>
                            <a:pt x="27" y="1"/>
                          </a:lnTo>
                          <a:lnTo>
                            <a:pt x="24" y="0"/>
                          </a:lnTo>
                          <a:lnTo>
                            <a:pt x="21" y="0"/>
                          </a:lnTo>
                          <a:lnTo>
                            <a:pt x="18" y="0"/>
                          </a:lnTo>
                          <a:lnTo>
                            <a:pt x="16" y="1"/>
                          </a:lnTo>
                          <a:lnTo>
                            <a:pt x="13" y="2"/>
                          </a:lnTo>
                          <a:lnTo>
                            <a:pt x="10" y="3"/>
                          </a:lnTo>
                          <a:lnTo>
                            <a:pt x="9" y="4"/>
                          </a:lnTo>
                          <a:lnTo>
                            <a:pt x="7" y="6"/>
                          </a:lnTo>
                          <a:lnTo>
                            <a:pt x="5" y="7"/>
                          </a:lnTo>
                          <a:lnTo>
                            <a:pt x="4" y="9"/>
                          </a:lnTo>
                          <a:lnTo>
                            <a:pt x="2" y="11"/>
                          </a:lnTo>
                          <a:lnTo>
                            <a:pt x="1" y="12"/>
                          </a:lnTo>
                          <a:lnTo>
                            <a:pt x="1" y="14"/>
                          </a:lnTo>
                          <a:lnTo>
                            <a:pt x="1" y="15"/>
                          </a:lnTo>
                          <a:lnTo>
                            <a:pt x="1" y="17"/>
                          </a:lnTo>
                          <a:lnTo>
                            <a:pt x="1" y="18"/>
                          </a:lnTo>
                          <a:lnTo>
                            <a:pt x="0" y="19"/>
                          </a:lnTo>
                          <a:lnTo>
                            <a:pt x="44" y="19"/>
                          </a:lnTo>
                        </a:path>
                      </a:pathLst>
                    </a:custGeom>
                    <a:solidFill>
                      <a:srgbClr val="808080"/>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nvGrpSpPr>
                  <p:cNvPr id="133" name="Group 183">
                    <a:extLst>
                      <a:ext uri="{FF2B5EF4-FFF2-40B4-BE49-F238E27FC236}">
                        <a16:creationId xmlns:a16="http://schemas.microsoft.com/office/drawing/2014/main" id="{9BFA503D-09EE-9F32-83A0-E886060E5B80}"/>
                      </a:ext>
                    </a:extLst>
                  </p:cNvPr>
                  <p:cNvGrpSpPr>
                    <a:grpSpLocks/>
                  </p:cNvGrpSpPr>
                  <p:nvPr/>
                </p:nvGrpSpPr>
                <p:grpSpPr bwMode="auto">
                  <a:xfrm>
                    <a:off x="2839" y="1638"/>
                    <a:ext cx="36" cy="49"/>
                    <a:chOff x="2839" y="1638"/>
                    <a:chExt cx="36" cy="49"/>
                  </a:xfrm>
                </p:grpSpPr>
                <p:sp>
                  <p:nvSpPr>
                    <p:cNvPr id="158" name="Freeform 184">
                      <a:extLst>
                        <a:ext uri="{FF2B5EF4-FFF2-40B4-BE49-F238E27FC236}">
                          <a16:creationId xmlns:a16="http://schemas.microsoft.com/office/drawing/2014/main" id="{481C318F-C871-9111-535C-0FB1DB04DE06}"/>
                        </a:ext>
                      </a:extLst>
                    </p:cNvPr>
                    <p:cNvSpPr>
                      <a:spLocks/>
                    </p:cNvSpPr>
                    <p:nvPr/>
                  </p:nvSpPr>
                  <p:spPr bwMode="auto">
                    <a:xfrm>
                      <a:off x="2839" y="1648"/>
                      <a:ext cx="36" cy="33"/>
                    </a:xfrm>
                    <a:custGeom>
                      <a:avLst/>
                      <a:gdLst/>
                      <a:ahLst/>
                      <a:cxnLst>
                        <a:cxn ang="0">
                          <a:pos x="35" y="17"/>
                        </a:cxn>
                        <a:cxn ang="0">
                          <a:pos x="33" y="19"/>
                        </a:cxn>
                        <a:cxn ang="0">
                          <a:pos x="32" y="21"/>
                        </a:cxn>
                        <a:cxn ang="0">
                          <a:pos x="30" y="22"/>
                        </a:cxn>
                        <a:cxn ang="0">
                          <a:pos x="29" y="25"/>
                        </a:cxn>
                        <a:cxn ang="0">
                          <a:pos x="27" y="26"/>
                        </a:cxn>
                        <a:cxn ang="0">
                          <a:pos x="26" y="28"/>
                        </a:cxn>
                        <a:cxn ang="0">
                          <a:pos x="25" y="28"/>
                        </a:cxn>
                        <a:cxn ang="0">
                          <a:pos x="24" y="30"/>
                        </a:cxn>
                        <a:cxn ang="0">
                          <a:pos x="23" y="31"/>
                        </a:cxn>
                        <a:cxn ang="0">
                          <a:pos x="21" y="31"/>
                        </a:cxn>
                        <a:cxn ang="0">
                          <a:pos x="20" y="32"/>
                        </a:cxn>
                        <a:cxn ang="0">
                          <a:pos x="19" y="32"/>
                        </a:cxn>
                        <a:cxn ang="0">
                          <a:pos x="17" y="32"/>
                        </a:cxn>
                        <a:cxn ang="0">
                          <a:pos x="15" y="31"/>
                        </a:cxn>
                        <a:cxn ang="0">
                          <a:pos x="14" y="31"/>
                        </a:cxn>
                        <a:cxn ang="0">
                          <a:pos x="14" y="31"/>
                        </a:cxn>
                        <a:cxn ang="0">
                          <a:pos x="12" y="30"/>
                        </a:cxn>
                        <a:cxn ang="0">
                          <a:pos x="11" y="28"/>
                        </a:cxn>
                        <a:cxn ang="0">
                          <a:pos x="10" y="26"/>
                        </a:cxn>
                        <a:cxn ang="0">
                          <a:pos x="8" y="25"/>
                        </a:cxn>
                        <a:cxn ang="0">
                          <a:pos x="8" y="23"/>
                        </a:cxn>
                        <a:cxn ang="0">
                          <a:pos x="6" y="21"/>
                        </a:cxn>
                        <a:cxn ang="0">
                          <a:pos x="5" y="19"/>
                        </a:cxn>
                        <a:cxn ang="0">
                          <a:pos x="5" y="16"/>
                        </a:cxn>
                        <a:cxn ang="0">
                          <a:pos x="5" y="14"/>
                        </a:cxn>
                        <a:cxn ang="0">
                          <a:pos x="5" y="12"/>
                        </a:cxn>
                        <a:cxn ang="0">
                          <a:pos x="5" y="10"/>
                        </a:cxn>
                        <a:cxn ang="0">
                          <a:pos x="4" y="7"/>
                        </a:cxn>
                        <a:cxn ang="0">
                          <a:pos x="4" y="7"/>
                        </a:cxn>
                        <a:cxn ang="0">
                          <a:pos x="3" y="5"/>
                        </a:cxn>
                        <a:cxn ang="0">
                          <a:pos x="2" y="3"/>
                        </a:cxn>
                        <a:cxn ang="0">
                          <a:pos x="1" y="1"/>
                        </a:cxn>
                        <a:cxn ang="0">
                          <a:pos x="0" y="0"/>
                        </a:cxn>
                      </a:cxnLst>
                      <a:rect l="0" t="0" r="r" b="b"/>
                      <a:pathLst>
                        <a:path w="36" h="33">
                          <a:moveTo>
                            <a:pt x="35" y="17"/>
                          </a:moveTo>
                          <a:lnTo>
                            <a:pt x="33" y="19"/>
                          </a:lnTo>
                          <a:lnTo>
                            <a:pt x="32" y="21"/>
                          </a:lnTo>
                          <a:lnTo>
                            <a:pt x="30" y="22"/>
                          </a:lnTo>
                          <a:lnTo>
                            <a:pt x="29" y="25"/>
                          </a:lnTo>
                          <a:lnTo>
                            <a:pt x="27" y="26"/>
                          </a:lnTo>
                          <a:lnTo>
                            <a:pt x="26" y="28"/>
                          </a:lnTo>
                          <a:lnTo>
                            <a:pt x="25" y="28"/>
                          </a:lnTo>
                          <a:lnTo>
                            <a:pt x="24" y="30"/>
                          </a:lnTo>
                          <a:lnTo>
                            <a:pt x="23" y="31"/>
                          </a:lnTo>
                          <a:lnTo>
                            <a:pt x="21" y="31"/>
                          </a:lnTo>
                          <a:lnTo>
                            <a:pt x="20" y="32"/>
                          </a:lnTo>
                          <a:lnTo>
                            <a:pt x="19" y="32"/>
                          </a:lnTo>
                          <a:lnTo>
                            <a:pt x="17" y="32"/>
                          </a:lnTo>
                          <a:lnTo>
                            <a:pt x="15" y="31"/>
                          </a:lnTo>
                          <a:lnTo>
                            <a:pt x="14" y="31"/>
                          </a:lnTo>
                          <a:lnTo>
                            <a:pt x="14" y="31"/>
                          </a:lnTo>
                          <a:lnTo>
                            <a:pt x="12" y="30"/>
                          </a:lnTo>
                          <a:lnTo>
                            <a:pt x="11" y="28"/>
                          </a:lnTo>
                          <a:lnTo>
                            <a:pt x="10" y="26"/>
                          </a:lnTo>
                          <a:lnTo>
                            <a:pt x="8" y="25"/>
                          </a:lnTo>
                          <a:lnTo>
                            <a:pt x="8" y="23"/>
                          </a:lnTo>
                          <a:lnTo>
                            <a:pt x="6" y="21"/>
                          </a:lnTo>
                          <a:lnTo>
                            <a:pt x="5" y="19"/>
                          </a:lnTo>
                          <a:lnTo>
                            <a:pt x="5" y="16"/>
                          </a:lnTo>
                          <a:lnTo>
                            <a:pt x="5" y="14"/>
                          </a:lnTo>
                          <a:lnTo>
                            <a:pt x="5" y="12"/>
                          </a:lnTo>
                          <a:lnTo>
                            <a:pt x="5" y="10"/>
                          </a:lnTo>
                          <a:lnTo>
                            <a:pt x="4" y="7"/>
                          </a:lnTo>
                          <a:lnTo>
                            <a:pt x="4" y="7"/>
                          </a:lnTo>
                          <a:lnTo>
                            <a:pt x="3" y="5"/>
                          </a:lnTo>
                          <a:lnTo>
                            <a:pt x="2" y="3"/>
                          </a:lnTo>
                          <a:lnTo>
                            <a:pt x="1" y="1"/>
                          </a:lnTo>
                          <a:lnTo>
                            <a:pt x="0" y="0"/>
                          </a:lnTo>
                        </a:path>
                      </a:pathLst>
                    </a:custGeom>
                    <a:noFill/>
                    <a:ln w="12700" cap="rnd" cmpd="sng">
                      <a:solidFill>
                        <a:srgbClr val="000000"/>
                      </a:solidFill>
                      <a:prstDash val="solid"/>
                      <a:round/>
                      <a:headEnd type="none" w="sm" len="sm"/>
                      <a:tailEnd type="none" w="sm" len="sm"/>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59" name="Freeform 185">
                      <a:extLst>
                        <a:ext uri="{FF2B5EF4-FFF2-40B4-BE49-F238E27FC236}">
                          <a16:creationId xmlns:a16="http://schemas.microsoft.com/office/drawing/2014/main" id="{DC0A99BE-6A37-DFE6-30AC-F26F5C8110F5}"/>
                        </a:ext>
                      </a:extLst>
                    </p:cNvPr>
                    <p:cNvSpPr>
                      <a:spLocks/>
                    </p:cNvSpPr>
                    <p:nvPr/>
                  </p:nvSpPr>
                  <p:spPr bwMode="auto">
                    <a:xfrm>
                      <a:off x="2839" y="1638"/>
                      <a:ext cx="36" cy="49"/>
                    </a:xfrm>
                    <a:custGeom>
                      <a:avLst/>
                      <a:gdLst/>
                      <a:ahLst/>
                      <a:cxnLst>
                        <a:cxn ang="0">
                          <a:pos x="35" y="32"/>
                        </a:cxn>
                        <a:cxn ang="0">
                          <a:pos x="34" y="33"/>
                        </a:cxn>
                        <a:cxn ang="0">
                          <a:pos x="33" y="34"/>
                        </a:cxn>
                        <a:cxn ang="0">
                          <a:pos x="33" y="35"/>
                        </a:cxn>
                        <a:cxn ang="0">
                          <a:pos x="31" y="36"/>
                        </a:cxn>
                        <a:cxn ang="0">
                          <a:pos x="30" y="38"/>
                        </a:cxn>
                        <a:cxn ang="0">
                          <a:pos x="30" y="38"/>
                        </a:cxn>
                        <a:cxn ang="0">
                          <a:pos x="29" y="41"/>
                        </a:cxn>
                        <a:cxn ang="0">
                          <a:pos x="27" y="43"/>
                        </a:cxn>
                        <a:cxn ang="0">
                          <a:pos x="26" y="44"/>
                        </a:cxn>
                        <a:cxn ang="0">
                          <a:pos x="24" y="45"/>
                        </a:cxn>
                        <a:cxn ang="0">
                          <a:pos x="24" y="46"/>
                        </a:cxn>
                        <a:cxn ang="0">
                          <a:pos x="23" y="47"/>
                        </a:cxn>
                        <a:cxn ang="0">
                          <a:pos x="22" y="47"/>
                        </a:cxn>
                        <a:cxn ang="0">
                          <a:pos x="20" y="47"/>
                        </a:cxn>
                        <a:cxn ang="0">
                          <a:pos x="19" y="48"/>
                        </a:cxn>
                        <a:cxn ang="0">
                          <a:pos x="18" y="48"/>
                        </a:cxn>
                        <a:cxn ang="0">
                          <a:pos x="16" y="48"/>
                        </a:cxn>
                        <a:cxn ang="0">
                          <a:pos x="14" y="47"/>
                        </a:cxn>
                        <a:cxn ang="0">
                          <a:pos x="14" y="47"/>
                        </a:cxn>
                        <a:cxn ang="0">
                          <a:pos x="12" y="47"/>
                        </a:cxn>
                        <a:cxn ang="0">
                          <a:pos x="11" y="46"/>
                        </a:cxn>
                        <a:cxn ang="0">
                          <a:pos x="10" y="45"/>
                        </a:cxn>
                        <a:cxn ang="0">
                          <a:pos x="9" y="44"/>
                        </a:cxn>
                        <a:cxn ang="0">
                          <a:pos x="8" y="44"/>
                        </a:cxn>
                        <a:cxn ang="0">
                          <a:pos x="8" y="43"/>
                        </a:cxn>
                        <a:cxn ang="0">
                          <a:pos x="7" y="42"/>
                        </a:cxn>
                        <a:cxn ang="0">
                          <a:pos x="6" y="41"/>
                        </a:cxn>
                        <a:cxn ang="0">
                          <a:pos x="5" y="39"/>
                        </a:cxn>
                        <a:cxn ang="0">
                          <a:pos x="5" y="38"/>
                        </a:cxn>
                        <a:cxn ang="0">
                          <a:pos x="5" y="35"/>
                        </a:cxn>
                        <a:cxn ang="0">
                          <a:pos x="4" y="34"/>
                        </a:cxn>
                        <a:cxn ang="0">
                          <a:pos x="4" y="32"/>
                        </a:cxn>
                        <a:cxn ang="0">
                          <a:pos x="3" y="30"/>
                        </a:cxn>
                        <a:cxn ang="0">
                          <a:pos x="3" y="29"/>
                        </a:cxn>
                        <a:cxn ang="0">
                          <a:pos x="2" y="27"/>
                        </a:cxn>
                        <a:cxn ang="0">
                          <a:pos x="2" y="26"/>
                        </a:cxn>
                        <a:cxn ang="0">
                          <a:pos x="2" y="23"/>
                        </a:cxn>
                        <a:cxn ang="0">
                          <a:pos x="2" y="22"/>
                        </a:cxn>
                        <a:cxn ang="0">
                          <a:pos x="2" y="20"/>
                        </a:cxn>
                        <a:cxn ang="0">
                          <a:pos x="2" y="10"/>
                        </a:cxn>
                        <a:cxn ang="0">
                          <a:pos x="2" y="5"/>
                        </a:cxn>
                        <a:cxn ang="0">
                          <a:pos x="2" y="4"/>
                        </a:cxn>
                        <a:cxn ang="0">
                          <a:pos x="2" y="3"/>
                        </a:cxn>
                        <a:cxn ang="0">
                          <a:pos x="2" y="2"/>
                        </a:cxn>
                        <a:cxn ang="0">
                          <a:pos x="1" y="1"/>
                        </a:cxn>
                        <a:cxn ang="0">
                          <a:pos x="0" y="0"/>
                        </a:cxn>
                      </a:cxnLst>
                      <a:rect l="0" t="0" r="r" b="b"/>
                      <a:pathLst>
                        <a:path w="36" h="49">
                          <a:moveTo>
                            <a:pt x="35" y="32"/>
                          </a:moveTo>
                          <a:lnTo>
                            <a:pt x="34" y="33"/>
                          </a:lnTo>
                          <a:lnTo>
                            <a:pt x="33" y="34"/>
                          </a:lnTo>
                          <a:lnTo>
                            <a:pt x="33" y="35"/>
                          </a:lnTo>
                          <a:lnTo>
                            <a:pt x="31" y="36"/>
                          </a:lnTo>
                          <a:lnTo>
                            <a:pt x="30" y="38"/>
                          </a:lnTo>
                          <a:lnTo>
                            <a:pt x="30" y="38"/>
                          </a:lnTo>
                          <a:lnTo>
                            <a:pt x="29" y="41"/>
                          </a:lnTo>
                          <a:lnTo>
                            <a:pt x="27" y="43"/>
                          </a:lnTo>
                          <a:lnTo>
                            <a:pt x="26" y="44"/>
                          </a:lnTo>
                          <a:lnTo>
                            <a:pt x="24" y="45"/>
                          </a:lnTo>
                          <a:lnTo>
                            <a:pt x="24" y="46"/>
                          </a:lnTo>
                          <a:lnTo>
                            <a:pt x="23" y="47"/>
                          </a:lnTo>
                          <a:lnTo>
                            <a:pt x="22" y="47"/>
                          </a:lnTo>
                          <a:lnTo>
                            <a:pt x="20" y="47"/>
                          </a:lnTo>
                          <a:lnTo>
                            <a:pt x="19" y="48"/>
                          </a:lnTo>
                          <a:lnTo>
                            <a:pt x="18" y="48"/>
                          </a:lnTo>
                          <a:lnTo>
                            <a:pt x="16" y="48"/>
                          </a:lnTo>
                          <a:lnTo>
                            <a:pt x="14" y="47"/>
                          </a:lnTo>
                          <a:lnTo>
                            <a:pt x="14" y="47"/>
                          </a:lnTo>
                          <a:lnTo>
                            <a:pt x="12" y="47"/>
                          </a:lnTo>
                          <a:lnTo>
                            <a:pt x="11" y="46"/>
                          </a:lnTo>
                          <a:lnTo>
                            <a:pt x="10" y="45"/>
                          </a:lnTo>
                          <a:lnTo>
                            <a:pt x="9" y="44"/>
                          </a:lnTo>
                          <a:lnTo>
                            <a:pt x="8" y="44"/>
                          </a:lnTo>
                          <a:lnTo>
                            <a:pt x="8" y="43"/>
                          </a:lnTo>
                          <a:lnTo>
                            <a:pt x="7" y="42"/>
                          </a:lnTo>
                          <a:lnTo>
                            <a:pt x="6" y="41"/>
                          </a:lnTo>
                          <a:lnTo>
                            <a:pt x="5" y="39"/>
                          </a:lnTo>
                          <a:lnTo>
                            <a:pt x="5" y="38"/>
                          </a:lnTo>
                          <a:lnTo>
                            <a:pt x="5" y="35"/>
                          </a:lnTo>
                          <a:lnTo>
                            <a:pt x="4" y="34"/>
                          </a:lnTo>
                          <a:lnTo>
                            <a:pt x="4" y="32"/>
                          </a:lnTo>
                          <a:lnTo>
                            <a:pt x="3" y="30"/>
                          </a:lnTo>
                          <a:lnTo>
                            <a:pt x="3" y="29"/>
                          </a:lnTo>
                          <a:lnTo>
                            <a:pt x="2" y="27"/>
                          </a:lnTo>
                          <a:lnTo>
                            <a:pt x="2" y="26"/>
                          </a:lnTo>
                          <a:lnTo>
                            <a:pt x="2" y="23"/>
                          </a:lnTo>
                          <a:lnTo>
                            <a:pt x="2" y="22"/>
                          </a:lnTo>
                          <a:lnTo>
                            <a:pt x="2" y="20"/>
                          </a:lnTo>
                          <a:lnTo>
                            <a:pt x="2" y="10"/>
                          </a:lnTo>
                          <a:lnTo>
                            <a:pt x="2" y="5"/>
                          </a:lnTo>
                          <a:lnTo>
                            <a:pt x="2" y="4"/>
                          </a:lnTo>
                          <a:lnTo>
                            <a:pt x="2" y="3"/>
                          </a:lnTo>
                          <a:lnTo>
                            <a:pt x="2" y="2"/>
                          </a:lnTo>
                          <a:lnTo>
                            <a:pt x="1" y="1"/>
                          </a:lnTo>
                          <a:lnTo>
                            <a:pt x="0" y="0"/>
                          </a:lnTo>
                        </a:path>
                      </a:pathLst>
                    </a:custGeom>
                    <a:noFill/>
                    <a:ln w="12700" cap="rnd" cmpd="sng">
                      <a:solidFill>
                        <a:srgbClr val="000000"/>
                      </a:solidFill>
                      <a:prstDash val="solid"/>
                      <a:round/>
                      <a:headEnd type="none" w="sm" len="sm"/>
                      <a:tailEnd type="none" w="sm" len="sm"/>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60" name="Arc 186">
                      <a:extLst>
                        <a:ext uri="{FF2B5EF4-FFF2-40B4-BE49-F238E27FC236}">
                          <a16:creationId xmlns:a16="http://schemas.microsoft.com/office/drawing/2014/main" id="{E10FB4FC-ABE9-573A-B36D-452D15C24EB0}"/>
                        </a:ext>
                      </a:extLst>
                    </p:cNvPr>
                    <p:cNvSpPr>
                      <a:spLocks/>
                    </p:cNvSpPr>
                    <p:nvPr/>
                  </p:nvSpPr>
                  <p:spPr bwMode="auto">
                    <a:xfrm>
                      <a:off x="2843" y="1644"/>
                      <a:ext cx="8" cy="34"/>
                    </a:xfrm>
                    <a:custGeom>
                      <a:avLst/>
                      <a:gdLst>
                        <a:gd name="G0" fmla="+- 0 0 0"/>
                        <a:gd name="G1" fmla="+- 21600 0 0"/>
                        <a:gd name="G2" fmla="+- 21600 0 0"/>
                        <a:gd name="T0" fmla="*/ 0 w 21600"/>
                        <a:gd name="T1" fmla="*/ 0 h 43200"/>
                        <a:gd name="T2" fmla="*/ 0 w 21600"/>
                        <a:gd name="T3" fmla="*/ 43200 h 43200"/>
                        <a:gd name="T4" fmla="*/ 0 w 21600"/>
                        <a:gd name="T5" fmla="*/ 21600 h 43200"/>
                      </a:gdLst>
                      <a:ahLst/>
                      <a:cxnLst>
                        <a:cxn ang="0">
                          <a:pos x="T0" y="T1"/>
                        </a:cxn>
                        <a:cxn ang="0">
                          <a:pos x="T2" y="T3"/>
                        </a:cxn>
                        <a:cxn ang="0">
                          <a:pos x="T4" y="T5"/>
                        </a:cxn>
                      </a:cxnLst>
                      <a:rect l="0" t="0" r="r" b="b"/>
                      <a:pathLst>
                        <a:path w="21600" h="43200" fill="none" extrusionOk="0">
                          <a:moveTo>
                            <a:pt x="-1" y="0"/>
                          </a:moveTo>
                          <a:cubicBezTo>
                            <a:pt x="11929" y="0"/>
                            <a:pt x="21600" y="9670"/>
                            <a:pt x="21600" y="21600"/>
                          </a:cubicBezTo>
                          <a:cubicBezTo>
                            <a:pt x="21600" y="33529"/>
                            <a:pt x="11929" y="43199"/>
                            <a:pt x="0" y="43200"/>
                          </a:cubicBezTo>
                        </a:path>
                        <a:path w="21600" h="43200" stroke="0" extrusionOk="0">
                          <a:moveTo>
                            <a:pt x="-1" y="0"/>
                          </a:moveTo>
                          <a:cubicBezTo>
                            <a:pt x="11929" y="0"/>
                            <a:pt x="21600" y="9670"/>
                            <a:pt x="21600" y="21600"/>
                          </a:cubicBezTo>
                          <a:cubicBezTo>
                            <a:pt x="21600" y="33529"/>
                            <a:pt x="11929" y="43199"/>
                            <a:pt x="0" y="43200"/>
                          </a:cubicBezTo>
                          <a:lnTo>
                            <a:pt x="0" y="21600"/>
                          </a:lnTo>
                          <a:close/>
                        </a:path>
                      </a:pathLst>
                    </a:custGeom>
                    <a:noFill/>
                    <a:ln w="12700" cap="rnd">
                      <a:solidFill>
                        <a:srgbClr val="00000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nvGrpSpPr>
                  <p:cNvPr id="134" name="Group 187">
                    <a:extLst>
                      <a:ext uri="{FF2B5EF4-FFF2-40B4-BE49-F238E27FC236}">
                        <a16:creationId xmlns:a16="http://schemas.microsoft.com/office/drawing/2014/main" id="{C402316A-BA37-B0D3-CC40-1E0AF81DF9D2}"/>
                      </a:ext>
                    </a:extLst>
                  </p:cNvPr>
                  <p:cNvGrpSpPr>
                    <a:grpSpLocks/>
                  </p:cNvGrpSpPr>
                  <p:nvPr/>
                </p:nvGrpSpPr>
                <p:grpSpPr bwMode="auto">
                  <a:xfrm>
                    <a:off x="2762" y="1690"/>
                    <a:ext cx="117" cy="34"/>
                    <a:chOff x="2762" y="1690"/>
                    <a:chExt cx="117" cy="34"/>
                  </a:xfrm>
                </p:grpSpPr>
                <p:sp>
                  <p:nvSpPr>
                    <p:cNvPr id="148" name="Line 188">
                      <a:extLst>
                        <a:ext uri="{FF2B5EF4-FFF2-40B4-BE49-F238E27FC236}">
                          <a16:creationId xmlns:a16="http://schemas.microsoft.com/office/drawing/2014/main" id="{0EE789FF-D595-A0D9-4E96-93DACD6AFCE1}"/>
                        </a:ext>
                      </a:extLst>
                    </p:cNvPr>
                    <p:cNvSpPr>
                      <a:spLocks noChangeShapeType="1"/>
                    </p:cNvSpPr>
                    <p:nvPr/>
                  </p:nvSpPr>
                  <p:spPr bwMode="auto">
                    <a:xfrm>
                      <a:off x="2762" y="1702"/>
                      <a:ext cx="0" cy="22"/>
                    </a:xfrm>
                    <a:prstGeom prst="line">
                      <a:avLst/>
                    </a:prstGeom>
                    <a:noFill/>
                    <a:ln w="12700">
                      <a:solidFill>
                        <a:srgbClr val="20202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49" name="Freeform 189">
                      <a:extLst>
                        <a:ext uri="{FF2B5EF4-FFF2-40B4-BE49-F238E27FC236}">
                          <a16:creationId xmlns:a16="http://schemas.microsoft.com/office/drawing/2014/main" id="{CCFF7CAF-966C-E5B7-4FB5-9082C1C59C03}"/>
                        </a:ext>
                      </a:extLst>
                    </p:cNvPr>
                    <p:cNvSpPr>
                      <a:spLocks/>
                    </p:cNvSpPr>
                    <p:nvPr/>
                  </p:nvSpPr>
                  <p:spPr bwMode="auto">
                    <a:xfrm>
                      <a:off x="2762" y="1694"/>
                      <a:ext cx="117" cy="17"/>
                    </a:xfrm>
                    <a:custGeom>
                      <a:avLst/>
                      <a:gdLst/>
                      <a:ahLst/>
                      <a:cxnLst>
                        <a:cxn ang="0">
                          <a:pos x="116" y="0"/>
                        </a:cxn>
                        <a:cxn ang="0">
                          <a:pos x="0" y="0"/>
                        </a:cxn>
                        <a:cxn ang="0">
                          <a:pos x="0" y="16"/>
                        </a:cxn>
                        <a:cxn ang="0">
                          <a:pos x="116" y="16"/>
                        </a:cxn>
                        <a:cxn ang="0">
                          <a:pos x="116" y="0"/>
                        </a:cxn>
                      </a:cxnLst>
                      <a:rect l="0" t="0" r="r" b="b"/>
                      <a:pathLst>
                        <a:path w="117" h="17">
                          <a:moveTo>
                            <a:pt x="116" y="0"/>
                          </a:moveTo>
                          <a:lnTo>
                            <a:pt x="0" y="0"/>
                          </a:lnTo>
                          <a:lnTo>
                            <a:pt x="0" y="16"/>
                          </a:lnTo>
                          <a:lnTo>
                            <a:pt x="116" y="16"/>
                          </a:lnTo>
                          <a:lnTo>
                            <a:pt x="116" y="0"/>
                          </a:lnTo>
                        </a:path>
                      </a:pathLst>
                    </a:custGeom>
                    <a:solidFill>
                      <a:srgbClr val="A00000"/>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150" name="Group 190">
                      <a:extLst>
                        <a:ext uri="{FF2B5EF4-FFF2-40B4-BE49-F238E27FC236}">
                          <a16:creationId xmlns:a16="http://schemas.microsoft.com/office/drawing/2014/main" id="{42708C17-5225-EED7-7D70-269D8B7F600B}"/>
                        </a:ext>
                      </a:extLst>
                    </p:cNvPr>
                    <p:cNvGrpSpPr>
                      <a:grpSpLocks/>
                    </p:cNvGrpSpPr>
                    <p:nvPr/>
                  </p:nvGrpSpPr>
                  <p:grpSpPr bwMode="auto">
                    <a:xfrm>
                      <a:off x="2848" y="1694"/>
                      <a:ext cx="26" cy="20"/>
                      <a:chOff x="2848" y="1694"/>
                      <a:chExt cx="26" cy="20"/>
                    </a:xfrm>
                  </p:grpSpPr>
                  <p:sp>
                    <p:nvSpPr>
                      <p:cNvPr id="152" name="Freeform 191">
                        <a:extLst>
                          <a:ext uri="{FF2B5EF4-FFF2-40B4-BE49-F238E27FC236}">
                            <a16:creationId xmlns:a16="http://schemas.microsoft.com/office/drawing/2014/main" id="{A1E547BF-2B1C-5D21-87A2-7EA0EFC42DE5}"/>
                          </a:ext>
                        </a:extLst>
                      </p:cNvPr>
                      <p:cNvSpPr>
                        <a:spLocks/>
                      </p:cNvSpPr>
                      <p:nvPr/>
                    </p:nvSpPr>
                    <p:spPr bwMode="auto">
                      <a:xfrm>
                        <a:off x="2848" y="1694"/>
                        <a:ext cx="26" cy="20"/>
                      </a:xfrm>
                      <a:custGeom>
                        <a:avLst/>
                        <a:gdLst/>
                        <a:ahLst/>
                        <a:cxnLst>
                          <a:cxn ang="0">
                            <a:pos x="25" y="0"/>
                          </a:cxn>
                          <a:cxn ang="0">
                            <a:pos x="0" y="0"/>
                          </a:cxn>
                          <a:cxn ang="0">
                            <a:pos x="0" y="19"/>
                          </a:cxn>
                          <a:cxn ang="0">
                            <a:pos x="25" y="19"/>
                          </a:cxn>
                          <a:cxn ang="0">
                            <a:pos x="25" y="0"/>
                          </a:cxn>
                        </a:cxnLst>
                        <a:rect l="0" t="0" r="r" b="b"/>
                        <a:pathLst>
                          <a:path w="26" h="20">
                            <a:moveTo>
                              <a:pt x="25" y="0"/>
                            </a:moveTo>
                            <a:lnTo>
                              <a:pt x="0" y="0"/>
                            </a:lnTo>
                            <a:lnTo>
                              <a:pt x="0" y="19"/>
                            </a:lnTo>
                            <a:lnTo>
                              <a:pt x="25" y="19"/>
                            </a:lnTo>
                            <a:lnTo>
                              <a:pt x="25" y="0"/>
                            </a:lnTo>
                          </a:path>
                        </a:pathLst>
                      </a:custGeom>
                      <a:solidFill>
                        <a:srgbClr val="FFFFFF"/>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153" name="Group 192">
                        <a:extLst>
                          <a:ext uri="{FF2B5EF4-FFF2-40B4-BE49-F238E27FC236}">
                            <a16:creationId xmlns:a16="http://schemas.microsoft.com/office/drawing/2014/main" id="{283E1509-50CA-81AA-0CA7-72D28D3DD3B8}"/>
                          </a:ext>
                        </a:extLst>
                      </p:cNvPr>
                      <p:cNvGrpSpPr>
                        <a:grpSpLocks/>
                      </p:cNvGrpSpPr>
                      <p:nvPr/>
                    </p:nvGrpSpPr>
                    <p:grpSpPr bwMode="auto">
                      <a:xfrm>
                        <a:off x="2852" y="1694"/>
                        <a:ext cx="17" cy="20"/>
                        <a:chOff x="2852" y="1694"/>
                        <a:chExt cx="17" cy="20"/>
                      </a:xfrm>
                    </p:grpSpPr>
                    <p:sp>
                      <p:nvSpPr>
                        <p:cNvPr id="154" name="Line 193">
                          <a:extLst>
                            <a:ext uri="{FF2B5EF4-FFF2-40B4-BE49-F238E27FC236}">
                              <a16:creationId xmlns:a16="http://schemas.microsoft.com/office/drawing/2014/main" id="{7316466D-F07B-8807-6D3C-5E549D4B8CC1}"/>
                            </a:ext>
                          </a:extLst>
                        </p:cNvPr>
                        <p:cNvSpPr>
                          <a:spLocks noChangeShapeType="1"/>
                        </p:cNvSpPr>
                        <p:nvPr/>
                      </p:nvSpPr>
                      <p:spPr bwMode="auto">
                        <a:xfrm>
                          <a:off x="2869" y="1694"/>
                          <a:ext cx="0" cy="20"/>
                        </a:xfrm>
                        <a:prstGeom prst="line">
                          <a:avLst/>
                        </a:prstGeom>
                        <a:noFill/>
                        <a:ln w="12700">
                          <a:solidFill>
                            <a:srgbClr val="00000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55" name="Line 194">
                          <a:extLst>
                            <a:ext uri="{FF2B5EF4-FFF2-40B4-BE49-F238E27FC236}">
                              <a16:creationId xmlns:a16="http://schemas.microsoft.com/office/drawing/2014/main" id="{0BF6A6AF-519D-BE96-17AC-71F5115DD50A}"/>
                            </a:ext>
                          </a:extLst>
                        </p:cNvPr>
                        <p:cNvSpPr>
                          <a:spLocks noChangeShapeType="1"/>
                        </p:cNvSpPr>
                        <p:nvPr/>
                      </p:nvSpPr>
                      <p:spPr bwMode="auto">
                        <a:xfrm>
                          <a:off x="2867" y="1694"/>
                          <a:ext cx="0" cy="20"/>
                        </a:xfrm>
                        <a:prstGeom prst="line">
                          <a:avLst/>
                        </a:prstGeom>
                        <a:noFill/>
                        <a:ln w="12700">
                          <a:solidFill>
                            <a:srgbClr val="00000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56" name="Line 195">
                          <a:extLst>
                            <a:ext uri="{FF2B5EF4-FFF2-40B4-BE49-F238E27FC236}">
                              <a16:creationId xmlns:a16="http://schemas.microsoft.com/office/drawing/2014/main" id="{20015BC0-9CEA-C985-1749-841448BCB4B0}"/>
                            </a:ext>
                          </a:extLst>
                        </p:cNvPr>
                        <p:cNvSpPr>
                          <a:spLocks noChangeShapeType="1"/>
                        </p:cNvSpPr>
                        <p:nvPr/>
                      </p:nvSpPr>
                      <p:spPr bwMode="auto">
                        <a:xfrm>
                          <a:off x="2854" y="1694"/>
                          <a:ext cx="0" cy="20"/>
                        </a:xfrm>
                        <a:prstGeom prst="line">
                          <a:avLst/>
                        </a:prstGeom>
                        <a:noFill/>
                        <a:ln w="12700">
                          <a:solidFill>
                            <a:srgbClr val="00000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57" name="Line 196">
                          <a:extLst>
                            <a:ext uri="{FF2B5EF4-FFF2-40B4-BE49-F238E27FC236}">
                              <a16:creationId xmlns:a16="http://schemas.microsoft.com/office/drawing/2014/main" id="{E55FC8A1-2998-E204-7B57-3E0A761C44DA}"/>
                            </a:ext>
                          </a:extLst>
                        </p:cNvPr>
                        <p:cNvSpPr>
                          <a:spLocks noChangeShapeType="1"/>
                        </p:cNvSpPr>
                        <p:nvPr/>
                      </p:nvSpPr>
                      <p:spPr bwMode="auto">
                        <a:xfrm>
                          <a:off x="2852" y="1694"/>
                          <a:ext cx="0" cy="20"/>
                        </a:xfrm>
                        <a:prstGeom prst="line">
                          <a:avLst/>
                        </a:prstGeom>
                        <a:noFill/>
                        <a:ln w="12700">
                          <a:solidFill>
                            <a:srgbClr val="00000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sp>
                  <p:nvSpPr>
                    <p:cNvPr id="151" name="Freeform 197">
                      <a:extLst>
                        <a:ext uri="{FF2B5EF4-FFF2-40B4-BE49-F238E27FC236}">
                          <a16:creationId xmlns:a16="http://schemas.microsoft.com/office/drawing/2014/main" id="{F128D711-00BD-DC42-E7D5-7CE77474F428}"/>
                        </a:ext>
                      </a:extLst>
                    </p:cNvPr>
                    <p:cNvSpPr>
                      <a:spLocks/>
                    </p:cNvSpPr>
                    <p:nvPr/>
                  </p:nvSpPr>
                  <p:spPr bwMode="auto">
                    <a:xfrm>
                      <a:off x="2793" y="1690"/>
                      <a:ext cx="32" cy="17"/>
                    </a:xfrm>
                    <a:custGeom>
                      <a:avLst/>
                      <a:gdLst/>
                      <a:ahLst/>
                      <a:cxnLst>
                        <a:cxn ang="0">
                          <a:pos x="31" y="0"/>
                        </a:cxn>
                        <a:cxn ang="0">
                          <a:pos x="0" y="0"/>
                        </a:cxn>
                        <a:cxn ang="0">
                          <a:pos x="0" y="8"/>
                        </a:cxn>
                        <a:cxn ang="0">
                          <a:pos x="8" y="8"/>
                        </a:cxn>
                        <a:cxn ang="0">
                          <a:pos x="8" y="16"/>
                        </a:cxn>
                        <a:cxn ang="0">
                          <a:pos x="23" y="16"/>
                        </a:cxn>
                        <a:cxn ang="0">
                          <a:pos x="23" y="8"/>
                        </a:cxn>
                        <a:cxn ang="0">
                          <a:pos x="31" y="8"/>
                        </a:cxn>
                        <a:cxn ang="0">
                          <a:pos x="31" y="0"/>
                        </a:cxn>
                      </a:cxnLst>
                      <a:rect l="0" t="0" r="r" b="b"/>
                      <a:pathLst>
                        <a:path w="32" h="17">
                          <a:moveTo>
                            <a:pt x="31" y="0"/>
                          </a:moveTo>
                          <a:lnTo>
                            <a:pt x="0" y="0"/>
                          </a:lnTo>
                          <a:lnTo>
                            <a:pt x="0" y="8"/>
                          </a:lnTo>
                          <a:lnTo>
                            <a:pt x="8" y="8"/>
                          </a:lnTo>
                          <a:lnTo>
                            <a:pt x="8" y="16"/>
                          </a:lnTo>
                          <a:lnTo>
                            <a:pt x="23" y="16"/>
                          </a:lnTo>
                          <a:lnTo>
                            <a:pt x="23" y="8"/>
                          </a:lnTo>
                          <a:lnTo>
                            <a:pt x="31" y="8"/>
                          </a:lnTo>
                          <a:lnTo>
                            <a:pt x="31" y="0"/>
                          </a:lnTo>
                        </a:path>
                      </a:pathLst>
                    </a:custGeom>
                    <a:solidFill>
                      <a:srgbClr val="404040"/>
                    </a:solidFill>
                    <a:ln w="12700" cap="rnd" cmpd="sng">
                      <a:solidFill>
                        <a:srgbClr val="00000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nvGrpSpPr>
                  <p:cNvPr id="135" name="Group 198">
                    <a:extLst>
                      <a:ext uri="{FF2B5EF4-FFF2-40B4-BE49-F238E27FC236}">
                        <a16:creationId xmlns:a16="http://schemas.microsoft.com/office/drawing/2014/main" id="{7B0E8548-BE8C-4967-E28D-2C63282BB320}"/>
                      </a:ext>
                    </a:extLst>
                  </p:cNvPr>
                  <p:cNvGrpSpPr>
                    <a:grpSpLocks/>
                  </p:cNvGrpSpPr>
                  <p:nvPr/>
                </p:nvGrpSpPr>
                <p:grpSpPr bwMode="auto">
                  <a:xfrm>
                    <a:off x="2780" y="1697"/>
                    <a:ext cx="141" cy="25"/>
                    <a:chOff x="2780" y="1697"/>
                    <a:chExt cx="141" cy="25"/>
                  </a:xfrm>
                </p:grpSpPr>
                <p:grpSp>
                  <p:nvGrpSpPr>
                    <p:cNvPr id="136" name="Group 199">
                      <a:extLst>
                        <a:ext uri="{FF2B5EF4-FFF2-40B4-BE49-F238E27FC236}">
                          <a16:creationId xmlns:a16="http://schemas.microsoft.com/office/drawing/2014/main" id="{1DBAC294-96CF-4BD2-BC88-6D20654C2C78}"/>
                        </a:ext>
                      </a:extLst>
                    </p:cNvPr>
                    <p:cNvGrpSpPr>
                      <a:grpSpLocks/>
                    </p:cNvGrpSpPr>
                    <p:nvPr/>
                  </p:nvGrpSpPr>
                  <p:grpSpPr bwMode="auto">
                    <a:xfrm>
                      <a:off x="2818" y="1697"/>
                      <a:ext cx="25" cy="25"/>
                      <a:chOff x="2818" y="1697"/>
                      <a:chExt cx="25" cy="25"/>
                    </a:xfrm>
                  </p:grpSpPr>
                  <p:sp>
                    <p:nvSpPr>
                      <p:cNvPr id="145" name="Oval 144">
                        <a:extLst>
                          <a:ext uri="{FF2B5EF4-FFF2-40B4-BE49-F238E27FC236}">
                            <a16:creationId xmlns:a16="http://schemas.microsoft.com/office/drawing/2014/main" id="{869A97DB-2DE0-EE5E-E90A-D7084B50B5B4}"/>
                          </a:ext>
                        </a:extLst>
                      </p:cNvPr>
                      <p:cNvSpPr>
                        <a:spLocks noChangeArrowheads="1"/>
                      </p:cNvSpPr>
                      <p:nvPr/>
                    </p:nvSpPr>
                    <p:spPr bwMode="auto">
                      <a:xfrm>
                        <a:off x="2818" y="1697"/>
                        <a:ext cx="25" cy="25"/>
                      </a:xfrm>
                      <a:prstGeom prst="ellipse">
                        <a:avLst/>
                      </a:prstGeom>
                      <a:solidFill>
                        <a:srgbClr val="20202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46" name="Oval 145">
                        <a:extLst>
                          <a:ext uri="{FF2B5EF4-FFF2-40B4-BE49-F238E27FC236}">
                            <a16:creationId xmlns:a16="http://schemas.microsoft.com/office/drawing/2014/main" id="{2707CFFD-81A0-881E-5957-EB4B8B21B140}"/>
                          </a:ext>
                        </a:extLst>
                      </p:cNvPr>
                      <p:cNvSpPr>
                        <a:spLocks noChangeArrowheads="1"/>
                      </p:cNvSpPr>
                      <p:nvPr/>
                    </p:nvSpPr>
                    <p:spPr bwMode="auto">
                      <a:xfrm>
                        <a:off x="2824" y="1703"/>
                        <a:ext cx="14" cy="13"/>
                      </a:xfrm>
                      <a:prstGeom prst="ellipse">
                        <a:avLst/>
                      </a:prstGeom>
                      <a:solidFill>
                        <a:srgbClr val="A0A0A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47" name="Oval 146">
                        <a:extLst>
                          <a:ext uri="{FF2B5EF4-FFF2-40B4-BE49-F238E27FC236}">
                            <a16:creationId xmlns:a16="http://schemas.microsoft.com/office/drawing/2014/main" id="{3DA1E985-D1CD-4BD1-DDBE-458701667418}"/>
                          </a:ext>
                        </a:extLst>
                      </p:cNvPr>
                      <p:cNvSpPr>
                        <a:spLocks noChangeArrowheads="1"/>
                      </p:cNvSpPr>
                      <p:nvPr/>
                    </p:nvSpPr>
                    <p:spPr bwMode="auto">
                      <a:xfrm flipH="1" flipV="1">
                        <a:off x="2830" y="1709"/>
                        <a:ext cx="2" cy="1"/>
                      </a:xfrm>
                      <a:prstGeom prst="ellipse">
                        <a:avLst/>
                      </a:prstGeom>
                      <a:solidFill>
                        <a:srgbClr val="60606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nvGrpSpPr>
                    <p:cNvPr id="137" name="Group 203">
                      <a:extLst>
                        <a:ext uri="{FF2B5EF4-FFF2-40B4-BE49-F238E27FC236}">
                          <a16:creationId xmlns:a16="http://schemas.microsoft.com/office/drawing/2014/main" id="{F304BE55-0886-FEC6-C4F0-22BDDB3F91CF}"/>
                        </a:ext>
                      </a:extLst>
                    </p:cNvPr>
                    <p:cNvGrpSpPr>
                      <a:grpSpLocks/>
                    </p:cNvGrpSpPr>
                    <p:nvPr/>
                  </p:nvGrpSpPr>
                  <p:grpSpPr bwMode="auto">
                    <a:xfrm>
                      <a:off x="2780" y="1697"/>
                      <a:ext cx="25" cy="25"/>
                      <a:chOff x="2780" y="1697"/>
                      <a:chExt cx="25" cy="25"/>
                    </a:xfrm>
                  </p:grpSpPr>
                  <p:sp>
                    <p:nvSpPr>
                      <p:cNvPr id="142" name="Oval 141">
                        <a:extLst>
                          <a:ext uri="{FF2B5EF4-FFF2-40B4-BE49-F238E27FC236}">
                            <a16:creationId xmlns:a16="http://schemas.microsoft.com/office/drawing/2014/main" id="{BB359B71-669C-6E17-800A-4D02B64B9D3B}"/>
                          </a:ext>
                        </a:extLst>
                      </p:cNvPr>
                      <p:cNvSpPr>
                        <a:spLocks noChangeArrowheads="1"/>
                      </p:cNvSpPr>
                      <p:nvPr/>
                    </p:nvSpPr>
                    <p:spPr bwMode="auto">
                      <a:xfrm>
                        <a:off x="2780" y="1697"/>
                        <a:ext cx="25" cy="25"/>
                      </a:xfrm>
                      <a:prstGeom prst="ellipse">
                        <a:avLst/>
                      </a:prstGeom>
                      <a:solidFill>
                        <a:srgbClr val="20202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43" name="Oval 142">
                        <a:extLst>
                          <a:ext uri="{FF2B5EF4-FFF2-40B4-BE49-F238E27FC236}">
                            <a16:creationId xmlns:a16="http://schemas.microsoft.com/office/drawing/2014/main" id="{A6961B94-4645-1265-CD87-40A989C7C532}"/>
                          </a:ext>
                        </a:extLst>
                      </p:cNvPr>
                      <p:cNvSpPr>
                        <a:spLocks noChangeArrowheads="1"/>
                      </p:cNvSpPr>
                      <p:nvPr/>
                    </p:nvSpPr>
                    <p:spPr bwMode="auto">
                      <a:xfrm>
                        <a:off x="2785" y="1703"/>
                        <a:ext cx="14" cy="13"/>
                      </a:xfrm>
                      <a:prstGeom prst="ellipse">
                        <a:avLst/>
                      </a:prstGeom>
                      <a:solidFill>
                        <a:srgbClr val="A0A0A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44" name="Oval 143">
                        <a:extLst>
                          <a:ext uri="{FF2B5EF4-FFF2-40B4-BE49-F238E27FC236}">
                            <a16:creationId xmlns:a16="http://schemas.microsoft.com/office/drawing/2014/main" id="{A1699B51-EB7A-F150-775F-13F4F6F46E73}"/>
                          </a:ext>
                        </a:extLst>
                      </p:cNvPr>
                      <p:cNvSpPr>
                        <a:spLocks noChangeArrowheads="1"/>
                      </p:cNvSpPr>
                      <p:nvPr/>
                    </p:nvSpPr>
                    <p:spPr bwMode="auto">
                      <a:xfrm flipH="1" flipV="1">
                        <a:off x="2792" y="1709"/>
                        <a:ext cx="1" cy="1"/>
                      </a:xfrm>
                      <a:prstGeom prst="ellipse">
                        <a:avLst/>
                      </a:prstGeom>
                      <a:solidFill>
                        <a:srgbClr val="60606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nvGrpSpPr>
                    <p:cNvPr id="138" name="Group 207">
                      <a:extLst>
                        <a:ext uri="{FF2B5EF4-FFF2-40B4-BE49-F238E27FC236}">
                          <a16:creationId xmlns:a16="http://schemas.microsoft.com/office/drawing/2014/main" id="{B0A274E3-C4F4-82C8-9331-03E2B6B2DCA4}"/>
                        </a:ext>
                      </a:extLst>
                    </p:cNvPr>
                    <p:cNvGrpSpPr>
                      <a:grpSpLocks/>
                    </p:cNvGrpSpPr>
                    <p:nvPr/>
                  </p:nvGrpSpPr>
                  <p:grpSpPr bwMode="auto">
                    <a:xfrm>
                      <a:off x="2895" y="1697"/>
                      <a:ext cx="26" cy="25"/>
                      <a:chOff x="2895" y="1697"/>
                      <a:chExt cx="26" cy="25"/>
                    </a:xfrm>
                  </p:grpSpPr>
                  <p:sp>
                    <p:nvSpPr>
                      <p:cNvPr id="139" name="Oval 138">
                        <a:extLst>
                          <a:ext uri="{FF2B5EF4-FFF2-40B4-BE49-F238E27FC236}">
                            <a16:creationId xmlns:a16="http://schemas.microsoft.com/office/drawing/2014/main" id="{37E9E691-7D92-4B75-C83D-C871EDBD7FC7}"/>
                          </a:ext>
                        </a:extLst>
                      </p:cNvPr>
                      <p:cNvSpPr>
                        <a:spLocks noChangeArrowheads="1"/>
                      </p:cNvSpPr>
                      <p:nvPr/>
                    </p:nvSpPr>
                    <p:spPr bwMode="auto">
                      <a:xfrm>
                        <a:off x="2895" y="1697"/>
                        <a:ext cx="26" cy="25"/>
                      </a:xfrm>
                      <a:prstGeom prst="ellipse">
                        <a:avLst/>
                      </a:prstGeom>
                      <a:solidFill>
                        <a:srgbClr val="20202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40" name="Oval 139">
                        <a:extLst>
                          <a:ext uri="{FF2B5EF4-FFF2-40B4-BE49-F238E27FC236}">
                            <a16:creationId xmlns:a16="http://schemas.microsoft.com/office/drawing/2014/main" id="{AAC2E44B-6C8F-2F44-3784-42CE59C1046C}"/>
                          </a:ext>
                        </a:extLst>
                      </p:cNvPr>
                      <p:cNvSpPr>
                        <a:spLocks noChangeArrowheads="1"/>
                      </p:cNvSpPr>
                      <p:nvPr/>
                    </p:nvSpPr>
                    <p:spPr bwMode="auto">
                      <a:xfrm>
                        <a:off x="2900" y="1703"/>
                        <a:ext cx="15" cy="13"/>
                      </a:xfrm>
                      <a:prstGeom prst="ellipse">
                        <a:avLst/>
                      </a:prstGeom>
                      <a:solidFill>
                        <a:srgbClr val="A0A0A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41" name="Oval 140">
                        <a:extLst>
                          <a:ext uri="{FF2B5EF4-FFF2-40B4-BE49-F238E27FC236}">
                            <a16:creationId xmlns:a16="http://schemas.microsoft.com/office/drawing/2014/main" id="{175882C7-6259-3109-2BDB-192FF570A9D2}"/>
                          </a:ext>
                        </a:extLst>
                      </p:cNvPr>
                      <p:cNvSpPr>
                        <a:spLocks noChangeArrowheads="1"/>
                      </p:cNvSpPr>
                      <p:nvPr/>
                    </p:nvSpPr>
                    <p:spPr bwMode="auto">
                      <a:xfrm flipH="1" flipV="1">
                        <a:off x="2907" y="1709"/>
                        <a:ext cx="1" cy="1"/>
                      </a:xfrm>
                      <a:prstGeom prst="ellipse">
                        <a:avLst/>
                      </a:prstGeom>
                      <a:solidFill>
                        <a:srgbClr val="606060"/>
                      </a:solidFill>
                      <a:ln w="12700">
                        <a:solidFill>
                          <a:srgbClr val="000000"/>
                        </a:solidFill>
                        <a:round/>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grpSp>
          </p:grpSp>
        </p:grpSp>
        <p:pic>
          <p:nvPicPr>
            <p:cNvPr id="16" name="Resim 15">
              <a:extLst>
                <a:ext uri="{FF2B5EF4-FFF2-40B4-BE49-F238E27FC236}">
                  <a16:creationId xmlns:a16="http://schemas.microsoft.com/office/drawing/2014/main" id="{3B387B4E-9570-D449-1FE9-D0EB423B486F}"/>
                </a:ext>
              </a:extLst>
            </p:cNvPr>
            <p:cNvPicPr>
              <a:picLocks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980" y="1584"/>
              <a:ext cx="500" cy="1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Resim 16">
              <a:extLst>
                <a:ext uri="{FF2B5EF4-FFF2-40B4-BE49-F238E27FC236}">
                  <a16:creationId xmlns:a16="http://schemas.microsoft.com/office/drawing/2014/main" id="{A4C1658F-CCA1-E486-4D36-31F83E007C20}"/>
                </a:ext>
              </a:extLst>
            </p:cNvPr>
            <p:cNvPicPr>
              <a:picLocks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39" y="1554"/>
              <a:ext cx="513" cy="2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 name="Resim 17">
              <a:extLst>
                <a:ext uri="{FF2B5EF4-FFF2-40B4-BE49-F238E27FC236}">
                  <a16:creationId xmlns:a16="http://schemas.microsoft.com/office/drawing/2014/main" id="{54503E3B-3556-630C-D1A9-5FA93D4C25B6}"/>
                </a:ext>
              </a:extLst>
            </p:cNvPr>
            <p:cNvPicPr>
              <a:picLocks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614" y="1454"/>
              <a:ext cx="236" cy="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9" name="Group 214">
              <a:extLst>
                <a:ext uri="{FF2B5EF4-FFF2-40B4-BE49-F238E27FC236}">
                  <a16:creationId xmlns:a16="http://schemas.microsoft.com/office/drawing/2014/main" id="{0272F57D-5229-F5F4-7DBB-7BAA32AC0C4D}"/>
                </a:ext>
              </a:extLst>
            </p:cNvPr>
            <p:cNvGrpSpPr>
              <a:grpSpLocks/>
            </p:cNvGrpSpPr>
            <p:nvPr/>
          </p:nvGrpSpPr>
          <p:grpSpPr bwMode="auto">
            <a:xfrm>
              <a:off x="3616" y="1456"/>
              <a:ext cx="334" cy="322"/>
              <a:chOff x="3616" y="1456"/>
              <a:chExt cx="334" cy="322"/>
            </a:xfrm>
          </p:grpSpPr>
          <p:sp>
            <p:nvSpPr>
              <p:cNvPr id="125" name="AutoShape 215">
                <a:extLst>
                  <a:ext uri="{FF2B5EF4-FFF2-40B4-BE49-F238E27FC236}">
                    <a16:creationId xmlns:a16="http://schemas.microsoft.com/office/drawing/2014/main" id="{B63A59F2-F25C-1ED5-0AEE-CDDA424B363E}"/>
                  </a:ext>
                </a:extLst>
              </p:cNvPr>
              <p:cNvSpPr>
                <a:spLocks noChangeArrowheads="1"/>
              </p:cNvSpPr>
              <p:nvPr/>
            </p:nvSpPr>
            <p:spPr bwMode="auto">
              <a:xfrm>
                <a:off x="3616" y="1456"/>
                <a:ext cx="334" cy="322"/>
              </a:xfrm>
              <a:prstGeom prst="rightArrow">
                <a:avLst>
                  <a:gd name="adj1" fmla="val 75009"/>
                  <a:gd name="adj2" fmla="val 51868"/>
                </a:avLst>
              </a:prstGeom>
              <a:solidFill>
                <a:schemeClr val="bg1"/>
              </a:solidFill>
              <a:ln w="12700">
                <a:solidFill>
                  <a:schemeClr val="tx1"/>
                </a:solidFill>
                <a:miter lim="800000"/>
                <a:headEnd/>
                <a:tailEnd/>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pic>
            <p:nvPicPr>
              <p:cNvPr id="126" name="Resim 125">
                <a:extLst>
                  <a:ext uri="{FF2B5EF4-FFF2-40B4-BE49-F238E27FC236}">
                    <a16:creationId xmlns:a16="http://schemas.microsoft.com/office/drawing/2014/main" id="{EE9EBAF9-1BC3-D77F-D502-2A98F1B91E4A}"/>
                  </a:ext>
                </a:extLst>
              </p:cNvPr>
              <p:cNvPicPr>
                <a:picLocks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649" y="1508"/>
                <a:ext cx="167" cy="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0" name="Group 217">
              <a:extLst>
                <a:ext uri="{FF2B5EF4-FFF2-40B4-BE49-F238E27FC236}">
                  <a16:creationId xmlns:a16="http://schemas.microsoft.com/office/drawing/2014/main" id="{63AD083B-ED58-5564-3558-B5F989AA1E91}"/>
                </a:ext>
              </a:extLst>
            </p:cNvPr>
            <p:cNvGrpSpPr>
              <a:grpSpLocks/>
            </p:cNvGrpSpPr>
            <p:nvPr/>
          </p:nvGrpSpPr>
          <p:grpSpPr bwMode="auto">
            <a:xfrm>
              <a:off x="3078" y="1504"/>
              <a:ext cx="457" cy="279"/>
              <a:chOff x="3078" y="1504"/>
              <a:chExt cx="457" cy="279"/>
            </a:xfrm>
          </p:grpSpPr>
          <p:grpSp>
            <p:nvGrpSpPr>
              <p:cNvPr id="21" name="Group 218">
                <a:extLst>
                  <a:ext uri="{FF2B5EF4-FFF2-40B4-BE49-F238E27FC236}">
                    <a16:creationId xmlns:a16="http://schemas.microsoft.com/office/drawing/2014/main" id="{59568DC3-2237-E5D5-7170-5193B646293B}"/>
                  </a:ext>
                </a:extLst>
              </p:cNvPr>
              <p:cNvGrpSpPr>
                <a:grpSpLocks/>
              </p:cNvGrpSpPr>
              <p:nvPr/>
            </p:nvGrpSpPr>
            <p:grpSpPr bwMode="auto">
              <a:xfrm>
                <a:off x="3226" y="1504"/>
                <a:ext cx="102" cy="44"/>
                <a:chOff x="3226" y="1504"/>
                <a:chExt cx="102" cy="44"/>
              </a:xfrm>
            </p:grpSpPr>
            <p:sp>
              <p:nvSpPr>
                <p:cNvPr id="123" name="Freeform 219">
                  <a:extLst>
                    <a:ext uri="{FF2B5EF4-FFF2-40B4-BE49-F238E27FC236}">
                      <a16:creationId xmlns:a16="http://schemas.microsoft.com/office/drawing/2014/main" id="{9F28D63F-B416-DE39-3CA7-34E301FA2A44}"/>
                    </a:ext>
                  </a:extLst>
                </p:cNvPr>
                <p:cNvSpPr>
                  <a:spLocks/>
                </p:cNvSpPr>
                <p:nvPr/>
              </p:nvSpPr>
              <p:spPr bwMode="auto">
                <a:xfrm>
                  <a:off x="3226" y="1504"/>
                  <a:ext cx="72" cy="44"/>
                </a:xfrm>
                <a:custGeom>
                  <a:avLst/>
                  <a:gdLst/>
                  <a:ahLst/>
                  <a:cxnLst>
                    <a:cxn ang="0">
                      <a:pos x="0" y="43"/>
                    </a:cxn>
                    <a:cxn ang="0">
                      <a:pos x="0" y="18"/>
                    </a:cxn>
                    <a:cxn ang="0">
                      <a:pos x="71" y="0"/>
                    </a:cxn>
                    <a:cxn ang="0">
                      <a:pos x="71" y="31"/>
                    </a:cxn>
                    <a:cxn ang="0">
                      <a:pos x="0" y="43"/>
                    </a:cxn>
                  </a:cxnLst>
                  <a:rect l="0" t="0" r="r" b="b"/>
                  <a:pathLst>
                    <a:path w="72" h="44">
                      <a:moveTo>
                        <a:pt x="0" y="43"/>
                      </a:moveTo>
                      <a:lnTo>
                        <a:pt x="0" y="18"/>
                      </a:lnTo>
                      <a:lnTo>
                        <a:pt x="71" y="0"/>
                      </a:lnTo>
                      <a:lnTo>
                        <a:pt x="71" y="31"/>
                      </a:lnTo>
                      <a:lnTo>
                        <a:pt x="0" y="43"/>
                      </a:lnTo>
                    </a:path>
                  </a:pathLst>
                </a:custGeom>
                <a:solidFill>
                  <a:srgbClr val="606060"/>
                </a:solidFill>
                <a:ln w="12700" cap="rnd" cmpd="sng">
                  <a:solidFill>
                    <a:srgbClr val="60606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24" name="Freeform 220">
                  <a:extLst>
                    <a:ext uri="{FF2B5EF4-FFF2-40B4-BE49-F238E27FC236}">
                      <a16:creationId xmlns:a16="http://schemas.microsoft.com/office/drawing/2014/main" id="{7BB5BB10-7C9C-7670-35C8-706BC291F7F4}"/>
                    </a:ext>
                  </a:extLst>
                </p:cNvPr>
                <p:cNvSpPr>
                  <a:spLocks/>
                </p:cNvSpPr>
                <p:nvPr/>
              </p:nvSpPr>
              <p:spPr bwMode="auto">
                <a:xfrm>
                  <a:off x="3297" y="1504"/>
                  <a:ext cx="31" cy="27"/>
                </a:xfrm>
                <a:custGeom>
                  <a:avLst/>
                  <a:gdLst/>
                  <a:ahLst/>
                  <a:cxnLst>
                    <a:cxn ang="0">
                      <a:pos x="0" y="0"/>
                    </a:cxn>
                    <a:cxn ang="0">
                      <a:pos x="0" y="26"/>
                    </a:cxn>
                    <a:cxn ang="0">
                      <a:pos x="30" y="26"/>
                    </a:cxn>
                    <a:cxn ang="0">
                      <a:pos x="30" y="7"/>
                    </a:cxn>
                    <a:cxn ang="0">
                      <a:pos x="0" y="0"/>
                    </a:cxn>
                  </a:cxnLst>
                  <a:rect l="0" t="0" r="r" b="b"/>
                  <a:pathLst>
                    <a:path w="31" h="27">
                      <a:moveTo>
                        <a:pt x="0" y="0"/>
                      </a:moveTo>
                      <a:lnTo>
                        <a:pt x="0" y="26"/>
                      </a:lnTo>
                      <a:lnTo>
                        <a:pt x="30" y="26"/>
                      </a:lnTo>
                      <a:lnTo>
                        <a:pt x="30" y="7"/>
                      </a:lnTo>
                      <a:lnTo>
                        <a:pt x="0" y="0"/>
                      </a:lnTo>
                    </a:path>
                  </a:pathLst>
                </a:custGeom>
                <a:solidFill>
                  <a:srgbClr val="40404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22" name="Freeform 221">
                <a:extLst>
                  <a:ext uri="{FF2B5EF4-FFF2-40B4-BE49-F238E27FC236}">
                    <a16:creationId xmlns:a16="http://schemas.microsoft.com/office/drawing/2014/main" id="{CB17F24D-37A7-F973-B0DD-7AFB76F301BB}"/>
                  </a:ext>
                </a:extLst>
              </p:cNvPr>
              <p:cNvSpPr>
                <a:spLocks/>
              </p:cNvSpPr>
              <p:nvPr/>
            </p:nvSpPr>
            <p:spPr bwMode="auto">
              <a:xfrm>
                <a:off x="3078" y="1641"/>
                <a:ext cx="457" cy="142"/>
              </a:xfrm>
              <a:custGeom>
                <a:avLst/>
                <a:gdLst/>
                <a:ahLst/>
                <a:cxnLst>
                  <a:cxn ang="0">
                    <a:pos x="3" y="9"/>
                  </a:cxn>
                  <a:cxn ang="0">
                    <a:pos x="6" y="37"/>
                  </a:cxn>
                  <a:cxn ang="0">
                    <a:pos x="24" y="50"/>
                  </a:cxn>
                  <a:cxn ang="0">
                    <a:pos x="52" y="48"/>
                  </a:cxn>
                  <a:cxn ang="0">
                    <a:pos x="73" y="59"/>
                  </a:cxn>
                  <a:cxn ang="0">
                    <a:pos x="88" y="79"/>
                  </a:cxn>
                  <a:cxn ang="0">
                    <a:pos x="103" y="102"/>
                  </a:cxn>
                  <a:cxn ang="0">
                    <a:pos x="132" y="114"/>
                  </a:cxn>
                  <a:cxn ang="0">
                    <a:pos x="138" y="116"/>
                  </a:cxn>
                  <a:cxn ang="0">
                    <a:pos x="141" y="116"/>
                  </a:cxn>
                  <a:cxn ang="0">
                    <a:pos x="145" y="116"/>
                  </a:cxn>
                  <a:cxn ang="0">
                    <a:pos x="162" y="116"/>
                  </a:cxn>
                  <a:cxn ang="0">
                    <a:pos x="174" y="116"/>
                  </a:cxn>
                  <a:cxn ang="0">
                    <a:pos x="177" y="116"/>
                  </a:cxn>
                  <a:cxn ang="0">
                    <a:pos x="180" y="116"/>
                  </a:cxn>
                  <a:cxn ang="0">
                    <a:pos x="182" y="117"/>
                  </a:cxn>
                  <a:cxn ang="0">
                    <a:pos x="185" y="117"/>
                  </a:cxn>
                  <a:cxn ang="0">
                    <a:pos x="203" y="123"/>
                  </a:cxn>
                  <a:cxn ang="0">
                    <a:pos x="217" y="133"/>
                  </a:cxn>
                  <a:cxn ang="0">
                    <a:pos x="249" y="141"/>
                  </a:cxn>
                  <a:cxn ang="0">
                    <a:pos x="268" y="126"/>
                  </a:cxn>
                  <a:cxn ang="0">
                    <a:pos x="288" y="116"/>
                  </a:cxn>
                  <a:cxn ang="0">
                    <a:pos x="312" y="87"/>
                  </a:cxn>
                  <a:cxn ang="0">
                    <a:pos x="330" y="84"/>
                  </a:cxn>
                  <a:cxn ang="0">
                    <a:pos x="334" y="85"/>
                  </a:cxn>
                  <a:cxn ang="0">
                    <a:pos x="339" y="85"/>
                  </a:cxn>
                  <a:cxn ang="0">
                    <a:pos x="343" y="86"/>
                  </a:cxn>
                  <a:cxn ang="0">
                    <a:pos x="346" y="87"/>
                  </a:cxn>
                  <a:cxn ang="0">
                    <a:pos x="349" y="88"/>
                  </a:cxn>
                  <a:cxn ang="0">
                    <a:pos x="360" y="92"/>
                  </a:cxn>
                  <a:cxn ang="0">
                    <a:pos x="388" y="74"/>
                  </a:cxn>
                  <a:cxn ang="0">
                    <a:pos x="406" y="50"/>
                  </a:cxn>
                  <a:cxn ang="0">
                    <a:pos x="431" y="47"/>
                  </a:cxn>
                  <a:cxn ang="0">
                    <a:pos x="456" y="23"/>
                  </a:cxn>
                  <a:cxn ang="0">
                    <a:pos x="444" y="0"/>
                  </a:cxn>
                </a:cxnLst>
                <a:rect l="0" t="0" r="r" b="b"/>
                <a:pathLst>
                  <a:path w="457" h="142">
                    <a:moveTo>
                      <a:pt x="18" y="8"/>
                    </a:moveTo>
                    <a:lnTo>
                      <a:pt x="3" y="9"/>
                    </a:lnTo>
                    <a:lnTo>
                      <a:pt x="0" y="23"/>
                    </a:lnTo>
                    <a:lnTo>
                      <a:pt x="6" y="37"/>
                    </a:lnTo>
                    <a:lnTo>
                      <a:pt x="10" y="48"/>
                    </a:lnTo>
                    <a:lnTo>
                      <a:pt x="24" y="50"/>
                    </a:lnTo>
                    <a:lnTo>
                      <a:pt x="36" y="47"/>
                    </a:lnTo>
                    <a:lnTo>
                      <a:pt x="52" y="48"/>
                    </a:lnTo>
                    <a:lnTo>
                      <a:pt x="59" y="49"/>
                    </a:lnTo>
                    <a:lnTo>
                      <a:pt x="73" y="59"/>
                    </a:lnTo>
                    <a:lnTo>
                      <a:pt x="81" y="67"/>
                    </a:lnTo>
                    <a:lnTo>
                      <a:pt x="88" y="79"/>
                    </a:lnTo>
                    <a:lnTo>
                      <a:pt x="96" y="92"/>
                    </a:lnTo>
                    <a:lnTo>
                      <a:pt x="103" y="102"/>
                    </a:lnTo>
                    <a:lnTo>
                      <a:pt x="121" y="112"/>
                    </a:lnTo>
                    <a:lnTo>
                      <a:pt x="132" y="114"/>
                    </a:lnTo>
                    <a:lnTo>
                      <a:pt x="136" y="116"/>
                    </a:lnTo>
                    <a:lnTo>
                      <a:pt x="138" y="116"/>
                    </a:lnTo>
                    <a:lnTo>
                      <a:pt x="140" y="116"/>
                    </a:lnTo>
                    <a:lnTo>
                      <a:pt x="141" y="116"/>
                    </a:lnTo>
                    <a:lnTo>
                      <a:pt x="143" y="116"/>
                    </a:lnTo>
                    <a:lnTo>
                      <a:pt x="145" y="116"/>
                    </a:lnTo>
                    <a:lnTo>
                      <a:pt x="150" y="116"/>
                    </a:lnTo>
                    <a:lnTo>
                      <a:pt x="162" y="116"/>
                    </a:lnTo>
                    <a:lnTo>
                      <a:pt x="172" y="116"/>
                    </a:lnTo>
                    <a:lnTo>
                      <a:pt x="174" y="116"/>
                    </a:lnTo>
                    <a:lnTo>
                      <a:pt x="175" y="116"/>
                    </a:lnTo>
                    <a:lnTo>
                      <a:pt x="177" y="116"/>
                    </a:lnTo>
                    <a:lnTo>
                      <a:pt x="178" y="116"/>
                    </a:lnTo>
                    <a:lnTo>
                      <a:pt x="180" y="116"/>
                    </a:lnTo>
                    <a:lnTo>
                      <a:pt x="181" y="117"/>
                    </a:lnTo>
                    <a:lnTo>
                      <a:pt x="182" y="117"/>
                    </a:lnTo>
                    <a:lnTo>
                      <a:pt x="184" y="117"/>
                    </a:lnTo>
                    <a:lnTo>
                      <a:pt x="185" y="117"/>
                    </a:lnTo>
                    <a:lnTo>
                      <a:pt x="187" y="118"/>
                    </a:lnTo>
                    <a:lnTo>
                      <a:pt x="203" y="123"/>
                    </a:lnTo>
                    <a:lnTo>
                      <a:pt x="209" y="126"/>
                    </a:lnTo>
                    <a:lnTo>
                      <a:pt x="217" y="133"/>
                    </a:lnTo>
                    <a:lnTo>
                      <a:pt x="221" y="138"/>
                    </a:lnTo>
                    <a:lnTo>
                      <a:pt x="249" y="141"/>
                    </a:lnTo>
                    <a:lnTo>
                      <a:pt x="260" y="135"/>
                    </a:lnTo>
                    <a:lnTo>
                      <a:pt x="268" y="126"/>
                    </a:lnTo>
                    <a:lnTo>
                      <a:pt x="280" y="117"/>
                    </a:lnTo>
                    <a:lnTo>
                      <a:pt x="288" y="116"/>
                    </a:lnTo>
                    <a:lnTo>
                      <a:pt x="298" y="114"/>
                    </a:lnTo>
                    <a:lnTo>
                      <a:pt x="312" y="87"/>
                    </a:lnTo>
                    <a:lnTo>
                      <a:pt x="325" y="84"/>
                    </a:lnTo>
                    <a:lnTo>
                      <a:pt x="330" y="84"/>
                    </a:lnTo>
                    <a:lnTo>
                      <a:pt x="332" y="84"/>
                    </a:lnTo>
                    <a:lnTo>
                      <a:pt x="334" y="85"/>
                    </a:lnTo>
                    <a:lnTo>
                      <a:pt x="337" y="85"/>
                    </a:lnTo>
                    <a:lnTo>
                      <a:pt x="339" y="85"/>
                    </a:lnTo>
                    <a:lnTo>
                      <a:pt x="341" y="85"/>
                    </a:lnTo>
                    <a:lnTo>
                      <a:pt x="343" y="86"/>
                    </a:lnTo>
                    <a:lnTo>
                      <a:pt x="345" y="86"/>
                    </a:lnTo>
                    <a:lnTo>
                      <a:pt x="346" y="87"/>
                    </a:lnTo>
                    <a:lnTo>
                      <a:pt x="348" y="87"/>
                    </a:lnTo>
                    <a:lnTo>
                      <a:pt x="349" y="88"/>
                    </a:lnTo>
                    <a:lnTo>
                      <a:pt x="351" y="90"/>
                    </a:lnTo>
                    <a:lnTo>
                      <a:pt x="360" y="92"/>
                    </a:lnTo>
                    <a:lnTo>
                      <a:pt x="376" y="90"/>
                    </a:lnTo>
                    <a:lnTo>
                      <a:pt x="388" y="74"/>
                    </a:lnTo>
                    <a:lnTo>
                      <a:pt x="398" y="57"/>
                    </a:lnTo>
                    <a:lnTo>
                      <a:pt x="406" y="50"/>
                    </a:lnTo>
                    <a:lnTo>
                      <a:pt x="419" y="53"/>
                    </a:lnTo>
                    <a:lnTo>
                      <a:pt x="431" y="47"/>
                    </a:lnTo>
                    <a:lnTo>
                      <a:pt x="437" y="32"/>
                    </a:lnTo>
                    <a:lnTo>
                      <a:pt x="456" y="23"/>
                    </a:lnTo>
                    <a:lnTo>
                      <a:pt x="456" y="8"/>
                    </a:lnTo>
                    <a:lnTo>
                      <a:pt x="444" y="0"/>
                    </a:lnTo>
                    <a:lnTo>
                      <a:pt x="18" y="8"/>
                    </a:lnTo>
                  </a:path>
                </a:pathLst>
              </a:custGeom>
              <a:solidFill>
                <a:srgbClr val="006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3" name="Freeform 222">
                <a:extLst>
                  <a:ext uri="{FF2B5EF4-FFF2-40B4-BE49-F238E27FC236}">
                    <a16:creationId xmlns:a16="http://schemas.microsoft.com/office/drawing/2014/main" id="{E7CE6A21-C2B2-A18F-695E-1365AB743FFD}"/>
                  </a:ext>
                </a:extLst>
              </p:cNvPr>
              <p:cNvSpPr>
                <a:spLocks/>
              </p:cNvSpPr>
              <p:nvPr/>
            </p:nvSpPr>
            <p:spPr bwMode="auto">
              <a:xfrm>
                <a:off x="3456" y="1669"/>
                <a:ext cx="35" cy="17"/>
              </a:xfrm>
              <a:custGeom>
                <a:avLst/>
                <a:gdLst/>
                <a:ahLst/>
                <a:cxnLst>
                  <a:cxn ang="0">
                    <a:pos x="0" y="12"/>
                  </a:cxn>
                  <a:cxn ang="0">
                    <a:pos x="26" y="0"/>
                  </a:cxn>
                  <a:cxn ang="0">
                    <a:pos x="34" y="4"/>
                  </a:cxn>
                  <a:cxn ang="0">
                    <a:pos x="6" y="16"/>
                  </a:cxn>
                  <a:cxn ang="0">
                    <a:pos x="0" y="12"/>
                  </a:cxn>
                </a:cxnLst>
                <a:rect l="0" t="0" r="r" b="b"/>
                <a:pathLst>
                  <a:path w="35" h="17">
                    <a:moveTo>
                      <a:pt x="0" y="12"/>
                    </a:moveTo>
                    <a:lnTo>
                      <a:pt x="26" y="0"/>
                    </a:lnTo>
                    <a:lnTo>
                      <a:pt x="34" y="4"/>
                    </a:lnTo>
                    <a:lnTo>
                      <a:pt x="6" y="16"/>
                    </a:lnTo>
                    <a:lnTo>
                      <a:pt x="0" y="12"/>
                    </a:lnTo>
                  </a:path>
                </a:pathLst>
              </a:custGeom>
              <a:solidFill>
                <a:srgbClr val="5B5B5B"/>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4" name="Freeform 223">
                <a:extLst>
                  <a:ext uri="{FF2B5EF4-FFF2-40B4-BE49-F238E27FC236}">
                    <a16:creationId xmlns:a16="http://schemas.microsoft.com/office/drawing/2014/main" id="{8DA2C3C3-7FBB-E450-BF64-A7325F7B4B7D}"/>
                  </a:ext>
                </a:extLst>
              </p:cNvPr>
              <p:cNvSpPr>
                <a:spLocks/>
              </p:cNvSpPr>
              <p:nvPr/>
            </p:nvSpPr>
            <p:spPr bwMode="auto">
              <a:xfrm>
                <a:off x="3456" y="1680"/>
                <a:ext cx="17" cy="17"/>
              </a:xfrm>
              <a:custGeom>
                <a:avLst/>
                <a:gdLst/>
                <a:ahLst/>
                <a:cxnLst>
                  <a:cxn ang="0">
                    <a:pos x="0" y="0"/>
                  </a:cxn>
                  <a:cxn ang="0">
                    <a:pos x="16" y="4"/>
                  </a:cxn>
                  <a:cxn ang="0">
                    <a:pos x="16" y="16"/>
                  </a:cxn>
                  <a:cxn ang="0">
                    <a:pos x="0" y="9"/>
                  </a:cxn>
                  <a:cxn ang="0">
                    <a:pos x="0" y="0"/>
                  </a:cxn>
                </a:cxnLst>
                <a:rect l="0" t="0" r="r" b="b"/>
                <a:pathLst>
                  <a:path w="17" h="17">
                    <a:moveTo>
                      <a:pt x="0" y="0"/>
                    </a:moveTo>
                    <a:lnTo>
                      <a:pt x="16" y="4"/>
                    </a:lnTo>
                    <a:lnTo>
                      <a:pt x="16" y="16"/>
                    </a:lnTo>
                    <a:lnTo>
                      <a:pt x="0" y="9"/>
                    </a:lnTo>
                    <a:lnTo>
                      <a:pt x="0" y="0"/>
                    </a:lnTo>
                  </a:path>
                </a:pathLst>
              </a:custGeom>
              <a:solidFill>
                <a:srgbClr val="6C6C6C"/>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5" name="Freeform 224">
                <a:extLst>
                  <a:ext uri="{FF2B5EF4-FFF2-40B4-BE49-F238E27FC236}">
                    <a16:creationId xmlns:a16="http://schemas.microsoft.com/office/drawing/2014/main" id="{D7AC09D7-D2C9-2A94-1250-E9B43ACA89A4}"/>
                  </a:ext>
                </a:extLst>
              </p:cNvPr>
              <p:cNvSpPr>
                <a:spLocks/>
              </p:cNvSpPr>
              <p:nvPr/>
            </p:nvSpPr>
            <p:spPr bwMode="auto">
              <a:xfrm>
                <a:off x="3456" y="1614"/>
                <a:ext cx="26" cy="17"/>
              </a:xfrm>
              <a:custGeom>
                <a:avLst/>
                <a:gdLst/>
                <a:ahLst/>
                <a:cxnLst>
                  <a:cxn ang="0">
                    <a:pos x="0" y="10"/>
                  </a:cxn>
                  <a:cxn ang="0">
                    <a:pos x="25" y="0"/>
                  </a:cxn>
                  <a:cxn ang="0">
                    <a:pos x="23" y="10"/>
                  </a:cxn>
                  <a:cxn ang="0">
                    <a:pos x="0" y="16"/>
                  </a:cxn>
                  <a:cxn ang="0">
                    <a:pos x="0" y="10"/>
                  </a:cxn>
                </a:cxnLst>
                <a:rect l="0" t="0" r="r" b="b"/>
                <a:pathLst>
                  <a:path w="26" h="17">
                    <a:moveTo>
                      <a:pt x="0" y="10"/>
                    </a:moveTo>
                    <a:lnTo>
                      <a:pt x="25" y="0"/>
                    </a:lnTo>
                    <a:lnTo>
                      <a:pt x="23" y="10"/>
                    </a:lnTo>
                    <a:lnTo>
                      <a:pt x="0" y="16"/>
                    </a:lnTo>
                    <a:lnTo>
                      <a:pt x="0" y="10"/>
                    </a:lnTo>
                  </a:path>
                </a:pathLst>
              </a:custGeom>
              <a:solidFill>
                <a:srgbClr val="2F1D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6" name="Freeform 225">
                <a:extLst>
                  <a:ext uri="{FF2B5EF4-FFF2-40B4-BE49-F238E27FC236}">
                    <a16:creationId xmlns:a16="http://schemas.microsoft.com/office/drawing/2014/main" id="{EE089912-FDEB-F535-D52F-6A70F8DF723F}"/>
                  </a:ext>
                </a:extLst>
              </p:cNvPr>
              <p:cNvSpPr>
                <a:spLocks/>
              </p:cNvSpPr>
              <p:nvPr/>
            </p:nvSpPr>
            <p:spPr bwMode="auto">
              <a:xfrm>
                <a:off x="3456" y="1668"/>
                <a:ext cx="26" cy="17"/>
              </a:xfrm>
              <a:custGeom>
                <a:avLst/>
                <a:gdLst/>
                <a:ahLst/>
                <a:cxnLst>
                  <a:cxn ang="0">
                    <a:pos x="0" y="16"/>
                  </a:cxn>
                  <a:cxn ang="0">
                    <a:pos x="25" y="2"/>
                  </a:cxn>
                  <a:cxn ang="0">
                    <a:pos x="23" y="0"/>
                  </a:cxn>
                  <a:cxn ang="0">
                    <a:pos x="0" y="11"/>
                  </a:cxn>
                  <a:cxn ang="0">
                    <a:pos x="0" y="16"/>
                  </a:cxn>
                </a:cxnLst>
                <a:rect l="0" t="0" r="r" b="b"/>
                <a:pathLst>
                  <a:path w="26" h="17">
                    <a:moveTo>
                      <a:pt x="0" y="16"/>
                    </a:moveTo>
                    <a:lnTo>
                      <a:pt x="25" y="2"/>
                    </a:lnTo>
                    <a:lnTo>
                      <a:pt x="23" y="0"/>
                    </a:lnTo>
                    <a:lnTo>
                      <a:pt x="0" y="11"/>
                    </a:lnTo>
                    <a:lnTo>
                      <a:pt x="0" y="16"/>
                    </a:lnTo>
                  </a:path>
                </a:pathLst>
              </a:custGeom>
              <a:solidFill>
                <a:srgbClr val="5635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27" name="Group 226">
                <a:extLst>
                  <a:ext uri="{FF2B5EF4-FFF2-40B4-BE49-F238E27FC236}">
                    <a16:creationId xmlns:a16="http://schemas.microsoft.com/office/drawing/2014/main" id="{D2AD9FE1-2E6A-D42E-2291-9114E86C07F6}"/>
                  </a:ext>
                </a:extLst>
              </p:cNvPr>
              <p:cNvGrpSpPr>
                <a:grpSpLocks/>
              </p:cNvGrpSpPr>
              <p:nvPr/>
            </p:nvGrpSpPr>
            <p:grpSpPr bwMode="auto">
              <a:xfrm>
                <a:off x="3089" y="1528"/>
                <a:ext cx="218" cy="212"/>
                <a:chOff x="3089" y="1528"/>
                <a:chExt cx="218" cy="212"/>
              </a:xfrm>
            </p:grpSpPr>
            <p:sp>
              <p:nvSpPr>
                <p:cNvPr id="71" name="Freeform 227">
                  <a:extLst>
                    <a:ext uri="{FF2B5EF4-FFF2-40B4-BE49-F238E27FC236}">
                      <a16:creationId xmlns:a16="http://schemas.microsoft.com/office/drawing/2014/main" id="{AACAAEFD-9DC4-5ACD-6329-018669C11F34}"/>
                    </a:ext>
                  </a:extLst>
                </p:cNvPr>
                <p:cNvSpPr>
                  <a:spLocks/>
                </p:cNvSpPr>
                <p:nvPr/>
              </p:nvSpPr>
              <p:spPr bwMode="auto">
                <a:xfrm>
                  <a:off x="3089" y="1528"/>
                  <a:ext cx="218" cy="212"/>
                </a:xfrm>
                <a:custGeom>
                  <a:avLst/>
                  <a:gdLst/>
                  <a:ahLst/>
                  <a:cxnLst>
                    <a:cxn ang="0">
                      <a:pos x="217" y="0"/>
                    </a:cxn>
                    <a:cxn ang="0">
                      <a:pos x="217" y="211"/>
                    </a:cxn>
                    <a:cxn ang="0">
                      <a:pos x="0" y="124"/>
                    </a:cxn>
                    <a:cxn ang="0">
                      <a:pos x="0" y="38"/>
                    </a:cxn>
                    <a:cxn ang="0">
                      <a:pos x="217" y="0"/>
                    </a:cxn>
                  </a:cxnLst>
                  <a:rect l="0" t="0" r="r" b="b"/>
                  <a:pathLst>
                    <a:path w="218" h="212">
                      <a:moveTo>
                        <a:pt x="217" y="0"/>
                      </a:moveTo>
                      <a:lnTo>
                        <a:pt x="217" y="211"/>
                      </a:lnTo>
                      <a:lnTo>
                        <a:pt x="0" y="124"/>
                      </a:lnTo>
                      <a:lnTo>
                        <a:pt x="0" y="38"/>
                      </a:lnTo>
                      <a:lnTo>
                        <a:pt x="217" y="0"/>
                      </a:lnTo>
                    </a:path>
                  </a:pathLst>
                </a:custGeom>
                <a:solidFill>
                  <a:srgbClr val="600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72" name="Group 228">
                  <a:extLst>
                    <a:ext uri="{FF2B5EF4-FFF2-40B4-BE49-F238E27FC236}">
                      <a16:creationId xmlns:a16="http://schemas.microsoft.com/office/drawing/2014/main" id="{3E5078F7-16FA-6F55-A6F8-730612860C83}"/>
                    </a:ext>
                  </a:extLst>
                </p:cNvPr>
                <p:cNvGrpSpPr>
                  <a:grpSpLocks/>
                </p:cNvGrpSpPr>
                <p:nvPr/>
              </p:nvGrpSpPr>
              <p:grpSpPr bwMode="auto">
                <a:xfrm>
                  <a:off x="3095" y="1553"/>
                  <a:ext cx="201" cy="140"/>
                  <a:chOff x="3095" y="1553"/>
                  <a:chExt cx="201" cy="140"/>
                </a:xfrm>
              </p:grpSpPr>
              <p:sp>
                <p:nvSpPr>
                  <p:cNvPr id="73" name="Freeform 229">
                    <a:extLst>
                      <a:ext uri="{FF2B5EF4-FFF2-40B4-BE49-F238E27FC236}">
                        <a16:creationId xmlns:a16="http://schemas.microsoft.com/office/drawing/2014/main" id="{AFF882F3-084C-0BC5-7195-4FCBFE8D44CA}"/>
                      </a:ext>
                    </a:extLst>
                  </p:cNvPr>
                  <p:cNvSpPr>
                    <a:spLocks/>
                  </p:cNvSpPr>
                  <p:nvPr/>
                </p:nvSpPr>
                <p:spPr bwMode="auto">
                  <a:xfrm>
                    <a:off x="3095" y="1553"/>
                    <a:ext cx="198" cy="136"/>
                  </a:xfrm>
                  <a:custGeom>
                    <a:avLst/>
                    <a:gdLst/>
                    <a:ahLst/>
                    <a:cxnLst>
                      <a:cxn ang="0">
                        <a:pos x="0" y="22"/>
                      </a:cxn>
                      <a:cxn ang="0">
                        <a:pos x="0" y="81"/>
                      </a:cxn>
                      <a:cxn ang="0">
                        <a:pos x="197" y="135"/>
                      </a:cxn>
                      <a:cxn ang="0">
                        <a:pos x="197" y="0"/>
                      </a:cxn>
                      <a:cxn ang="0">
                        <a:pos x="0" y="22"/>
                      </a:cxn>
                    </a:cxnLst>
                    <a:rect l="0" t="0" r="r" b="b"/>
                    <a:pathLst>
                      <a:path w="198" h="136">
                        <a:moveTo>
                          <a:pt x="0" y="22"/>
                        </a:moveTo>
                        <a:lnTo>
                          <a:pt x="0" y="81"/>
                        </a:lnTo>
                        <a:lnTo>
                          <a:pt x="197" y="135"/>
                        </a:lnTo>
                        <a:lnTo>
                          <a:pt x="197" y="0"/>
                        </a:lnTo>
                        <a:lnTo>
                          <a:pt x="0" y="22"/>
                        </a:lnTo>
                      </a:path>
                    </a:pathLst>
                  </a:custGeom>
                  <a:solidFill>
                    <a:srgbClr val="4040FF"/>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74" name="Line 230">
                    <a:extLst>
                      <a:ext uri="{FF2B5EF4-FFF2-40B4-BE49-F238E27FC236}">
                        <a16:creationId xmlns:a16="http://schemas.microsoft.com/office/drawing/2014/main" id="{D9554EB4-49AC-1AF5-FFA9-1401C15690B3}"/>
                      </a:ext>
                    </a:extLst>
                  </p:cNvPr>
                  <p:cNvSpPr>
                    <a:spLocks noChangeShapeType="1"/>
                  </p:cNvSpPr>
                  <p:nvPr/>
                </p:nvSpPr>
                <p:spPr bwMode="auto">
                  <a:xfrm flipH="1">
                    <a:off x="3095" y="1576"/>
                    <a:ext cx="200" cy="11"/>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75" name="Line 231">
                    <a:extLst>
                      <a:ext uri="{FF2B5EF4-FFF2-40B4-BE49-F238E27FC236}">
                        <a16:creationId xmlns:a16="http://schemas.microsoft.com/office/drawing/2014/main" id="{624A4623-4278-437D-3407-D7B3556A1DD0}"/>
                      </a:ext>
                    </a:extLst>
                  </p:cNvPr>
                  <p:cNvSpPr>
                    <a:spLocks noChangeShapeType="1"/>
                  </p:cNvSpPr>
                  <p:nvPr/>
                </p:nvSpPr>
                <p:spPr bwMode="auto">
                  <a:xfrm flipH="1" flipV="1">
                    <a:off x="3095" y="1596"/>
                    <a:ext cx="200" cy="4"/>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76" name="Line 232">
                    <a:extLst>
                      <a:ext uri="{FF2B5EF4-FFF2-40B4-BE49-F238E27FC236}">
                        <a16:creationId xmlns:a16="http://schemas.microsoft.com/office/drawing/2014/main" id="{798039B7-3CF9-EE81-CAF0-9D300A83721F}"/>
                      </a:ext>
                    </a:extLst>
                  </p:cNvPr>
                  <p:cNvSpPr>
                    <a:spLocks noChangeShapeType="1"/>
                  </p:cNvSpPr>
                  <p:nvPr/>
                </p:nvSpPr>
                <p:spPr bwMode="auto">
                  <a:xfrm flipH="1" flipV="1">
                    <a:off x="3095" y="1607"/>
                    <a:ext cx="200" cy="15"/>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77" name="Line 233">
                    <a:extLst>
                      <a:ext uri="{FF2B5EF4-FFF2-40B4-BE49-F238E27FC236}">
                        <a16:creationId xmlns:a16="http://schemas.microsoft.com/office/drawing/2014/main" id="{2EF246AF-B820-A42A-3361-B502E3037AF4}"/>
                      </a:ext>
                    </a:extLst>
                  </p:cNvPr>
                  <p:cNvSpPr>
                    <a:spLocks noChangeShapeType="1"/>
                  </p:cNvSpPr>
                  <p:nvPr/>
                </p:nvSpPr>
                <p:spPr bwMode="auto">
                  <a:xfrm flipH="1" flipV="1">
                    <a:off x="3095" y="1618"/>
                    <a:ext cx="200" cy="30"/>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78" name="Line 234">
                    <a:extLst>
                      <a:ext uri="{FF2B5EF4-FFF2-40B4-BE49-F238E27FC236}">
                        <a16:creationId xmlns:a16="http://schemas.microsoft.com/office/drawing/2014/main" id="{C4CF0D00-FFF8-160B-6EEA-E9697A8CC3C4}"/>
                      </a:ext>
                    </a:extLst>
                  </p:cNvPr>
                  <p:cNvSpPr>
                    <a:spLocks noChangeShapeType="1"/>
                  </p:cNvSpPr>
                  <p:nvPr/>
                </p:nvSpPr>
                <p:spPr bwMode="auto">
                  <a:xfrm flipH="1" flipV="1">
                    <a:off x="3095" y="1627"/>
                    <a:ext cx="200" cy="41"/>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79" name="Line 235">
                    <a:extLst>
                      <a:ext uri="{FF2B5EF4-FFF2-40B4-BE49-F238E27FC236}">
                        <a16:creationId xmlns:a16="http://schemas.microsoft.com/office/drawing/2014/main" id="{997B6793-A8FF-737D-1C33-C6B7BF1B8631}"/>
                      </a:ext>
                    </a:extLst>
                  </p:cNvPr>
                  <p:cNvSpPr>
                    <a:spLocks noChangeShapeType="1"/>
                  </p:cNvSpPr>
                  <p:nvPr/>
                </p:nvSpPr>
                <p:spPr bwMode="auto">
                  <a:xfrm>
                    <a:off x="3276" y="1557"/>
                    <a:ext cx="0" cy="129"/>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80" name="Line 236">
                    <a:extLst>
                      <a:ext uri="{FF2B5EF4-FFF2-40B4-BE49-F238E27FC236}">
                        <a16:creationId xmlns:a16="http://schemas.microsoft.com/office/drawing/2014/main" id="{E47B2FB5-0A8A-53CA-9077-24BEE608ADE4}"/>
                      </a:ext>
                    </a:extLst>
                  </p:cNvPr>
                  <p:cNvSpPr>
                    <a:spLocks noChangeShapeType="1"/>
                  </p:cNvSpPr>
                  <p:nvPr/>
                </p:nvSpPr>
                <p:spPr bwMode="auto">
                  <a:xfrm>
                    <a:off x="3259" y="1558"/>
                    <a:ext cx="0" cy="125"/>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81" name="Line 237">
                    <a:extLst>
                      <a:ext uri="{FF2B5EF4-FFF2-40B4-BE49-F238E27FC236}">
                        <a16:creationId xmlns:a16="http://schemas.microsoft.com/office/drawing/2014/main" id="{651B6554-A737-D7A0-C1CE-23EB8A91349E}"/>
                      </a:ext>
                    </a:extLst>
                  </p:cNvPr>
                  <p:cNvSpPr>
                    <a:spLocks noChangeShapeType="1"/>
                  </p:cNvSpPr>
                  <p:nvPr/>
                </p:nvSpPr>
                <p:spPr bwMode="auto">
                  <a:xfrm>
                    <a:off x="3246" y="1559"/>
                    <a:ext cx="0" cy="119"/>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82" name="Line 238">
                    <a:extLst>
                      <a:ext uri="{FF2B5EF4-FFF2-40B4-BE49-F238E27FC236}">
                        <a16:creationId xmlns:a16="http://schemas.microsoft.com/office/drawing/2014/main" id="{64229856-5140-6F28-54E3-43573FE677E4}"/>
                      </a:ext>
                    </a:extLst>
                  </p:cNvPr>
                  <p:cNvSpPr>
                    <a:spLocks noChangeShapeType="1"/>
                  </p:cNvSpPr>
                  <p:nvPr/>
                </p:nvSpPr>
                <p:spPr bwMode="auto">
                  <a:xfrm>
                    <a:off x="3232" y="1563"/>
                    <a:ext cx="0" cy="112"/>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83" name="Line 239">
                    <a:extLst>
                      <a:ext uri="{FF2B5EF4-FFF2-40B4-BE49-F238E27FC236}">
                        <a16:creationId xmlns:a16="http://schemas.microsoft.com/office/drawing/2014/main" id="{2ABD709C-B93E-D55A-22E7-1D18C50529C6}"/>
                      </a:ext>
                    </a:extLst>
                  </p:cNvPr>
                  <p:cNvSpPr>
                    <a:spLocks noChangeShapeType="1"/>
                  </p:cNvSpPr>
                  <p:nvPr/>
                </p:nvSpPr>
                <p:spPr bwMode="auto">
                  <a:xfrm>
                    <a:off x="3219" y="1564"/>
                    <a:ext cx="0" cy="108"/>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84" name="Line 240">
                    <a:extLst>
                      <a:ext uri="{FF2B5EF4-FFF2-40B4-BE49-F238E27FC236}">
                        <a16:creationId xmlns:a16="http://schemas.microsoft.com/office/drawing/2014/main" id="{3555389A-EF8A-9515-9F17-AD5BDD522214}"/>
                      </a:ext>
                    </a:extLst>
                  </p:cNvPr>
                  <p:cNvSpPr>
                    <a:spLocks noChangeShapeType="1"/>
                  </p:cNvSpPr>
                  <p:nvPr/>
                </p:nvSpPr>
                <p:spPr bwMode="auto">
                  <a:xfrm>
                    <a:off x="3209" y="1564"/>
                    <a:ext cx="0" cy="103"/>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85" name="Line 241">
                    <a:extLst>
                      <a:ext uri="{FF2B5EF4-FFF2-40B4-BE49-F238E27FC236}">
                        <a16:creationId xmlns:a16="http://schemas.microsoft.com/office/drawing/2014/main" id="{4B94F255-3779-E193-1B90-CB9ACB6B7236}"/>
                      </a:ext>
                    </a:extLst>
                  </p:cNvPr>
                  <p:cNvSpPr>
                    <a:spLocks noChangeShapeType="1"/>
                  </p:cNvSpPr>
                  <p:nvPr/>
                </p:nvSpPr>
                <p:spPr bwMode="auto">
                  <a:xfrm>
                    <a:off x="3197" y="1564"/>
                    <a:ext cx="0" cy="102"/>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86" name="Line 242">
                    <a:extLst>
                      <a:ext uri="{FF2B5EF4-FFF2-40B4-BE49-F238E27FC236}">
                        <a16:creationId xmlns:a16="http://schemas.microsoft.com/office/drawing/2014/main" id="{62D9B1BA-B154-B3B2-FCD4-30DD8C4CBB60}"/>
                      </a:ext>
                    </a:extLst>
                  </p:cNvPr>
                  <p:cNvSpPr>
                    <a:spLocks noChangeShapeType="1"/>
                  </p:cNvSpPr>
                  <p:nvPr/>
                </p:nvSpPr>
                <p:spPr bwMode="auto">
                  <a:xfrm>
                    <a:off x="3190" y="1566"/>
                    <a:ext cx="0" cy="97"/>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87" name="Line 243">
                    <a:extLst>
                      <a:ext uri="{FF2B5EF4-FFF2-40B4-BE49-F238E27FC236}">
                        <a16:creationId xmlns:a16="http://schemas.microsoft.com/office/drawing/2014/main" id="{12F1B296-2A05-21DF-40B8-A17BAC7DDBD9}"/>
                      </a:ext>
                    </a:extLst>
                  </p:cNvPr>
                  <p:cNvSpPr>
                    <a:spLocks noChangeShapeType="1"/>
                  </p:cNvSpPr>
                  <p:nvPr/>
                </p:nvSpPr>
                <p:spPr bwMode="auto">
                  <a:xfrm>
                    <a:off x="3179" y="1566"/>
                    <a:ext cx="0" cy="94"/>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88" name="Line 244">
                    <a:extLst>
                      <a:ext uri="{FF2B5EF4-FFF2-40B4-BE49-F238E27FC236}">
                        <a16:creationId xmlns:a16="http://schemas.microsoft.com/office/drawing/2014/main" id="{310BC25E-CDCA-DAFD-BC94-65596C9F72FC}"/>
                      </a:ext>
                    </a:extLst>
                  </p:cNvPr>
                  <p:cNvSpPr>
                    <a:spLocks noChangeShapeType="1"/>
                  </p:cNvSpPr>
                  <p:nvPr/>
                </p:nvSpPr>
                <p:spPr bwMode="auto">
                  <a:xfrm>
                    <a:off x="3171" y="1566"/>
                    <a:ext cx="0" cy="91"/>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89" name="Line 245">
                    <a:extLst>
                      <a:ext uri="{FF2B5EF4-FFF2-40B4-BE49-F238E27FC236}">
                        <a16:creationId xmlns:a16="http://schemas.microsoft.com/office/drawing/2014/main" id="{FE038D30-AF47-25CE-749F-5F992A0BBD62}"/>
                      </a:ext>
                    </a:extLst>
                  </p:cNvPr>
                  <p:cNvSpPr>
                    <a:spLocks noChangeShapeType="1"/>
                  </p:cNvSpPr>
                  <p:nvPr/>
                </p:nvSpPr>
                <p:spPr bwMode="auto">
                  <a:xfrm>
                    <a:off x="3162" y="1568"/>
                    <a:ext cx="0" cy="88"/>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90" name="Line 246">
                    <a:extLst>
                      <a:ext uri="{FF2B5EF4-FFF2-40B4-BE49-F238E27FC236}">
                        <a16:creationId xmlns:a16="http://schemas.microsoft.com/office/drawing/2014/main" id="{A4E4A44E-6E7E-78B9-38CA-F56CEB2C002D}"/>
                      </a:ext>
                    </a:extLst>
                  </p:cNvPr>
                  <p:cNvSpPr>
                    <a:spLocks noChangeShapeType="1"/>
                  </p:cNvSpPr>
                  <p:nvPr/>
                </p:nvSpPr>
                <p:spPr bwMode="auto">
                  <a:xfrm>
                    <a:off x="3153" y="1569"/>
                    <a:ext cx="0" cy="84"/>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91" name="Line 247">
                    <a:extLst>
                      <a:ext uri="{FF2B5EF4-FFF2-40B4-BE49-F238E27FC236}">
                        <a16:creationId xmlns:a16="http://schemas.microsoft.com/office/drawing/2014/main" id="{4E84481E-1DB5-4FA5-9559-DC2ADE9B316B}"/>
                      </a:ext>
                    </a:extLst>
                  </p:cNvPr>
                  <p:cNvSpPr>
                    <a:spLocks noChangeShapeType="1"/>
                  </p:cNvSpPr>
                  <p:nvPr/>
                </p:nvSpPr>
                <p:spPr bwMode="auto">
                  <a:xfrm>
                    <a:off x="3136" y="1572"/>
                    <a:ext cx="0" cy="77"/>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92" name="Line 248">
                    <a:extLst>
                      <a:ext uri="{FF2B5EF4-FFF2-40B4-BE49-F238E27FC236}">
                        <a16:creationId xmlns:a16="http://schemas.microsoft.com/office/drawing/2014/main" id="{030808AE-B72A-A6A2-399E-06328847C815}"/>
                      </a:ext>
                    </a:extLst>
                  </p:cNvPr>
                  <p:cNvSpPr>
                    <a:spLocks noChangeShapeType="1"/>
                  </p:cNvSpPr>
                  <p:nvPr/>
                </p:nvSpPr>
                <p:spPr bwMode="auto">
                  <a:xfrm>
                    <a:off x="3130" y="1573"/>
                    <a:ext cx="0" cy="75"/>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93" name="Line 249">
                    <a:extLst>
                      <a:ext uri="{FF2B5EF4-FFF2-40B4-BE49-F238E27FC236}">
                        <a16:creationId xmlns:a16="http://schemas.microsoft.com/office/drawing/2014/main" id="{229B0FA3-8171-3DCA-DED8-6A3679301D44}"/>
                      </a:ext>
                    </a:extLst>
                  </p:cNvPr>
                  <p:cNvSpPr>
                    <a:spLocks noChangeShapeType="1"/>
                  </p:cNvSpPr>
                  <p:nvPr/>
                </p:nvSpPr>
                <p:spPr bwMode="auto">
                  <a:xfrm>
                    <a:off x="3122" y="1573"/>
                    <a:ext cx="0" cy="72"/>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94" name="Line 250">
                    <a:extLst>
                      <a:ext uri="{FF2B5EF4-FFF2-40B4-BE49-F238E27FC236}">
                        <a16:creationId xmlns:a16="http://schemas.microsoft.com/office/drawing/2014/main" id="{F0A5561B-3536-2917-32B3-9FE53A9C4874}"/>
                      </a:ext>
                    </a:extLst>
                  </p:cNvPr>
                  <p:cNvSpPr>
                    <a:spLocks noChangeShapeType="1"/>
                  </p:cNvSpPr>
                  <p:nvPr/>
                </p:nvSpPr>
                <p:spPr bwMode="auto">
                  <a:xfrm>
                    <a:off x="3116" y="1574"/>
                    <a:ext cx="0" cy="69"/>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95" name="Line 251">
                    <a:extLst>
                      <a:ext uri="{FF2B5EF4-FFF2-40B4-BE49-F238E27FC236}">
                        <a16:creationId xmlns:a16="http://schemas.microsoft.com/office/drawing/2014/main" id="{F8539779-F4D4-429D-9ABA-667680690D07}"/>
                      </a:ext>
                    </a:extLst>
                  </p:cNvPr>
                  <p:cNvSpPr>
                    <a:spLocks noChangeShapeType="1"/>
                  </p:cNvSpPr>
                  <p:nvPr/>
                </p:nvSpPr>
                <p:spPr bwMode="auto">
                  <a:xfrm>
                    <a:off x="3108" y="1575"/>
                    <a:ext cx="0" cy="66"/>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96" name="Line 252">
                    <a:extLst>
                      <a:ext uri="{FF2B5EF4-FFF2-40B4-BE49-F238E27FC236}">
                        <a16:creationId xmlns:a16="http://schemas.microsoft.com/office/drawing/2014/main" id="{72ECFCC7-3481-B259-C6E4-7C3E62FFFB68}"/>
                      </a:ext>
                    </a:extLst>
                  </p:cNvPr>
                  <p:cNvSpPr>
                    <a:spLocks noChangeShapeType="1"/>
                  </p:cNvSpPr>
                  <p:nvPr/>
                </p:nvSpPr>
                <p:spPr bwMode="auto">
                  <a:xfrm>
                    <a:off x="3102" y="1575"/>
                    <a:ext cx="0" cy="63"/>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97" name="Freeform 253">
                    <a:extLst>
                      <a:ext uri="{FF2B5EF4-FFF2-40B4-BE49-F238E27FC236}">
                        <a16:creationId xmlns:a16="http://schemas.microsoft.com/office/drawing/2014/main" id="{EAE90B1E-352B-1CA9-79A5-457C56163C8C}"/>
                      </a:ext>
                    </a:extLst>
                  </p:cNvPr>
                  <p:cNvSpPr>
                    <a:spLocks/>
                  </p:cNvSpPr>
                  <p:nvPr/>
                </p:nvSpPr>
                <p:spPr bwMode="auto">
                  <a:xfrm>
                    <a:off x="3095" y="1553"/>
                    <a:ext cx="201" cy="140"/>
                  </a:xfrm>
                  <a:custGeom>
                    <a:avLst/>
                    <a:gdLst/>
                    <a:ahLst/>
                    <a:cxnLst>
                      <a:cxn ang="0">
                        <a:pos x="0" y="23"/>
                      </a:cxn>
                      <a:cxn ang="0">
                        <a:pos x="0" y="83"/>
                      </a:cxn>
                      <a:cxn ang="0">
                        <a:pos x="200" y="139"/>
                      </a:cxn>
                      <a:cxn ang="0">
                        <a:pos x="200" y="0"/>
                      </a:cxn>
                      <a:cxn ang="0">
                        <a:pos x="0" y="23"/>
                      </a:cxn>
                    </a:cxnLst>
                    <a:rect l="0" t="0" r="r" b="b"/>
                    <a:pathLst>
                      <a:path w="201" h="140">
                        <a:moveTo>
                          <a:pt x="0" y="23"/>
                        </a:moveTo>
                        <a:lnTo>
                          <a:pt x="0" y="83"/>
                        </a:lnTo>
                        <a:lnTo>
                          <a:pt x="200" y="139"/>
                        </a:lnTo>
                        <a:lnTo>
                          <a:pt x="200" y="0"/>
                        </a:lnTo>
                        <a:lnTo>
                          <a:pt x="0" y="23"/>
                        </a:lnTo>
                      </a:path>
                    </a:pathLst>
                  </a:custGeom>
                  <a:noFill/>
                  <a:ln w="12700" cap="rnd" cmpd="sng">
                    <a:solidFill>
                      <a:srgbClr val="202020"/>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98" name="Group 254">
                    <a:extLst>
                      <a:ext uri="{FF2B5EF4-FFF2-40B4-BE49-F238E27FC236}">
                        <a16:creationId xmlns:a16="http://schemas.microsoft.com/office/drawing/2014/main" id="{DCC0595A-A0EF-F132-6B84-B552D998DFF0}"/>
                      </a:ext>
                    </a:extLst>
                  </p:cNvPr>
                  <p:cNvGrpSpPr>
                    <a:grpSpLocks/>
                  </p:cNvGrpSpPr>
                  <p:nvPr/>
                </p:nvGrpSpPr>
                <p:grpSpPr bwMode="auto">
                  <a:xfrm>
                    <a:off x="3105" y="1571"/>
                    <a:ext cx="179" cy="80"/>
                    <a:chOff x="3105" y="1571"/>
                    <a:chExt cx="179" cy="80"/>
                  </a:xfrm>
                </p:grpSpPr>
                <p:sp>
                  <p:nvSpPr>
                    <p:cNvPr id="100" name="Line 255">
                      <a:extLst>
                        <a:ext uri="{FF2B5EF4-FFF2-40B4-BE49-F238E27FC236}">
                          <a16:creationId xmlns:a16="http://schemas.microsoft.com/office/drawing/2014/main" id="{641B377F-5D5B-596B-C7EF-4E111BA50598}"/>
                        </a:ext>
                      </a:extLst>
                    </p:cNvPr>
                    <p:cNvSpPr>
                      <a:spLocks noChangeShapeType="1"/>
                    </p:cNvSpPr>
                    <p:nvPr/>
                  </p:nvSpPr>
                  <p:spPr bwMode="auto">
                    <a:xfrm flipV="1">
                      <a:off x="3105" y="1595"/>
                      <a:ext cx="7" cy="11"/>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01" name="Line 256">
                      <a:extLst>
                        <a:ext uri="{FF2B5EF4-FFF2-40B4-BE49-F238E27FC236}">
                          <a16:creationId xmlns:a16="http://schemas.microsoft.com/office/drawing/2014/main" id="{36A4C20E-C6C0-516C-8767-7447BE72A7E0}"/>
                        </a:ext>
                      </a:extLst>
                    </p:cNvPr>
                    <p:cNvSpPr>
                      <a:spLocks noChangeShapeType="1"/>
                    </p:cNvSpPr>
                    <p:nvPr/>
                  </p:nvSpPr>
                  <p:spPr bwMode="auto">
                    <a:xfrm flipV="1">
                      <a:off x="3115" y="1583"/>
                      <a:ext cx="10" cy="17"/>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02" name="Line 257">
                      <a:extLst>
                        <a:ext uri="{FF2B5EF4-FFF2-40B4-BE49-F238E27FC236}">
                          <a16:creationId xmlns:a16="http://schemas.microsoft.com/office/drawing/2014/main" id="{CEC0A3F4-269F-6530-0BB9-5AABF28A67C5}"/>
                        </a:ext>
                      </a:extLst>
                    </p:cNvPr>
                    <p:cNvSpPr>
                      <a:spLocks noChangeShapeType="1"/>
                    </p:cNvSpPr>
                    <p:nvPr/>
                  </p:nvSpPr>
                  <p:spPr bwMode="auto">
                    <a:xfrm flipV="1">
                      <a:off x="3106" y="1611"/>
                      <a:ext cx="9" cy="10"/>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03" name="Line 258">
                      <a:extLst>
                        <a:ext uri="{FF2B5EF4-FFF2-40B4-BE49-F238E27FC236}">
                          <a16:creationId xmlns:a16="http://schemas.microsoft.com/office/drawing/2014/main" id="{2BF82E15-4D95-5015-B975-E72BB76DC33D}"/>
                        </a:ext>
                      </a:extLst>
                    </p:cNvPr>
                    <p:cNvSpPr>
                      <a:spLocks noChangeShapeType="1"/>
                    </p:cNvSpPr>
                    <p:nvPr/>
                  </p:nvSpPr>
                  <p:spPr bwMode="auto">
                    <a:xfrm flipV="1">
                      <a:off x="3115" y="1605"/>
                      <a:ext cx="7" cy="9"/>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04" name="Line 259">
                      <a:extLst>
                        <a:ext uri="{FF2B5EF4-FFF2-40B4-BE49-F238E27FC236}">
                          <a16:creationId xmlns:a16="http://schemas.microsoft.com/office/drawing/2014/main" id="{656E16B7-52D4-0DF7-443A-AC9D4D977847}"/>
                        </a:ext>
                      </a:extLst>
                    </p:cNvPr>
                    <p:cNvSpPr>
                      <a:spLocks noChangeShapeType="1"/>
                    </p:cNvSpPr>
                    <p:nvPr/>
                  </p:nvSpPr>
                  <p:spPr bwMode="auto">
                    <a:xfrm flipV="1">
                      <a:off x="3144" y="1578"/>
                      <a:ext cx="17" cy="23"/>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05" name="Line 260">
                      <a:extLst>
                        <a:ext uri="{FF2B5EF4-FFF2-40B4-BE49-F238E27FC236}">
                          <a16:creationId xmlns:a16="http://schemas.microsoft.com/office/drawing/2014/main" id="{D86A8E92-BA09-5889-2200-AC22BE275A82}"/>
                        </a:ext>
                      </a:extLst>
                    </p:cNvPr>
                    <p:cNvSpPr>
                      <a:spLocks noChangeShapeType="1"/>
                    </p:cNvSpPr>
                    <p:nvPr/>
                  </p:nvSpPr>
                  <p:spPr bwMode="auto">
                    <a:xfrm flipV="1">
                      <a:off x="3133" y="1596"/>
                      <a:ext cx="23" cy="33"/>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06" name="Line 261">
                      <a:extLst>
                        <a:ext uri="{FF2B5EF4-FFF2-40B4-BE49-F238E27FC236}">
                          <a16:creationId xmlns:a16="http://schemas.microsoft.com/office/drawing/2014/main" id="{1BC4CF41-F5C0-0B29-BF95-B77519DE9B8C}"/>
                        </a:ext>
                      </a:extLst>
                    </p:cNvPr>
                    <p:cNvSpPr>
                      <a:spLocks noChangeShapeType="1"/>
                    </p:cNvSpPr>
                    <p:nvPr/>
                  </p:nvSpPr>
                  <p:spPr bwMode="auto">
                    <a:xfrm flipV="1">
                      <a:off x="3148" y="1588"/>
                      <a:ext cx="17" cy="23"/>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07" name="Line 262">
                      <a:extLst>
                        <a:ext uri="{FF2B5EF4-FFF2-40B4-BE49-F238E27FC236}">
                          <a16:creationId xmlns:a16="http://schemas.microsoft.com/office/drawing/2014/main" id="{410BDCDC-C739-F3D7-E1B1-429BE1D0C3C8}"/>
                        </a:ext>
                      </a:extLst>
                    </p:cNvPr>
                    <p:cNvSpPr>
                      <a:spLocks noChangeShapeType="1"/>
                    </p:cNvSpPr>
                    <p:nvPr/>
                  </p:nvSpPr>
                  <p:spPr bwMode="auto">
                    <a:xfrm flipV="1">
                      <a:off x="3123" y="1607"/>
                      <a:ext cx="10" cy="13"/>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08" name="Line 263">
                      <a:extLst>
                        <a:ext uri="{FF2B5EF4-FFF2-40B4-BE49-F238E27FC236}">
                          <a16:creationId xmlns:a16="http://schemas.microsoft.com/office/drawing/2014/main" id="{466BF5AA-ADBB-861E-D996-3FD32ED13458}"/>
                        </a:ext>
                      </a:extLst>
                    </p:cNvPr>
                    <p:cNvSpPr>
                      <a:spLocks noChangeShapeType="1"/>
                    </p:cNvSpPr>
                    <p:nvPr/>
                  </p:nvSpPr>
                  <p:spPr bwMode="auto">
                    <a:xfrm flipV="1">
                      <a:off x="3178" y="1571"/>
                      <a:ext cx="14" cy="19"/>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09" name="Line 264">
                      <a:extLst>
                        <a:ext uri="{FF2B5EF4-FFF2-40B4-BE49-F238E27FC236}">
                          <a16:creationId xmlns:a16="http://schemas.microsoft.com/office/drawing/2014/main" id="{5BF1B92A-8FF9-D5AC-FF27-4C1F3716966C}"/>
                        </a:ext>
                      </a:extLst>
                    </p:cNvPr>
                    <p:cNvSpPr>
                      <a:spLocks noChangeShapeType="1"/>
                    </p:cNvSpPr>
                    <p:nvPr/>
                  </p:nvSpPr>
                  <p:spPr bwMode="auto">
                    <a:xfrm flipV="1">
                      <a:off x="3160" y="1607"/>
                      <a:ext cx="13" cy="20"/>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10" name="Line 265">
                      <a:extLst>
                        <a:ext uri="{FF2B5EF4-FFF2-40B4-BE49-F238E27FC236}">
                          <a16:creationId xmlns:a16="http://schemas.microsoft.com/office/drawing/2014/main" id="{4F2E6B01-B12F-3ABD-535A-A63CB1A87985}"/>
                        </a:ext>
                      </a:extLst>
                    </p:cNvPr>
                    <p:cNvSpPr>
                      <a:spLocks noChangeShapeType="1"/>
                    </p:cNvSpPr>
                    <p:nvPr/>
                  </p:nvSpPr>
                  <p:spPr bwMode="auto">
                    <a:xfrm flipV="1">
                      <a:off x="3173" y="1588"/>
                      <a:ext cx="19" cy="26"/>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11" name="Line 266">
                      <a:extLst>
                        <a:ext uri="{FF2B5EF4-FFF2-40B4-BE49-F238E27FC236}">
                          <a16:creationId xmlns:a16="http://schemas.microsoft.com/office/drawing/2014/main" id="{623ED2D3-425A-8520-11CE-30B27D5D426C}"/>
                        </a:ext>
                      </a:extLst>
                    </p:cNvPr>
                    <p:cNvSpPr>
                      <a:spLocks noChangeShapeType="1"/>
                    </p:cNvSpPr>
                    <p:nvPr/>
                  </p:nvSpPr>
                  <p:spPr bwMode="auto">
                    <a:xfrm flipV="1">
                      <a:off x="3175" y="1621"/>
                      <a:ext cx="12" cy="16"/>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12" name="Line 267">
                      <a:extLst>
                        <a:ext uri="{FF2B5EF4-FFF2-40B4-BE49-F238E27FC236}">
                          <a16:creationId xmlns:a16="http://schemas.microsoft.com/office/drawing/2014/main" id="{A2C23290-23FB-7C8D-E23D-3DD39176E934}"/>
                        </a:ext>
                      </a:extLst>
                    </p:cNvPr>
                    <p:cNvSpPr>
                      <a:spLocks noChangeShapeType="1"/>
                    </p:cNvSpPr>
                    <p:nvPr/>
                  </p:nvSpPr>
                  <p:spPr bwMode="auto">
                    <a:xfrm flipV="1">
                      <a:off x="3192" y="1595"/>
                      <a:ext cx="18" cy="28"/>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13" name="Line 268">
                      <a:extLst>
                        <a:ext uri="{FF2B5EF4-FFF2-40B4-BE49-F238E27FC236}">
                          <a16:creationId xmlns:a16="http://schemas.microsoft.com/office/drawing/2014/main" id="{D70553CD-7536-99EB-7770-E3CD55F79F5A}"/>
                        </a:ext>
                      </a:extLst>
                    </p:cNvPr>
                    <p:cNvSpPr>
                      <a:spLocks noChangeShapeType="1"/>
                    </p:cNvSpPr>
                    <p:nvPr/>
                  </p:nvSpPr>
                  <p:spPr bwMode="auto">
                    <a:xfrm flipV="1">
                      <a:off x="3210" y="1576"/>
                      <a:ext cx="18" cy="26"/>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14" name="Line 269">
                      <a:extLst>
                        <a:ext uri="{FF2B5EF4-FFF2-40B4-BE49-F238E27FC236}">
                          <a16:creationId xmlns:a16="http://schemas.microsoft.com/office/drawing/2014/main" id="{5C5A2988-36A5-D8C5-14A8-C3E3090D0C06}"/>
                        </a:ext>
                      </a:extLst>
                    </p:cNvPr>
                    <p:cNvSpPr>
                      <a:spLocks noChangeShapeType="1"/>
                    </p:cNvSpPr>
                    <p:nvPr/>
                  </p:nvSpPr>
                  <p:spPr bwMode="auto">
                    <a:xfrm flipV="1">
                      <a:off x="3196" y="1584"/>
                      <a:ext cx="17" cy="27"/>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15" name="Line 270">
                      <a:extLst>
                        <a:ext uri="{FF2B5EF4-FFF2-40B4-BE49-F238E27FC236}">
                          <a16:creationId xmlns:a16="http://schemas.microsoft.com/office/drawing/2014/main" id="{6C5C4BE0-8AD5-33D1-E867-C5677CB17B7E}"/>
                        </a:ext>
                      </a:extLst>
                    </p:cNvPr>
                    <p:cNvSpPr>
                      <a:spLocks noChangeShapeType="1"/>
                    </p:cNvSpPr>
                    <p:nvPr/>
                  </p:nvSpPr>
                  <p:spPr bwMode="auto">
                    <a:xfrm flipV="1">
                      <a:off x="3187" y="1619"/>
                      <a:ext cx="14" cy="22"/>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16" name="Line 271">
                      <a:extLst>
                        <a:ext uri="{FF2B5EF4-FFF2-40B4-BE49-F238E27FC236}">
                          <a16:creationId xmlns:a16="http://schemas.microsoft.com/office/drawing/2014/main" id="{A89748DF-28CC-1DC3-1674-9006908D6CEA}"/>
                        </a:ext>
                      </a:extLst>
                    </p:cNvPr>
                    <p:cNvSpPr>
                      <a:spLocks noChangeShapeType="1"/>
                    </p:cNvSpPr>
                    <p:nvPr/>
                  </p:nvSpPr>
                  <p:spPr bwMode="auto">
                    <a:xfrm flipV="1">
                      <a:off x="3225" y="1572"/>
                      <a:ext cx="21" cy="30"/>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17" name="Line 272">
                      <a:extLst>
                        <a:ext uri="{FF2B5EF4-FFF2-40B4-BE49-F238E27FC236}">
                          <a16:creationId xmlns:a16="http://schemas.microsoft.com/office/drawing/2014/main" id="{DAB3894B-21C0-9688-108E-4E5259D8B909}"/>
                        </a:ext>
                      </a:extLst>
                    </p:cNvPr>
                    <p:cNvSpPr>
                      <a:spLocks noChangeShapeType="1"/>
                    </p:cNvSpPr>
                    <p:nvPr/>
                  </p:nvSpPr>
                  <p:spPr bwMode="auto">
                    <a:xfrm flipV="1">
                      <a:off x="3217" y="1593"/>
                      <a:ext cx="23" cy="36"/>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18" name="Line 273">
                      <a:extLst>
                        <a:ext uri="{FF2B5EF4-FFF2-40B4-BE49-F238E27FC236}">
                          <a16:creationId xmlns:a16="http://schemas.microsoft.com/office/drawing/2014/main" id="{BF00105C-6DDE-3D87-BB3C-EB8441023A1E}"/>
                        </a:ext>
                      </a:extLst>
                    </p:cNvPr>
                    <p:cNvSpPr>
                      <a:spLocks noChangeShapeType="1"/>
                    </p:cNvSpPr>
                    <p:nvPr/>
                  </p:nvSpPr>
                  <p:spPr bwMode="auto">
                    <a:xfrm flipV="1">
                      <a:off x="3210" y="1621"/>
                      <a:ext cx="20" cy="30"/>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19" name="Line 274">
                      <a:extLst>
                        <a:ext uri="{FF2B5EF4-FFF2-40B4-BE49-F238E27FC236}">
                          <a16:creationId xmlns:a16="http://schemas.microsoft.com/office/drawing/2014/main" id="{BAB28995-BC92-57B7-4E03-424C2F6BE197}"/>
                        </a:ext>
                      </a:extLst>
                    </p:cNvPr>
                    <p:cNvSpPr>
                      <a:spLocks noChangeShapeType="1"/>
                    </p:cNvSpPr>
                    <p:nvPr/>
                  </p:nvSpPr>
                  <p:spPr bwMode="auto">
                    <a:xfrm flipV="1">
                      <a:off x="3228" y="1605"/>
                      <a:ext cx="18" cy="25"/>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20" name="Line 275">
                      <a:extLst>
                        <a:ext uri="{FF2B5EF4-FFF2-40B4-BE49-F238E27FC236}">
                          <a16:creationId xmlns:a16="http://schemas.microsoft.com/office/drawing/2014/main" id="{EAAE6A0F-486C-77EE-C49D-4A4EAF02B450}"/>
                        </a:ext>
                      </a:extLst>
                    </p:cNvPr>
                    <p:cNvSpPr>
                      <a:spLocks noChangeShapeType="1"/>
                    </p:cNvSpPr>
                    <p:nvPr/>
                  </p:nvSpPr>
                  <p:spPr bwMode="auto">
                    <a:xfrm flipV="1">
                      <a:off x="3258" y="1584"/>
                      <a:ext cx="14" cy="25"/>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21" name="Line 276">
                      <a:extLst>
                        <a:ext uri="{FF2B5EF4-FFF2-40B4-BE49-F238E27FC236}">
                          <a16:creationId xmlns:a16="http://schemas.microsoft.com/office/drawing/2014/main" id="{33FBBAA9-C185-0F0F-1EBA-29A18064178E}"/>
                        </a:ext>
                      </a:extLst>
                    </p:cNvPr>
                    <p:cNvSpPr>
                      <a:spLocks noChangeShapeType="1"/>
                    </p:cNvSpPr>
                    <p:nvPr/>
                  </p:nvSpPr>
                  <p:spPr bwMode="auto">
                    <a:xfrm flipV="1">
                      <a:off x="3252" y="1627"/>
                      <a:ext cx="15" cy="22"/>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22" name="Line 277">
                      <a:extLst>
                        <a:ext uri="{FF2B5EF4-FFF2-40B4-BE49-F238E27FC236}">
                          <a16:creationId xmlns:a16="http://schemas.microsoft.com/office/drawing/2014/main" id="{C8504903-9873-0654-B180-5D4A1F73774E}"/>
                        </a:ext>
                      </a:extLst>
                    </p:cNvPr>
                    <p:cNvSpPr>
                      <a:spLocks noChangeShapeType="1"/>
                    </p:cNvSpPr>
                    <p:nvPr/>
                  </p:nvSpPr>
                  <p:spPr bwMode="auto">
                    <a:xfrm flipV="1">
                      <a:off x="3268" y="1609"/>
                      <a:ext cx="16" cy="26"/>
                    </a:xfrm>
                    <a:prstGeom prst="line">
                      <a:avLst/>
                    </a:prstGeom>
                    <a:noFill/>
                    <a:ln w="12700">
                      <a:solidFill>
                        <a:srgbClr val="C0C0FF"/>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99" name="Line 278">
                    <a:extLst>
                      <a:ext uri="{FF2B5EF4-FFF2-40B4-BE49-F238E27FC236}">
                        <a16:creationId xmlns:a16="http://schemas.microsoft.com/office/drawing/2014/main" id="{C35168B6-162A-A308-B39F-A0E0644C0A02}"/>
                      </a:ext>
                    </a:extLst>
                  </p:cNvPr>
                  <p:cNvSpPr>
                    <a:spLocks noChangeShapeType="1"/>
                  </p:cNvSpPr>
                  <p:nvPr/>
                </p:nvSpPr>
                <p:spPr bwMode="auto">
                  <a:xfrm>
                    <a:off x="3145" y="1571"/>
                    <a:ext cx="0" cy="79"/>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grpSp>
            <p:nvGrpSpPr>
              <p:cNvPr id="28" name="Group 279">
                <a:extLst>
                  <a:ext uri="{FF2B5EF4-FFF2-40B4-BE49-F238E27FC236}">
                    <a16:creationId xmlns:a16="http://schemas.microsoft.com/office/drawing/2014/main" id="{09382B80-1A40-BBFE-4517-BD9181E9745B}"/>
                  </a:ext>
                </a:extLst>
              </p:cNvPr>
              <p:cNvGrpSpPr>
                <a:grpSpLocks/>
              </p:cNvGrpSpPr>
              <p:nvPr/>
            </p:nvGrpSpPr>
            <p:grpSpPr bwMode="auto">
              <a:xfrm>
                <a:off x="3309" y="1528"/>
                <a:ext cx="218" cy="212"/>
                <a:chOff x="3309" y="1528"/>
                <a:chExt cx="218" cy="212"/>
              </a:xfrm>
            </p:grpSpPr>
            <p:sp>
              <p:nvSpPr>
                <p:cNvPr id="29" name="Freeform 280">
                  <a:extLst>
                    <a:ext uri="{FF2B5EF4-FFF2-40B4-BE49-F238E27FC236}">
                      <a16:creationId xmlns:a16="http://schemas.microsoft.com/office/drawing/2014/main" id="{45D8005B-14A6-2053-8F3C-03552DBC8E9B}"/>
                    </a:ext>
                  </a:extLst>
                </p:cNvPr>
                <p:cNvSpPr>
                  <a:spLocks/>
                </p:cNvSpPr>
                <p:nvPr/>
              </p:nvSpPr>
              <p:spPr bwMode="auto">
                <a:xfrm>
                  <a:off x="3309" y="1528"/>
                  <a:ext cx="218" cy="212"/>
                </a:xfrm>
                <a:custGeom>
                  <a:avLst/>
                  <a:gdLst/>
                  <a:ahLst/>
                  <a:cxnLst>
                    <a:cxn ang="0">
                      <a:pos x="0" y="0"/>
                    </a:cxn>
                    <a:cxn ang="0">
                      <a:pos x="0" y="211"/>
                    </a:cxn>
                    <a:cxn ang="0">
                      <a:pos x="217" y="124"/>
                    </a:cxn>
                    <a:cxn ang="0">
                      <a:pos x="217" y="38"/>
                    </a:cxn>
                    <a:cxn ang="0">
                      <a:pos x="0" y="0"/>
                    </a:cxn>
                  </a:cxnLst>
                  <a:rect l="0" t="0" r="r" b="b"/>
                  <a:pathLst>
                    <a:path w="218" h="212">
                      <a:moveTo>
                        <a:pt x="0" y="0"/>
                      </a:moveTo>
                      <a:lnTo>
                        <a:pt x="0" y="211"/>
                      </a:lnTo>
                      <a:lnTo>
                        <a:pt x="217" y="124"/>
                      </a:lnTo>
                      <a:lnTo>
                        <a:pt x="217" y="38"/>
                      </a:lnTo>
                      <a:lnTo>
                        <a:pt x="0" y="0"/>
                      </a:lnTo>
                    </a:path>
                  </a:pathLst>
                </a:custGeom>
                <a:solidFill>
                  <a:srgbClr val="4000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0" name="Freeform 281">
                  <a:extLst>
                    <a:ext uri="{FF2B5EF4-FFF2-40B4-BE49-F238E27FC236}">
                      <a16:creationId xmlns:a16="http://schemas.microsoft.com/office/drawing/2014/main" id="{55902162-9625-6953-9647-2A92ACA6E9DC}"/>
                    </a:ext>
                  </a:extLst>
                </p:cNvPr>
                <p:cNvSpPr>
                  <a:spLocks/>
                </p:cNvSpPr>
                <p:nvPr/>
              </p:nvSpPr>
              <p:spPr bwMode="auto">
                <a:xfrm>
                  <a:off x="3456" y="1614"/>
                  <a:ext cx="26" cy="62"/>
                </a:xfrm>
                <a:custGeom>
                  <a:avLst/>
                  <a:gdLst/>
                  <a:ahLst/>
                  <a:cxnLst>
                    <a:cxn ang="0">
                      <a:pos x="0" y="61"/>
                    </a:cxn>
                    <a:cxn ang="0">
                      <a:pos x="0" y="3"/>
                    </a:cxn>
                    <a:cxn ang="0">
                      <a:pos x="25" y="0"/>
                    </a:cxn>
                    <a:cxn ang="0">
                      <a:pos x="25" y="51"/>
                    </a:cxn>
                    <a:cxn ang="0">
                      <a:pos x="0" y="61"/>
                    </a:cxn>
                  </a:cxnLst>
                  <a:rect l="0" t="0" r="r" b="b"/>
                  <a:pathLst>
                    <a:path w="26" h="62">
                      <a:moveTo>
                        <a:pt x="0" y="61"/>
                      </a:moveTo>
                      <a:lnTo>
                        <a:pt x="0" y="3"/>
                      </a:lnTo>
                      <a:lnTo>
                        <a:pt x="25" y="0"/>
                      </a:lnTo>
                      <a:lnTo>
                        <a:pt x="25" y="51"/>
                      </a:lnTo>
                      <a:lnTo>
                        <a:pt x="0" y="61"/>
                      </a:lnTo>
                    </a:path>
                  </a:pathLst>
                </a:custGeom>
                <a:solidFill>
                  <a:srgbClr val="472C00"/>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31" name="Group 282">
                  <a:extLst>
                    <a:ext uri="{FF2B5EF4-FFF2-40B4-BE49-F238E27FC236}">
                      <a16:creationId xmlns:a16="http://schemas.microsoft.com/office/drawing/2014/main" id="{72F4E7BD-0CAA-BEE3-DF92-2CF38A7FB3D0}"/>
                    </a:ext>
                  </a:extLst>
                </p:cNvPr>
                <p:cNvGrpSpPr>
                  <a:grpSpLocks/>
                </p:cNvGrpSpPr>
                <p:nvPr/>
              </p:nvGrpSpPr>
              <p:grpSpPr bwMode="auto">
                <a:xfrm>
                  <a:off x="3493" y="1582"/>
                  <a:ext cx="17" cy="45"/>
                  <a:chOff x="3493" y="1582"/>
                  <a:chExt cx="17" cy="45"/>
                </a:xfrm>
              </p:grpSpPr>
              <p:sp>
                <p:nvSpPr>
                  <p:cNvPr id="63" name="Freeform 283">
                    <a:extLst>
                      <a:ext uri="{FF2B5EF4-FFF2-40B4-BE49-F238E27FC236}">
                        <a16:creationId xmlns:a16="http://schemas.microsoft.com/office/drawing/2014/main" id="{4398732D-EA9E-7CED-3E03-06A4688A5F37}"/>
                      </a:ext>
                    </a:extLst>
                  </p:cNvPr>
                  <p:cNvSpPr>
                    <a:spLocks/>
                  </p:cNvSpPr>
                  <p:nvPr/>
                </p:nvSpPr>
                <p:spPr bwMode="auto">
                  <a:xfrm>
                    <a:off x="3493" y="1582"/>
                    <a:ext cx="17" cy="40"/>
                  </a:xfrm>
                  <a:custGeom>
                    <a:avLst/>
                    <a:gdLst/>
                    <a:ahLst/>
                    <a:cxnLst>
                      <a:cxn ang="0">
                        <a:pos x="0" y="0"/>
                      </a:cxn>
                      <a:cxn ang="0">
                        <a:pos x="16" y="1"/>
                      </a:cxn>
                      <a:cxn ang="0">
                        <a:pos x="16" y="38"/>
                      </a:cxn>
                      <a:cxn ang="0">
                        <a:pos x="0" y="39"/>
                      </a:cxn>
                      <a:cxn ang="0">
                        <a:pos x="0" y="0"/>
                      </a:cxn>
                    </a:cxnLst>
                    <a:rect l="0" t="0" r="r" b="b"/>
                    <a:pathLst>
                      <a:path w="17" h="40">
                        <a:moveTo>
                          <a:pt x="0" y="0"/>
                        </a:moveTo>
                        <a:lnTo>
                          <a:pt x="16" y="1"/>
                        </a:lnTo>
                        <a:lnTo>
                          <a:pt x="16" y="38"/>
                        </a:lnTo>
                        <a:lnTo>
                          <a:pt x="0" y="39"/>
                        </a:lnTo>
                        <a:lnTo>
                          <a:pt x="0" y="0"/>
                        </a:lnTo>
                      </a:path>
                    </a:pathLst>
                  </a:custGeom>
                  <a:solidFill>
                    <a:srgbClr val="4D556B"/>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64" name="Line 284">
                    <a:extLst>
                      <a:ext uri="{FF2B5EF4-FFF2-40B4-BE49-F238E27FC236}">
                        <a16:creationId xmlns:a16="http://schemas.microsoft.com/office/drawing/2014/main" id="{4873F97E-DEC1-F05E-46BA-4831438592F0}"/>
                      </a:ext>
                    </a:extLst>
                  </p:cNvPr>
                  <p:cNvSpPr>
                    <a:spLocks noChangeShapeType="1"/>
                  </p:cNvSpPr>
                  <p:nvPr/>
                </p:nvSpPr>
                <p:spPr bwMode="auto">
                  <a:xfrm flipV="1">
                    <a:off x="3496" y="1600"/>
                    <a:ext cx="4" cy="9"/>
                  </a:xfrm>
                  <a:prstGeom prst="line">
                    <a:avLst/>
                  </a:prstGeom>
                  <a:noFill/>
                  <a:ln w="12700">
                    <a:solidFill>
                      <a:srgbClr val="7485A4"/>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65" name="Line 285">
                    <a:extLst>
                      <a:ext uri="{FF2B5EF4-FFF2-40B4-BE49-F238E27FC236}">
                        <a16:creationId xmlns:a16="http://schemas.microsoft.com/office/drawing/2014/main" id="{A4E4241E-B97F-92D5-02CB-F36F6B734CF5}"/>
                      </a:ext>
                    </a:extLst>
                  </p:cNvPr>
                  <p:cNvSpPr>
                    <a:spLocks noChangeShapeType="1"/>
                  </p:cNvSpPr>
                  <p:nvPr/>
                </p:nvSpPr>
                <p:spPr bwMode="auto">
                  <a:xfrm flipV="1">
                    <a:off x="3496" y="1607"/>
                    <a:ext cx="4" cy="10"/>
                  </a:xfrm>
                  <a:prstGeom prst="line">
                    <a:avLst/>
                  </a:prstGeom>
                  <a:noFill/>
                  <a:ln w="12700">
                    <a:solidFill>
                      <a:srgbClr val="7485A4"/>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66" name="Line 286">
                    <a:extLst>
                      <a:ext uri="{FF2B5EF4-FFF2-40B4-BE49-F238E27FC236}">
                        <a16:creationId xmlns:a16="http://schemas.microsoft.com/office/drawing/2014/main" id="{DE59FA42-8C80-67AE-3F5E-F10AEC2DA10B}"/>
                      </a:ext>
                    </a:extLst>
                  </p:cNvPr>
                  <p:cNvSpPr>
                    <a:spLocks noChangeShapeType="1"/>
                  </p:cNvSpPr>
                  <p:nvPr/>
                </p:nvSpPr>
                <p:spPr bwMode="auto">
                  <a:xfrm flipV="1">
                    <a:off x="3500" y="1599"/>
                    <a:ext cx="4" cy="6"/>
                  </a:xfrm>
                  <a:prstGeom prst="line">
                    <a:avLst/>
                  </a:prstGeom>
                  <a:noFill/>
                  <a:ln w="12700">
                    <a:solidFill>
                      <a:srgbClr val="7485A4"/>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67" name="Line 287">
                    <a:extLst>
                      <a:ext uri="{FF2B5EF4-FFF2-40B4-BE49-F238E27FC236}">
                        <a16:creationId xmlns:a16="http://schemas.microsoft.com/office/drawing/2014/main" id="{C7591A02-44EF-3D96-6773-2B2BFF0CCC65}"/>
                      </a:ext>
                    </a:extLst>
                  </p:cNvPr>
                  <p:cNvSpPr>
                    <a:spLocks noChangeShapeType="1"/>
                  </p:cNvSpPr>
                  <p:nvPr/>
                </p:nvSpPr>
                <p:spPr bwMode="auto">
                  <a:xfrm>
                    <a:off x="3493" y="1595"/>
                    <a:ext cx="12" cy="1"/>
                  </a:xfrm>
                  <a:prstGeom prst="line">
                    <a:avLst/>
                  </a:prstGeom>
                  <a:noFill/>
                  <a:ln w="12700">
                    <a:solidFill>
                      <a:srgbClr val="272B36"/>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68" name="Line 288">
                    <a:extLst>
                      <a:ext uri="{FF2B5EF4-FFF2-40B4-BE49-F238E27FC236}">
                        <a16:creationId xmlns:a16="http://schemas.microsoft.com/office/drawing/2014/main" id="{FA4BA93B-9D73-0B5D-92DC-238D2E2AC84F}"/>
                      </a:ext>
                    </a:extLst>
                  </p:cNvPr>
                  <p:cNvSpPr>
                    <a:spLocks noChangeShapeType="1"/>
                  </p:cNvSpPr>
                  <p:nvPr/>
                </p:nvSpPr>
                <p:spPr bwMode="auto">
                  <a:xfrm>
                    <a:off x="3493" y="1611"/>
                    <a:ext cx="12" cy="0"/>
                  </a:xfrm>
                  <a:prstGeom prst="line">
                    <a:avLst/>
                  </a:prstGeom>
                  <a:noFill/>
                  <a:ln w="12700">
                    <a:solidFill>
                      <a:srgbClr val="272B36"/>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69" name="Line 289">
                    <a:extLst>
                      <a:ext uri="{FF2B5EF4-FFF2-40B4-BE49-F238E27FC236}">
                        <a16:creationId xmlns:a16="http://schemas.microsoft.com/office/drawing/2014/main" id="{989B3B84-732F-B8EA-AC60-0FCEE20A5DF4}"/>
                      </a:ext>
                    </a:extLst>
                  </p:cNvPr>
                  <p:cNvSpPr>
                    <a:spLocks noChangeShapeType="1"/>
                  </p:cNvSpPr>
                  <p:nvPr/>
                </p:nvSpPr>
                <p:spPr bwMode="auto">
                  <a:xfrm>
                    <a:off x="3498" y="1582"/>
                    <a:ext cx="0" cy="43"/>
                  </a:xfrm>
                  <a:prstGeom prst="line">
                    <a:avLst/>
                  </a:prstGeom>
                  <a:noFill/>
                  <a:ln w="12700">
                    <a:solidFill>
                      <a:srgbClr val="272B36"/>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70" name="Freeform 290">
                    <a:extLst>
                      <a:ext uri="{FF2B5EF4-FFF2-40B4-BE49-F238E27FC236}">
                        <a16:creationId xmlns:a16="http://schemas.microsoft.com/office/drawing/2014/main" id="{5B17BE24-9607-EDE8-809D-E7CE7414355F}"/>
                      </a:ext>
                    </a:extLst>
                  </p:cNvPr>
                  <p:cNvSpPr>
                    <a:spLocks/>
                  </p:cNvSpPr>
                  <p:nvPr/>
                </p:nvSpPr>
                <p:spPr bwMode="auto">
                  <a:xfrm>
                    <a:off x="3493" y="1582"/>
                    <a:ext cx="17" cy="45"/>
                  </a:xfrm>
                  <a:custGeom>
                    <a:avLst/>
                    <a:gdLst/>
                    <a:ahLst/>
                    <a:cxnLst>
                      <a:cxn ang="0">
                        <a:pos x="0" y="0"/>
                      </a:cxn>
                      <a:cxn ang="0">
                        <a:pos x="16" y="1"/>
                      </a:cxn>
                      <a:cxn ang="0">
                        <a:pos x="16" y="43"/>
                      </a:cxn>
                      <a:cxn ang="0">
                        <a:pos x="0" y="44"/>
                      </a:cxn>
                      <a:cxn ang="0">
                        <a:pos x="0" y="0"/>
                      </a:cxn>
                    </a:cxnLst>
                    <a:rect l="0" t="0" r="r" b="b"/>
                    <a:pathLst>
                      <a:path w="17" h="45">
                        <a:moveTo>
                          <a:pt x="0" y="0"/>
                        </a:moveTo>
                        <a:lnTo>
                          <a:pt x="16" y="1"/>
                        </a:lnTo>
                        <a:lnTo>
                          <a:pt x="16" y="43"/>
                        </a:lnTo>
                        <a:lnTo>
                          <a:pt x="0" y="44"/>
                        </a:lnTo>
                        <a:lnTo>
                          <a:pt x="0" y="0"/>
                        </a:lnTo>
                      </a:path>
                    </a:pathLst>
                  </a:custGeom>
                  <a:noFill/>
                  <a:ln w="12700" cap="rnd" cmpd="sng">
                    <a:solidFill>
                      <a:srgbClr val="212121"/>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nvGrpSpPr>
                <p:cNvPr id="32" name="Group 291">
                  <a:extLst>
                    <a:ext uri="{FF2B5EF4-FFF2-40B4-BE49-F238E27FC236}">
                      <a16:creationId xmlns:a16="http://schemas.microsoft.com/office/drawing/2014/main" id="{5E8274FA-0AAA-D200-791D-D1DC100BA033}"/>
                    </a:ext>
                  </a:extLst>
                </p:cNvPr>
                <p:cNvGrpSpPr>
                  <a:grpSpLocks/>
                </p:cNvGrpSpPr>
                <p:nvPr/>
              </p:nvGrpSpPr>
              <p:grpSpPr bwMode="auto">
                <a:xfrm>
                  <a:off x="3321" y="1553"/>
                  <a:ext cx="121" cy="140"/>
                  <a:chOff x="3321" y="1553"/>
                  <a:chExt cx="121" cy="140"/>
                </a:xfrm>
              </p:grpSpPr>
              <p:sp>
                <p:nvSpPr>
                  <p:cNvPr id="33" name="Freeform 292">
                    <a:extLst>
                      <a:ext uri="{FF2B5EF4-FFF2-40B4-BE49-F238E27FC236}">
                        <a16:creationId xmlns:a16="http://schemas.microsoft.com/office/drawing/2014/main" id="{646C459E-3493-2041-C13B-ECFBE8B9E96D}"/>
                      </a:ext>
                    </a:extLst>
                  </p:cNvPr>
                  <p:cNvSpPr>
                    <a:spLocks/>
                  </p:cNvSpPr>
                  <p:nvPr/>
                </p:nvSpPr>
                <p:spPr bwMode="auto">
                  <a:xfrm>
                    <a:off x="3321" y="1553"/>
                    <a:ext cx="118" cy="136"/>
                  </a:xfrm>
                  <a:custGeom>
                    <a:avLst/>
                    <a:gdLst/>
                    <a:ahLst/>
                    <a:cxnLst>
                      <a:cxn ang="0">
                        <a:pos x="117" y="11"/>
                      </a:cxn>
                      <a:cxn ang="0">
                        <a:pos x="117" y="102"/>
                      </a:cxn>
                      <a:cxn ang="0">
                        <a:pos x="0" y="135"/>
                      </a:cxn>
                      <a:cxn ang="0">
                        <a:pos x="0" y="0"/>
                      </a:cxn>
                      <a:cxn ang="0">
                        <a:pos x="117" y="11"/>
                      </a:cxn>
                    </a:cxnLst>
                    <a:rect l="0" t="0" r="r" b="b"/>
                    <a:pathLst>
                      <a:path w="118" h="136">
                        <a:moveTo>
                          <a:pt x="117" y="11"/>
                        </a:moveTo>
                        <a:lnTo>
                          <a:pt x="117" y="102"/>
                        </a:lnTo>
                        <a:lnTo>
                          <a:pt x="0" y="135"/>
                        </a:lnTo>
                        <a:lnTo>
                          <a:pt x="0" y="0"/>
                        </a:lnTo>
                        <a:lnTo>
                          <a:pt x="117" y="11"/>
                        </a:lnTo>
                      </a:path>
                    </a:pathLst>
                  </a:custGeom>
                  <a:solidFill>
                    <a:srgbClr val="4040FF"/>
                  </a:solidFill>
                  <a:ln w="9525" cap="rnd">
                    <a:noFill/>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4" name="Line 293">
                    <a:extLst>
                      <a:ext uri="{FF2B5EF4-FFF2-40B4-BE49-F238E27FC236}">
                        <a16:creationId xmlns:a16="http://schemas.microsoft.com/office/drawing/2014/main" id="{836D1108-E402-4690-EB75-7D20174F539D}"/>
                      </a:ext>
                    </a:extLst>
                  </p:cNvPr>
                  <p:cNvSpPr>
                    <a:spLocks noChangeShapeType="1"/>
                  </p:cNvSpPr>
                  <p:nvPr/>
                </p:nvSpPr>
                <p:spPr bwMode="auto">
                  <a:xfrm>
                    <a:off x="3370" y="1558"/>
                    <a:ext cx="0" cy="121"/>
                  </a:xfrm>
                  <a:prstGeom prst="line">
                    <a:avLst/>
                  </a:prstGeom>
                  <a:noFill/>
                  <a:ln w="12700">
                    <a:solidFill>
                      <a:srgbClr val="303543"/>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5" name="Line 294">
                    <a:extLst>
                      <a:ext uri="{FF2B5EF4-FFF2-40B4-BE49-F238E27FC236}">
                        <a16:creationId xmlns:a16="http://schemas.microsoft.com/office/drawing/2014/main" id="{50BA1109-8EE1-85AF-39D3-CD70D290A91C}"/>
                      </a:ext>
                    </a:extLst>
                  </p:cNvPr>
                  <p:cNvSpPr>
                    <a:spLocks noChangeShapeType="1"/>
                  </p:cNvSpPr>
                  <p:nvPr/>
                </p:nvSpPr>
                <p:spPr bwMode="auto">
                  <a:xfrm>
                    <a:off x="3384" y="1560"/>
                    <a:ext cx="0" cy="115"/>
                  </a:xfrm>
                  <a:prstGeom prst="line">
                    <a:avLst/>
                  </a:prstGeom>
                  <a:noFill/>
                  <a:ln w="12700">
                    <a:solidFill>
                      <a:srgbClr val="303543"/>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6" name="Line 295">
                    <a:extLst>
                      <a:ext uri="{FF2B5EF4-FFF2-40B4-BE49-F238E27FC236}">
                        <a16:creationId xmlns:a16="http://schemas.microsoft.com/office/drawing/2014/main" id="{F8052041-1296-2130-402F-19F6A6EDCBE1}"/>
                      </a:ext>
                    </a:extLst>
                  </p:cNvPr>
                  <p:cNvSpPr>
                    <a:spLocks noChangeShapeType="1"/>
                  </p:cNvSpPr>
                  <p:nvPr/>
                </p:nvSpPr>
                <p:spPr bwMode="auto">
                  <a:xfrm>
                    <a:off x="3396" y="1563"/>
                    <a:ext cx="0" cy="110"/>
                  </a:xfrm>
                  <a:prstGeom prst="line">
                    <a:avLst/>
                  </a:prstGeom>
                  <a:noFill/>
                  <a:ln w="12700">
                    <a:solidFill>
                      <a:srgbClr val="303543"/>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7" name="Freeform 296">
                    <a:extLst>
                      <a:ext uri="{FF2B5EF4-FFF2-40B4-BE49-F238E27FC236}">
                        <a16:creationId xmlns:a16="http://schemas.microsoft.com/office/drawing/2014/main" id="{8573B304-DF03-04D7-0804-0819B6D2DDD8}"/>
                      </a:ext>
                    </a:extLst>
                  </p:cNvPr>
                  <p:cNvSpPr>
                    <a:spLocks/>
                  </p:cNvSpPr>
                  <p:nvPr/>
                </p:nvSpPr>
                <p:spPr bwMode="auto">
                  <a:xfrm>
                    <a:off x="3323" y="1553"/>
                    <a:ext cx="119" cy="140"/>
                  </a:xfrm>
                  <a:custGeom>
                    <a:avLst/>
                    <a:gdLst/>
                    <a:ahLst/>
                    <a:cxnLst>
                      <a:cxn ang="0">
                        <a:pos x="0" y="0"/>
                      </a:cxn>
                      <a:cxn ang="0">
                        <a:pos x="0" y="139"/>
                      </a:cxn>
                      <a:cxn ang="0">
                        <a:pos x="118" y="105"/>
                      </a:cxn>
                      <a:cxn ang="0">
                        <a:pos x="118" y="11"/>
                      </a:cxn>
                      <a:cxn ang="0">
                        <a:pos x="0" y="0"/>
                      </a:cxn>
                    </a:cxnLst>
                    <a:rect l="0" t="0" r="r" b="b"/>
                    <a:pathLst>
                      <a:path w="119" h="140">
                        <a:moveTo>
                          <a:pt x="0" y="0"/>
                        </a:moveTo>
                        <a:lnTo>
                          <a:pt x="0" y="139"/>
                        </a:lnTo>
                        <a:lnTo>
                          <a:pt x="118" y="105"/>
                        </a:lnTo>
                        <a:lnTo>
                          <a:pt x="118" y="11"/>
                        </a:lnTo>
                        <a:lnTo>
                          <a:pt x="0" y="0"/>
                        </a:lnTo>
                      </a:path>
                    </a:pathLst>
                  </a:custGeom>
                  <a:noFill/>
                  <a:ln w="12700" cap="rnd" cmpd="sng">
                    <a:solidFill>
                      <a:srgbClr val="212121"/>
                    </a:solidFill>
                    <a:prstDash val="solid"/>
                    <a:round/>
                    <a:headEnd/>
                    <a:tailEnd/>
                  </a:ln>
                  <a:effectLst/>
                </p:spPr>
                <p:txBody>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8" name="Line 297">
                    <a:extLst>
                      <a:ext uri="{FF2B5EF4-FFF2-40B4-BE49-F238E27FC236}">
                        <a16:creationId xmlns:a16="http://schemas.microsoft.com/office/drawing/2014/main" id="{B02A3343-2F99-AADF-42BF-9BC8FEA23E1D}"/>
                      </a:ext>
                    </a:extLst>
                  </p:cNvPr>
                  <p:cNvSpPr>
                    <a:spLocks noChangeShapeType="1"/>
                  </p:cNvSpPr>
                  <p:nvPr/>
                </p:nvSpPr>
                <p:spPr bwMode="auto">
                  <a:xfrm>
                    <a:off x="3340" y="1557"/>
                    <a:ext cx="0" cy="129"/>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9" name="Line 298">
                    <a:extLst>
                      <a:ext uri="{FF2B5EF4-FFF2-40B4-BE49-F238E27FC236}">
                        <a16:creationId xmlns:a16="http://schemas.microsoft.com/office/drawing/2014/main" id="{94B0A57C-E021-B67C-46AE-27639699F6F2}"/>
                      </a:ext>
                    </a:extLst>
                  </p:cNvPr>
                  <p:cNvSpPr>
                    <a:spLocks noChangeShapeType="1"/>
                  </p:cNvSpPr>
                  <p:nvPr/>
                </p:nvSpPr>
                <p:spPr bwMode="auto">
                  <a:xfrm>
                    <a:off x="3370" y="1559"/>
                    <a:ext cx="0" cy="119"/>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40" name="Line 299">
                    <a:extLst>
                      <a:ext uri="{FF2B5EF4-FFF2-40B4-BE49-F238E27FC236}">
                        <a16:creationId xmlns:a16="http://schemas.microsoft.com/office/drawing/2014/main" id="{6C45F162-EA33-4B6B-8C37-D628F3B1CB89}"/>
                      </a:ext>
                    </a:extLst>
                  </p:cNvPr>
                  <p:cNvSpPr>
                    <a:spLocks noChangeShapeType="1"/>
                  </p:cNvSpPr>
                  <p:nvPr/>
                </p:nvSpPr>
                <p:spPr bwMode="auto">
                  <a:xfrm>
                    <a:off x="3384" y="1563"/>
                    <a:ext cx="0" cy="112"/>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41" name="Line 300">
                    <a:extLst>
                      <a:ext uri="{FF2B5EF4-FFF2-40B4-BE49-F238E27FC236}">
                        <a16:creationId xmlns:a16="http://schemas.microsoft.com/office/drawing/2014/main" id="{B7182686-BC52-D23D-9137-050371F08FFD}"/>
                      </a:ext>
                    </a:extLst>
                  </p:cNvPr>
                  <p:cNvSpPr>
                    <a:spLocks noChangeShapeType="1"/>
                  </p:cNvSpPr>
                  <p:nvPr/>
                </p:nvSpPr>
                <p:spPr bwMode="auto">
                  <a:xfrm>
                    <a:off x="3406" y="1564"/>
                    <a:ext cx="0" cy="103"/>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42" name="Line 301">
                    <a:extLst>
                      <a:ext uri="{FF2B5EF4-FFF2-40B4-BE49-F238E27FC236}">
                        <a16:creationId xmlns:a16="http://schemas.microsoft.com/office/drawing/2014/main" id="{22F47D5B-CBC5-D420-2810-6FCDC6E8B983}"/>
                      </a:ext>
                    </a:extLst>
                  </p:cNvPr>
                  <p:cNvSpPr>
                    <a:spLocks noChangeShapeType="1"/>
                  </p:cNvSpPr>
                  <p:nvPr/>
                </p:nvSpPr>
                <p:spPr bwMode="auto">
                  <a:xfrm>
                    <a:off x="3418" y="1564"/>
                    <a:ext cx="0" cy="102"/>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43" name="Line 302">
                    <a:extLst>
                      <a:ext uri="{FF2B5EF4-FFF2-40B4-BE49-F238E27FC236}">
                        <a16:creationId xmlns:a16="http://schemas.microsoft.com/office/drawing/2014/main" id="{9EB2A2A2-9769-FACB-180C-81B435DAED1C}"/>
                      </a:ext>
                    </a:extLst>
                  </p:cNvPr>
                  <p:cNvSpPr>
                    <a:spLocks noChangeShapeType="1"/>
                  </p:cNvSpPr>
                  <p:nvPr/>
                </p:nvSpPr>
                <p:spPr bwMode="auto">
                  <a:xfrm>
                    <a:off x="3426" y="1566"/>
                    <a:ext cx="0" cy="97"/>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44" name="Line 303">
                    <a:extLst>
                      <a:ext uri="{FF2B5EF4-FFF2-40B4-BE49-F238E27FC236}">
                        <a16:creationId xmlns:a16="http://schemas.microsoft.com/office/drawing/2014/main" id="{7C9D0046-9E13-E93A-4042-1AF099A89E02}"/>
                      </a:ext>
                    </a:extLst>
                  </p:cNvPr>
                  <p:cNvSpPr>
                    <a:spLocks noChangeShapeType="1"/>
                  </p:cNvSpPr>
                  <p:nvPr/>
                </p:nvSpPr>
                <p:spPr bwMode="auto">
                  <a:xfrm>
                    <a:off x="3436" y="1566"/>
                    <a:ext cx="0" cy="94"/>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nvGrpSpPr>
                  <p:cNvPr id="45" name="Group 304">
                    <a:extLst>
                      <a:ext uri="{FF2B5EF4-FFF2-40B4-BE49-F238E27FC236}">
                        <a16:creationId xmlns:a16="http://schemas.microsoft.com/office/drawing/2014/main" id="{A2CF329B-3389-32A3-A222-E46F887B345A}"/>
                      </a:ext>
                    </a:extLst>
                  </p:cNvPr>
                  <p:cNvGrpSpPr>
                    <a:grpSpLocks/>
                  </p:cNvGrpSpPr>
                  <p:nvPr/>
                </p:nvGrpSpPr>
                <p:grpSpPr bwMode="auto">
                  <a:xfrm>
                    <a:off x="3332" y="1571"/>
                    <a:ext cx="109" cy="92"/>
                    <a:chOff x="3332" y="1571"/>
                    <a:chExt cx="109" cy="92"/>
                  </a:xfrm>
                </p:grpSpPr>
                <p:sp>
                  <p:nvSpPr>
                    <p:cNvPr id="52" name="Line 305">
                      <a:extLst>
                        <a:ext uri="{FF2B5EF4-FFF2-40B4-BE49-F238E27FC236}">
                          <a16:creationId xmlns:a16="http://schemas.microsoft.com/office/drawing/2014/main" id="{D08549DF-1AC6-26DE-8068-9D9440B330B7}"/>
                        </a:ext>
                      </a:extLst>
                    </p:cNvPr>
                    <p:cNvSpPr>
                      <a:spLocks noChangeShapeType="1"/>
                    </p:cNvSpPr>
                    <p:nvPr/>
                  </p:nvSpPr>
                  <p:spPr bwMode="auto">
                    <a:xfrm flipH="1" flipV="1">
                      <a:off x="3421" y="1571"/>
                      <a:ext cx="16" cy="19"/>
                    </a:xfrm>
                    <a:prstGeom prst="line">
                      <a:avLst/>
                    </a:prstGeom>
                    <a:noFill/>
                    <a:ln w="12700">
                      <a:solidFill>
                        <a:srgbClr val="E0E0E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53" name="Line 306">
                      <a:extLst>
                        <a:ext uri="{FF2B5EF4-FFF2-40B4-BE49-F238E27FC236}">
                          <a16:creationId xmlns:a16="http://schemas.microsoft.com/office/drawing/2014/main" id="{611BF3A4-8B67-0D7E-5C90-5CBDE2E215E5}"/>
                        </a:ext>
                      </a:extLst>
                    </p:cNvPr>
                    <p:cNvSpPr>
                      <a:spLocks noChangeShapeType="1"/>
                    </p:cNvSpPr>
                    <p:nvPr/>
                  </p:nvSpPr>
                  <p:spPr bwMode="auto">
                    <a:xfrm flipH="1" flipV="1">
                      <a:off x="3429" y="1621"/>
                      <a:ext cx="12" cy="16"/>
                    </a:xfrm>
                    <a:prstGeom prst="line">
                      <a:avLst/>
                    </a:prstGeom>
                    <a:noFill/>
                    <a:ln w="12700">
                      <a:solidFill>
                        <a:srgbClr val="E0E0E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54" name="Line 307">
                      <a:extLst>
                        <a:ext uri="{FF2B5EF4-FFF2-40B4-BE49-F238E27FC236}">
                          <a16:creationId xmlns:a16="http://schemas.microsoft.com/office/drawing/2014/main" id="{7FBDCCC8-A9BB-6D73-783E-5DAFB1935BDD}"/>
                        </a:ext>
                      </a:extLst>
                    </p:cNvPr>
                    <p:cNvSpPr>
                      <a:spLocks noChangeShapeType="1"/>
                    </p:cNvSpPr>
                    <p:nvPr/>
                  </p:nvSpPr>
                  <p:spPr bwMode="auto">
                    <a:xfrm flipH="1" flipV="1">
                      <a:off x="3405" y="1595"/>
                      <a:ext cx="18" cy="28"/>
                    </a:xfrm>
                    <a:prstGeom prst="line">
                      <a:avLst/>
                    </a:prstGeom>
                    <a:noFill/>
                    <a:ln w="12700">
                      <a:solidFill>
                        <a:srgbClr val="E0E0E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55" name="Line 308">
                      <a:extLst>
                        <a:ext uri="{FF2B5EF4-FFF2-40B4-BE49-F238E27FC236}">
                          <a16:creationId xmlns:a16="http://schemas.microsoft.com/office/drawing/2014/main" id="{5E8BD0C5-E2B0-3655-4317-1CE73919A500}"/>
                        </a:ext>
                      </a:extLst>
                    </p:cNvPr>
                    <p:cNvSpPr>
                      <a:spLocks noChangeShapeType="1"/>
                    </p:cNvSpPr>
                    <p:nvPr/>
                  </p:nvSpPr>
                  <p:spPr bwMode="auto">
                    <a:xfrm flipH="1" flipV="1">
                      <a:off x="3334" y="1578"/>
                      <a:ext cx="16" cy="25"/>
                    </a:xfrm>
                    <a:prstGeom prst="line">
                      <a:avLst/>
                    </a:prstGeom>
                    <a:noFill/>
                    <a:ln w="12700">
                      <a:solidFill>
                        <a:srgbClr val="E0E0E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56" name="Line 309">
                      <a:extLst>
                        <a:ext uri="{FF2B5EF4-FFF2-40B4-BE49-F238E27FC236}">
                          <a16:creationId xmlns:a16="http://schemas.microsoft.com/office/drawing/2014/main" id="{A91FAC11-7F85-B302-E7C8-C9BD35C87FB3}"/>
                        </a:ext>
                      </a:extLst>
                    </p:cNvPr>
                    <p:cNvSpPr>
                      <a:spLocks noChangeShapeType="1"/>
                    </p:cNvSpPr>
                    <p:nvPr/>
                  </p:nvSpPr>
                  <p:spPr bwMode="auto">
                    <a:xfrm flipH="1" flipV="1">
                      <a:off x="3403" y="1584"/>
                      <a:ext cx="17" cy="27"/>
                    </a:xfrm>
                    <a:prstGeom prst="line">
                      <a:avLst/>
                    </a:prstGeom>
                    <a:noFill/>
                    <a:ln w="12700">
                      <a:solidFill>
                        <a:srgbClr val="E0E0E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57" name="Line 310">
                      <a:extLst>
                        <a:ext uri="{FF2B5EF4-FFF2-40B4-BE49-F238E27FC236}">
                          <a16:creationId xmlns:a16="http://schemas.microsoft.com/office/drawing/2014/main" id="{D14285AD-BC8B-93E5-4654-A0A5BD15F280}"/>
                        </a:ext>
                      </a:extLst>
                    </p:cNvPr>
                    <p:cNvSpPr>
                      <a:spLocks noChangeShapeType="1"/>
                    </p:cNvSpPr>
                    <p:nvPr/>
                  </p:nvSpPr>
                  <p:spPr bwMode="auto">
                    <a:xfrm flipH="1" flipV="1">
                      <a:off x="3414" y="1619"/>
                      <a:ext cx="15" cy="22"/>
                    </a:xfrm>
                    <a:prstGeom prst="line">
                      <a:avLst/>
                    </a:prstGeom>
                    <a:noFill/>
                    <a:ln w="12700">
                      <a:solidFill>
                        <a:srgbClr val="E0E0E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58" name="Line 311">
                      <a:extLst>
                        <a:ext uri="{FF2B5EF4-FFF2-40B4-BE49-F238E27FC236}">
                          <a16:creationId xmlns:a16="http://schemas.microsoft.com/office/drawing/2014/main" id="{44604EDE-32C6-5402-E36F-AF79F74DF6F4}"/>
                        </a:ext>
                      </a:extLst>
                    </p:cNvPr>
                    <p:cNvSpPr>
                      <a:spLocks noChangeShapeType="1"/>
                    </p:cNvSpPr>
                    <p:nvPr/>
                  </p:nvSpPr>
                  <p:spPr bwMode="auto">
                    <a:xfrm flipH="1" flipV="1">
                      <a:off x="3370" y="1572"/>
                      <a:ext cx="20" cy="30"/>
                    </a:xfrm>
                    <a:prstGeom prst="line">
                      <a:avLst/>
                    </a:prstGeom>
                    <a:noFill/>
                    <a:ln w="12700">
                      <a:solidFill>
                        <a:srgbClr val="E0E0E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59" name="Line 312">
                      <a:extLst>
                        <a:ext uri="{FF2B5EF4-FFF2-40B4-BE49-F238E27FC236}">
                          <a16:creationId xmlns:a16="http://schemas.microsoft.com/office/drawing/2014/main" id="{13341BB1-4B93-7080-DD8B-F80D079FA86A}"/>
                        </a:ext>
                      </a:extLst>
                    </p:cNvPr>
                    <p:cNvSpPr>
                      <a:spLocks noChangeShapeType="1"/>
                    </p:cNvSpPr>
                    <p:nvPr/>
                  </p:nvSpPr>
                  <p:spPr bwMode="auto">
                    <a:xfrm flipH="1" flipV="1">
                      <a:off x="3376" y="1593"/>
                      <a:ext cx="23" cy="36"/>
                    </a:xfrm>
                    <a:prstGeom prst="line">
                      <a:avLst/>
                    </a:prstGeom>
                    <a:noFill/>
                    <a:ln w="12700">
                      <a:solidFill>
                        <a:srgbClr val="E0E0E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60" name="Line 313">
                      <a:extLst>
                        <a:ext uri="{FF2B5EF4-FFF2-40B4-BE49-F238E27FC236}">
                          <a16:creationId xmlns:a16="http://schemas.microsoft.com/office/drawing/2014/main" id="{4C67146C-575D-7B31-7950-52C53C36D172}"/>
                        </a:ext>
                      </a:extLst>
                    </p:cNvPr>
                    <p:cNvSpPr>
                      <a:spLocks noChangeShapeType="1"/>
                    </p:cNvSpPr>
                    <p:nvPr/>
                  </p:nvSpPr>
                  <p:spPr bwMode="auto">
                    <a:xfrm flipH="1" flipV="1">
                      <a:off x="3353" y="1591"/>
                      <a:ext cx="20" cy="29"/>
                    </a:xfrm>
                    <a:prstGeom prst="line">
                      <a:avLst/>
                    </a:prstGeom>
                    <a:noFill/>
                    <a:ln w="12700">
                      <a:solidFill>
                        <a:srgbClr val="E0E0E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61" name="Line 314">
                      <a:extLst>
                        <a:ext uri="{FF2B5EF4-FFF2-40B4-BE49-F238E27FC236}">
                          <a16:creationId xmlns:a16="http://schemas.microsoft.com/office/drawing/2014/main" id="{9A604A13-A188-C58F-FCCE-B2087584979B}"/>
                        </a:ext>
                      </a:extLst>
                    </p:cNvPr>
                    <p:cNvSpPr>
                      <a:spLocks noChangeShapeType="1"/>
                    </p:cNvSpPr>
                    <p:nvPr/>
                  </p:nvSpPr>
                  <p:spPr bwMode="auto">
                    <a:xfrm flipH="1" flipV="1">
                      <a:off x="3361" y="1636"/>
                      <a:ext cx="18" cy="27"/>
                    </a:xfrm>
                    <a:prstGeom prst="line">
                      <a:avLst/>
                    </a:prstGeom>
                    <a:noFill/>
                    <a:ln w="12700">
                      <a:solidFill>
                        <a:srgbClr val="E0E0E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62" name="Line 315">
                      <a:extLst>
                        <a:ext uri="{FF2B5EF4-FFF2-40B4-BE49-F238E27FC236}">
                          <a16:creationId xmlns:a16="http://schemas.microsoft.com/office/drawing/2014/main" id="{CCAD92A4-57D7-5C37-FDB7-B5F1CC1D4B6E}"/>
                        </a:ext>
                      </a:extLst>
                    </p:cNvPr>
                    <p:cNvSpPr>
                      <a:spLocks noChangeShapeType="1"/>
                    </p:cNvSpPr>
                    <p:nvPr/>
                  </p:nvSpPr>
                  <p:spPr bwMode="auto">
                    <a:xfrm flipH="1" flipV="1">
                      <a:off x="3332" y="1609"/>
                      <a:ext cx="16" cy="26"/>
                    </a:xfrm>
                    <a:prstGeom prst="line">
                      <a:avLst/>
                    </a:prstGeom>
                    <a:noFill/>
                    <a:ln w="12700">
                      <a:solidFill>
                        <a:srgbClr val="E0E0E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46" name="Line 316">
                    <a:extLst>
                      <a:ext uri="{FF2B5EF4-FFF2-40B4-BE49-F238E27FC236}">
                        <a16:creationId xmlns:a16="http://schemas.microsoft.com/office/drawing/2014/main" id="{B995B176-9953-493A-33AD-6DC0C4F51B4E}"/>
                      </a:ext>
                    </a:extLst>
                  </p:cNvPr>
                  <p:cNvSpPr>
                    <a:spLocks noChangeShapeType="1"/>
                  </p:cNvSpPr>
                  <p:nvPr/>
                </p:nvSpPr>
                <p:spPr bwMode="auto">
                  <a:xfrm>
                    <a:off x="3353" y="1560"/>
                    <a:ext cx="0" cy="119"/>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47" name="Line 317">
                    <a:extLst>
                      <a:ext uri="{FF2B5EF4-FFF2-40B4-BE49-F238E27FC236}">
                        <a16:creationId xmlns:a16="http://schemas.microsoft.com/office/drawing/2014/main" id="{F992CBD9-E7A7-E500-086F-1C9EBBB690B0}"/>
                      </a:ext>
                    </a:extLst>
                  </p:cNvPr>
                  <p:cNvSpPr>
                    <a:spLocks noChangeShapeType="1"/>
                  </p:cNvSpPr>
                  <p:nvPr/>
                </p:nvSpPr>
                <p:spPr bwMode="auto">
                  <a:xfrm>
                    <a:off x="3323" y="1575"/>
                    <a:ext cx="116" cy="6"/>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48" name="Line 318">
                    <a:extLst>
                      <a:ext uri="{FF2B5EF4-FFF2-40B4-BE49-F238E27FC236}">
                        <a16:creationId xmlns:a16="http://schemas.microsoft.com/office/drawing/2014/main" id="{E5EC02EA-EBBC-A52F-C904-D6F0E543EC7A}"/>
                      </a:ext>
                    </a:extLst>
                  </p:cNvPr>
                  <p:cNvSpPr>
                    <a:spLocks noChangeShapeType="1"/>
                  </p:cNvSpPr>
                  <p:nvPr/>
                </p:nvSpPr>
                <p:spPr bwMode="auto">
                  <a:xfrm flipV="1">
                    <a:off x="3323" y="1598"/>
                    <a:ext cx="118" cy="1"/>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49" name="Line 319">
                    <a:extLst>
                      <a:ext uri="{FF2B5EF4-FFF2-40B4-BE49-F238E27FC236}">
                        <a16:creationId xmlns:a16="http://schemas.microsoft.com/office/drawing/2014/main" id="{7407765E-06DF-BCEF-D1D0-04017F225F48}"/>
                      </a:ext>
                    </a:extLst>
                  </p:cNvPr>
                  <p:cNvSpPr>
                    <a:spLocks noChangeShapeType="1"/>
                  </p:cNvSpPr>
                  <p:nvPr/>
                </p:nvSpPr>
                <p:spPr bwMode="auto">
                  <a:xfrm flipV="1">
                    <a:off x="3325" y="1614"/>
                    <a:ext cx="114" cy="11"/>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50" name="Line 320">
                    <a:extLst>
                      <a:ext uri="{FF2B5EF4-FFF2-40B4-BE49-F238E27FC236}">
                        <a16:creationId xmlns:a16="http://schemas.microsoft.com/office/drawing/2014/main" id="{EE266664-2FA2-C3E8-CDBE-D1BFE348A22E}"/>
                      </a:ext>
                    </a:extLst>
                  </p:cNvPr>
                  <p:cNvSpPr>
                    <a:spLocks noChangeShapeType="1"/>
                  </p:cNvSpPr>
                  <p:nvPr/>
                </p:nvSpPr>
                <p:spPr bwMode="auto">
                  <a:xfrm flipV="1">
                    <a:off x="3323" y="1648"/>
                    <a:ext cx="118" cy="19"/>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51" name="Line 321">
                    <a:extLst>
                      <a:ext uri="{FF2B5EF4-FFF2-40B4-BE49-F238E27FC236}">
                        <a16:creationId xmlns:a16="http://schemas.microsoft.com/office/drawing/2014/main" id="{8137C5A8-4D92-E3EE-0706-8048C2BBD792}"/>
                      </a:ext>
                    </a:extLst>
                  </p:cNvPr>
                  <p:cNvSpPr>
                    <a:spLocks noChangeShapeType="1"/>
                  </p:cNvSpPr>
                  <p:nvPr/>
                </p:nvSpPr>
                <p:spPr bwMode="auto">
                  <a:xfrm flipV="1">
                    <a:off x="3325" y="1630"/>
                    <a:ext cx="116" cy="18"/>
                  </a:xfrm>
                  <a:prstGeom prst="line">
                    <a:avLst/>
                  </a:prstGeom>
                  <a:noFill/>
                  <a:ln w="12700">
                    <a:solidFill>
                      <a:srgbClr val="404040"/>
                    </a:solidFill>
                    <a:round/>
                    <a:headEnd type="none" w="sm" len="sm"/>
                    <a:tailEnd type="none" w="sm" len="sm"/>
                  </a:ln>
                  <a:effectLst/>
                </p:spPr>
                <p:txBody>
                  <a:bodyPr wrap="none"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grpSp>
      </p:grpSp>
      <p:graphicFrame>
        <p:nvGraphicFramePr>
          <p:cNvPr id="325" name="Content Placeholder 8">
            <a:extLst>
              <a:ext uri="{FF2B5EF4-FFF2-40B4-BE49-F238E27FC236}">
                <a16:creationId xmlns:a16="http://schemas.microsoft.com/office/drawing/2014/main" id="{38E014FA-0997-CC23-EF3B-9AFB9C20D2C0}"/>
              </a:ext>
            </a:extLst>
          </p:cNvPr>
          <p:cNvGraphicFramePr>
            <a:graphicFrameLocks/>
          </p:cNvGraphicFramePr>
          <p:nvPr>
            <p:extLst>
              <p:ext uri="{D42A27DB-BD31-4B8C-83A1-F6EECF244321}">
                <p14:modId xmlns:p14="http://schemas.microsoft.com/office/powerpoint/2010/main" val="1753171274"/>
              </p:ext>
            </p:extLst>
          </p:nvPr>
        </p:nvGraphicFramePr>
        <p:xfrm>
          <a:off x="2152328" y="2492896"/>
          <a:ext cx="8219256" cy="3744416"/>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3807419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grpId="0" nodeType="clickEffect">
                                  <p:stCondLst>
                                    <p:cond delay="0"/>
                                  </p:stCondLst>
                                  <p:childTnLst>
                                    <p:set>
                                      <p:cBhvr>
                                        <p:cTn id="24" dur="1" fill="hold">
                                          <p:stCondLst>
                                            <p:cond delay="0"/>
                                          </p:stCondLst>
                                        </p:cTn>
                                        <p:tgtEl>
                                          <p:spTgt spid="325"/>
                                        </p:tgtEl>
                                        <p:attrNameLst>
                                          <p:attrName>style.visibility</p:attrName>
                                        </p:attrNameLst>
                                      </p:cBhvr>
                                      <p:to>
                                        <p:strVal val="visible"/>
                                      </p:to>
                                    </p:set>
                                    <p:animEffect transition="in" filter="wheel(1)">
                                      <p:cBhvr>
                                        <p:cTn id="25" dur="2000"/>
                                        <p:tgtEl>
                                          <p:spTgt spid="3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25"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a:extLst>
              <a:ext uri="{FF2B5EF4-FFF2-40B4-BE49-F238E27FC236}">
                <a16:creationId xmlns:a16="http://schemas.microsoft.com/office/drawing/2014/main" id="{A76D3677-52D1-8E54-9ED9-ECFD9AB0FC4D}"/>
              </a:ext>
            </a:extLst>
          </p:cNvPr>
          <p:cNvSpPr>
            <a:spLocks noGrp="1"/>
          </p:cNvSpPr>
          <p:nvPr>
            <p:ph type="ctrTitle"/>
          </p:nvPr>
        </p:nvSpPr>
        <p:spPr>
          <a:xfrm>
            <a:off x="1280160" y="222419"/>
            <a:ext cx="9144000" cy="630237"/>
          </a:xfrm>
        </p:spPr>
        <p:txBody>
          <a:bodyPr>
            <a:noAutofit/>
          </a:bodyPr>
          <a:lstStyle/>
          <a:p>
            <a:r>
              <a:rPr lang="tr-TR" sz="3200" dirty="0"/>
              <a:t>Kurumsal Kaynak Planlama Yazılımlarının Tarihi Gelişimi</a:t>
            </a:r>
          </a:p>
        </p:txBody>
      </p:sp>
      <p:sp>
        <p:nvSpPr>
          <p:cNvPr id="4" name="Veri Yer Tutucusu 3"/>
          <p:cNvSpPr>
            <a:spLocks noGrp="1"/>
          </p:cNvSpPr>
          <p:nvPr>
            <p:ph type="dt" sz="half" idx="10"/>
          </p:nvPr>
        </p:nvSpPr>
        <p:spPr>
          <a:xfrm>
            <a:off x="1066800" y="6357620"/>
            <a:ext cx="2743200" cy="365125"/>
          </a:xfrm>
        </p:spPr>
        <p:txBody>
          <a:bodyPr/>
          <a:lstStyle/>
          <a:p>
            <a:fld id="{16F27DD9-F58A-48C1-A32F-8D8D08F0560A}" type="datetime2">
              <a:rPr lang="tr-TR" smtClean="0"/>
              <a:t>2 Ekim 2025 Perşembe</a:t>
            </a:fld>
            <a:endParaRPr lang="tr-TR"/>
          </a:p>
        </p:txBody>
      </p:sp>
      <p:sp>
        <p:nvSpPr>
          <p:cNvPr id="5" name="Altbilgi Yer Tutucusu 4"/>
          <p:cNvSpPr>
            <a:spLocks noGrp="1"/>
          </p:cNvSpPr>
          <p:nvPr>
            <p:ph type="ftr" sz="quarter" idx="11"/>
          </p:nvPr>
        </p:nvSpPr>
        <p:spPr/>
        <p:txBody>
          <a:bodyPr/>
          <a:lstStyle/>
          <a:p>
            <a:r>
              <a:rPr lang="tr-TR" dirty="0"/>
              <a:t>Dr. Öğr. Üyesi Mustafa YANARTAŞ</a:t>
            </a:r>
          </a:p>
        </p:txBody>
      </p:sp>
      <p:sp>
        <p:nvSpPr>
          <p:cNvPr id="6" name="Slayt Numarası Yer Tutucusu 5"/>
          <p:cNvSpPr>
            <a:spLocks noGrp="1"/>
          </p:cNvSpPr>
          <p:nvPr>
            <p:ph type="sldNum" sz="quarter" idx="12"/>
          </p:nvPr>
        </p:nvSpPr>
        <p:spPr/>
        <p:txBody>
          <a:bodyPr/>
          <a:lstStyle/>
          <a:p>
            <a:fld id="{3DE4C79C-FFB8-47BF-BE70-3EE502639945}" type="slidenum">
              <a:rPr lang="tr-TR" smtClean="0"/>
              <a:t>6</a:t>
            </a:fld>
            <a:endParaRPr lang="tr-TR"/>
          </a:p>
        </p:txBody>
      </p:sp>
      <p:pic>
        <p:nvPicPr>
          <p:cNvPr id="3" name="Resim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151" y="-30846"/>
            <a:ext cx="780049" cy="783531"/>
          </a:xfrm>
          <a:prstGeom prst="rect">
            <a:avLst/>
          </a:prstGeom>
        </p:spPr>
      </p:pic>
      <p:sp>
        <p:nvSpPr>
          <p:cNvPr id="9" name="Dikdörtgen 8">
            <a:extLst>
              <a:ext uri="{FF2B5EF4-FFF2-40B4-BE49-F238E27FC236}">
                <a16:creationId xmlns:a16="http://schemas.microsoft.com/office/drawing/2014/main" id="{F7FC65D8-E424-762B-0E29-7F06CD797381}"/>
              </a:ext>
            </a:extLst>
          </p:cNvPr>
          <p:cNvSpPr/>
          <p:nvPr/>
        </p:nvSpPr>
        <p:spPr>
          <a:xfrm>
            <a:off x="9982200" y="83920"/>
            <a:ext cx="1960240" cy="276999"/>
          </a:xfrm>
          <a:prstGeom prst="rect">
            <a:avLst/>
          </a:prstGeom>
        </p:spPr>
        <p:txBody>
          <a:bodyPr wrap="square">
            <a:spAutoFit/>
          </a:bodyPr>
          <a:lstStyle/>
          <a:p>
            <a:r>
              <a:rPr lang="tr-TR" sz="1200" dirty="0">
                <a:solidFill>
                  <a:prstClr val="black"/>
                </a:solidFill>
                <a:ea typeface="+mj-ea"/>
                <a:cs typeface="+mj-cs"/>
              </a:rPr>
              <a:t>Kurumsal Kaynak Planlama I </a:t>
            </a:r>
            <a:endParaRPr lang="tr-TR" sz="1200" dirty="0"/>
          </a:p>
        </p:txBody>
      </p:sp>
      <p:pic>
        <p:nvPicPr>
          <p:cNvPr id="2" name="Resim 1">
            <a:extLst>
              <a:ext uri="{FF2B5EF4-FFF2-40B4-BE49-F238E27FC236}">
                <a16:creationId xmlns:a16="http://schemas.microsoft.com/office/drawing/2014/main" id="{ED28A353-FF33-29D6-9EC7-BC6C9BDE325E}"/>
              </a:ext>
            </a:extLst>
          </p:cNvPr>
          <p:cNvPicPr>
            <a:picLocks noChangeAspect="1"/>
          </p:cNvPicPr>
          <p:nvPr/>
        </p:nvPicPr>
        <p:blipFill>
          <a:blip r:embed="rId4"/>
          <a:stretch>
            <a:fillRect/>
          </a:stretch>
        </p:blipFill>
        <p:spPr>
          <a:xfrm>
            <a:off x="1838325" y="1244988"/>
            <a:ext cx="8515350" cy="4619625"/>
          </a:xfrm>
          <a:prstGeom prst="rect">
            <a:avLst/>
          </a:prstGeom>
        </p:spPr>
      </p:pic>
    </p:spTree>
    <p:extLst>
      <p:ext uri="{BB962C8B-B14F-4D97-AF65-F5344CB8AC3E}">
        <p14:creationId xmlns:p14="http://schemas.microsoft.com/office/powerpoint/2010/main" val="113162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a:extLst>
              <a:ext uri="{FF2B5EF4-FFF2-40B4-BE49-F238E27FC236}">
                <a16:creationId xmlns:a16="http://schemas.microsoft.com/office/drawing/2014/main" id="{A76D3677-52D1-8E54-9ED9-ECFD9AB0FC4D}"/>
              </a:ext>
            </a:extLst>
          </p:cNvPr>
          <p:cNvSpPr>
            <a:spLocks noGrp="1"/>
          </p:cNvSpPr>
          <p:nvPr>
            <p:ph type="ctrTitle"/>
          </p:nvPr>
        </p:nvSpPr>
        <p:spPr>
          <a:xfrm>
            <a:off x="1280160" y="222419"/>
            <a:ext cx="9144000" cy="630237"/>
          </a:xfrm>
        </p:spPr>
        <p:txBody>
          <a:bodyPr>
            <a:noAutofit/>
          </a:bodyPr>
          <a:lstStyle/>
          <a:p>
            <a:pPr algn="ctr"/>
            <a:r>
              <a:rPr lang="tr-TR" sz="3200" dirty="0"/>
              <a:t>KKP Sistemlerinin Ortaya Çıkış Nedenleri </a:t>
            </a:r>
          </a:p>
        </p:txBody>
      </p:sp>
      <p:pic>
        <p:nvPicPr>
          <p:cNvPr id="3" name="Resim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151" y="-30846"/>
            <a:ext cx="780049" cy="783531"/>
          </a:xfrm>
          <a:prstGeom prst="rect">
            <a:avLst/>
          </a:prstGeom>
        </p:spPr>
      </p:pic>
      <p:sp>
        <p:nvSpPr>
          <p:cNvPr id="9" name="Dikdörtgen 8">
            <a:extLst>
              <a:ext uri="{FF2B5EF4-FFF2-40B4-BE49-F238E27FC236}">
                <a16:creationId xmlns:a16="http://schemas.microsoft.com/office/drawing/2014/main" id="{F7FC65D8-E424-762B-0E29-7F06CD797381}"/>
              </a:ext>
            </a:extLst>
          </p:cNvPr>
          <p:cNvSpPr/>
          <p:nvPr/>
        </p:nvSpPr>
        <p:spPr>
          <a:xfrm>
            <a:off x="9982200" y="83920"/>
            <a:ext cx="1960240" cy="276999"/>
          </a:xfrm>
          <a:prstGeom prst="rect">
            <a:avLst/>
          </a:prstGeom>
        </p:spPr>
        <p:txBody>
          <a:bodyPr wrap="square">
            <a:spAutoFit/>
          </a:bodyPr>
          <a:lstStyle/>
          <a:p>
            <a:r>
              <a:rPr lang="tr-TR" sz="1200" dirty="0">
                <a:solidFill>
                  <a:prstClr val="black"/>
                </a:solidFill>
                <a:ea typeface="+mj-ea"/>
                <a:cs typeface="+mj-cs"/>
              </a:rPr>
              <a:t>Kurumsal Kaynak Planlama I </a:t>
            </a:r>
            <a:endParaRPr lang="tr-TR" sz="1200" dirty="0"/>
          </a:p>
        </p:txBody>
      </p:sp>
      <p:sp>
        <p:nvSpPr>
          <p:cNvPr id="8" name="Metin kutusu 7">
            <a:extLst>
              <a:ext uri="{FF2B5EF4-FFF2-40B4-BE49-F238E27FC236}">
                <a16:creationId xmlns:a16="http://schemas.microsoft.com/office/drawing/2014/main" id="{19B3C526-7C4B-F1F7-7621-AAFC5590D6FE}"/>
              </a:ext>
            </a:extLst>
          </p:cNvPr>
          <p:cNvSpPr txBox="1"/>
          <p:nvPr/>
        </p:nvSpPr>
        <p:spPr>
          <a:xfrm>
            <a:off x="1066800" y="872207"/>
            <a:ext cx="6096000" cy="369332"/>
          </a:xfrm>
          <a:prstGeom prst="rect">
            <a:avLst/>
          </a:prstGeom>
          <a:noFill/>
        </p:spPr>
        <p:txBody>
          <a:bodyPr wrap="square">
            <a:spAutoFit/>
          </a:bodyPr>
          <a:lstStyle/>
          <a:p>
            <a:r>
              <a:rPr lang="nn-NO" b="1" dirty="0"/>
              <a:t>Tarihsel Arka Plan ve İhtiyaçlar</a:t>
            </a:r>
            <a:r>
              <a:rPr lang="tr-TR" b="1" dirty="0"/>
              <a:t>	</a:t>
            </a:r>
          </a:p>
        </p:txBody>
      </p:sp>
      <p:sp>
        <p:nvSpPr>
          <p:cNvPr id="16" name="Metin kutusu 15">
            <a:extLst>
              <a:ext uri="{FF2B5EF4-FFF2-40B4-BE49-F238E27FC236}">
                <a16:creationId xmlns:a16="http://schemas.microsoft.com/office/drawing/2014/main" id="{DA8DC906-4252-D10A-9017-CAEFC527CF15}"/>
              </a:ext>
            </a:extLst>
          </p:cNvPr>
          <p:cNvSpPr txBox="1"/>
          <p:nvPr/>
        </p:nvSpPr>
        <p:spPr>
          <a:xfrm>
            <a:off x="1643380" y="1581523"/>
            <a:ext cx="9423400" cy="923330"/>
          </a:xfrm>
          <a:prstGeom prst="rect">
            <a:avLst/>
          </a:prstGeom>
          <a:noFill/>
        </p:spPr>
        <p:txBody>
          <a:bodyPr wrap="square">
            <a:spAutoFit/>
          </a:bodyPr>
          <a:lstStyle/>
          <a:p>
            <a:pPr algn="just">
              <a:buNone/>
            </a:pPr>
            <a:r>
              <a:rPr lang="tr-TR" dirty="0" err="1"/>
              <a:t>KKP'den</a:t>
            </a:r>
            <a:r>
              <a:rPr lang="tr-TR" dirty="0"/>
              <a:t> önceki dönemde, işletmelerin farklı departmanları (üretim, finans, muhasebe, satış, insan kaynakları vb.) kendi özel yazılımlarını kullanıyor veya verilerini manuel olarak yönetiyordu. Bu </a:t>
            </a:r>
            <a:r>
              <a:rPr lang="tr-TR" b="1" dirty="0"/>
              <a:t>bölünmüşlük</a:t>
            </a:r>
            <a:r>
              <a:rPr lang="tr-TR" dirty="0"/>
              <a:t>, beraberinde çeşitli sorunları getiriyordu:</a:t>
            </a:r>
          </a:p>
        </p:txBody>
      </p:sp>
      <p:sp>
        <p:nvSpPr>
          <p:cNvPr id="20" name="Metin kutusu 19">
            <a:extLst>
              <a:ext uri="{FF2B5EF4-FFF2-40B4-BE49-F238E27FC236}">
                <a16:creationId xmlns:a16="http://schemas.microsoft.com/office/drawing/2014/main" id="{5F0D301C-FFC0-0AA7-2C8B-FC6F0C1809AD}"/>
              </a:ext>
            </a:extLst>
          </p:cNvPr>
          <p:cNvSpPr txBox="1"/>
          <p:nvPr/>
        </p:nvSpPr>
        <p:spPr>
          <a:xfrm>
            <a:off x="1066800" y="2729658"/>
            <a:ext cx="6096000" cy="646331"/>
          </a:xfrm>
          <a:prstGeom prst="rect">
            <a:avLst/>
          </a:prstGeom>
          <a:noFill/>
        </p:spPr>
        <p:txBody>
          <a:bodyPr wrap="square">
            <a:spAutoFit/>
          </a:bodyPr>
          <a:lstStyle/>
          <a:p>
            <a:pPr>
              <a:buNone/>
            </a:pPr>
            <a:endParaRPr lang="tr-TR" b="1" dirty="0"/>
          </a:p>
          <a:p>
            <a:r>
              <a:rPr lang="tr-TR" b="1" dirty="0"/>
              <a:t>Veri Bütünlüğünün Bozulması:</a:t>
            </a:r>
            <a:r>
              <a:rPr lang="tr-TR" dirty="0"/>
              <a:t> </a:t>
            </a:r>
          </a:p>
        </p:txBody>
      </p:sp>
      <p:sp>
        <p:nvSpPr>
          <p:cNvPr id="23" name="Metin kutusu 22">
            <a:extLst>
              <a:ext uri="{FF2B5EF4-FFF2-40B4-BE49-F238E27FC236}">
                <a16:creationId xmlns:a16="http://schemas.microsoft.com/office/drawing/2014/main" id="{84509793-B0A9-A49B-F095-3FF5B0798798}"/>
              </a:ext>
            </a:extLst>
          </p:cNvPr>
          <p:cNvSpPr txBox="1"/>
          <p:nvPr/>
        </p:nvSpPr>
        <p:spPr>
          <a:xfrm>
            <a:off x="1590040" y="3482012"/>
            <a:ext cx="9530080" cy="923330"/>
          </a:xfrm>
          <a:prstGeom prst="rect">
            <a:avLst/>
          </a:prstGeom>
          <a:noFill/>
        </p:spPr>
        <p:txBody>
          <a:bodyPr wrap="square">
            <a:spAutoFit/>
          </a:bodyPr>
          <a:lstStyle/>
          <a:p>
            <a:pPr algn="just">
              <a:buNone/>
            </a:pPr>
            <a:r>
              <a:rPr lang="tr-TR" dirty="0"/>
              <a:t>Her departman kendi veri tabanına sahipti. Örneğin, bir satış siparişi bilgisi, finans departmanının verisinden farklı olabiliyordu. Bu durum, yanlış kararlar alınmasına ve operasyonel hatalara yol açıyordu.</a:t>
            </a:r>
          </a:p>
        </p:txBody>
      </p:sp>
      <p:sp>
        <p:nvSpPr>
          <p:cNvPr id="25" name="Metin kutusu 24">
            <a:extLst>
              <a:ext uri="{FF2B5EF4-FFF2-40B4-BE49-F238E27FC236}">
                <a16:creationId xmlns:a16="http://schemas.microsoft.com/office/drawing/2014/main" id="{EBBC67DB-57F7-9772-602F-AB2552F0CD63}"/>
              </a:ext>
            </a:extLst>
          </p:cNvPr>
          <p:cNvSpPr txBox="1"/>
          <p:nvPr/>
        </p:nvSpPr>
        <p:spPr>
          <a:xfrm>
            <a:off x="1066800" y="4862430"/>
            <a:ext cx="6096000" cy="369332"/>
          </a:xfrm>
          <a:prstGeom prst="rect">
            <a:avLst/>
          </a:prstGeom>
          <a:noFill/>
        </p:spPr>
        <p:txBody>
          <a:bodyPr wrap="square">
            <a:spAutoFit/>
          </a:bodyPr>
          <a:lstStyle/>
          <a:p>
            <a:r>
              <a:rPr lang="tr-TR" b="1" dirty="0"/>
              <a:t>Bilgi Akışının Yavaşlaması</a:t>
            </a:r>
            <a:endParaRPr lang="tr-TR" dirty="0"/>
          </a:p>
        </p:txBody>
      </p:sp>
      <p:sp>
        <p:nvSpPr>
          <p:cNvPr id="29" name="Metin kutusu 28">
            <a:extLst>
              <a:ext uri="{FF2B5EF4-FFF2-40B4-BE49-F238E27FC236}">
                <a16:creationId xmlns:a16="http://schemas.microsoft.com/office/drawing/2014/main" id="{804F2B3E-B926-FF47-DC1A-DF45F67CDD16}"/>
              </a:ext>
            </a:extLst>
          </p:cNvPr>
          <p:cNvSpPr txBox="1"/>
          <p:nvPr/>
        </p:nvSpPr>
        <p:spPr>
          <a:xfrm>
            <a:off x="1671320" y="5231762"/>
            <a:ext cx="9601200" cy="923330"/>
          </a:xfrm>
          <a:prstGeom prst="rect">
            <a:avLst/>
          </a:prstGeom>
          <a:noFill/>
        </p:spPr>
        <p:txBody>
          <a:bodyPr wrap="square">
            <a:spAutoFit/>
          </a:bodyPr>
          <a:lstStyle/>
          <a:p>
            <a:pPr algn="just"/>
            <a:r>
              <a:rPr lang="tr-TR" dirty="0"/>
              <a:t>Departmanlar arası bilgi transferi, manuel yöntemlerle (telefon, e-posta, kağıt formlar) yapılıyordu. Bu yavaşlık, özellikle üretim ve lojistik gibi hızlı karar almayı gerektiren süreçlerde ciddi aksaklıklara neden oluyordu.</a:t>
            </a:r>
          </a:p>
        </p:txBody>
      </p:sp>
      <p:sp>
        <p:nvSpPr>
          <p:cNvPr id="36" name="Veri Yer Tutucusu 3">
            <a:extLst>
              <a:ext uri="{FF2B5EF4-FFF2-40B4-BE49-F238E27FC236}">
                <a16:creationId xmlns:a16="http://schemas.microsoft.com/office/drawing/2014/main" id="{51FF1F85-E5BE-284A-2409-845F2A290CCC}"/>
              </a:ext>
            </a:extLst>
          </p:cNvPr>
          <p:cNvSpPr>
            <a:spLocks noGrp="1"/>
          </p:cNvSpPr>
          <p:nvPr>
            <p:ph type="dt" sz="half" idx="10"/>
          </p:nvPr>
        </p:nvSpPr>
        <p:spPr>
          <a:xfrm>
            <a:off x="1066800" y="6357620"/>
            <a:ext cx="2743200" cy="365125"/>
          </a:xfrm>
        </p:spPr>
        <p:txBody>
          <a:bodyPr/>
          <a:lstStyle/>
          <a:p>
            <a:fld id="{16F27DD9-F58A-48C1-A32F-8D8D08F0560A}" type="datetime2">
              <a:rPr lang="tr-TR" smtClean="0"/>
              <a:t>2 Ekim 2025 Perşembe</a:t>
            </a:fld>
            <a:endParaRPr lang="tr-TR"/>
          </a:p>
        </p:txBody>
      </p:sp>
    </p:spTree>
    <p:extLst>
      <p:ext uri="{BB962C8B-B14F-4D97-AF65-F5344CB8AC3E}">
        <p14:creationId xmlns:p14="http://schemas.microsoft.com/office/powerpoint/2010/main" val="3168237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B01016-7403-FE55-76C4-95AEC42019E2}"/>
            </a:ext>
          </a:extLst>
        </p:cNvPr>
        <p:cNvGrpSpPr/>
        <p:nvPr/>
      </p:nvGrpSpPr>
      <p:grpSpPr>
        <a:xfrm>
          <a:off x="0" y="0"/>
          <a:ext cx="0" cy="0"/>
          <a:chOff x="0" y="0"/>
          <a:chExt cx="0" cy="0"/>
        </a:xfrm>
      </p:grpSpPr>
      <p:sp>
        <p:nvSpPr>
          <p:cNvPr id="7" name="Başlık 6">
            <a:extLst>
              <a:ext uri="{FF2B5EF4-FFF2-40B4-BE49-F238E27FC236}">
                <a16:creationId xmlns:a16="http://schemas.microsoft.com/office/drawing/2014/main" id="{ED9EB9B2-98B0-4CBE-30F7-A13F6F187DEC}"/>
              </a:ext>
            </a:extLst>
          </p:cNvPr>
          <p:cNvSpPr>
            <a:spLocks noGrp="1"/>
          </p:cNvSpPr>
          <p:nvPr>
            <p:ph type="ctrTitle"/>
          </p:nvPr>
        </p:nvSpPr>
        <p:spPr>
          <a:xfrm>
            <a:off x="1280160" y="222419"/>
            <a:ext cx="9144000" cy="630237"/>
          </a:xfrm>
        </p:spPr>
        <p:txBody>
          <a:bodyPr>
            <a:noAutofit/>
          </a:bodyPr>
          <a:lstStyle/>
          <a:p>
            <a:pPr algn="ctr"/>
            <a:r>
              <a:rPr lang="tr-TR" sz="3200" dirty="0"/>
              <a:t>KKP Sistemlerinin Ortaya Çıkış Nedenleri </a:t>
            </a:r>
          </a:p>
        </p:txBody>
      </p:sp>
      <p:pic>
        <p:nvPicPr>
          <p:cNvPr id="3" name="Resim 2">
            <a:extLst>
              <a:ext uri="{FF2B5EF4-FFF2-40B4-BE49-F238E27FC236}">
                <a16:creationId xmlns:a16="http://schemas.microsoft.com/office/drawing/2014/main" id="{D3EB6DDB-B751-CE56-70B7-9A945DD07C2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151" y="-30846"/>
            <a:ext cx="780049" cy="783531"/>
          </a:xfrm>
          <a:prstGeom prst="rect">
            <a:avLst/>
          </a:prstGeom>
        </p:spPr>
      </p:pic>
      <p:sp>
        <p:nvSpPr>
          <p:cNvPr id="9" name="Dikdörtgen 8">
            <a:extLst>
              <a:ext uri="{FF2B5EF4-FFF2-40B4-BE49-F238E27FC236}">
                <a16:creationId xmlns:a16="http://schemas.microsoft.com/office/drawing/2014/main" id="{B8ECA5CB-A140-D00C-473B-19F574FC84EB}"/>
              </a:ext>
            </a:extLst>
          </p:cNvPr>
          <p:cNvSpPr/>
          <p:nvPr/>
        </p:nvSpPr>
        <p:spPr>
          <a:xfrm>
            <a:off x="9982200" y="83920"/>
            <a:ext cx="1960240" cy="276999"/>
          </a:xfrm>
          <a:prstGeom prst="rect">
            <a:avLst/>
          </a:prstGeom>
        </p:spPr>
        <p:txBody>
          <a:bodyPr wrap="square">
            <a:spAutoFit/>
          </a:bodyPr>
          <a:lstStyle/>
          <a:p>
            <a:r>
              <a:rPr lang="tr-TR" sz="1200" dirty="0">
                <a:solidFill>
                  <a:prstClr val="black"/>
                </a:solidFill>
                <a:ea typeface="+mj-ea"/>
                <a:cs typeface="+mj-cs"/>
              </a:rPr>
              <a:t>Kurumsal Kaynak Planlama I </a:t>
            </a:r>
            <a:endParaRPr lang="tr-TR" sz="1200" dirty="0"/>
          </a:p>
        </p:txBody>
      </p:sp>
      <p:sp>
        <p:nvSpPr>
          <p:cNvPr id="12" name="Metin kutusu 11">
            <a:extLst>
              <a:ext uri="{FF2B5EF4-FFF2-40B4-BE49-F238E27FC236}">
                <a16:creationId xmlns:a16="http://schemas.microsoft.com/office/drawing/2014/main" id="{91B735E4-3B71-8889-3520-E70E2B200697}"/>
              </a:ext>
            </a:extLst>
          </p:cNvPr>
          <p:cNvSpPr txBox="1"/>
          <p:nvPr/>
        </p:nvSpPr>
        <p:spPr>
          <a:xfrm>
            <a:off x="838200" y="1817283"/>
            <a:ext cx="11084560" cy="369332"/>
          </a:xfrm>
          <a:prstGeom prst="rect">
            <a:avLst/>
          </a:prstGeom>
          <a:noFill/>
        </p:spPr>
        <p:txBody>
          <a:bodyPr wrap="square">
            <a:spAutoFit/>
          </a:bodyPr>
          <a:lstStyle/>
          <a:p>
            <a:r>
              <a:rPr lang="tr-TR" b="1" dirty="0"/>
              <a:t>Koordinasyon Zorlukları:</a:t>
            </a:r>
            <a:endParaRPr lang="tr-TR" dirty="0"/>
          </a:p>
        </p:txBody>
      </p:sp>
      <p:sp>
        <p:nvSpPr>
          <p:cNvPr id="4" name="Altbilgi Yer Tutucusu 4">
            <a:extLst>
              <a:ext uri="{FF2B5EF4-FFF2-40B4-BE49-F238E27FC236}">
                <a16:creationId xmlns:a16="http://schemas.microsoft.com/office/drawing/2014/main" id="{D9933E5A-9A16-7D4A-362B-AE71EF938F03}"/>
              </a:ext>
            </a:extLst>
          </p:cNvPr>
          <p:cNvSpPr>
            <a:spLocks noGrp="1"/>
          </p:cNvSpPr>
          <p:nvPr>
            <p:ph type="ftr" sz="quarter" idx="11"/>
          </p:nvPr>
        </p:nvSpPr>
        <p:spPr>
          <a:xfrm>
            <a:off x="4323080" y="6314395"/>
            <a:ext cx="4114800" cy="365125"/>
          </a:xfrm>
        </p:spPr>
        <p:txBody>
          <a:bodyPr/>
          <a:lstStyle/>
          <a:p>
            <a:r>
              <a:rPr lang="tr-TR" dirty="0"/>
              <a:t>Dr. Öğr. Üyesi Mustafa YANARTAŞ</a:t>
            </a:r>
          </a:p>
        </p:txBody>
      </p:sp>
      <p:sp>
        <p:nvSpPr>
          <p:cNvPr id="5" name="Slayt Numarası Yer Tutucusu 5">
            <a:extLst>
              <a:ext uri="{FF2B5EF4-FFF2-40B4-BE49-F238E27FC236}">
                <a16:creationId xmlns:a16="http://schemas.microsoft.com/office/drawing/2014/main" id="{C064BF56-415E-219B-FB71-AEBBAFFD78C8}"/>
              </a:ext>
            </a:extLst>
          </p:cNvPr>
          <p:cNvSpPr>
            <a:spLocks noGrp="1"/>
          </p:cNvSpPr>
          <p:nvPr>
            <p:ph type="sldNum" sz="quarter" idx="12"/>
          </p:nvPr>
        </p:nvSpPr>
        <p:spPr>
          <a:xfrm>
            <a:off x="8945880" y="6131832"/>
            <a:ext cx="2743200" cy="365125"/>
          </a:xfrm>
        </p:spPr>
        <p:txBody>
          <a:bodyPr/>
          <a:lstStyle/>
          <a:p>
            <a:fld id="{3DE4C79C-FFB8-47BF-BE70-3EE502639945}" type="slidenum">
              <a:rPr lang="tr-TR" smtClean="0"/>
              <a:t>8</a:t>
            </a:fld>
            <a:endParaRPr lang="tr-TR" dirty="0"/>
          </a:p>
        </p:txBody>
      </p:sp>
      <p:sp>
        <p:nvSpPr>
          <p:cNvPr id="6" name="Metin kutusu 5">
            <a:extLst>
              <a:ext uri="{FF2B5EF4-FFF2-40B4-BE49-F238E27FC236}">
                <a16:creationId xmlns:a16="http://schemas.microsoft.com/office/drawing/2014/main" id="{2267E54D-8516-6D5E-9B6D-42842E9A0DDF}"/>
              </a:ext>
            </a:extLst>
          </p:cNvPr>
          <p:cNvSpPr txBox="1"/>
          <p:nvPr/>
        </p:nvSpPr>
        <p:spPr>
          <a:xfrm>
            <a:off x="1808480" y="2395564"/>
            <a:ext cx="9545320" cy="923330"/>
          </a:xfrm>
          <a:prstGeom prst="rect">
            <a:avLst/>
          </a:prstGeom>
          <a:noFill/>
        </p:spPr>
        <p:txBody>
          <a:bodyPr wrap="square">
            <a:spAutoFit/>
          </a:bodyPr>
          <a:lstStyle/>
          <a:p>
            <a:pPr algn="just"/>
            <a:r>
              <a:rPr lang="tr-TR" dirty="0"/>
              <a:t>Farklı sistemler kullanan departmanların koordineli çalışması oldukça zordu. Örneğin, üretim planlamasının, satış tahminlerinden ve envanter durumundan anlık olarak haberdar olamaması, stok fazlalığına ya da eksikliğine yol açabiliyordu.</a:t>
            </a:r>
          </a:p>
        </p:txBody>
      </p:sp>
      <p:sp>
        <p:nvSpPr>
          <p:cNvPr id="10" name="Metin kutusu 9">
            <a:extLst>
              <a:ext uri="{FF2B5EF4-FFF2-40B4-BE49-F238E27FC236}">
                <a16:creationId xmlns:a16="http://schemas.microsoft.com/office/drawing/2014/main" id="{68D94CE7-DA87-E5BB-078C-5619AC85F245}"/>
              </a:ext>
            </a:extLst>
          </p:cNvPr>
          <p:cNvSpPr txBox="1"/>
          <p:nvPr/>
        </p:nvSpPr>
        <p:spPr>
          <a:xfrm>
            <a:off x="741680" y="3748186"/>
            <a:ext cx="6096000" cy="369332"/>
          </a:xfrm>
          <a:prstGeom prst="rect">
            <a:avLst/>
          </a:prstGeom>
          <a:noFill/>
        </p:spPr>
        <p:txBody>
          <a:bodyPr wrap="square">
            <a:spAutoFit/>
          </a:bodyPr>
          <a:lstStyle/>
          <a:p>
            <a:r>
              <a:rPr lang="tr-TR" b="1" dirty="0"/>
              <a:t>Maliyet ve Verimsizlik:</a:t>
            </a:r>
            <a:r>
              <a:rPr lang="tr-TR" dirty="0"/>
              <a:t>  </a:t>
            </a:r>
          </a:p>
        </p:txBody>
      </p:sp>
      <p:sp>
        <p:nvSpPr>
          <p:cNvPr id="11" name="Metin kutusu 10">
            <a:extLst>
              <a:ext uri="{FF2B5EF4-FFF2-40B4-BE49-F238E27FC236}">
                <a16:creationId xmlns:a16="http://schemas.microsoft.com/office/drawing/2014/main" id="{9A5E34A4-26B2-8FAA-7739-C769D25CDC0B}"/>
              </a:ext>
            </a:extLst>
          </p:cNvPr>
          <p:cNvSpPr txBox="1"/>
          <p:nvPr/>
        </p:nvSpPr>
        <p:spPr>
          <a:xfrm>
            <a:off x="1788160" y="4720066"/>
            <a:ext cx="9565640" cy="923330"/>
          </a:xfrm>
          <a:prstGeom prst="rect">
            <a:avLst/>
          </a:prstGeom>
          <a:noFill/>
        </p:spPr>
        <p:txBody>
          <a:bodyPr wrap="square">
            <a:spAutoFit/>
          </a:bodyPr>
          <a:lstStyle/>
          <a:p>
            <a:r>
              <a:rPr lang="tr-TR" dirty="0"/>
              <a:t>Her departman için ayrı yazılım altyapısı kurmak ve sürdürmek yüksek maliyetler yaratıyordu. Ayrıca, aynı verinin farklı yerlere tekrar tekrar girilmesi, hem zaman kaybına hem de hata riskinin artmasına neden oluyordu.</a:t>
            </a:r>
          </a:p>
        </p:txBody>
      </p:sp>
      <p:sp>
        <p:nvSpPr>
          <p:cNvPr id="13" name="Veri Yer Tutucusu 3">
            <a:extLst>
              <a:ext uri="{FF2B5EF4-FFF2-40B4-BE49-F238E27FC236}">
                <a16:creationId xmlns:a16="http://schemas.microsoft.com/office/drawing/2014/main" id="{0D623FF7-F6BE-CA07-51E7-CD6531023103}"/>
              </a:ext>
            </a:extLst>
          </p:cNvPr>
          <p:cNvSpPr>
            <a:spLocks noGrp="1"/>
          </p:cNvSpPr>
          <p:nvPr>
            <p:ph type="dt" sz="half" idx="10"/>
          </p:nvPr>
        </p:nvSpPr>
        <p:spPr>
          <a:xfrm>
            <a:off x="1066800" y="6357620"/>
            <a:ext cx="2743200" cy="365125"/>
          </a:xfrm>
        </p:spPr>
        <p:txBody>
          <a:bodyPr/>
          <a:lstStyle/>
          <a:p>
            <a:fld id="{16F27DD9-F58A-48C1-A32F-8D8D08F0560A}" type="datetime2">
              <a:rPr lang="tr-TR" smtClean="0"/>
              <a:t>2 Ekim 2025 Perşembe</a:t>
            </a:fld>
            <a:endParaRPr lang="tr-TR"/>
          </a:p>
        </p:txBody>
      </p:sp>
    </p:spTree>
    <p:extLst>
      <p:ext uri="{BB962C8B-B14F-4D97-AF65-F5344CB8AC3E}">
        <p14:creationId xmlns:p14="http://schemas.microsoft.com/office/powerpoint/2010/main" val="1110074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67A893-FFED-EF79-036A-ACB32C8935D3}"/>
            </a:ext>
          </a:extLst>
        </p:cNvPr>
        <p:cNvGrpSpPr/>
        <p:nvPr/>
      </p:nvGrpSpPr>
      <p:grpSpPr>
        <a:xfrm>
          <a:off x="0" y="0"/>
          <a:ext cx="0" cy="0"/>
          <a:chOff x="0" y="0"/>
          <a:chExt cx="0" cy="0"/>
        </a:xfrm>
      </p:grpSpPr>
      <p:sp>
        <p:nvSpPr>
          <p:cNvPr id="7" name="Başlık 6">
            <a:extLst>
              <a:ext uri="{FF2B5EF4-FFF2-40B4-BE49-F238E27FC236}">
                <a16:creationId xmlns:a16="http://schemas.microsoft.com/office/drawing/2014/main" id="{FF7AEADE-5E8C-7DC0-E6C8-C70163473F85}"/>
              </a:ext>
            </a:extLst>
          </p:cNvPr>
          <p:cNvSpPr>
            <a:spLocks noGrp="1"/>
          </p:cNvSpPr>
          <p:nvPr>
            <p:ph type="ctrTitle"/>
          </p:nvPr>
        </p:nvSpPr>
        <p:spPr>
          <a:xfrm>
            <a:off x="1280160" y="222419"/>
            <a:ext cx="9144000" cy="630237"/>
          </a:xfrm>
        </p:spPr>
        <p:txBody>
          <a:bodyPr>
            <a:noAutofit/>
          </a:bodyPr>
          <a:lstStyle/>
          <a:p>
            <a:pPr algn="ctr"/>
            <a:r>
              <a:rPr lang="tr-TR" sz="3200" dirty="0"/>
              <a:t>KKP Sistemlerinin Ortaya Çıkış Nedenleri </a:t>
            </a:r>
          </a:p>
        </p:txBody>
      </p:sp>
      <p:sp>
        <p:nvSpPr>
          <p:cNvPr id="4" name="Veri Yer Tutucusu 3">
            <a:extLst>
              <a:ext uri="{FF2B5EF4-FFF2-40B4-BE49-F238E27FC236}">
                <a16:creationId xmlns:a16="http://schemas.microsoft.com/office/drawing/2014/main" id="{D40716B7-58CC-4420-8FD9-B265D2F4EEA4}"/>
              </a:ext>
            </a:extLst>
          </p:cNvPr>
          <p:cNvSpPr>
            <a:spLocks noGrp="1"/>
          </p:cNvSpPr>
          <p:nvPr>
            <p:ph type="dt" sz="half" idx="10"/>
          </p:nvPr>
        </p:nvSpPr>
        <p:spPr>
          <a:xfrm>
            <a:off x="1066800" y="6357620"/>
            <a:ext cx="2743200" cy="365125"/>
          </a:xfrm>
        </p:spPr>
        <p:txBody>
          <a:bodyPr/>
          <a:lstStyle/>
          <a:p>
            <a:fld id="{16F27DD9-F58A-48C1-A32F-8D8D08F0560A}" type="datetime2">
              <a:rPr lang="tr-TR" smtClean="0"/>
              <a:t>2 Ekim 2025 Perşembe</a:t>
            </a:fld>
            <a:endParaRPr lang="tr-TR"/>
          </a:p>
        </p:txBody>
      </p:sp>
      <p:sp>
        <p:nvSpPr>
          <p:cNvPr id="5" name="Altbilgi Yer Tutucusu 4">
            <a:extLst>
              <a:ext uri="{FF2B5EF4-FFF2-40B4-BE49-F238E27FC236}">
                <a16:creationId xmlns:a16="http://schemas.microsoft.com/office/drawing/2014/main" id="{D7D69CD8-EAFE-6E84-A908-90A2C94E8729}"/>
              </a:ext>
            </a:extLst>
          </p:cNvPr>
          <p:cNvSpPr>
            <a:spLocks noGrp="1"/>
          </p:cNvSpPr>
          <p:nvPr>
            <p:ph type="ftr" sz="quarter" idx="11"/>
          </p:nvPr>
        </p:nvSpPr>
        <p:spPr/>
        <p:txBody>
          <a:bodyPr/>
          <a:lstStyle/>
          <a:p>
            <a:r>
              <a:rPr lang="tr-TR" dirty="0"/>
              <a:t>Dr. Öğr. Üyesi Mustafa YANARTAŞ</a:t>
            </a:r>
          </a:p>
        </p:txBody>
      </p:sp>
      <p:sp>
        <p:nvSpPr>
          <p:cNvPr id="6" name="Slayt Numarası Yer Tutucusu 5">
            <a:extLst>
              <a:ext uri="{FF2B5EF4-FFF2-40B4-BE49-F238E27FC236}">
                <a16:creationId xmlns:a16="http://schemas.microsoft.com/office/drawing/2014/main" id="{98D22FF1-2A99-D5D3-9A05-B03C9F281254}"/>
              </a:ext>
            </a:extLst>
          </p:cNvPr>
          <p:cNvSpPr>
            <a:spLocks noGrp="1"/>
          </p:cNvSpPr>
          <p:nvPr>
            <p:ph type="sldNum" sz="quarter" idx="12"/>
          </p:nvPr>
        </p:nvSpPr>
        <p:spPr/>
        <p:txBody>
          <a:bodyPr/>
          <a:lstStyle/>
          <a:p>
            <a:fld id="{3DE4C79C-FFB8-47BF-BE70-3EE502639945}" type="slidenum">
              <a:rPr lang="tr-TR" smtClean="0"/>
              <a:t>9</a:t>
            </a:fld>
            <a:endParaRPr lang="tr-TR"/>
          </a:p>
        </p:txBody>
      </p:sp>
      <p:pic>
        <p:nvPicPr>
          <p:cNvPr id="3" name="Resim 2">
            <a:extLst>
              <a:ext uri="{FF2B5EF4-FFF2-40B4-BE49-F238E27FC236}">
                <a16:creationId xmlns:a16="http://schemas.microsoft.com/office/drawing/2014/main" id="{9B87C391-06B1-39AB-C12D-98C4A5D09C1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151" y="-30846"/>
            <a:ext cx="780049" cy="783531"/>
          </a:xfrm>
          <a:prstGeom prst="rect">
            <a:avLst/>
          </a:prstGeom>
        </p:spPr>
      </p:pic>
      <p:sp>
        <p:nvSpPr>
          <p:cNvPr id="9" name="Dikdörtgen 8">
            <a:extLst>
              <a:ext uri="{FF2B5EF4-FFF2-40B4-BE49-F238E27FC236}">
                <a16:creationId xmlns:a16="http://schemas.microsoft.com/office/drawing/2014/main" id="{2EE8834C-9E47-7A8E-4AD4-72163811633E}"/>
              </a:ext>
            </a:extLst>
          </p:cNvPr>
          <p:cNvSpPr/>
          <p:nvPr/>
        </p:nvSpPr>
        <p:spPr>
          <a:xfrm>
            <a:off x="9982200" y="83920"/>
            <a:ext cx="1960240" cy="276999"/>
          </a:xfrm>
          <a:prstGeom prst="rect">
            <a:avLst/>
          </a:prstGeom>
        </p:spPr>
        <p:txBody>
          <a:bodyPr wrap="square">
            <a:spAutoFit/>
          </a:bodyPr>
          <a:lstStyle/>
          <a:p>
            <a:r>
              <a:rPr lang="tr-TR" sz="1200" dirty="0">
                <a:solidFill>
                  <a:prstClr val="black"/>
                </a:solidFill>
                <a:ea typeface="+mj-ea"/>
                <a:cs typeface="+mj-cs"/>
              </a:rPr>
              <a:t>Kurumsal Kaynak Planlama I </a:t>
            </a:r>
            <a:endParaRPr lang="tr-TR" sz="1200" dirty="0"/>
          </a:p>
        </p:txBody>
      </p:sp>
      <p:sp>
        <p:nvSpPr>
          <p:cNvPr id="11" name="Metin kutusu 10">
            <a:extLst>
              <a:ext uri="{FF2B5EF4-FFF2-40B4-BE49-F238E27FC236}">
                <a16:creationId xmlns:a16="http://schemas.microsoft.com/office/drawing/2014/main" id="{954F05B4-50A0-660C-E416-DD5CCB31A9DF}"/>
              </a:ext>
            </a:extLst>
          </p:cNvPr>
          <p:cNvSpPr txBox="1"/>
          <p:nvPr/>
        </p:nvSpPr>
        <p:spPr>
          <a:xfrm>
            <a:off x="2240280" y="5512791"/>
            <a:ext cx="6096000" cy="369332"/>
          </a:xfrm>
          <a:prstGeom prst="rect">
            <a:avLst/>
          </a:prstGeom>
          <a:noFill/>
        </p:spPr>
        <p:txBody>
          <a:bodyPr wrap="square">
            <a:spAutoFit/>
          </a:bodyPr>
          <a:lstStyle/>
          <a:p>
            <a:pPr marL="342900" lvl="0" indent="-342900">
              <a:buFont typeface="Wingdings" panose="05000000000000000000" pitchFamily="2" charset="2"/>
              <a:buChar char="Ø"/>
            </a:pPr>
            <a:r>
              <a:rPr lang="tr-TR" sz="1800" dirty="0"/>
              <a:t>Yönetim organizasyonlarında sadeleşme</a:t>
            </a:r>
          </a:p>
        </p:txBody>
      </p:sp>
      <p:sp>
        <p:nvSpPr>
          <p:cNvPr id="13" name="Metin kutusu 12">
            <a:extLst>
              <a:ext uri="{FF2B5EF4-FFF2-40B4-BE49-F238E27FC236}">
                <a16:creationId xmlns:a16="http://schemas.microsoft.com/office/drawing/2014/main" id="{79149058-BC5E-4FE0-5E56-811BE27FA359}"/>
              </a:ext>
            </a:extLst>
          </p:cNvPr>
          <p:cNvSpPr txBox="1"/>
          <p:nvPr/>
        </p:nvSpPr>
        <p:spPr>
          <a:xfrm>
            <a:off x="2240280" y="1345209"/>
            <a:ext cx="6096000" cy="369332"/>
          </a:xfrm>
          <a:prstGeom prst="rect">
            <a:avLst/>
          </a:prstGeom>
          <a:noFill/>
        </p:spPr>
        <p:txBody>
          <a:bodyPr wrap="square">
            <a:spAutoFit/>
          </a:bodyPr>
          <a:lstStyle/>
          <a:p>
            <a:pPr marL="342900" lvl="0" indent="-342900">
              <a:buFont typeface="Wingdings" panose="05000000000000000000" pitchFamily="2" charset="2"/>
              <a:buChar char="Ø"/>
            </a:pPr>
            <a:r>
              <a:rPr lang="tr-TR" sz="1800" dirty="0"/>
              <a:t>Küreselleşme ve uluslar arası rekabet</a:t>
            </a:r>
          </a:p>
        </p:txBody>
      </p:sp>
      <p:sp>
        <p:nvSpPr>
          <p:cNvPr id="15" name="Metin kutusu 14">
            <a:extLst>
              <a:ext uri="{FF2B5EF4-FFF2-40B4-BE49-F238E27FC236}">
                <a16:creationId xmlns:a16="http://schemas.microsoft.com/office/drawing/2014/main" id="{803320D6-335E-CD35-0EE8-40D2EFBFAE3D}"/>
              </a:ext>
            </a:extLst>
          </p:cNvPr>
          <p:cNvSpPr txBox="1"/>
          <p:nvPr/>
        </p:nvSpPr>
        <p:spPr>
          <a:xfrm>
            <a:off x="2240280" y="2180375"/>
            <a:ext cx="6096000" cy="369332"/>
          </a:xfrm>
          <a:prstGeom prst="rect">
            <a:avLst/>
          </a:prstGeom>
          <a:noFill/>
        </p:spPr>
        <p:txBody>
          <a:bodyPr wrap="square">
            <a:spAutoFit/>
          </a:bodyPr>
          <a:lstStyle/>
          <a:p>
            <a:pPr marL="342900" lvl="0" indent="-342900">
              <a:buFont typeface="Wingdings" panose="05000000000000000000" pitchFamily="2" charset="2"/>
              <a:buChar char="Ø"/>
            </a:pPr>
            <a:r>
              <a:rPr lang="tr-TR" sz="1800" dirty="0"/>
              <a:t>Bilgi teknolojisinin sağladığı yeni olanaklar</a:t>
            </a:r>
          </a:p>
        </p:txBody>
      </p:sp>
      <p:sp>
        <p:nvSpPr>
          <p:cNvPr id="17" name="Metin kutusu 16">
            <a:extLst>
              <a:ext uri="{FF2B5EF4-FFF2-40B4-BE49-F238E27FC236}">
                <a16:creationId xmlns:a16="http://schemas.microsoft.com/office/drawing/2014/main" id="{B5666EA2-C320-D7D5-813E-EFB0AEC17AE2}"/>
              </a:ext>
            </a:extLst>
          </p:cNvPr>
          <p:cNvSpPr txBox="1"/>
          <p:nvPr/>
        </p:nvSpPr>
        <p:spPr>
          <a:xfrm>
            <a:off x="2240280" y="3005863"/>
            <a:ext cx="7879080" cy="369332"/>
          </a:xfrm>
          <a:prstGeom prst="rect">
            <a:avLst/>
          </a:prstGeom>
          <a:noFill/>
        </p:spPr>
        <p:txBody>
          <a:bodyPr wrap="square">
            <a:spAutoFit/>
          </a:bodyPr>
          <a:lstStyle/>
          <a:p>
            <a:pPr marL="342900" lvl="0" indent="-342900">
              <a:buFont typeface="Wingdings" panose="05000000000000000000" pitchFamily="2" charset="2"/>
              <a:buChar char="Ø"/>
            </a:pPr>
            <a:r>
              <a:rPr lang="tr-TR" sz="1800" dirty="0"/>
              <a:t>Uluslar arası dağıtım zincirlerinin yaygın ve daha etkin kullanılır hale gelmesi</a:t>
            </a:r>
          </a:p>
        </p:txBody>
      </p:sp>
      <p:sp>
        <p:nvSpPr>
          <p:cNvPr id="19" name="Metin kutusu 18">
            <a:extLst>
              <a:ext uri="{FF2B5EF4-FFF2-40B4-BE49-F238E27FC236}">
                <a16:creationId xmlns:a16="http://schemas.microsoft.com/office/drawing/2014/main" id="{7EA3B546-2148-9E58-CF6B-D3ACE7E26E73}"/>
              </a:ext>
            </a:extLst>
          </p:cNvPr>
          <p:cNvSpPr txBox="1"/>
          <p:nvPr/>
        </p:nvSpPr>
        <p:spPr>
          <a:xfrm>
            <a:off x="2240280" y="3831351"/>
            <a:ext cx="7101840" cy="369332"/>
          </a:xfrm>
          <a:prstGeom prst="rect">
            <a:avLst/>
          </a:prstGeom>
          <a:noFill/>
        </p:spPr>
        <p:txBody>
          <a:bodyPr wrap="square">
            <a:spAutoFit/>
          </a:bodyPr>
          <a:lstStyle/>
          <a:p>
            <a:pPr marL="342900" lvl="0" indent="-342900">
              <a:buFont typeface="Wingdings" panose="05000000000000000000" pitchFamily="2" charset="2"/>
              <a:buChar char="Ø"/>
            </a:pPr>
            <a:r>
              <a:rPr lang="tr-TR" sz="1800" dirty="0"/>
              <a:t>Çok tesisli organizasyonların iyi idare ve kontrol edilmesi ihtiyacı</a:t>
            </a:r>
          </a:p>
        </p:txBody>
      </p:sp>
      <p:sp>
        <p:nvSpPr>
          <p:cNvPr id="21" name="Metin kutusu 20">
            <a:extLst>
              <a:ext uri="{FF2B5EF4-FFF2-40B4-BE49-F238E27FC236}">
                <a16:creationId xmlns:a16="http://schemas.microsoft.com/office/drawing/2014/main" id="{516AE6D6-C3A9-7FB4-6E58-7620C83BD366}"/>
              </a:ext>
            </a:extLst>
          </p:cNvPr>
          <p:cNvSpPr txBox="1"/>
          <p:nvPr/>
        </p:nvSpPr>
        <p:spPr>
          <a:xfrm>
            <a:off x="2240280" y="4706644"/>
            <a:ext cx="6096000" cy="369332"/>
          </a:xfrm>
          <a:prstGeom prst="rect">
            <a:avLst/>
          </a:prstGeom>
          <a:noFill/>
        </p:spPr>
        <p:txBody>
          <a:bodyPr wrap="square">
            <a:spAutoFit/>
          </a:bodyPr>
          <a:lstStyle/>
          <a:p>
            <a:pPr marL="342900" lvl="0" indent="-342900">
              <a:buFont typeface="Wingdings" panose="05000000000000000000" pitchFamily="2" charset="2"/>
              <a:buChar char="Ø"/>
            </a:pPr>
            <a:r>
              <a:rPr lang="tr-TR" sz="1800" dirty="0"/>
              <a:t>Ürün ve üretim politikalarındaki rekabete bağlı değişmeler</a:t>
            </a:r>
          </a:p>
        </p:txBody>
      </p:sp>
    </p:spTree>
    <p:extLst>
      <p:ext uri="{BB962C8B-B14F-4D97-AF65-F5344CB8AC3E}">
        <p14:creationId xmlns:p14="http://schemas.microsoft.com/office/powerpoint/2010/main" val="475273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80">
                                          <p:stCondLst>
                                            <p:cond delay="0"/>
                                          </p:stCondLst>
                                        </p:cTn>
                                        <p:tgtEl>
                                          <p:spTgt spid="13"/>
                                        </p:tgtEl>
                                      </p:cBhvr>
                                    </p:animEffect>
                                    <p:anim calcmode="lin" valueType="num">
                                      <p:cBhvr>
                                        <p:cTn id="8"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13" dur="26">
                                          <p:stCondLst>
                                            <p:cond delay="650"/>
                                          </p:stCondLst>
                                        </p:cTn>
                                        <p:tgtEl>
                                          <p:spTgt spid="13"/>
                                        </p:tgtEl>
                                      </p:cBhvr>
                                      <p:to x="100000" y="60000"/>
                                    </p:animScale>
                                    <p:animScale>
                                      <p:cBhvr>
                                        <p:cTn id="14" dur="166" decel="50000">
                                          <p:stCondLst>
                                            <p:cond delay="676"/>
                                          </p:stCondLst>
                                        </p:cTn>
                                        <p:tgtEl>
                                          <p:spTgt spid="13"/>
                                        </p:tgtEl>
                                      </p:cBhvr>
                                      <p:to x="100000" y="100000"/>
                                    </p:animScale>
                                    <p:animScale>
                                      <p:cBhvr>
                                        <p:cTn id="15" dur="26">
                                          <p:stCondLst>
                                            <p:cond delay="1312"/>
                                          </p:stCondLst>
                                        </p:cTn>
                                        <p:tgtEl>
                                          <p:spTgt spid="13"/>
                                        </p:tgtEl>
                                      </p:cBhvr>
                                      <p:to x="100000" y="80000"/>
                                    </p:animScale>
                                    <p:animScale>
                                      <p:cBhvr>
                                        <p:cTn id="16" dur="166" decel="50000">
                                          <p:stCondLst>
                                            <p:cond delay="1338"/>
                                          </p:stCondLst>
                                        </p:cTn>
                                        <p:tgtEl>
                                          <p:spTgt spid="13"/>
                                        </p:tgtEl>
                                      </p:cBhvr>
                                      <p:to x="100000" y="100000"/>
                                    </p:animScale>
                                    <p:animScale>
                                      <p:cBhvr>
                                        <p:cTn id="17" dur="26">
                                          <p:stCondLst>
                                            <p:cond delay="1642"/>
                                          </p:stCondLst>
                                        </p:cTn>
                                        <p:tgtEl>
                                          <p:spTgt spid="13"/>
                                        </p:tgtEl>
                                      </p:cBhvr>
                                      <p:to x="100000" y="90000"/>
                                    </p:animScale>
                                    <p:animScale>
                                      <p:cBhvr>
                                        <p:cTn id="18" dur="166" decel="50000">
                                          <p:stCondLst>
                                            <p:cond delay="1668"/>
                                          </p:stCondLst>
                                        </p:cTn>
                                        <p:tgtEl>
                                          <p:spTgt spid="13"/>
                                        </p:tgtEl>
                                      </p:cBhvr>
                                      <p:to x="100000" y="100000"/>
                                    </p:animScale>
                                    <p:animScale>
                                      <p:cBhvr>
                                        <p:cTn id="19" dur="26">
                                          <p:stCondLst>
                                            <p:cond delay="1808"/>
                                          </p:stCondLst>
                                        </p:cTn>
                                        <p:tgtEl>
                                          <p:spTgt spid="13"/>
                                        </p:tgtEl>
                                      </p:cBhvr>
                                      <p:to x="100000" y="95000"/>
                                    </p:animScale>
                                    <p:animScale>
                                      <p:cBhvr>
                                        <p:cTn id="20" dur="166" decel="50000">
                                          <p:stCondLst>
                                            <p:cond delay="1834"/>
                                          </p:stCondLst>
                                        </p:cTn>
                                        <p:tgtEl>
                                          <p:spTgt spid="1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wipe(down)">
                                      <p:cBhvr>
                                        <p:cTn id="25" dur="580">
                                          <p:stCondLst>
                                            <p:cond delay="0"/>
                                          </p:stCondLst>
                                        </p:cTn>
                                        <p:tgtEl>
                                          <p:spTgt spid="15"/>
                                        </p:tgtEl>
                                      </p:cBhvr>
                                    </p:animEffect>
                                    <p:anim calcmode="lin" valueType="num">
                                      <p:cBhvr>
                                        <p:cTn id="26"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31" dur="26">
                                          <p:stCondLst>
                                            <p:cond delay="650"/>
                                          </p:stCondLst>
                                        </p:cTn>
                                        <p:tgtEl>
                                          <p:spTgt spid="15"/>
                                        </p:tgtEl>
                                      </p:cBhvr>
                                      <p:to x="100000" y="60000"/>
                                    </p:animScale>
                                    <p:animScale>
                                      <p:cBhvr>
                                        <p:cTn id="32" dur="166" decel="50000">
                                          <p:stCondLst>
                                            <p:cond delay="676"/>
                                          </p:stCondLst>
                                        </p:cTn>
                                        <p:tgtEl>
                                          <p:spTgt spid="15"/>
                                        </p:tgtEl>
                                      </p:cBhvr>
                                      <p:to x="100000" y="100000"/>
                                    </p:animScale>
                                    <p:animScale>
                                      <p:cBhvr>
                                        <p:cTn id="33" dur="26">
                                          <p:stCondLst>
                                            <p:cond delay="1312"/>
                                          </p:stCondLst>
                                        </p:cTn>
                                        <p:tgtEl>
                                          <p:spTgt spid="15"/>
                                        </p:tgtEl>
                                      </p:cBhvr>
                                      <p:to x="100000" y="80000"/>
                                    </p:animScale>
                                    <p:animScale>
                                      <p:cBhvr>
                                        <p:cTn id="34" dur="166" decel="50000">
                                          <p:stCondLst>
                                            <p:cond delay="1338"/>
                                          </p:stCondLst>
                                        </p:cTn>
                                        <p:tgtEl>
                                          <p:spTgt spid="15"/>
                                        </p:tgtEl>
                                      </p:cBhvr>
                                      <p:to x="100000" y="100000"/>
                                    </p:animScale>
                                    <p:animScale>
                                      <p:cBhvr>
                                        <p:cTn id="35" dur="26">
                                          <p:stCondLst>
                                            <p:cond delay="1642"/>
                                          </p:stCondLst>
                                        </p:cTn>
                                        <p:tgtEl>
                                          <p:spTgt spid="15"/>
                                        </p:tgtEl>
                                      </p:cBhvr>
                                      <p:to x="100000" y="90000"/>
                                    </p:animScale>
                                    <p:animScale>
                                      <p:cBhvr>
                                        <p:cTn id="36" dur="166" decel="50000">
                                          <p:stCondLst>
                                            <p:cond delay="1668"/>
                                          </p:stCondLst>
                                        </p:cTn>
                                        <p:tgtEl>
                                          <p:spTgt spid="15"/>
                                        </p:tgtEl>
                                      </p:cBhvr>
                                      <p:to x="100000" y="100000"/>
                                    </p:animScale>
                                    <p:animScale>
                                      <p:cBhvr>
                                        <p:cTn id="37" dur="26">
                                          <p:stCondLst>
                                            <p:cond delay="1808"/>
                                          </p:stCondLst>
                                        </p:cTn>
                                        <p:tgtEl>
                                          <p:spTgt spid="15"/>
                                        </p:tgtEl>
                                      </p:cBhvr>
                                      <p:to x="100000" y="95000"/>
                                    </p:animScale>
                                    <p:animScale>
                                      <p:cBhvr>
                                        <p:cTn id="38" dur="166" decel="50000">
                                          <p:stCondLst>
                                            <p:cond delay="1834"/>
                                          </p:stCondLst>
                                        </p:cTn>
                                        <p:tgtEl>
                                          <p:spTgt spid="15"/>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wipe(down)">
                                      <p:cBhvr>
                                        <p:cTn id="43" dur="580">
                                          <p:stCondLst>
                                            <p:cond delay="0"/>
                                          </p:stCondLst>
                                        </p:cTn>
                                        <p:tgtEl>
                                          <p:spTgt spid="17"/>
                                        </p:tgtEl>
                                      </p:cBhvr>
                                    </p:animEffect>
                                    <p:anim calcmode="lin" valueType="num">
                                      <p:cBhvr>
                                        <p:cTn id="44"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49" dur="26">
                                          <p:stCondLst>
                                            <p:cond delay="650"/>
                                          </p:stCondLst>
                                        </p:cTn>
                                        <p:tgtEl>
                                          <p:spTgt spid="17"/>
                                        </p:tgtEl>
                                      </p:cBhvr>
                                      <p:to x="100000" y="60000"/>
                                    </p:animScale>
                                    <p:animScale>
                                      <p:cBhvr>
                                        <p:cTn id="50" dur="166" decel="50000">
                                          <p:stCondLst>
                                            <p:cond delay="676"/>
                                          </p:stCondLst>
                                        </p:cTn>
                                        <p:tgtEl>
                                          <p:spTgt spid="17"/>
                                        </p:tgtEl>
                                      </p:cBhvr>
                                      <p:to x="100000" y="100000"/>
                                    </p:animScale>
                                    <p:animScale>
                                      <p:cBhvr>
                                        <p:cTn id="51" dur="26">
                                          <p:stCondLst>
                                            <p:cond delay="1312"/>
                                          </p:stCondLst>
                                        </p:cTn>
                                        <p:tgtEl>
                                          <p:spTgt spid="17"/>
                                        </p:tgtEl>
                                      </p:cBhvr>
                                      <p:to x="100000" y="80000"/>
                                    </p:animScale>
                                    <p:animScale>
                                      <p:cBhvr>
                                        <p:cTn id="52" dur="166" decel="50000">
                                          <p:stCondLst>
                                            <p:cond delay="1338"/>
                                          </p:stCondLst>
                                        </p:cTn>
                                        <p:tgtEl>
                                          <p:spTgt spid="17"/>
                                        </p:tgtEl>
                                      </p:cBhvr>
                                      <p:to x="100000" y="100000"/>
                                    </p:animScale>
                                    <p:animScale>
                                      <p:cBhvr>
                                        <p:cTn id="53" dur="26">
                                          <p:stCondLst>
                                            <p:cond delay="1642"/>
                                          </p:stCondLst>
                                        </p:cTn>
                                        <p:tgtEl>
                                          <p:spTgt spid="17"/>
                                        </p:tgtEl>
                                      </p:cBhvr>
                                      <p:to x="100000" y="90000"/>
                                    </p:animScale>
                                    <p:animScale>
                                      <p:cBhvr>
                                        <p:cTn id="54" dur="166" decel="50000">
                                          <p:stCondLst>
                                            <p:cond delay="1668"/>
                                          </p:stCondLst>
                                        </p:cTn>
                                        <p:tgtEl>
                                          <p:spTgt spid="17"/>
                                        </p:tgtEl>
                                      </p:cBhvr>
                                      <p:to x="100000" y="100000"/>
                                    </p:animScale>
                                    <p:animScale>
                                      <p:cBhvr>
                                        <p:cTn id="55" dur="26">
                                          <p:stCondLst>
                                            <p:cond delay="1808"/>
                                          </p:stCondLst>
                                        </p:cTn>
                                        <p:tgtEl>
                                          <p:spTgt spid="17"/>
                                        </p:tgtEl>
                                      </p:cBhvr>
                                      <p:to x="100000" y="95000"/>
                                    </p:animScale>
                                    <p:animScale>
                                      <p:cBhvr>
                                        <p:cTn id="56" dur="166" decel="50000">
                                          <p:stCondLst>
                                            <p:cond delay="1834"/>
                                          </p:stCondLst>
                                        </p:cTn>
                                        <p:tgtEl>
                                          <p:spTgt spid="17"/>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19"/>
                                        </p:tgtEl>
                                        <p:attrNameLst>
                                          <p:attrName>style.visibility</p:attrName>
                                        </p:attrNameLst>
                                      </p:cBhvr>
                                      <p:to>
                                        <p:strVal val="visible"/>
                                      </p:to>
                                    </p:set>
                                    <p:animEffect transition="in" filter="wipe(down)">
                                      <p:cBhvr>
                                        <p:cTn id="61" dur="580">
                                          <p:stCondLst>
                                            <p:cond delay="0"/>
                                          </p:stCondLst>
                                        </p:cTn>
                                        <p:tgtEl>
                                          <p:spTgt spid="19"/>
                                        </p:tgtEl>
                                      </p:cBhvr>
                                    </p:animEffect>
                                    <p:anim calcmode="lin" valueType="num">
                                      <p:cBhvr>
                                        <p:cTn id="62"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67" dur="26">
                                          <p:stCondLst>
                                            <p:cond delay="650"/>
                                          </p:stCondLst>
                                        </p:cTn>
                                        <p:tgtEl>
                                          <p:spTgt spid="19"/>
                                        </p:tgtEl>
                                      </p:cBhvr>
                                      <p:to x="100000" y="60000"/>
                                    </p:animScale>
                                    <p:animScale>
                                      <p:cBhvr>
                                        <p:cTn id="68" dur="166" decel="50000">
                                          <p:stCondLst>
                                            <p:cond delay="676"/>
                                          </p:stCondLst>
                                        </p:cTn>
                                        <p:tgtEl>
                                          <p:spTgt spid="19"/>
                                        </p:tgtEl>
                                      </p:cBhvr>
                                      <p:to x="100000" y="100000"/>
                                    </p:animScale>
                                    <p:animScale>
                                      <p:cBhvr>
                                        <p:cTn id="69" dur="26">
                                          <p:stCondLst>
                                            <p:cond delay="1312"/>
                                          </p:stCondLst>
                                        </p:cTn>
                                        <p:tgtEl>
                                          <p:spTgt spid="19"/>
                                        </p:tgtEl>
                                      </p:cBhvr>
                                      <p:to x="100000" y="80000"/>
                                    </p:animScale>
                                    <p:animScale>
                                      <p:cBhvr>
                                        <p:cTn id="70" dur="166" decel="50000">
                                          <p:stCondLst>
                                            <p:cond delay="1338"/>
                                          </p:stCondLst>
                                        </p:cTn>
                                        <p:tgtEl>
                                          <p:spTgt spid="19"/>
                                        </p:tgtEl>
                                      </p:cBhvr>
                                      <p:to x="100000" y="100000"/>
                                    </p:animScale>
                                    <p:animScale>
                                      <p:cBhvr>
                                        <p:cTn id="71" dur="26">
                                          <p:stCondLst>
                                            <p:cond delay="1642"/>
                                          </p:stCondLst>
                                        </p:cTn>
                                        <p:tgtEl>
                                          <p:spTgt spid="19"/>
                                        </p:tgtEl>
                                      </p:cBhvr>
                                      <p:to x="100000" y="90000"/>
                                    </p:animScale>
                                    <p:animScale>
                                      <p:cBhvr>
                                        <p:cTn id="72" dur="166" decel="50000">
                                          <p:stCondLst>
                                            <p:cond delay="1668"/>
                                          </p:stCondLst>
                                        </p:cTn>
                                        <p:tgtEl>
                                          <p:spTgt spid="19"/>
                                        </p:tgtEl>
                                      </p:cBhvr>
                                      <p:to x="100000" y="100000"/>
                                    </p:animScale>
                                    <p:animScale>
                                      <p:cBhvr>
                                        <p:cTn id="73" dur="26">
                                          <p:stCondLst>
                                            <p:cond delay="1808"/>
                                          </p:stCondLst>
                                        </p:cTn>
                                        <p:tgtEl>
                                          <p:spTgt spid="19"/>
                                        </p:tgtEl>
                                      </p:cBhvr>
                                      <p:to x="100000" y="95000"/>
                                    </p:animScale>
                                    <p:animScale>
                                      <p:cBhvr>
                                        <p:cTn id="74" dur="166" decel="50000">
                                          <p:stCondLst>
                                            <p:cond delay="1834"/>
                                          </p:stCondLst>
                                        </p:cTn>
                                        <p:tgtEl>
                                          <p:spTgt spid="19"/>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21"/>
                                        </p:tgtEl>
                                        <p:attrNameLst>
                                          <p:attrName>style.visibility</p:attrName>
                                        </p:attrNameLst>
                                      </p:cBhvr>
                                      <p:to>
                                        <p:strVal val="visible"/>
                                      </p:to>
                                    </p:set>
                                    <p:animEffect transition="in" filter="wipe(down)">
                                      <p:cBhvr>
                                        <p:cTn id="79" dur="580">
                                          <p:stCondLst>
                                            <p:cond delay="0"/>
                                          </p:stCondLst>
                                        </p:cTn>
                                        <p:tgtEl>
                                          <p:spTgt spid="21"/>
                                        </p:tgtEl>
                                      </p:cBhvr>
                                    </p:animEffect>
                                    <p:anim calcmode="lin" valueType="num">
                                      <p:cBhvr>
                                        <p:cTn id="80"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85" dur="26">
                                          <p:stCondLst>
                                            <p:cond delay="650"/>
                                          </p:stCondLst>
                                        </p:cTn>
                                        <p:tgtEl>
                                          <p:spTgt spid="21"/>
                                        </p:tgtEl>
                                      </p:cBhvr>
                                      <p:to x="100000" y="60000"/>
                                    </p:animScale>
                                    <p:animScale>
                                      <p:cBhvr>
                                        <p:cTn id="86" dur="166" decel="50000">
                                          <p:stCondLst>
                                            <p:cond delay="676"/>
                                          </p:stCondLst>
                                        </p:cTn>
                                        <p:tgtEl>
                                          <p:spTgt spid="21"/>
                                        </p:tgtEl>
                                      </p:cBhvr>
                                      <p:to x="100000" y="100000"/>
                                    </p:animScale>
                                    <p:animScale>
                                      <p:cBhvr>
                                        <p:cTn id="87" dur="26">
                                          <p:stCondLst>
                                            <p:cond delay="1312"/>
                                          </p:stCondLst>
                                        </p:cTn>
                                        <p:tgtEl>
                                          <p:spTgt spid="21"/>
                                        </p:tgtEl>
                                      </p:cBhvr>
                                      <p:to x="100000" y="80000"/>
                                    </p:animScale>
                                    <p:animScale>
                                      <p:cBhvr>
                                        <p:cTn id="88" dur="166" decel="50000">
                                          <p:stCondLst>
                                            <p:cond delay="1338"/>
                                          </p:stCondLst>
                                        </p:cTn>
                                        <p:tgtEl>
                                          <p:spTgt spid="21"/>
                                        </p:tgtEl>
                                      </p:cBhvr>
                                      <p:to x="100000" y="100000"/>
                                    </p:animScale>
                                    <p:animScale>
                                      <p:cBhvr>
                                        <p:cTn id="89" dur="26">
                                          <p:stCondLst>
                                            <p:cond delay="1642"/>
                                          </p:stCondLst>
                                        </p:cTn>
                                        <p:tgtEl>
                                          <p:spTgt spid="21"/>
                                        </p:tgtEl>
                                      </p:cBhvr>
                                      <p:to x="100000" y="90000"/>
                                    </p:animScale>
                                    <p:animScale>
                                      <p:cBhvr>
                                        <p:cTn id="90" dur="166" decel="50000">
                                          <p:stCondLst>
                                            <p:cond delay="1668"/>
                                          </p:stCondLst>
                                        </p:cTn>
                                        <p:tgtEl>
                                          <p:spTgt spid="21"/>
                                        </p:tgtEl>
                                      </p:cBhvr>
                                      <p:to x="100000" y="100000"/>
                                    </p:animScale>
                                    <p:animScale>
                                      <p:cBhvr>
                                        <p:cTn id="91" dur="26">
                                          <p:stCondLst>
                                            <p:cond delay="1808"/>
                                          </p:stCondLst>
                                        </p:cTn>
                                        <p:tgtEl>
                                          <p:spTgt spid="21"/>
                                        </p:tgtEl>
                                      </p:cBhvr>
                                      <p:to x="100000" y="95000"/>
                                    </p:animScale>
                                    <p:animScale>
                                      <p:cBhvr>
                                        <p:cTn id="92" dur="166" decel="50000">
                                          <p:stCondLst>
                                            <p:cond delay="1834"/>
                                          </p:stCondLst>
                                        </p:cTn>
                                        <p:tgtEl>
                                          <p:spTgt spid="21"/>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11"/>
                                        </p:tgtEl>
                                        <p:attrNameLst>
                                          <p:attrName>style.visibility</p:attrName>
                                        </p:attrNameLst>
                                      </p:cBhvr>
                                      <p:to>
                                        <p:strVal val="visible"/>
                                      </p:to>
                                    </p:set>
                                    <p:animEffect transition="in" filter="wipe(down)">
                                      <p:cBhvr>
                                        <p:cTn id="97" dur="580">
                                          <p:stCondLst>
                                            <p:cond delay="0"/>
                                          </p:stCondLst>
                                        </p:cTn>
                                        <p:tgtEl>
                                          <p:spTgt spid="11"/>
                                        </p:tgtEl>
                                      </p:cBhvr>
                                    </p:animEffect>
                                    <p:anim calcmode="lin" valueType="num">
                                      <p:cBhvr>
                                        <p:cTn id="98"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03" dur="26">
                                          <p:stCondLst>
                                            <p:cond delay="650"/>
                                          </p:stCondLst>
                                        </p:cTn>
                                        <p:tgtEl>
                                          <p:spTgt spid="11"/>
                                        </p:tgtEl>
                                      </p:cBhvr>
                                      <p:to x="100000" y="60000"/>
                                    </p:animScale>
                                    <p:animScale>
                                      <p:cBhvr>
                                        <p:cTn id="104" dur="166" decel="50000">
                                          <p:stCondLst>
                                            <p:cond delay="676"/>
                                          </p:stCondLst>
                                        </p:cTn>
                                        <p:tgtEl>
                                          <p:spTgt spid="11"/>
                                        </p:tgtEl>
                                      </p:cBhvr>
                                      <p:to x="100000" y="100000"/>
                                    </p:animScale>
                                    <p:animScale>
                                      <p:cBhvr>
                                        <p:cTn id="105" dur="26">
                                          <p:stCondLst>
                                            <p:cond delay="1312"/>
                                          </p:stCondLst>
                                        </p:cTn>
                                        <p:tgtEl>
                                          <p:spTgt spid="11"/>
                                        </p:tgtEl>
                                      </p:cBhvr>
                                      <p:to x="100000" y="80000"/>
                                    </p:animScale>
                                    <p:animScale>
                                      <p:cBhvr>
                                        <p:cTn id="106" dur="166" decel="50000">
                                          <p:stCondLst>
                                            <p:cond delay="1338"/>
                                          </p:stCondLst>
                                        </p:cTn>
                                        <p:tgtEl>
                                          <p:spTgt spid="11"/>
                                        </p:tgtEl>
                                      </p:cBhvr>
                                      <p:to x="100000" y="100000"/>
                                    </p:animScale>
                                    <p:animScale>
                                      <p:cBhvr>
                                        <p:cTn id="107" dur="26">
                                          <p:stCondLst>
                                            <p:cond delay="1642"/>
                                          </p:stCondLst>
                                        </p:cTn>
                                        <p:tgtEl>
                                          <p:spTgt spid="11"/>
                                        </p:tgtEl>
                                      </p:cBhvr>
                                      <p:to x="100000" y="90000"/>
                                    </p:animScale>
                                    <p:animScale>
                                      <p:cBhvr>
                                        <p:cTn id="108" dur="166" decel="50000">
                                          <p:stCondLst>
                                            <p:cond delay="1668"/>
                                          </p:stCondLst>
                                        </p:cTn>
                                        <p:tgtEl>
                                          <p:spTgt spid="11"/>
                                        </p:tgtEl>
                                      </p:cBhvr>
                                      <p:to x="100000" y="100000"/>
                                    </p:animScale>
                                    <p:animScale>
                                      <p:cBhvr>
                                        <p:cTn id="109" dur="26">
                                          <p:stCondLst>
                                            <p:cond delay="1808"/>
                                          </p:stCondLst>
                                        </p:cTn>
                                        <p:tgtEl>
                                          <p:spTgt spid="11"/>
                                        </p:tgtEl>
                                      </p:cBhvr>
                                      <p:to x="100000" y="95000"/>
                                    </p:animScale>
                                    <p:animScale>
                                      <p:cBhvr>
                                        <p:cTn id="110"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5" grpId="0"/>
      <p:bldP spid="17" grpId="0"/>
      <p:bldP spid="19" grpId="0"/>
      <p:bldP spid="21" grpId="0"/>
    </p:bldLst>
  </p:timing>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1687</TotalTime>
  <Words>1781</Words>
  <Application>Microsoft Office PowerPoint</Application>
  <PresentationFormat>Geniş ekran</PresentationFormat>
  <Paragraphs>271</Paragraphs>
  <Slides>23</Slides>
  <Notes>23</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23</vt:i4>
      </vt:variant>
    </vt:vector>
  </HeadingPairs>
  <TitlesOfParts>
    <vt:vector size="28" baseType="lpstr">
      <vt:lpstr>Arial</vt:lpstr>
      <vt:lpstr>Calibri</vt:lpstr>
      <vt:lpstr>Calibri Light</vt:lpstr>
      <vt:lpstr>Wingdings</vt:lpstr>
      <vt:lpstr>Office Teması</vt:lpstr>
      <vt:lpstr>Kurumsal Kaynak Planlama </vt:lpstr>
      <vt:lpstr>PowerPoint Sunusu</vt:lpstr>
      <vt:lpstr>Kurumsal Kaynak Planlama Yazılımları</vt:lpstr>
      <vt:lpstr>Kurumsal Kaynak Planlama Yazılımları</vt:lpstr>
      <vt:lpstr>Kurumsal Kaynak Planlama Yazılımları</vt:lpstr>
      <vt:lpstr>Kurumsal Kaynak Planlama Yazılımlarının Tarihi Gelişimi</vt:lpstr>
      <vt:lpstr>KKP Sistemlerinin Ortaya Çıkış Nedenleri </vt:lpstr>
      <vt:lpstr>KKP Sistemlerinin Ortaya Çıkış Nedenleri </vt:lpstr>
      <vt:lpstr>KKP Sistemlerinin Ortaya Çıkış Nedenleri </vt:lpstr>
      <vt:lpstr>Kurumları KKP Sistemlerini Kullanmaya Götüren Sebepler</vt:lpstr>
      <vt:lpstr>Kurumları KKP Sistemlerini Kullanmaya Götüren Sebepler</vt:lpstr>
      <vt:lpstr>KKP’nin Temel Özellikleri  </vt:lpstr>
      <vt:lpstr>KKP’nin Temel Özellikleri  </vt:lpstr>
      <vt:lpstr>KKP Yazılımı Nasıl Çalışır</vt:lpstr>
      <vt:lpstr>KKP Yazılımı Nasıl Çalışır</vt:lpstr>
      <vt:lpstr>KKP Yazılımı Nasıl Çalışır</vt:lpstr>
      <vt:lpstr>KKP Yazılımı Nasıl Çalışır</vt:lpstr>
      <vt:lpstr>KKP Yazılımı Nasıl Çalışır</vt:lpstr>
      <vt:lpstr>Neden KKP Yazılımı </vt:lpstr>
      <vt:lpstr>KKP Yazılım Projeleri Neden Zordur</vt:lpstr>
      <vt:lpstr>KKP Yazılım Projelerinde En Önemli Başarı Faktörleri</vt:lpstr>
      <vt:lpstr>Sorularınız?</vt:lpstr>
      <vt:lpstr>Ekler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Mustafa YANARTAŞ</dc:creator>
  <cp:lastModifiedBy>Mustafa YANARTAŞ</cp:lastModifiedBy>
  <cp:revision>8</cp:revision>
  <dcterms:created xsi:type="dcterms:W3CDTF">2024-09-19T14:50:58Z</dcterms:created>
  <dcterms:modified xsi:type="dcterms:W3CDTF">2025-10-02T07:01:07Z</dcterms:modified>
</cp:coreProperties>
</file>