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1" r:id="rId2"/>
    <p:sldId id="440" r:id="rId3"/>
    <p:sldId id="436" r:id="rId4"/>
    <p:sldId id="408" r:id="rId5"/>
    <p:sldId id="437" r:id="rId6"/>
    <p:sldId id="438" r:id="rId7"/>
    <p:sldId id="457" r:id="rId8"/>
    <p:sldId id="459" r:id="rId9"/>
    <p:sldId id="481" r:id="rId10"/>
    <p:sldId id="442" r:id="rId11"/>
    <p:sldId id="444" r:id="rId12"/>
    <p:sldId id="460" r:id="rId13"/>
    <p:sldId id="461" r:id="rId14"/>
    <p:sldId id="482" r:id="rId15"/>
    <p:sldId id="483" r:id="rId16"/>
    <p:sldId id="462" r:id="rId17"/>
    <p:sldId id="484" r:id="rId18"/>
    <p:sldId id="463" r:id="rId19"/>
    <p:sldId id="464" r:id="rId20"/>
    <p:sldId id="465" r:id="rId21"/>
    <p:sldId id="466" r:id="rId22"/>
    <p:sldId id="467" r:id="rId23"/>
    <p:sldId id="472" r:id="rId24"/>
    <p:sldId id="473" r:id="rId25"/>
    <p:sldId id="474" r:id="rId26"/>
    <p:sldId id="475" r:id="rId27"/>
    <p:sldId id="476" r:id="rId28"/>
    <p:sldId id="485" r:id="rId29"/>
    <p:sldId id="477" r:id="rId30"/>
    <p:sldId id="478" r:id="rId31"/>
    <p:sldId id="479" r:id="rId32"/>
    <p:sldId id="480" r:id="rId33"/>
    <p:sldId id="468" r:id="rId34"/>
    <p:sldId id="469"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1407"/>
    <a:srgbClr val="B71F1A"/>
    <a:srgbClr val="FFFFFF"/>
    <a:srgbClr val="E45D0A"/>
    <a:srgbClr val="C0650C"/>
    <a:srgbClr val="F0830F"/>
    <a:srgbClr val="6D664B"/>
    <a:srgbClr val="FECE0B"/>
    <a:srgbClr val="FFD815"/>
    <a:srgbClr val="FFD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74021" autoAdjust="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951DD-99EA-4D8D-B878-18607446F144}" type="doc">
      <dgm:prSet loTypeId="urn:microsoft.com/office/officeart/2008/layout/LinedList" loCatId="list" qsTypeId="urn:microsoft.com/office/officeart/2005/8/quickstyle/simple2" qsCatId="simple" csTypeId="urn:microsoft.com/office/officeart/2005/8/colors/accent5_1" csCatId="accent5" phldr="1"/>
      <dgm:spPr/>
      <dgm:t>
        <a:bodyPr/>
        <a:lstStyle/>
        <a:p>
          <a:endParaRPr lang="tr-TR"/>
        </a:p>
      </dgm:t>
    </dgm:pt>
    <dgm:pt modelId="{445DF551-31E8-4620-8883-6CDC817B616C}">
      <dgm:prSet phldrT="[Metin]" custT="1"/>
      <dgm:spPr/>
      <dgm:t>
        <a:bodyPr vert="vert270" anchor="ctr"/>
        <a:lstStyle/>
        <a:p>
          <a:pPr algn="ctr"/>
          <a:r>
            <a:rPr lang="tr-TR" sz="3200" b="0" cap="none" spc="0" dirty="0" smtClean="0">
              <a:ln w="0"/>
              <a:solidFill>
                <a:srgbClr val="AC1407"/>
              </a:solidFill>
              <a:effectLst>
                <a:reflection blurRad="6350" stA="53000" endA="300" endPos="35500" dir="5400000" sy="-90000" algn="bl" rotWithShape="0"/>
              </a:effectLst>
            </a:rPr>
            <a:t>İÇİNDEKİLER</a:t>
          </a:r>
        </a:p>
      </dgm:t>
    </dgm:pt>
    <dgm:pt modelId="{D0C9C237-7EEE-41F4-844D-602F4D0C56BF}" type="parTrans" cxnId="{F2F816CA-9B2D-4ADC-80E9-56E3274476D2}">
      <dgm:prSet/>
      <dgm:spPr/>
      <dgm:t>
        <a:bodyPr/>
        <a:lstStyle/>
        <a:p>
          <a:endParaRPr lang="tr-TR"/>
        </a:p>
      </dgm:t>
    </dgm:pt>
    <dgm:pt modelId="{0A63CD5B-9087-426F-A7A8-6379CC550362}" type="sibTrans" cxnId="{F2F816CA-9B2D-4ADC-80E9-56E3274476D2}">
      <dgm:prSet/>
      <dgm:spPr/>
      <dgm:t>
        <a:bodyPr/>
        <a:lstStyle/>
        <a:p>
          <a:endParaRPr lang="tr-TR"/>
        </a:p>
      </dgm:t>
    </dgm:pt>
    <dgm:pt modelId="{2F9932E8-4D94-4D70-B139-2B0E3EA0750B}">
      <dgm:prSet phldrT="[Metin]" custT="1"/>
      <dgm:spPr/>
      <dgm:t>
        <a:bodyPr/>
        <a:lstStyle/>
        <a:p>
          <a:r>
            <a:rPr lang="tr-TR" sz="1500" dirty="0" smtClean="0"/>
            <a:t>2. Arşivleme </a:t>
          </a:r>
          <a:r>
            <a:rPr lang="tr-TR" sz="1500" dirty="0" smtClean="0"/>
            <a:t>Türleri</a:t>
          </a:r>
          <a:endParaRPr lang="tr-TR" sz="1500" dirty="0"/>
        </a:p>
      </dgm:t>
    </dgm:pt>
    <dgm:pt modelId="{05A50E0D-8AE6-4DEB-8FDA-7EE7E06E373C}" type="parTrans" cxnId="{F14FBC7A-EF26-45ED-B807-66D2A27DC157}">
      <dgm:prSet/>
      <dgm:spPr/>
      <dgm:t>
        <a:bodyPr/>
        <a:lstStyle/>
        <a:p>
          <a:endParaRPr lang="tr-TR"/>
        </a:p>
      </dgm:t>
    </dgm:pt>
    <dgm:pt modelId="{180723E0-675F-4A4F-92A8-059427B3D528}" type="sibTrans" cxnId="{F14FBC7A-EF26-45ED-B807-66D2A27DC157}">
      <dgm:prSet/>
      <dgm:spPr/>
      <dgm:t>
        <a:bodyPr/>
        <a:lstStyle/>
        <a:p>
          <a:endParaRPr lang="tr-TR"/>
        </a:p>
      </dgm:t>
    </dgm:pt>
    <dgm:pt modelId="{8E62D2F9-85FD-44F5-9638-42469DDA4843}">
      <dgm:prSet custT="1"/>
      <dgm:spPr/>
      <dgm:t>
        <a:bodyPr/>
        <a:lstStyle/>
        <a:p>
          <a:r>
            <a:rPr lang="tr-TR" sz="1500" dirty="0" smtClean="0"/>
            <a:t>3. Arşivleme </a:t>
          </a:r>
          <a:r>
            <a:rPr lang="tr-TR" sz="1500" dirty="0" smtClean="0"/>
            <a:t>Süreci</a:t>
          </a:r>
        </a:p>
      </dgm:t>
    </dgm:pt>
    <dgm:pt modelId="{81A622F7-3BB6-469E-BCA1-D721E7F6E062}" type="parTrans" cxnId="{21F21F26-C96A-408D-8478-24251C9290CC}">
      <dgm:prSet/>
      <dgm:spPr/>
      <dgm:t>
        <a:bodyPr/>
        <a:lstStyle/>
        <a:p>
          <a:endParaRPr lang="tr-TR"/>
        </a:p>
      </dgm:t>
    </dgm:pt>
    <dgm:pt modelId="{1B60E8CD-2FFD-4A45-89ED-615FD8A1CFF4}" type="sibTrans" cxnId="{21F21F26-C96A-408D-8478-24251C9290CC}">
      <dgm:prSet/>
      <dgm:spPr/>
      <dgm:t>
        <a:bodyPr/>
        <a:lstStyle/>
        <a:p>
          <a:endParaRPr lang="tr-TR"/>
        </a:p>
      </dgm:t>
    </dgm:pt>
    <dgm:pt modelId="{63A60821-CD67-4221-8528-C260F1552BE7}">
      <dgm:prSet custT="1"/>
      <dgm:spPr/>
      <dgm:t>
        <a:bodyPr/>
        <a:lstStyle/>
        <a:p>
          <a:r>
            <a:rPr lang="tr-TR" sz="1500" dirty="0" smtClean="0"/>
            <a:t>4. Arşiv </a:t>
          </a:r>
          <a:r>
            <a:rPr lang="tr-TR" sz="1500" dirty="0" smtClean="0"/>
            <a:t>Malzemesinin Gizliliği ve Fiziksel Korunması</a:t>
          </a:r>
        </a:p>
      </dgm:t>
    </dgm:pt>
    <dgm:pt modelId="{0245E90A-A862-4DCF-87BA-468ED3BC552B}" type="parTrans" cxnId="{EE220903-0913-4B0E-9A0B-B9AD690C07DD}">
      <dgm:prSet/>
      <dgm:spPr/>
      <dgm:t>
        <a:bodyPr/>
        <a:lstStyle/>
        <a:p>
          <a:endParaRPr lang="tr-TR"/>
        </a:p>
      </dgm:t>
    </dgm:pt>
    <dgm:pt modelId="{9FC96A47-42AE-4151-ADA7-DD0B6E6D0A0A}" type="sibTrans" cxnId="{EE220903-0913-4B0E-9A0B-B9AD690C07DD}">
      <dgm:prSet/>
      <dgm:spPr/>
      <dgm:t>
        <a:bodyPr/>
        <a:lstStyle/>
        <a:p>
          <a:endParaRPr lang="tr-TR"/>
        </a:p>
      </dgm:t>
    </dgm:pt>
    <dgm:pt modelId="{F21247CE-724F-43F4-B91B-E322FA6C1E36}">
      <dgm:prSet custT="1"/>
      <dgm:spPr/>
      <dgm:t>
        <a:bodyPr/>
        <a:lstStyle/>
        <a:p>
          <a:r>
            <a:rPr lang="tr-TR" sz="1500" dirty="0" smtClean="0"/>
            <a:t>5. Arşiv </a:t>
          </a:r>
          <a:r>
            <a:rPr lang="tr-TR" sz="1500" dirty="0" smtClean="0"/>
            <a:t>Malzemesinden Yararlanma</a:t>
          </a:r>
        </a:p>
      </dgm:t>
    </dgm:pt>
    <dgm:pt modelId="{F7BD8888-A179-48AC-9C2E-4365F25DB4B5}" type="parTrans" cxnId="{3C16BB33-49F9-425B-9764-097372BD976E}">
      <dgm:prSet/>
      <dgm:spPr/>
      <dgm:t>
        <a:bodyPr/>
        <a:lstStyle/>
        <a:p>
          <a:endParaRPr lang="tr-TR"/>
        </a:p>
      </dgm:t>
    </dgm:pt>
    <dgm:pt modelId="{F3EBF7FC-4515-44B8-B54B-A311CC5B74D1}" type="sibTrans" cxnId="{3C16BB33-49F9-425B-9764-097372BD976E}">
      <dgm:prSet/>
      <dgm:spPr/>
      <dgm:t>
        <a:bodyPr/>
        <a:lstStyle/>
        <a:p>
          <a:endParaRPr lang="tr-TR"/>
        </a:p>
      </dgm:t>
    </dgm:pt>
    <dgm:pt modelId="{58714417-DFE1-49FF-BF19-626D73DA33DE}">
      <dgm:prSet custT="1"/>
      <dgm:spPr/>
      <dgm:t>
        <a:bodyPr/>
        <a:lstStyle/>
        <a:p>
          <a:r>
            <a:rPr lang="tr-TR" sz="1500" dirty="0" smtClean="0"/>
            <a:t>ARŞİVLEME YÖNTEMLERİ VE ARAÇLARI</a:t>
          </a:r>
        </a:p>
      </dgm:t>
    </dgm:pt>
    <dgm:pt modelId="{BDA18CB1-13E7-47DD-8E46-1B23A8D96262}" type="parTrans" cxnId="{10A68050-0A45-4911-88C9-EE1907859E42}">
      <dgm:prSet/>
      <dgm:spPr/>
      <dgm:t>
        <a:bodyPr/>
        <a:lstStyle/>
        <a:p>
          <a:endParaRPr lang="tr-TR"/>
        </a:p>
      </dgm:t>
    </dgm:pt>
    <dgm:pt modelId="{8A79197B-5C6F-4B7C-AF5F-1C847BC90F76}" type="sibTrans" cxnId="{10A68050-0A45-4911-88C9-EE1907859E42}">
      <dgm:prSet/>
      <dgm:spPr/>
      <dgm:t>
        <a:bodyPr/>
        <a:lstStyle/>
        <a:p>
          <a:endParaRPr lang="tr-TR"/>
        </a:p>
      </dgm:t>
    </dgm:pt>
    <dgm:pt modelId="{B8F6EECB-DCE2-44D2-A91A-E7BB7F003EAF}">
      <dgm:prSet phldrT="[Metin]" custT="1"/>
      <dgm:spPr/>
      <dgm:t>
        <a:bodyPr/>
        <a:lstStyle/>
        <a:p>
          <a:r>
            <a:rPr lang="tr-TR" sz="1500" b="1" dirty="0" smtClean="0"/>
            <a:t>Bölüm 7: ARŞİVLEME</a:t>
          </a:r>
          <a:endParaRPr lang="tr-TR" sz="1500" b="1" dirty="0"/>
        </a:p>
      </dgm:t>
    </dgm:pt>
    <dgm:pt modelId="{7C6FB993-6D72-4F42-98EC-91440F6A5CD6}" type="parTrans" cxnId="{4C1C219C-D666-4709-A844-779FD399BCAC}">
      <dgm:prSet/>
      <dgm:spPr/>
      <dgm:t>
        <a:bodyPr/>
        <a:lstStyle/>
        <a:p>
          <a:endParaRPr lang="tr-TR"/>
        </a:p>
      </dgm:t>
    </dgm:pt>
    <dgm:pt modelId="{020AE4FB-38F2-46A8-85A2-536918D0E6CB}" type="sibTrans" cxnId="{4C1C219C-D666-4709-A844-779FD399BCAC}">
      <dgm:prSet/>
      <dgm:spPr/>
      <dgm:t>
        <a:bodyPr/>
        <a:lstStyle/>
        <a:p>
          <a:endParaRPr lang="tr-TR"/>
        </a:p>
      </dgm:t>
    </dgm:pt>
    <dgm:pt modelId="{BA0A28CC-CCF6-445A-B4B5-1A0E44772AEF}">
      <dgm:prSet phldrT="[Metin]" custT="1"/>
      <dgm:spPr/>
      <dgm:t>
        <a:bodyPr/>
        <a:lstStyle/>
        <a:p>
          <a:r>
            <a:rPr lang="tr-TR" sz="1500" dirty="0" smtClean="0"/>
            <a:t>1. Arşivlemenin </a:t>
          </a:r>
          <a:r>
            <a:rPr lang="tr-TR" sz="1500" dirty="0" smtClean="0"/>
            <a:t>Amacı ve Önemi</a:t>
          </a:r>
          <a:endParaRPr lang="tr-TR" sz="1500" b="0" dirty="0"/>
        </a:p>
      </dgm:t>
    </dgm:pt>
    <dgm:pt modelId="{9033C601-8F5A-4128-A714-BE97F87932CF}" type="parTrans" cxnId="{BD530F29-76CA-4AD6-8A7D-2ED5FDCF128E}">
      <dgm:prSet/>
      <dgm:spPr/>
      <dgm:t>
        <a:bodyPr/>
        <a:lstStyle/>
        <a:p>
          <a:endParaRPr lang="tr-TR"/>
        </a:p>
      </dgm:t>
    </dgm:pt>
    <dgm:pt modelId="{D9449771-AE70-48DB-9D27-6FC4B9D963F9}" type="sibTrans" cxnId="{BD530F29-76CA-4AD6-8A7D-2ED5FDCF128E}">
      <dgm:prSet/>
      <dgm:spPr/>
      <dgm:t>
        <a:bodyPr/>
        <a:lstStyle/>
        <a:p>
          <a:endParaRPr lang="tr-TR"/>
        </a:p>
      </dgm:t>
    </dgm:pt>
    <dgm:pt modelId="{1365E8A2-CD98-4532-AE51-E13C204D624F}">
      <dgm:prSet custT="1"/>
      <dgm:spPr/>
      <dgm:t>
        <a:bodyPr/>
        <a:lstStyle/>
        <a:p>
          <a:r>
            <a:rPr lang="tr-TR" sz="1500" dirty="0" smtClean="0"/>
            <a:t>1. Geleneksel </a:t>
          </a:r>
          <a:r>
            <a:rPr lang="tr-TR" sz="1500" dirty="0" smtClean="0"/>
            <a:t>ve Sanal Arşivleme Yöntemi</a:t>
          </a:r>
        </a:p>
      </dgm:t>
    </dgm:pt>
    <dgm:pt modelId="{C53A0F1B-5A89-4FC0-975B-B2C55FCDED49}" type="parTrans" cxnId="{FAE1FB91-A37F-477F-B78D-51022A3BDA53}">
      <dgm:prSet/>
      <dgm:spPr/>
      <dgm:t>
        <a:bodyPr/>
        <a:lstStyle/>
        <a:p>
          <a:endParaRPr lang="tr-TR"/>
        </a:p>
      </dgm:t>
    </dgm:pt>
    <dgm:pt modelId="{0417A94C-FFF8-4F78-B3E0-6F017BE86CD9}" type="sibTrans" cxnId="{FAE1FB91-A37F-477F-B78D-51022A3BDA53}">
      <dgm:prSet/>
      <dgm:spPr/>
      <dgm:t>
        <a:bodyPr/>
        <a:lstStyle/>
        <a:p>
          <a:endParaRPr lang="tr-TR"/>
        </a:p>
      </dgm:t>
    </dgm:pt>
    <dgm:pt modelId="{C71E60D8-8899-4033-BADD-08525A81EC16}">
      <dgm:prSet custT="1"/>
      <dgm:spPr/>
      <dgm:t>
        <a:bodyPr/>
        <a:lstStyle/>
        <a:p>
          <a:r>
            <a:rPr lang="tr-TR" sz="1500" dirty="0" smtClean="0"/>
            <a:t>2. Geleneksel </a:t>
          </a:r>
          <a:r>
            <a:rPr lang="tr-TR" sz="1500" dirty="0" smtClean="0"/>
            <a:t>Arşivleme Araçları</a:t>
          </a:r>
        </a:p>
      </dgm:t>
    </dgm:pt>
    <dgm:pt modelId="{BBDD95F3-CFBD-4522-BC05-CEEF137925C4}" type="parTrans" cxnId="{C5E15007-9B47-49DB-9E7A-97FF869DBF3F}">
      <dgm:prSet/>
      <dgm:spPr/>
      <dgm:t>
        <a:bodyPr/>
        <a:lstStyle/>
        <a:p>
          <a:endParaRPr lang="tr-TR"/>
        </a:p>
      </dgm:t>
    </dgm:pt>
    <dgm:pt modelId="{B7165103-37B2-4B22-9839-D531A7587435}" type="sibTrans" cxnId="{C5E15007-9B47-49DB-9E7A-97FF869DBF3F}">
      <dgm:prSet/>
      <dgm:spPr/>
      <dgm:t>
        <a:bodyPr/>
        <a:lstStyle/>
        <a:p>
          <a:endParaRPr lang="tr-TR"/>
        </a:p>
      </dgm:t>
    </dgm:pt>
    <dgm:pt modelId="{8A6002F6-BF17-461C-AD7E-8D77E7BCB72D}">
      <dgm:prSet custT="1"/>
      <dgm:spPr/>
      <dgm:t>
        <a:bodyPr/>
        <a:lstStyle/>
        <a:p>
          <a:r>
            <a:rPr lang="tr-TR" sz="1500" dirty="0" smtClean="0"/>
            <a:t>3. Sanal </a:t>
          </a:r>
          <a:r>
            <a:rPr lang="tr-TR" sz="1500" dirty="0" smtClean="0"/>
            <a:t>Arşivleme Araçları</a:t>
          </a:r>
        </a:p>
      </dgm:t>
    </dgm:pt>
    <dgm:pt modelId="{95C79FCD-0967-4B2C-8B7B-71D8CA408077}" type="parTrans" cxnId="{20B5B546-89F3-414A-96E9-BB64725A18B8}">
      <dgm:prSet/>
      <dgm:spPr/>
      <dgm:t>
        <a:bodyPr/>
        <a:lstStyle/>
        <a:p>
          <a:endParaRPr lang="tr-TR"/>
        </a:p>
      </dgm:t>
    </dgm:pt>
    <dgm:pt modelId="{6ACBFC5C-016D-40E1-8FE9-89D814CC0134}" type="sibTrans" cxnId="{20B5B546-89F3-414A-96E9-BB64725A18B8}">
      <dgm:prSet/>
      <dgm:spPr/>
      <dgm:t>
        <a:bodyPr/>
        <a:lstStyle/>
        <a:p>
          <a:endParaRPr lang="tr-TR"/>
        </a:p>
      </dgm:t>
    </dgm:pt>
    <dgm:pt modelId="{88F64AD3-4E38-4241-B917-7E0ED1855E1C}">
      <dgm:prSet custT="1"/>
      <dgm:spPr/>
      <dgm:t>
        <a:bodyPr/>
        <a:lstStyle/>
        <a:p>
          <a:r>
            <a:rPr lang="tr-TR" sz="1500" dirty="0" smtClean="0"/>
            <a:t>4. Arşiv </a:t>
          </a:r>
          <a:r>
            <a:rPr lang="tr-TR" sz="1500" dirty="0" smtClean="0"/>
            <a:t>Belgelerinin Kodlanması</a:t>
          </a:r>
        </a:p>
      </dgm:t>
    </dgm:pt>
    <dgm:pt modelId="{C5A564D3-0BFC-433A-853A-373F058BAAFE}" type="parTrans" cxnId="{BA912EE5-7DC1-4C5C-B238-F9C6CCC07B57}">
      <dgm:prSet/>
      <dgm:spPr/>
      <dgm:t>
        <a:bodyPr/>
        <a:lstStyle/>
        <a:p>
          <a:endParaRPr lang="tr-TR"/>
        </a:p>
      </dgm:t>
    </dgm:pt>
    <dgm:pt modelId="{97A0E108-9C1D-40D6-AE7B-A4E4AB202F25}" type="sibTrans" cxnId="{BA912EE5-7DC1-4C5C-B238-F9C6CCC07B57}">
      <dgm:prSet/>
      <dgm:spPr/>
      <dgm:t>
        <a:bodyPr/>
        <a:lstStyle/>
        <a:p>
          <a:endParaRPr lang="tr-TR"/>
        </a:p>
      </dgm:t>
    </dgm:pt>
    <dgm:pt modelId="{F3701852-3683-465C-8A3F-1070A9554CA3}">
      <dgm:prSet custT="1"/>
      <dgm:spPr/>
      <dgm:t>
        <a:bodyPr/>
        <a:lstStyle/>
        <a:p>
          <a:r>
            <a:rPr lang="tr-TR" sz="1500" dirty="0" smtClean="0"/>
            <a:t>5. Dosyaların </a:t>
          </a:r>
          <a:r>
            <a:rPr lang="tr-TR" sz="1500" dirty="0" smtClean="0"/>
            <a:t>Kutulanması</a:t>
          </a:r>
        </a:p>
      </dgm:t>
    </dgm:pt>
    <dgm:pt modelId="{CB5BA0E6-8401-434D-A529-D9B1E1CD0EE7}" type="parTrans" cxnId="{A1BA9E7D-25C7-4336-B821-C76882C42937}">
      <dgm:prSet/>
      <dgm:spPr/>
      <dgm:t>
        <a:bodyPr/>
        <a:lstStyle/>
        <a:p>
          <a:endParaRPr lang="tr-TR"/>
        </a:p>
      </dgm:t>
    </dgm:pt>
    <dgm:pt modelId="{F995F77A-B8B9-4597-83A0-9EC073643D30}" type="sibTrans" cxnId="{A1BA9E7D-25C7-4336-B821-C76882C42937}">
      <dgm:prSet/>
      <dgm:spPr/>
      <dgm:t>
        <a:bodyPr/>
        <a:lstStyle/>
        <a:p>
          <a:endParaRPr lang="tr-TR"/>
        </a:p>
      </dgm:t>
    </dgm:pt>
    <dgm:pt modelId="{3F4C78D1-1B8A-4A9D-B24F-3FE13C8D2C9B}">
      <dgm:prSet custT="1"/>
      <dgm:spPr/>
      <dgm:t>
        <a:bodyPr/>
        <a:lstStyle/>
        <a:p>
          <a:r>
            <a:rPr lang="tr-TR" sz="1500" dirty="0" smtClean="0"/>
            <a:t>6. Arşiv </a:t>
          </a:r>
          <a:r>
            <a:rPr lang="tr-TR" sz="1500" dirty="0" smtClean="0"/>
            <a:t>Malzemesini Saklama Yöntemi</a:t>
          </a:r>
        </a:p>
      </dgm:t>
    </dgm:pt>
    <dgm:pt modelId="{4F635717-66E7-4369-B02B-EC88CD9B70B9}" type="parTrans" cxnId="{22C80BC8-DB39-41DA-B9F8-DA90FF502697}">
      <dgm:prSet/>
      <dgm:spPr/>
      <dgm:t>
        <a:bodyPr/>
        <a:lstStyle/>
        <a:p>
          <a:endParaRPr lang="tr-TR"/>
        </a:p>
      </dgm:t>
    </dgm:pt>
    <dgm:pt modelId="{267B4E2D-264C-4FCA-9184-BC517F6645B0}" type="sibTrans" cxnId="{22C80BC8-DB39-41DA-B9F8-DA90FF502697}">
      <dgm:prSet/>
      <dgm:spPr/>
      <dgm:t>
        <a:bodyPr/>
        <a:lstStyle/>
        <a:p>
          <a:endParaRPr lang="tr-TR"/>
        </a:p>
      </dgm:t>
    </dgm:pt>
    <dgm:pt modelId="{06791DE3-FE06-49B6-9DC2-88471B56BF87}">
      <dgm:prSet custT="1"/>
      <dgm:spPr/>
      <dgm:t>
        <a:bodyPr/>
        <a:lstStyle/>
        <a:p>
          <a:r>
            <a:rPr lang="tr-TR" sz="1500" dirty="0" smtClean="0"/>
            <a:t>7. Arşivlerde </a:t>
          </a:r>
          <a:r>
            <a:rPr lang="tr-TR" sz="1500" dirty="0" err="1" smtClean="0"/>
            <a:t>Raflama</a:t>
          </a:r>
          <a:r>
            <a:rPr lang="tr-TR" sz="1500" dirty="0" smtClean="0"/>
            <a:t> ve </a:t>
          </a:r>
          <a:r>
            <a:rPr lang="tr-TR" sz="1500" dirty="0" err="1" smtClean="0"/>
            <a:t>Raflama</a:t>
          </a:r>
          <a:r>
            <a:rPr lang="tr-TR" sz="1500" dirty="0" smtClean="0"/>
            <a:t> Şekilleri</a:t>
          </a:r>
        </a:p>
      </dgm:t>
    </dgm:pt>
    <dgm:pt modelId="{EDB791ED-528D-4370-9C03-EB6445548689}" type="parTrans" cxnId="{0CDD7E96-C590-42C1-B07F-A97C0F8113E3}">
      <dgm:prSet/>
      <dgm:spPr/>
      <dgm:t>
        <a:bodyPr/>
        <a:lstStyle/>
        <a:p>
          <a:endParaRPr lang="tr-TR"/>
        </a:p>
      </dgm:t>
    </dgm:pt>
    <dgm:pt modelId="{ACA1FF75-288C-4250-A41E-07E1BADFAFCC}" type="sibTrans" cxnId="{0CDD7E96-C590-42C1-B07F-A97C0F8113E3}">
      <dgm:prSet/>
      <dgm:spPr/>
      <dgm:t>
        <a:bodyPr/>
        <a:lstStyle/>
        <a:p>
          <a:endParaRPr lang="tr-TR"/>
        </a:p>
      </dgm:t>
    </dgm:pt>
    <dgm:pt modelId="{00D98718-871B-4B47-83C2-B2541393D962}">
      <dgm:prSet custT="1"/>
      <dgm:spPr/>
      <dgm:t>
        <a:bodyPr/>
        <a:lstStyle/>
        <a:p>
          <a:r>
            <a:rPr lang="tr-TR" sz="1500" dirty="0" smtClean="0"/>
            <a:t>8. Arşivlerde </a:t>
          </a:r>
          <a:r>
            <a:rPr lang="tr-TR" sz="1500" dirty="0" smtClean="0"/>
            <a:t>Bilgisayar Kullanımı</a:t>
          </a:r>
        </a:p>
      </dgm:t>
    </dgm:pt>
    <dgm:pt modelId="{7674D5FA-C4CC-4441-891C-1FF47CCB4C7B}" type="parTrans" cxnId="{C13B145E-50E7-4E5B-A629-AB405E20B15A}">
      <dgm:prSet/>
      <dgm:spPr/>
      <dgm:t>
        <a:bodyPr/>
        <a:lstStyle/>
        <a:p>
          <a:endParaRPr lang="tr-TR"/>
        </a:p>
      </dgm:t>
    </dgm:pt>
    <dgm:pt modelId="{67170098-AB9F-44B3-8B1A-66F570D1D70B}" type="sibTrans" cxnId="{C13B145E-50E7-4E5B-A629-AB405E20B15A}">
      <dgm:prSet/>
      <dgm:spPr/>
      <dgm:t>
        <a:bodyPr/>
        <a:lstStyle/>
        <a:p>
          <a:endParaRPr lang="tr-TR"/>
        </a:p>
      </dgm:t>
    </dgm:pt>
    <dgm:pt modelId="{7436C6D6-543C-4445-B93F-7264752FE391}">
      <dgm:prSet custT="1"/>
      <dgm:spPr/>
      <dgm:t>
        <a:bodyPr/>
        <a:lstStyle/>
        <a:p>
          <a:r>
            <a:rPr lang="tr-TR" sz="1500" dirty="0" smtClean="0"/>
            <a:t>ARŞİVLERDE AYIKLAMA VE İMHA SÜRECİ</a:t>
          </a:r>
        </a:p>
      </dgm:t>
    </dgm:pt>
    <dgm:pt modelId="{A5FAEA4C-897F-4B18-8B85-40E4FDE63667}" type="parTrans" cxnId="{E8F2CF2D-D2B5-4B6D-B117-72B05610F22D}">
      <dgm:prSet/>
      <dgm:spPr/>
      <dgm:t>
        <a:bodyPr/>
        <a:lstStyle/>
        <a:p>
          <a:endParaRPr lang="tr-TR"/>
        </a:p>
      </dgm:t>
    </dgm:pt>
    <dgm:pt modelId="{54C20D7F-5C8D-4C6C-A88C-A47F790CDA6B}" type="sibTrans" cxnId="{E8F2CF2D-D2B5-4B6D-B117-72B05610F22D}">
      <dgm:prSet/>
      <dgm:spPr/>
      <dgm:t>
        <a:bodyPr/>
        <a:lstStyle/>
        <a:p>
          <a:endParaRPr lang="tr-TR"/>
        </a:p>
      </dgm:t>
    </dgm:pt>
    <dgm:pt modelId="{E7FF77AE-B265-469A-8E8D-EFB60385444B}">
      <dgm:prSet custT="1"/>
      <dgm:spPr/>
      <dgm:t>
        <a:bodyPr/>
        <a:lstStyle/>
        <a:p>
          <a:r>
            <a:rPr lang="tr-TR" sz="1500" dirty="0" smtClean="0"/>
            <a:t>1. Arşiv </a:t>
          </a:r>
          <a:r>
            <a:rPr lang="tr-TR" sz="1500" dirty="0" smtClean="0"/>
            <a:t>Malzemesini Saklama Süresi</a:t>
          </a:r>
        </a:p>
      </dgm:t>
    </dgm:pt>
    <dgm:pt modelId="{8110197A-95D8-494D-BD48-452EF670AFE4}" type="parTrans" cxnId="{440D491B-0EF1-405B-8BEF-203940675634}">
      <dgm:prSet/>
      <dgm:spPr/>
      <dgm:t>
        <a:bodyPr/>
        <a:lstStyle/>
        <a:p>
          <a:endParaRPr lang="tr-TR"/>
        </a:p>
      </dgm:t>
    </dgm:pt>
    <dgm:pt modelId="{9DFE83EE-6EC5-4A62-912F-AC23EA487A83}" type="sibTrans" cxnId="{440D491B-0EF1-405B-8BEF-203940675634}">
      <dgm:prSet/>
      <dgm:spPr/>
      <dgm:t>
        <a:bodyPr/>
        <a:lstStyle/>
        <a:p>
          <a:endParaRPr lang="tr-TR"/>
        </a:p>
      </dgm:t>
    </dgm:pt>
    <dgm:pt modelId="{8E997114-EA3C-4CA6-850F-8FB3C65CA4F4}">
      <dgm:prSet custT="1"/>
      <dgm:spPr/>
      <dgm:t>
        <a:bodyPr/>
        <a:lstStyle/>
        <a:p>
          <a:r>
            <a:rPr lang="tr-TR" sz="1500" dirty="0" smtClean="0"/>
            <a:t>2. İmha </a:t>
          </a:r>
          <a:r>
            <a:rPr lang="tr-TR" sz="1500" dirty="0" smtClean="0"/>
            <a:t>Edilecek Malzemenin Tasnifi</a:t>
          </a:r>
        </a:p>
      </dgm:t>
    </dgm:pt>
    <dgm:pt modelId="{29CC3C9D-38A9-4821-9A99-5F0BCC514A90}" type="parTrans" cxnId="{F7271D5D-8EC0-4771-8792-6F9BF63015FE}">
      <dgm:prSet/>
      <dgm:spPr/>
      <dgm:t>
        <a:bodyPr/>
        <a:lstStyle/>
        <a:p>
          <a:endParaRPr lang="tr-TR"/>
        </a:p>
      </dgm:t>
    </dgm:pt>
    <dgm:pt modelId="{B9FC7D27-C244-4C84-A450-D8A05F8ABE6E}" type="sibTrans" cxnId="{F7271D5D-8EC0-4771-8792-6F9BF63015FE}">
      <dgm:prSet/>
      <dgm:spPr/>
      <dgm:t>
        <a:bodyPr/>
        <a:lstStyle/>
        <a:p>
          <a:endParaRPr lang="tr-TR"/>
        </a:p>
      </dgm:t>
    </dgm:pt>
    <dgm:pt modelId="{001CE9B6-6F1D-4ECC-B3C1-CBBD2A488F98}">
      <dgm:prSet custT="1"/>
      <dgm:spPr/>
      <dgm:t>
        <a:bodyPr/>
        <a:lstStyle/>
        <a:p>
          <a:r>
            <a:rPr lang="tr-TR" sz="1500" dirty="0" smtClean="0"/>
            <a:t>3. Mikrofilm </a:t>
          </a:r>
          <a:r>
            <a:rPr lang="tr-TR" sz="1500" dirty="0" smtClean="0"/>
            <a:t>İşlemleri</a:t>
          </a:r>
        </a:p>
      </dgm:t>
    </dgm:pt>
    <dgm:pt modelId="{D49C6E48-ED93-45B7-AB44-4BE77A85FBD6}" type="parTrans" cxnId="{82A22D43-AB88-457B-BB6E-CC80DE7F825E}">
      <dgm:prSet/>
      <dgm:spPr/>
      <dgm:t>
        <a:bodyPr/>
        <a:lstStyle/>
        <a:p>
          <a:endParaRPr lang="tr-TR"/>
        </a:p>
      </dgm:t>
    </dgm:pt>
    <dgm:pt modelId="{CA79AB73-1D26-43AB-99EA-5EFD6538E07E}" type="sibTrans" cxnId="{82A22D43-AB88-457B-BB6E-CC80DE7F825E}">
      <dgm:prSet/>
      <dgm:spPr/>
      <dgm:t>
        <a:bodyPr/>
        <a:lstStyle/>
        <a:p>
          <a:endParaRPr lang="tr-TR"/>
        </a:p>
      </dgm:t>
    </dgm:pt>
    <dgm:pt modelId="{D1287A44-7BEF-4405-92EC-7F21AED5D5DF}">
      <dgm:prSet custT="1"/>
      <dgm:spPr/>
      <dgm:t>
        <a:bodyPr/>
        <a:lstStyle/>
        <a:p>
          <a:r>
            <a:rPr lang="tr-TR" sz="1500" dirty="0" smtClean="0"/>
            <a:t>4. </a:t>
          </a:r>
          <a:r>
            <a:rPr lang="es-ES" sz="1500" dirty="0" smtClean="0"/>
            <a:t>İmha </a:t>
          </a:r>
          <a:r>
            <a:rPr lang="es-ES" sz="1500" dirty="0" smtClean="0"/>
            <a:t>Listesi ve İmhanın Esasları</a:t>
          </a:r>
          <a:endParaRPr lang="tr-TR" sz="1500" dirty="0" smtClean="0"/>
        </a:p>
      </dgm:t>
    </dgm:pt>
    <dgm:pt modelId="{38FC2F55-A773-4548-9C7F-23533707EBFA}" type="parTrans" cxnId="{8848710F-94EA-4B38-8EBF-4E1A8F035B97}">
      <dgm:prSet/>
      <dgm:spPr/>
      <dgm:t>
        <a:bodyPr/>
        <a:lstStyle/>
        <a:p>
          <a:endParaRPr lang="tr-TR"/>
        </a:p>
      </dgm:t>
    </dgm:pt>
    <dgm:pt modelId="{5DFFCACD-0A4E-45FC-88D9-998917DB8867}" type="sibTrans" cxnId="{8848710F-94EA-4B38-8EBF-4E1A8F035B97}">
      <dgm:prSet/>
      <dgm:spPr/>
      <dgm:t>
        <a:bodyPr/>
        <a:lstStyle/>
        <a:p>
          <a:endParaRPr lang="tr-TR"/>
        </a:p>
      </dgm:t>
    </dgm:pt>
    <dgm:pt modelId="{D5327323-C2E2-4257-905F-12DCF006EB1C}">
      <dgm:prSet custT="1"/>
      <dgm:spPr/>
      <dgm:t>
        <a:bodyPr/>
        <a:lstStyle/>
        <a:p>
          <a:r>
            <a:rPr lang="tr-TR" sz="1500" dirty="0" smtClean="0"/>
            <a:t>DOKÜMANTASYON İŞLEMLERİ</a:t>
          </a:r>
        </a:p>
      </dgm:t>
    </dgm:pt>
    <dgm:pt modelId="{2F85900A-AD54-4601-A362-930E1DC8DC55}" type="parTrans" cxnId="{A4E2E600-1534-4D99-8BF9-67608CFB2115}">
      <dgm:prSet/>
      <dgm:spPr/>
      <dgm:t>
        <a:bodyPr/>
        <a:lstStyle/>
        <a:p>
          <a:endParaRPr lang="tr-TR"/>
        </a:p>
      </dgm:t>
    </dgm:pt>
    <dgm:pt modelId="{AF6A1079-B50A-4F1B-8EA5-30F980AD8A95}" type="sibTrans" cxnId="{A4E2E600-1534-4D99-8BF9-67608CFB2115}">
      <dgm:prSet/>
      <dgm:spPr/>
      <dgm:t>
        <a:bodyPr/>
        <a:lstStyle/>
        <a:p>
          <a:endParaRPr lang="tr-TR"/>
        </a:p>
      </dgm:t>
    </dgm:pt>
    <dgm:pt modelId="{68F7C8C5-ACA1-4C6E-BAB9-2479AC6A63F6}">
      <dgm:prSet custT="1"/>
      <dgm:spPr/>
      <dgm:t>
        <a:bodyPr/>
        <a:lstStyle/>
        <a:p>
          <a:r>
            <a:rPr lang="tr-TR" sz="1500" dirty="0" smtClean="0"/>
            <a:t>1. Dokümantasyonun </a:t>
          </a:r>
          <a:r>
            <a:rPr lang="tr-TR" sz="1500" dirty="0" smtClean="0"/>
            <a:t>Fonksiyonları</a:t>
          </a:r>
        </a:p>
      </dgm:t>
    </dgm:pt>
    <dgm:pt modelId="{B6035653-D631-4426-84D4-B941BACFAF50}" type="parTrans" cxnId="{DF00B3BA-12B9-4003-B740-5C6CF790E2C7}">
      <dgm:prSet/>
      <dgm:spPr/>
      <dgm:t>
        <a:bodyPr/>
        <a:lstStyle/>
        <a:p>
          <a:endParaRPr lang="tr-TR"/>
        </a:p>
      </dgm:t>
    </dgm:pt>
    <dgm:pt modelId="{B32865DD-BBE7-4D16-8DED-0C7F08566B0E}" type="sibTrans" cxnId="{DF00B3BA-12B9-4003-B740-5C6CF790E2C7}">
      <dgm:prSet/>
      <dgm:spPr/>
      <dgm:t>
        <a:bodyPr/>
        <a:lstStyle/>
        <a:p>
          <a:endParaRPr lang="tr-TR"/>
        </a:p>
      </dgm:t>
    </dgm:pt>
    <dgm:pt modelId="{4DFCCA3B-FA0C-4211-9391-139D4D57DE06}">
      <dgm:prSet custT="1"/>
      <dgm:spPr/>
      <dgm:t>
        <a:bodyPr/>
        <a:lstStyle/>
        <a:p>
          <a:r>
            <a:rPr lang="tr-TR" sz="1500" dirty="0" smtClean="0"/>
            <a:t>2. Dokümantasyon </a:t>
          </a:r>
          <a:r>
            <a:rPr lang="tr-TR" sz="1500" dirty="0" smtClean="0"/>
            <a:t>Örgütleri</a:t>
          </a:r>
        </a:p>
      </dgm:t>
    </dgm:pt>
    <dgm:pt modelId="{FC07790D-E7FB-473C-B9D3-E19339D0CA9A}" type="parTrans" cxnId="{57DC225B-F196-4B84-A7C4-D487509AE57A}">
      <dgm:prSet/>
      <dgm:spPr/>
      <dgm:t>
        <a:bodyPr/>
        <a:lstStyle/>
        <a:p>
          <a:endParaRPr lang="tr-TR"/>
        </a:p>
      </dgm:t>
    </dgm:pt>
    <dgm:pt modelId="{007A8869-00DE-44BE-B71B-6383463DCF04}" type="sibTrans" cxnId="{57DC225B-F196-4B84-A7C4-D487509AE57A}">
      <dgm:prSet/>
      <dgm:spPr/>
      <dgm:t>
        <a:bodyPr/>
        <a:lstStyle/>
        <a:p>
          <a:endParaRPr lang="tr-TR"/>
        </a:p>
      </dgm:t>
    </dgm:pt>
    <dgm:pt modelId="{486172A2-B4E4-45F0-84BB-C73E19362B54}">
      <dgm:prSet custT="1"/>
      <dgm:spPr/>
      <dgm:t>
        <a:bodyPr/>
        <a:lstStyle/>
        <a:p>
          <a:r>
            <a:rPr lang="tr-TR" sz="1500" dirty="0" smtClean="0"/>
            <a:t>DOSYALAMA VE KÜTÜPHANECİLİK</a:t>
          </a:r>
        </a:p>
      </dgm:t>
    </dgm:pt>
    <dgm:pt modelId="{284C9487-8768-4301-B141-B1EAA4BDDC35}" type="parTrans" cxnId="{BF1A7642-B0C7-4EDF-A614-B19B219418DD}">
      <dgm:prSet/>
      <dgm:spPr/>
      <dgm:t>
        <a:bodyPr/>
        <a:lstStyle/>
        <a:p>
          <a:endParaRPr lang="tr-TR"/>
        </a:p>
      </dgm:t>
    </dgm:pt>
    <dgm:pt modelId="{93E3A53A-6DAE-4755-91AF-FC0560805930}" type="sibTrans" cxnId="{BF1A7642-B0C7-4EDF-A614-B19B219418DD}">
      <dgm:prSet/>
      <dgm:spPr/>
      <dgm:t>
        <a:bodyPr/>
        <a:lstStyle/>
        <a:p>
          <a:endParaRPr lang="tr-TR"/>
        </a:p>
      </dgm:t>
    </dgm:pt>
    <dgm:pt modelId="{FEE60FCC-AE78-4BA4-A07E-AF1FDC09E470}">
      <dgm:prSet custT="1"/>
      <dgm:spPr/>
      <dgm:t>
        <a:bodyPr/>
        <a:lstStyle/>
        <a:p>
          <a:r>
            <a:rPr lang="tr-TR" sz="1500" dirty="0" smtClean="0"/>
            <a:t>1. Kütüphanelerde </a:t>
          </a:r>
          <a:r>
            <a:rPr lang="tr-TR" sz="1500" dirty="0" smtClean="0"/>
            <a:t>Bilgisayar Kullanımı</a:t>
          </a:r>
        </a:p>
      </dgm:t>
    </dgm:pt>
    <dgm:pt modelId="{CE3E2E40-17CF-4252-A2E4-677918635AD5}" type="parTrans" cxnId="{D918775D-5A0A-4B7B-955D-5784DC1F0477}">
      <dgm:prSet/>
      <dgm:spPr/>
      <dgm:t>
        <a:bodyPr/>
        <a:lstStyle/>
        <a:p>
          <a:endParaRPr lang="tr-TR"/>
        </a:p>
      </dgm:t>
    </dgm:pt>
    <dgm:pt modelId="{B5FADEA6-542B-4140-AE4B-D9C8D6E068F8}" type="sibTrans" cxnId="{D918775D-5A0A-4B7B-955D-5784DC1F0477}">
      <dgm:prSet/>
      <dgm:spPr/>
      <dgm:t>
        <a:bodyPr/>
        <a:lstStyle/>
        <a:p>
          <a:endParaRPr lang="tr-TR"/>
        </a:p>
      </dgm:t>
    </dgm:pt>
    <dgm:pt modelId="{33A0DA37-363A-48E4-8DB2-73693B086D4E}">
      <dgm:prSet custT="1"/>
      <dgm:spPr/>
      <dgm:t>
        <a:bodyPr/>
        <a:lstStyle/>
        <a:p>
          <a:r>
            <a:rPr lang="tr-TR" sz="1500" dirty="0" smtClean="0"/>
            <a:t>ARŞİVLEME VE KÜTÜPHANECİLİK</a:t>
          </a:r>
        </a:p>
      </dgm:t>
    </dgm:pt>
    <dgm:pt modelId="{0537E366-5292-4A63-98DC-CB194E0D5C4C}" type="parTrans" cxnId="{49928F92-9064-4375-857F-D295B1BF3025}">
      <dgm:prSet/>
      <dgm:spPr/>
      <dgm:t>
        <a:bodyPr/>
        <a:lstStyle/>
        <a:p>
          <a:endParaRPr lang="tr-TR"/>
        </a:p>
      </dgm:t>
    </dgm:pt>
    <dgm:pt modelId="{02AEBED1-6612-42D0-8D4A-8474A4F4437F}" type="sibTrans" cxnId="{49928F92-9064-4375-857F-D295B1BF3025}">
      <dgm:prSet/>
      <dgm:spPr/>
      <dgm:t>
        <a:bodyPr/>
        <a:lstStyle/>
        <a:p>
          <a:endParaRPr lang="tr-TR"/>
        </a:p>
      </dgm:t>
    </dgm:pt>
    <dgm:pt modelId="{68025A36-1D38-4785-A4A2-B18EADAF3980}">
      <dgm:prSet phldrT="[Metin]" custT="1"/>
      <dgm:spPr/>
      <dgm:t>
        <a:bodyPr/>
        <a:lstStyle/>
        <a:p>
          <a:r>
            <a:rPr lang="tr-TR" sz="1500" b="0" dirty="0" smtClean="0"/>
            <a:t>ARŞİVLEMENİN ANLAMI VE ARŞİVLEME SİSTEMLERİ</a:t>
          </a:r>
          <a:endParaRPr lang="tr-TR" sz="1500" b="0" dirty="0"/>
        </a:p>
      </dgm:t>
    </dgm:pt>
    <dgm:pt modelId="{4B07B4E1-8C09-4186-A7CF-A42477E29F34}" type="parTrans" cxnId="{18A89DD4-F76A-4F5C-9C78-D73D492399D8}">
      <dgm:prSet/>
      <dgm:spPr/>
      <dgm:t>
        <a:bodyPr/>
        <a:lstStyle/>
        <a:p>
          <a:endParaRPr lang="tr-TR"/>
        </a:p>
      </dgm:t>
    </dgm:pt>
    <dgm:pt modelId="{B811FBA9-82A7-48E8-930F-DF5ABB04C09E}" type="sibTrans" cxnId="{18A89DD4-F76A-4F5C-9C78-D73D492399D8}">
      <dgm:prSet/>
      <dgm:spPr/>
      <dgm:t>
        <a:bodyPr/>
        <a:lstStyle/>
        <a:p>
          <a:endParaRPr lang="tr-TR"/>
        </a:p>
      </dgm:t>
    </dgm:pt>
    <dgm:pt modelId="{D8DA19B5-9CB2-41B1-8DD9-D900AE8B7C57}" type="pres">
      <dgm:prSet presAssocID="{690951DD-99EA-4D8D-B878-18607446F144}" presName="vert0" presStyleCnt="0">
        <dgm:presLayoutVars>
          <dgm:dir/>
          <dgm:animOne val="branch"/>
          <dgm:animLvl val="lvl"/>
        </dgm:presLayoutVars>
      </dgm:prSet>
      <dgm:spPr/>
      <dgm:t>
        <a:bodyPr/>
        <a:lstStyle/>
        <a:p>
          <a:endParaRPr lang="tr-TR"/>
        </a:p>
      </dgm:t>
    </dgm:pt>
    <dgm:pt modelId="{530D5085-CAF9-4EBE-981D-90413D2704AD}" type="pres">
      <dgm:prSet presAssocID="{445DF551-31E8-4620-8883-6CDC817B616C}" presName="thickLine" presStyleLbl="alignNode1" presStyleIdx="0" presStyleCnt="1"/>
      <dgm:spPr/>
      <dgm:t>
        <a:bodyPr/>
        <a:lstStyle/>
        <a:p>
          <a:endParaRPr lang="tr-TR"/>
        </a:p>
      </dgm:t>
    </dgm:pt>
    <dgm:pt modelId="{26AC312B-EDE8-4A94-A5AA-7B6B68E029C6}" type="pres">
      <dgm:prSet presAssocID="{445DF551-31E8-4620-8883-6CDC817B616C}" presName="horz1" presStyleCnt="0"/>
      <dgm:spPr/>
      <dgm:t>
        <a:bodyPr/>
        <a:lstStyle/>
        <a:p>
          <a:endParaRPr lang="tr-TR"/>
        </a:p>
      </dgm:t>
    </dgm:pt>
    <dgm:pt modelId="{E3DE9422-1F65-4C6C-A321-8142AC46FB69}" type="pres">
      <dgm:prSet presAssocID="{445DF551-31E8-4620-8883-6CDC817B616C}" presName="tx1" presStyleLbl="revTx" presStyleIdx="0" presStyleCnt="28" custScaleX="57443"/>
      <dgm:spPr/>
      <dgm:t>
        <a:bodyPr/>
        <a:lstStyle/>
        <a:p>
          <a:endParaRPr lang="tr-TR"/>
        </a:p>
      </dgm:t>
    </dgm:pt>
    <dgm:pt modelId="{5EF67949-83B8-4D40-ACE4-C21CEED9918A}" type="pres">
      <dgm:prSet presAssocID="{445DF551-31E8-4620-8883-6CDC817B616C}" presName="vert1" presStyleCnt="0"/>
      <dgm:spPr/>
      <dgm:t>
        <a:bodyPr/>
        <a:lstStyle/>
        <a:p>
          <a:endParaRPr lang="tr-TR"/>
        </a:p>
      </dgm:t>
    </dgm:pt>
    <dgm:pt modelId="{FD805F1E-A7CA-4B84-8A16-91CAC5F17BB4}" type="pres">
      <dgm:prSet presAssocID="{B8F6EECB-DCE2-44D2-A91A-E7BB7F003EAF}" presName="vertSpace2a" presStyleCnt="0"/>
      <dgm:spPr/>
      <dgm:t>
        <a:bodyPr/>
        <a:lstStyle/>
        <a:p>
          <a:endParaRPr lang="tr-TR"/>
        </a:p>
      </dgm:t>
    </dgm:pt>
    <dgm:pt modelId="{6718109D-72C7-4B61-BB64-43E2FF692657}" type="pres">
      <dgm:prSet presAssocID="{B8F6EECB-DCE2-44D2-A91A-E7BB7F003EAF}" presName="horz2" presStyleCnt="0"/>
      <dgm:spPr/>
      <dgm:t>
        <a:bodyPr/>
        <a:lstStyle/>
        <a:p>
          <a:endParaRPr lang="tr-TR"/>
        </a:p>
      </dgm:t>
    </dgm:pt>
    <dgm:pt modelId="{79AFC9EF-E2D9-4948-B39A-90772CB0A3B6}" type="pres">
      <dgm:prSet presAssocID="{B8F6EECB-DCE2-44D2-A91A-E7BB7F003EAF}" presName="horzSpace2" presStyleCnt="0"/>
      <dgm:spPr/>
      <dgm:t>
        <a:bodyPr/>
        <a:lstStyle/>
        <a:p>
          <a:endParaRPr lang="tr-TR"/>
        </a:p>
      </dgm:t>
    </dgm:pt>
    <dgm:pt modelId="{8356CD4B-3190-4727-8D23-B493B7156105}" type="pres">
      <dgm:prSet presAssocID="{B8F6EECB-DCE2-44D2-A91A-E7BB7F003EAF}" presName="tx2" presStyleLbl="revTx" presStyleIdx="1" presStyleCnt="28"/>
      <dgm:spPr/>
      <dgm:t>
        <a:bodyPr/>
        <a:lstStyle/>
        <a:p>
          <a:endParaRPr lang="tr-TR"/>
        </a:p>
      </dgm:t>
    </dgm:pt>
    <dgm:pt modelId="{75CB92C5-E2F5-4439-8C6D-10E9A1CF92E4}" type="pres">
      <dgm:prSet presAssocID="{B8F6EECB-DCE2-44D2-A91A-E7BB7F003EAF}" presName="vert2" presStyleCnt="0"/>
      <dgm:spPr/>
      <dgm:t>
        <a:bodyPr/>
        <a:lstStyle/>
        <a:p>
          <a:endParaRPr lang="tr-TR"/>
        </a:p>
      </dgm:t>
    </dgm:pt>
    <dgm:pt modelId="{3AD749F8-EA61-4206-B58C-630B4B922868}" type="pres">
      <dgm:prSet presAssocID="{B8F6EECB-DCE2-44D2-A91A-E7BB7F003EAF}" presName="thinLine2b" presStyleLbl="callout" presStyleIdx="0" presStyleCnt="27"/>
      <dgm:spPr/>
      <dgm:t>
        <a:bodyPr/>
        <a:lstStyle/>
        <a:p>
          <a:endParaRPr lang="tr-TR"/>
        </a:p>
      </dgm:t>
    </dgm:pt>
    <dgm:pt modelId="{8E0CE780-3437-40EF-BF0C-45F729A5E4DE}" type="pres">
      <dgm:prSet presAssocID="{B8F6EECB-DCE2-44D2-A91A-E7BB7F003EAF}" presName="vertSpace2b" presStyleCnt="0"/>
      <dgm:spPr/>
      <dgm:t>
        <a:bodyPr/>
        <a:lstStyle/>
        <a:p>
          <a:endParaRPr lang="tr-TR"/>
        </a:p>
      </dgm:t>
    </dgm:pt>
    <dgm:pt modelId="{781618A8-9DDD-4A78-A970-D1249E8FBA78}" type="pres">
      <dgm:prSet presAssocID="{68025A36-1D38-4785-A4A2-B18EADAF3980}" presName="horz2" presStyleCnt="0"/>
      <dgm:spPr/>
    </dgm:pt>
    <dgm:pt modelId="{96E478B5-B005-40B5-B964-1239A8CD06E5}" type="pres">
      <dgm:prSet presAssocID="{68025A36-1D38-4785-A4A2-B18EADAF3980}" presName="horzSpace2" presStyleCnt="0"/>
      <dgm:spPr/>
    </dgm:pt>
    <dgm:pt modelId="{34A70C98-7BA1-48F8-AFF6-87F513F7F6BD}" type="pres">
      <dgm:prSet presAssocID="{68025A36-1D38-4785-A4A2-B18EADAF3980}" presName="tx2" presStyleLbl="revTx" presStyleIdx="2" presStyleCnt="28"/>
      <dgm:spPr/>
      <dgm:t>
        <a:bodyPr/>
        <a:lstStyle/>
        <a:p>
          <a:endParaRPr lang="tr-TR"/>
        </a:p>
      </dgm:t>
    </dgm:pt>
    <dgm:pt modelId="{B75F71FC-68BE-436D-8636-4635A862AC9F}" type="pres">
      <dgm:prSet presAssocID="{68025A36-1D38-4785-A4A2-B18EADAF3980}" presName="vert2" presStyleCnt="0"/>
      <dgm:spPr/>
    </dgm:pt>
    <dgm:pt modelId="{D7CDA109-81BE-4785-A323-7AD1B283A20A}" type="pres">
      <dgm:prSet presAssocID="{68025A36-1D38-4785-A4A2-B18EADAF3980}" presName="thinLine2b" presStyleLbl="callout" presStyleIdx="1" presStyleCnt="27"/>
      <dgm:spPr/>
    </dgm:pt>
    <dgm:pt modelId="{3041C655-0F0A-4D3E-B0A6-0B0A5FE39B37}" type="pres">
      <dgm:prSet presAssocID="{68025A36-1D38-4785-A4A2-B18EADAF3980}" presName="vertSpace2b" presStyleCnt="0"/>
      <dgm:spPr/>
    </dgm:pt>
    <dgm:pt modelId="{B530653A-0057-4961-A698-F27AD8A62A7A}" type="pres">
      <dgm:prSet presAssocID="{BA0A28CC-CCF6-445A-B4B5-1A0E44772AEF}" presName="horz2" presStyleCnt="0"/>
      <dgm:spPr/>
      <dgm:t>
        <a:bodyPr/>
        <a:lstStyle/>
        <a:p>
          <a:endParaRPr lang="tr-TR"/>
        </a:p>
      </dgm:t>
    </dgm:pt>
    <dgm:pt modelId="{76C8B08E-6013-4A4A-9A7C-A711D663658B}" type="pres">
      <dgm:prSet presAssocID="{BA0A28CC-CCF6-445A-B4B5-1A0E44772AEF}" presName="horzSpace2" presStyleCnt="0"/>
      <dgm:spPr/>
      <dgm:t>
        <a:bodyPr/>
        <a:lstStyle/>
        <a:p>
          <a:endParaRPr lang="tr-TR"/>
        </a:p>
      </dgm:t>
    </dgm:pt>
    <dgm:pt modelId="{EC142641-BEBC-4A18-9CBA-F4ADECB1BA53}" type="pres">
      <dgm:prSet presAssocID="{BA0A28CC-CCF6-445A-B4B5-1A0E44772AEF}" presName="tx2" presStyleLbl="revTx" presStyleIdx="3" presStyleCnt="28"/>
      <dgm:spPr/>
      <dgm:t>
        <a:bodyPr/>
        <a:lstStyle/>
        <a:p>
          <a:endParaRPr lang="tr-TR"/>
        </a:p>
      </dgm:t>
    </dgm:pt>
    <dgm:pt modelId="{A9C35822-1573-4C40-8BE7-3FC1AAC36991}" type="pres">
      <dgm:prSet presAssocID="{BA0A28CC-CCF6-445A-B4B5-1A0E44772AEF}" presName="vert2" presStyleCnt="0"/>
      <dgm:spPr/>
      <dgm:t>
        <a:bodyPr/>
        <a:lstStyle/>
        <a:p>
          <a:endParaRPr lang="tr-TR"/>
        </a:p>
      </dgm:t>
    </dgm:pt>
    <dgm:pt modelId="{EEB9350E-F4C9-4B79-A2CE-FE1FBD6A6467}" type="pres">
      <dgm:prSet presAssocID="{BA0A28CC-CCF6-445A-B4B5-1A0E44772AEF}" presName="thinLine2b" presStyleLbl="callout" presStyleIdx="2" presStyleCnt="27"/>
      <dgm:spPr/>
      <dgm:t>
        <a:bodyPr/>
        <a:lstStyle/>
        <a:p>
          <a:endParaRPr lang="tr-TR"/>
        </a:p>
      </dgm:t>
    </dgm:pt>
    <dgm:pt modelId="{CCCE2FC2-7BA9-4607-A2B9-0E41CE7CE159}" type="pres">
      <dgm:prSet presAssocID="{BA0A28CC-CCF6-445A-B4B5-1A0E44772AEF}" presName="vertSpace2b" presStyleCnt="0"/>
      <dgm:spPr/>
      <dgm:t>
        <a:bodyPr/>
        <a:lstStyle/>
        <a:p>
          <a:endParaRPr lang="tr-TR"/>
        </a:p>
      </dgm:t>
    </dgm:pt>
    <dgm:pt modelId="{ACBF7A24-D78D-4220-8B81-BFB96E64386A}" type="pres">
      <dgm:prSet presAssocID="{2F9932E8-4D94-4D70-B139-2B0E3EA0750B}" presName="horz2" presStyleCnt="0"/>
      <dgm:spPr/>
      <dgm:t>
        <a:bodyPr/>
        <a:lstStyle/>
        <a:p>
          <a:endParaRPr lang="tr-TR"/>
        </a:p>
      </dgm:t>
    </dgm:pt>
    <dgm:pt modelId="{9F6CD813-D380-4032-BCB5-BDCCA3DB8B0C}" type="pres">
      <dgm:prSet presAssocID="{2F9932E8-4D94-4D70-B139-2B0E3EA0750B}" presName="horzSpace2" presStyleCnt="0"/>
      <dgm:spPr/>
      <dgm:t>
        <a:bodyPr/>
        <a:lstStyle/>
        <a:p>
          <a:endParaRPr lang="tr-TR"/>
        </a:p>
      </dgm:t>
    </dgm:pt>
    <dgm:pt modelId="{393FA1D2-2CB7-420C-9DF3-3C3DBD901341}" type="pres">
      <dgm:prSet presAssocID="{2F9932E8-4D94-4D70-B139-2B0E3EA0750B}" presName="tx2" presStyleLbl="revTx" presStyleIdx="4" presStyleCnt="28" custScaleX="102426"/>
      <dgm:spPr/>
      <dgm:t>
        <a:bodyPr/>
        <a:lstStyle/>
        <a:p>
          <a:endParaRPr lang="tr-TR"/>
        </a:p>
      </dgm:t>
    </dgm:pt>
    <dgm:pt modelId="{2B0D3838-0F20-4BE8-A8E0-61086A135087}" type="pres">
      <dgm:prSet presAssocID="{2F9932E8-4D94-4D70-B139-2B0E3EA0750B}" presName="vert2" presStyleCnt="0"/>
      <dgm:spPr/>
      <dgm:t>
        <a:bodyPr/>
        <a:lstStyle/>
        <a:p>
          <a:endParaRPr lang="tr-TR"/>
        </a:p>
      </dgm:t>
    </dgm:pt>
    <dgm:pt modelId="{A883E7EA-F08F-4F15-8BED-DCC18A1DADAF}" type="pres">
      <dgm:prSet presAssocID="{2F9932E8-4D94-4D70-B139-2B0E3EA0750B}" presName="thinLine2b" presStyleLbl="callout" presStyleIdx="3" presStyleCnt="27"/>
      <dgm:spPr/>
      <dgm:t>
        <a:bodyPr/>
        <a:lstStyle/>
        <a:p>
          <a:endParaRPr lang="tr-TR"/>
        </a:p>
      </dgm:t>
    </dgm:pt>
    <dgm:pt modelId="{5A9F08D3-2562-4E90-BE91-02855C674A9A}" type="pres">
      <dgm:prSet presAssocID="{2F9932E8-4D94-4D70-B139-2B0E3EA0750B}" presName="vertSpace2b" presStyleCnt="0"/>
      <dgm:spPr/>
      <dgm:t>
        <a:bodyPr/>
        <a:lstStyle/>
        <a:p>
          <a:endParaRPr lang="tr-TR"/>
        </a:p>
      </dgm:t>
    </dgm:pt>
    <dgm:pt modelId="{A4475DF6-F051-499C-A7C5-4699ECC1DCF6}" type="pres">
      <dgm:prSet presAssocID="{8E62D2F9-85FD-44F5-9638-42469DDA4843}" presName="horz2" presStyleCnt="0"/>
      <dgm:spPr/>
      <dgm:t>
        <a:bodyPr/>
        <a:lstStyle/>
        <a:p>
          <a:endParaRPr lang="tr-TR"/>
        </a:p>
      </dgm:t>
    </dgm:pt>
    <dgm:pt modelId="{8A5CB124-93C6-4F96-BF51-9F2CF91F93E1}" type="pres">
      <dgm:prSet presAssocID="{8E62D2F9-85FD-44F5-9638-42469DDA4843}" presName="horzSpace2" presStyleCnt="0"/>
      <dgm:spPr/>
      <dgm:t>
        <a:bodyPr/>
        <a:lstStyle/>
        <a:p>
          <a:endParaRPr lang="tr-TR"/>
        </a:p>
      </dgm:t>
    </dgm:pt>
    <dgm:pt modelId="{3FCC0E1A-4885-40D1-A36E-DC38B7B3333C}" type="pres">
      <dgm:prSet presAssocID="{8E62D2F9-85FD-44F5-9638-42469DDA4843}" presName="tx2" presStyleLbl="revTx" presStyleIdx="5" presStyleCnt="28" custScaleX="102426"/>
      <dgm:spPr/>
      <dgm:t>
        <a:bodyPr/>
        <a:lstStyle/>
        <a:p>
          <a:endParaRPr lang="tr-TR"/>
        </a:p>
      </dgm:t>
    </dgm:pt>
    <dgm:pt modelId="{648BC525-5C33-400F-B523-E2A81E1E35F3}" type="pres">
      <dgm:prSet presAssocID="{8E62D2F9-85FD-44F5-9638-42469DDA4843}" presName="vert2" presStyleCnt="0"/>
      <dgm:spPr/>
      <dgm:t>
        <a:bodyPr/>
        <a:lstStyle/>
        <a:p>
          <a:endParaRPr lang="tr-TR"/>
        </a:p>
      </dgm:t>
    </dgm:pt>
    <dgm:pt modelId="{A314EC42-730B-4B89-8B5A-57B51A827599}" type="pres">
      <dgm:prSet presAssocID="{8E62D2F9-85FD-44F5-9638-42469DDA4843}" presName="thinLine2b" presStyleLbl="callout" presStyleIdx="4" presStyleCnt="27"/>
      <dgm:spPr/>
      <dgm:t>
        <a:bodyPr/>
        <a:lstStyle/>
        <a:p>
          <a:endParaRPr lang="tr-TR"/>
        </a:p>
      </dgm:t>
    </dgm:pt>
    <dgm:pt modelId="{82431324-EFB5-4CF9-8590-34F872C454C2}" type="pres">
      <dgm:prSet presAssocID="{8E62D2F9-85FD-44F5-9638-42469DDA4843}" presName="vertSpace2b" presStyleCnt="0"/>
      <dgm:spPr/>
      <dgm:t>
        <a:bodyPr/>
        <a:lstStyle/>
        <a:p>
          <a:endParaRPr lang="tr-TR"/>
        </a:p>
      </dgm:t>
    </dgm:pt>
    <dgm:pt modelId="{7ABAE439-B4F8-4641-BA84-ECACF473EEAF}" type="pres">
      <dgm:prSet presAssocID="{63A60821-CD67-4221-8528-C260F1552BE7}" presName="horz2" presStyleCnt="0"/>
      <dgm:spPr/>
      <dgm:t>
        <a:bodyPr/>
        <a:lstStyle/>
        <a:p>
          <a:endParaRPr lang="tr-TR"/>
        </a:p>
      </dgm:t>
    </dgm:pt>
    <dgm:pt modelId="{46690C21-C131-444C-9492-4E67401D5CEF}" type="pres">
      <dgm:prSet presAssocID="{63A60821-CD67-4221-8528-C260F1552BE7}" presName="horzSpace2" presStyleCnt="0"/>
      <dgm:spPr/>
      <dgm:t>
        <a:bodyPr/>
        <a:lstStyle/>
        <a:p>
          <a:endParaRPr lang="tr-TR"/>
        </a:p>
      </dgm:t>
    </dgm:pt>
    <dgm:pt modelId="{0FEF209B-1810-4AEC-A1C6-38A4784EBEAD}" type="pres">
      <dgm:prSet presAssocID="{63A60821-CD67-4221-8528-C260F1552BE7}" presName="tx2" presStyleLbl="revTx" presStyleIdx="6" presStyleCnt="28" custScaleX="102426"/>
      <dgm:spPr/>
      <dgm:t>
        <a:bodyPr/>
        <a:lstStyle/>
        <a:p>
          <a:endParaRPr lang="tr-TR"/>
        </a:p>
      </dgm:t>
    </dgm:pt>
    <dgm:pt modelId="{575FA68D-39DC-4940-83BA-5A0BD59EE1BF}" type="pres">
      <dgm:prSet presAssocID="{63A60821-CD67-4221-8528-C260F1552BE7}" presName="vert2" presStyleCnt="0"/>
      <dgm:spPr/>
      <dgm:t>
        <a:bodyPr/>
        <a:lstStyle/>
        <a:p>
          <a:endParaRPr lang="tr-TR"/>
        </a:p>
      </dgm:t>
    </dgm:pt>
    <dgm:pt modelId="{251229EF-44BC-4B85-AD59-00D3E1AEE88E}" type="pres">
      <dgm:prSet presAssocID="{63A60821-CD67-4221-8528-C260F1552BE7}" presName="thinLine2b" presStyleLbl="callout" presStyleIdx="5" presStyleCnt="27"/>
      <dgm:spPr/>
      <dgm:t>
        <a:bodyPr/>
        <a:lstStyle/>
        <a:p>
          <a:endParaRPr lang="tr-TR"/>
        </a:p>
      </dgm:t>
    </dgm:pt>
    <dgm:pt modelId="{DB5D1E10-9109-4155-A00F-198958B86980}" type="pres">
      <dgm:prSet presAssocID="{63A60821-CD67-4221-8528-C260F1552BE7}" presName="vertSpace2b" presStyleCnt="0"/>
      <dgm:spPr/>
      <dgm:t>
        <a:bodyPr/>
        <a:lstStyle/>
        <a:p>
          <a:endParaRPr lang="tr-TR"/>
        </a:p>
      </dgm:t>
    </dgm:pt>
    <dgm:pt modelId="{65E8415C-F9F5-463F-945D-D2C637058C48}" type="pres">
      <dgm:prSet presAssocID="{F21247CE-724F-43F4-B91B-E322FA6C1E36}" presName="horz2" presStyleCnt="0"/>
      <dgm:spPr/>
      <dgm:t>
        <a:bodyPr/>
        <a:lstStyle/>
        <a:p>
          <a:endParaRPr lang="tr-TR"/>
        </a:p>
      </dgm:t>
    </dgm:pt>
    <dgm:pt modelId="{F45A543C-5EF2-422B-BC0A-2AE308E14F35}" type="pres">
      <dgm:prSet presAssocID="{F21247CE-724F-43F4-B91B-E322FA6C1E36}" presName="horzSpace2" presStyleCnt="0"/>
      <dgm:spPr/>
      <dgm:t>
        <a:bodyPr/>
        <a:lstStyle/>
        <a:p>
          <a:endParaRPr lang="tr-TR"/>
        </a:p>
      </dgm:t>
    </dgm:pt>
    <dgm:pt modelId="{F0B68286-F5CC-4DDC-98C7-3B3311C556D2}" type="pres">
      <dgm:prSet presAssocID="{F21247CE-724F-43F4-B91B-E322FA6C1E36}" presName="tx2" presStyleLbl="revTx" presStyleIdx="7" presStyleCnt="28"/>
      <dgm:spPr/>
      <dgm:t>
        <a:bodyPr/>
        <a:lstStyle/>
        <a:p>
          <a:endParaRPr lang="tr-TR"/>
        </a:p>
      </dgm:t>
    </dgm:pt>
    <dgm:pt modelId="{D4DA9DD6-39C8-4BDE-B6B5-AD6FAABDC309}" type="pres">
      <dgm:prSet presAssocID="{F21247CE-724F-43F4-B91B-E322FA6C1E36}" presName="vert2" presStyleCnt="0"/>
      <dgm:spPr/>
      <dgm:t>
        <a:bodyPr/>
        <a:lstStyle/>
        <a:p>
          <a:endParaRPr lang="tr-TR"/>
        </a:p>
      </dgm:t>
    </dgm:pt>
    <dgm:pt modelId="{5296297B-7EDC-4955-B106-3446032820A6}" type="pres">
      <dgm:prSet presAssocID="{F21247CE-724F-43F4-B91B-E322FA6C1E36}" presName="thinLine2b" presStyleLbl="callout" presStyleIdx="6" presStyleCnt="27"/>
      <dgm:spPr/>
      <dgm:t>
        <a:bodyPr/>
        <a:lstStyle/>
        <a:p>
          <a:endParaRPr lang="tr-TR"/>
        </a:p>
      </dgm:t>
    </dgm:pt>
    <dgm:pt modelId="{617C64A4-1849-42B9-880B-85DF7F3024C3}" type="pres">
      <dgm:prSet presAssocID="{F21247CE-724F-43F4-B91B-E322FA6C1E36}" presName="vertSpace2b" presStyleCnt="0"/>
      <dgm:spPr/>
      <dgm:t>
        <a:bodyPr/>
        <a:lstStyle/>
        <a:p>
          <a:endParaRPr lang="tr-TR"/>
        </a:p>
      </dgm:t>
    </dgm:pt>
    <dgm:pt modelId="{12AC51FB-D2F3-47A4-81FE-A0CA2C4589F0}" type="pres">
      <dgm:prSet presAssocID="{58714417-DFE1-49FF-BF19-626D73DA33DE}" presName="horz2" presStyleCnt="0"/>
      <dgm:spPr/>
      <dgm:t>
        <a:bodyPr/>
        <a:lstStyle/>
        <a:p>
          <a:endParaRPr lang="tr-TR"/>
        </a:p>
      </dgm:t>
    </dgm:pt>
    <dgm:pt modelId="{3137BF2D-27FB-4351-B561-F34A26C2E205}" type="pres">
      <dgm:prSet presAssocID="{58714417-DFE1-49FF-BF19-626D73DA33DE}" presName="horzSpace2" presStyleCnt="0"/>
      <dgm:spPr/>
      <dgm:t>
        <a:bodyPr/>
        <a:lstStyle/>
        <a:p>
          <a:endParaRPr lang="tr-TR"/>
        </a:p>
      </dgm:t>
    </dgm:pt>
    <dgm:pt modelId="{C056C6F8-8A4A-4825-B146-E845CE2601D7}" type="pres">
      <dgm:prSet presAssocID="{58714417-DFE1-49FF-BF19-626D73DA33DE}" presName="tx2" presStyleLbl="revTx" presStyleIdx="8" presStyleCnt="28"/>
      <dgm:spPr/>
      <dgm:t>
        <a:bodyPr/>
        <a:lstStyle/>
        <a:p>
          <a:endParaRPr lang="tr-TR"/>
        </a:p>
      </dgm:t>
    </dgm:pt>
    <dgm:pt modelId="{F35FCFC9-7B32-4689-804F-4B9437556E64}" type="pres">
      <dgm:prSet presAssocID="{58714417-DFE1-49FF-BF19-626D73DA33DE}" presName="vert2" presStyleCnt="0"/>
      <dgm:spPr/>
      <dgm:t>
        <a:bodyPr/>
        <a:lstStyle/>
        <a:p>
          <a:endParaRPr lang="tr-TR"/>
        </a:p>
      </dgm:t>
    </dgm:pt>
    <dgm:pt modelId="{3F96AC6B-328E-4E0C-A56A-32AE56F49853}" type="pres">
      <dgm:prSet presAssocID="{58714417-DFE1-49FF-BF19-626D73DA33DE}" presName="thinLine2b" presStyleLbl="callout" presStyleIdx="7" presStyleCnt="27"/>
      <dgm:spPr/>
      <dgm:t>
        <a:bodyPr/>
        <a:lstStyle/>
        <a:p>
          <a:endParaRPr lang="tr-TR"/>
        </a:p>
      </dgm:t>
    </dgm:pt>
    <dgm:pt modelId="{BD97B215-4A05-4C77-8502-D77570979615}" type="pres">
      <dgm:prSet presAssocID="{58714417-DFE1-49FF-BF19-626D73DA33DE}" presName="vertSpace2b" presStyleCnt="0"/>
      <dgm:spPr/>
      <dgm:t>
        <a:bodyPr/>
        <a:lstStyle/>
        <a:p>
          <a:endParaRPr lang="tr-TR"/>
        </a:p>
      </dgm:t>
    </dgm:pt>
    <dgm:pt modelId="{F2305B58-19D4-4004-AEA3-453A76293036}" type="pres">
      <dgm:prSet presAssocID="{1365E8A2-CD98-4532-AE51-E13C204D624F}" presName="horz2" presStyleCnt="0"/>
      <dgm:spPr/>
      <dgm:t>
        <a:bodyPr/>
        <a:lstStyle/>
        <a:p>
          <a:endParaRPr lang="tr-TR"/>
        </a:p>
      </dgm:t>
    </dgm:pt>
    <dgm:pt modelId="{1908F254-69E7-45F8-86BD-6C9863C2E015}" type="pres">
      <dgm:prSet presAssocID="{1365E8A2-CD98-4532-AE51-E13C204D624F}" presName="horzSpace2" presStyleCnt="0"/>
      <dgm:spPr/>
      <dgm:t>
        <a:bodyPr/>
        <a:lstStyle/>
        <a:p>
          <a:endParaRPr lang="tr-TR"/>
        </a:p>
      </dgm:t>
    </dgm:pt>
    <dgm:pt modelId="{062B98F5-B8C5-4078-807B-D413D4F9059D}" type="pres">
      <dgm:prSet presAssocID="{1365E8A2-CD98-4532-AE51-E13C204D624F}" presName="tx2" presStyleLbl="revTx" presStyleIdx="9" presStyleCnt="28"/>
      <dgm:spPr/>
      <dgm:t>
        <a:bodyPr/>
        <a:lstStyle/>
        <a:p>
          <a:endParaRPr lang="tr-TR"/>
        </a:p>
      </dgm:t>
    </dgm:pt>
    <dgm:pt modelId="{F053E5A2-BE6F-4BDA-9D2E-923C32A6F4DF}" type="pres">
      <dgm:prSet presAssocID="{1365E8A2-CD98-4532-AE51-E13C204D624F}" presName="vert2" presStyleCnt="0"/>
      <dgm:spPr/>
      <dgm:t>
        <a:bodyPr/>
        <a:lstStyle/>
        <a:p>
          <a:endParaRPr lang="tr-TR"/>
        </a:p>
      </dgm:t>
    </dgm:pt>
    <dgm:pt modelId="{E3B7F454-D3AB-420E-8796-E54949B15704}" type="pres">
      <dgm:prSet presAssocID="{1365E8A2-CD98-4532-AE51-E13C204D624F}" presName="thinLine2b" presStyleLbl="callout" presStyleIdx="8" presStyleCnt="27"/>
      <dgm:spPr/>
      <dgm:t>
        <a:bodyPr/>
        <a:lstStyle/>
        <a:p>
          <a:endParaRPr lang="tr-TR"/>
        </a:p>
      </dgm:t>
    </dgm:pt>
    <dgm:pt modelId="{F10FF1AF-6C06-4CBB-8575-01DEF845285E}" type="pres">
      <dgm:prSet presAssocID="{1365E8A2-CD98-4532-AE51-E13C204D624F}" presName="vertSpace2b" presStyleCnt="0"/>
      <dgm:spPr/>
      <dgm:t>
        <a:bodyPr/>
        <a:lstStyle/>
        <a:p>
          <a:endParaRPr lang="tr-TR"/>
        </a:p>
      </dgm:t>
    </dgm:pt>
    <dgm:pt modelId="{BA07A501-BF36-4F92-B9BF-29C23517F9CE}" type="pres">
      <dgm:prSet presAssocID="{C71E60D8-8899-4033-BADD-08525A81EC16}" presName="horz2" presStyleCnt="0"/>
      <dgm:spPr/>
      <dgm:t>
        <a:bodyPr/>
        <a:lstStyle/>
        <a:p>
          <a:endParaRPr lang="tr-TR"/>
        </a:p>
      </dgm:t>
    </dgm:pt>
    <dgm:pt modelId="{6BBA783A-BF00-423D-A3A1-B8F717E64143}" type="pres">
      <dgm:prSet presAssocID="{C71E60D8-8899-4033-BADD-08525A81EC16}" presName="horzSpace2" presStyleCnt="0"/>
      <dgm:spPr/>
      <dgm:t>
        <a:bodyPr/>
        <a:lstStyle/>
        <a:p>
          <a:endParaRPr lang="tr-TR"/>
        </a:p>
      </dgm:t>
    </dgm:pt>
    <dgm:pt modelId="{B370BF41-3DDC-485C-94A5-255008193773}" type="pres">
      <dgm:prSet presAssocID="{C71E60D8-8899-4033-BADD-08525A81EC16}" presName="tx2" presStyleLbl="revTx" presStyleIdx="10" presStyleCnt="28"/>
      <dgm:spPr/>
      <dgm:t>
        <a:bodyPr/>
        <a:lstStyle/>
        <a:p>
          <a:endParaRPr lang="tr-TR"/>
        </a:p>
      </dgm:t>
    </dgm:pt>
    <dgm:pt modelId="{2B8DD58A-2516-49EC-9CE9-50CDD2DCECAD}" type="pres">
      <dgm:prSet presAssocID="{C71E60D8-8899-4033-BADD-08525A81EC16}" presName="vert2" presStyleCnt="0"/>
      <dgm:spPr/>
      <dgm:t>
        <a:bodyPr/>
        <a:lstStyle/>
        <a:p>
          <a:endParaRPr lang="tr-TR"/>
        </a:p>
      </dgm:t>
    </dgm:pt>
    <dgm:pt modelId="{B0A59F7D-721B-41D0-89D0-7E248B029EF2}" type="pres">
      <dgm:prSet presAssocID="{C71E60D8-8899-4033-BADD-08525A81EC16}" presName="thinLine2b" presStyleLbl="callout" presStyleIdx="9" presStyleCnt="27"/>
      <dgm:spPr/>
      <dgm:t>
        <a:bodyPr/>
        <a:lstStyle/>
        <a:p>
          <a:endParaRPr lang="tr-TR"/>
        </a:p>
      </dgm:t>
    </dgm:pt>
    <dgm:pt modelId="{DF86293A-5089-4F12-85DF-E15C007174EE}" type="pres">
      <dgm:prSet presAssocID="{C71E60D8-8899-4033-BADD-08525A81EC16}" presName="vertSpace2b" presStyleCnt="0"/>
      <dgm:spPr/>
      <dgm:t>
        <a:bodyPr/>
        <a:lstStyle/>
        <a:p>
          <a:endParaRPr lang="tr-TR"/>
        </a:p>
      </dgm:t>
    </dgm:pt>
    <dgm:pt modelId="{25DE1278-225F-4555-8D51-9EA7C35B21FB}" type="pres">
      <dgm:prSet presAssocID="{8A6002F6-BF17-461C-AD7E-8D77E7BCB72D}" presName="horz2" presStyleCnt="0"/>
      <dgm:spPr/>
      <dgm:t>
        <a:bodyPr/>
        <a:lstStyle/>
        <a:p>
          <a:endParaRPr lang="tr-TR"/>
        </a:p>
      </dgm:t>
    </dgm:pt>
    <dgm:pt modelId="{1E8EE584-4F65-4034-8EAA-F2C1A2F09394}" type="pres">
      <dgm:prSet presAssocID="{8A6002F6-BF17-461C-AD7E-8D77E7BCB72D}" presName="horzSpace2" presStyleCnt="0"/>
      <dgm:spPr/>
      <dgm:t>
        <a:bodyPr/>
        <a:lstStyle/>
        <a:p>
          <a:endParaRPr lang="tr-TR"/>
        </a:p>
      </dgm:t>
    </dgm:pt>
    <dgm:pt modelId="{8E9AE871-500E-4060-B701-E5FF6E090C89}" type="pres">
      <dgm:prSet presAssocID="{8A6002F6-BF17-461C-AD7E-8D77E7BCB72D}" presName="tx2" presStyleLbl="revTx" presStyleIdx="11" presStyleCnt="28"/>
      <dgm:spPr/>
      <dgm:t>
        <a:bodyPr/>
        <a:lstStyle/>
        <a:p>
          <a:endParaRPr lang="tr-TR"/>
        </a:p>
      </dgm:t>
    </dgm:pt>
    <dgm:pt modelId="{67ED4713-2AFE-42A2-BD0A-4ABA26B3647F}" type="pres">
      <dgm:prSet presAssocID="{8A6002F6-BF17-461C-AD7E-8D77E7BCB72D}" presName="vert2" presStyleCnt="0"/>
      <dgm:spPr/>
      <dgm:t>
        <a:bodyPr/>
        <a:lstStyle/>
        <a:p>
          <a:endParaRPr lang="tr-TR"/>
        </a:p>
      </dgm:t>
    </dgm:pt>
    <dgm:pt modelId="{E31587A8-FFA9-4597-A5DE-63CCDFCAD1EF}" type="pres">
      <dgm:prSet presAssocID="{8A6002F6-BF17-461C-AD7E-8D77E7BCB72D}" presName="thinLine2b" presStyleLbl="callout" presStyleIdx="10" presStyleCnt="27"/>
      <dgm:spPr/>
      <dgm:t>
        <a:bodyPr/>
        <a:lstStyle/>
        <a:p>
          <a:endParaRPr lang="tr-TR"/>
        </a:p>
      </dgm:t>
    </dgm:pt>
    <dgm:pt modelId="{CBBA1164-825B-488F-BE1F-28CA556BB525}" type="pres">
      <dgm:prSet presAssocID="{8A6002F6-BF17-461C-AD7E-8D77E7BCB72D}" presName="vertSpace2b" presStyleCnt="0"/>
      <dgm:spPr/>
      <dgm:t>
        <a:bodyPr/>
        <a:lstStyle/>
        <a:p>
          <a:endParaRPr lang="tr-TR"/>
        </a:p>
      </dgm:t>
    </dgm:pt>
    <dgm:pt modelId="{5B4AB506-C98E-4F17-8D89-29718024D48E}" type="pres">
      <dgm:prSet presAssocID="{88F64AD3-4E38-4241-B917-7E0ED1855E1C}" presName="horz2" presStyleCnt="0"/>
      <dgm:spPr/>
      <dgm:t>
        <a:bodyPr/>
        <a:lstStyle/>
        <a:p>
          <a:endParaRPr lang="tr-TR"/>
        </a:p>
      </dgm:t>
    </dgm:pt>
    <dgm:pt modelId="{505BEB6F-5D84-4C79-9268-7D1E24754682}" type="pres">
      <dgm:prSet presAssocID="{88F64AD3-4E38-4241-B917-7E0ED1855E1C}" presName="horzSpace2" presStyleCnt="0"/>
      <dgm:spPr/>
      <dgm:t>
        <a:bodyPr/>
        <a:lstStyle/>
        <a:p>
          <a:endParaRPr lang="tr-TR"/>
        </a:p>
      </dgm:t>
    </dgm:pt>
    <dgm:pt modelId="{AABBCE23-77F2-4CDD-8538-39F342CC9FB1}" type="pres">
      <dgm:prSet presAssocID="{88F64AD3-4E38-4241-B917-7E0ED1855E1C}" presName="tx2" presStyleLbl="revTx" presStyleIdx="12" presStyleCnt="28"/>
      <dgm:spPr/>
      <dgm:t>
        <a:bodyPr/>
        <a:lstStyle/>
        <a:p>
          <a:endParaRPr lang="tr-TR"/>
        </a:p>
      </dgm:t>
    </dgm:pt>
    <dgm:pt modelId="{7F691D0A-37A2-4132-8C0E-57EAA88AC091}" type="pres">
      <dgm:prSet presAssocID="{88F64AD3-4E38-4241-B917-7E0ED1855E1C}" presName="vert2" presStyleCnt="0"/>
      <dgm:spPr/>
      <dgm:t>
        <a:bodyPr/>
        <a:lstStyle/>
        <a:p>
          <a:endParaRPr lang="tr-TR"/>
        </a:p>
      </dgm:t>
    </dgm:pt>
    <dgm:pt modelId="{6D18E47F-73FC-4DCF-A911-9F76E3D14C77}" type="pres">
      <dgm:prSet presAssocID="{88F64AD3-4E38-4241-B917-7E0ED1855E1C}" presName="thinLine2b" presStyleLbl="callout" presStyleIdx="11" presStyleCnt="27"/>
      <dgm:spPr/>
      <dgm:t>
        <a:bodyPr/>
        <a:lstStyle/>
        <a:p>
          <a:endParaRPr lang="tr-TR"/>
        </a:p>
      </dgm:t>
    </dgm:pt>
    <dgm:pt modelId="{C70EC6DA-04CC-43E0-A53D-A44BFA17332A}" type="pres">
      <dgm:prSet presAssocID="{88F64AD3-4E38-4241-B917-7E0ED1855E1C}" presName="vertSpace2b" presStyleCnt="0"/>
      <dgm:spPr/>
      <dgm:t>
        <a:bodyPr/>
        <a:lstStyle/>
        <a:p>
          <a:endParaRPr lang="tr-TR"/>
        </a:p>
      </dgm:t>
    </dgm:pt>
    <dgm:pt modelId="{27C9795A-6FA8-47D4-82E1-1E9036535648}" type="pres">
      <dgm:prSet presAssocID="{F3701852-3683-465C-8A3F-1070A9554CA3}" presName="horz2" presStyleCnt="0"/>
      <dgm:spPr/>
    </dgm:pt>
    <dgm:pt modelId="{7EF27D65-3263-4ECF-951B-CF989862C8C0}" type="pres">
      <dgm:prSet presAssocID="{F3701852-3683-465C-8A3F-1070A9554CA3}" presName="horzSpace2" presStyleCnt="0"/>
      <dgm:spPr/>
    </dgm:pt>
    <dgm:pt modelId="{CD4948EB-5471-419F-9897-B06C48C22B84}" type="pres">
      <dgm:prSet presAssocID="{F3701852-3683-465C-8A3F-1070A9554CA3}" presName="tx2" presStyleLbl="revTx" presStyleIdx="13" presStyleCnt="28"/>
      <dgm:spPr/>
      <dgm:t>
        <a:bodyPr/>
        <a:lstStyle/>
        <a:p>
          <a:endParaRPr lang="tr-TR"/>
        </a:p>
      </dgm:t>
    </dgm:pt>
    <dgm:pt modelId="{94354EE5-CA75-4E6F-8EED-FBFC4A11556D}" type="pres">
      <dgm:prSet presAssocID="{F3701852-3683-465C-8A3F-1070A9554CA3}" presName="vert2" presStyleCnt="0"/>
      <dgm:spPr/>
    </dgm:pt>
    <dgm:pt modelId="{349BF407-DEF7-43BD-B47C-B27466F5A885}" type="pres">
      <dgm:prSet presAssocID="{F3701852-3683-465C-8A3F-1070A9554CA3}" presName="thinLine2b" presStyleLbl="callout" presStyleIdx="12" presStyleCnt="27"/>
      <dgm:spPr/>
    </dgm:pt>
    <dgm:pt modelId="{35F1A3DB-F049-4E1B-B083-7740469DB20A}" type="pres">
      <dgm:prSet presAssocID="{F3701852-3683-465C-8A3F-1070A9554CA3}" presName="vertSpace2b" presStyleCnt="0"/>
      <dgm:spPr/>
    </dgm:pt>
    <dgm:pt modelId="{EC92856C-DE7E-47FD-86B9-0CCCFB53BC33}" type="pres">
      <dgm:prSet presAssocID="{3F4C78D1-1B8A-4A9D-B24F-3FE13C8D2C9B}" presName="horz2" presStyleCnt="0"/>
      <dgm:spPr/>
    </dgm:pt>
    <dgm:pt modelId="{9A80AA35-53D2-4BD1-B599-8DE6FCE41AE9}" type="pres">
      <dgm:prSet presAssocID="{3F4C78D1-1B8A-4A9D-B24F-3FE13C8D2C9B}" presName="horzSpace2" presStyleCnt="0"/>
      <dgm:spPr/>
    </dgm:pt>
    <dgm:pt modelId="{E77FEBA8-2205-454A-A038-ED644DDA2839}" type="pres">
      <dgm:prSet presAssocID="{3F4C78D1-1B8A-4A9D-B24F-3FE13C8D2C9B}" presName="tx2" presStyleLbl="revTx" presStyleIdx="14" presStyleCnt="28"/>
      <dgm:spPr/>
      <dgm:t>
        <a:bodyPr/>
        <a:lstStyle/>
        <a:p>
          <a:endParaRPr lang="tr-TR"/>
        </a:p>
      </dgm:t>
    </dgm:pt>
    <dgm:pt modelId="{F560879B-F176-4A20-9C75-DD61BBE20302}" type="pres">
      <dgm:prSet presAssocID="{3F4C78D1-1B8A-4A9D-B24F-3FE13C8D2C9B}" presName="vert2" presStyleCnt="0"/>
      <dgm:spPr/>
    </dgm:pt>
    <dgm:pt modelId="{1B328ACE-459D-49EC-8D38-9396A1CC6E89}" type="pres">
      <dgm:prSet presAssocID="{3F4C78D1-1B8A-4A9D-B24F-3FE13C8D2C9B}" presName="thinLine2b" presStyleLbl="callout" presStyleIdx="13" presStyleCnt="27"/>
      <dgm:spPr/>
    </dgm:pt>
    <dgm:pt modelId="{47A6AF36-CB68-4402-B169-44AC013C837C}" type="pres">
      <dgm:prSet presAssocID="{3F4C78D1-1B8A-4A9D-B24F-3FE13C8D2C9B}" presName="vertSpace2b" presStyleCnt="0"/>
      <dgm:spPr/>
    </dgm:pt>
    <dgm:pt modelId="{BD38F472-8923-4000-865A-00D4DD987304}" type="pres">
      <dgm:prSet presAssocID="{06791DE3-FE06-49B6-9DC2-88471B56BF87}" presName="horz2" presStyleCnt="0"/>
      <dgm:spPr/>
    </dgm:pt>
    <dgm:pt modelId="{A4859D51-2C85-4705-952B-A8FEE925E302}" type="pres">
      <dgm:prSet presAssocID="{06791DE3-FE06-49B6-9DC2-88471B56BF87}" presName="horzSpace2" presStyleCnt="0"/>
      <dgm:spPr/>
    </dgm:pt>
    <dgm:pt modelId="{9E49374B-FE9C-4026-917E-6AF59D7D2639}" type="pres">
      <dgm:prSet presAssocID="{06791DE3-FE06-49B6-9DC2-88471B56BF87}" presName="tx2" presStyleLbl="revTx" presStyleIdx="15" presStyleCnt="28"/>
      <dgm:spPr/>
      <dgm:t>
        <a:bodyPr/>
        <a:lstStyle/>
        <a:p>
          <a:endParaRPr lang="tr-TR"/>
        </a:p>
      </dgm:t>
    </dgm:pt>
    <dgm:pt modelId="{B6429B93-80FD-4B14-A031-BB79C4D7D6A5}" type="pres">
      <dgm:prSet presAssocID="{06791DE3-FE06-49B6-9DC2-88471B56BF87}" presName="vert2" presStyleCnt="0"/>
      <dgm:spPr/>
    </dgm:pt>
    <dgm:pt modelId="{94364825-6659-4D35-B6E4-A9F0E78D89E2}" type="pres">
      <dgm:prSet presAssocID="{06791DE3-FE06-49B6-9DC2-88471B56BF87}" presName="thinLine2b" presStyleLbl="callout" presStyleIdx="14" presStyleCnt="27"/>
      <dgm:spPr/>
    </dgm:pt>
    <dgm:pt modelId="{75B7F540-B425-4A62-A547-33C09747DD71}" type="pres">
      <dgm:prSet presAssocID="{06791DE3-FE06-49B6-9DC2-88471B56BF87}" presName="vertSpace2b" presStyleCnt="0"/>
      <dgm:spPr/>
    </dgm:pt>
    <dgm:pt modelId="{2F4E8723-C025-43B9-982D-E767D1668BFB}" type="pres">
      <dgm:prSet presAssocID="{00D98718-871B-4B47-83C2-B2541393D962}" presName="horz2" presStyleCnt="0"/>
      <dgm:spPr/>
    </dgm:pt>
    <dgm:pt modelId="{F720B35B-35DF-4A9A-AB64-50A23B90D9C0}" type="pres">
      <dgm:prSet presAssocID="{00D98718-871B-4B47-83C2-B2541393D962}" presName="horzSpace2" presStyleCnt="0"/>
      <dgm:spPr/>
    </dgm:pt>
    <dgm:pt modelId="{A052AF6C-4A78-4370-A147-755EB34AE8F6}" type="pres">
      <dgm:prSet presAssocID="{00D98718-871B-4B47-83C2-B2541393D962}" presName="tx2" presStyleLbl="revTx" presStyleIdx="16" presStyleCnt="28"/>
      <dgm:spPr/>
      <dgm:t>
        <a:bodyPr/>
        <a:lstStyle/>
        <a:p>
          <a:endParaRPr lang="tr-TR"/>
        </a:p>
      </dgm:t>
    </dgm:pt>
    <dgm:pt modelId="{C9273670-081F-4425-8359-2BE8BF06C93D}" type="pres">
      <dgm:prSet presAssocID="{00D98718-871B-4B47-83C2-B2541393D962}" presName="vert2" presStyleCnt="0"/>
      <dgm:spPr/>
    </dgm:pt>
    <dgm:pt modelId="{0381C064-00C8-4FE1-A19E-0DD58CA0B093}" type="pres">
      <dgm:prSet presAssocID="{00D98718-871B-4B47-83C2-B2541393D962}" presName="thinLine2b" presStyleLbl="callout" presStyleIdx="15" presStyleCnt="27"/>
      <dgm:spPr/>
    </dgm:pt>
    <dgm:pt modelId="{D141E2C2-33CC-4DF2-8569-D27DE9014EA8}" type="pres">
      <dgm:prSet presAssocID="{00D98718-871B-4B47-83C2-B2541393D962}" presName="vertSpace2b" presStyleCnt="0"/>
      <dgm:spPr/>
    </dgm:pt>
    <dgm:pt modelId="{CAF05DD3-F172-429F-BE34-8162676CD16B}" type="pres">
      <dgm:prSet presAssocID="{7436C6D6-543C-4445-B93F-7264752FE391}" presName="horz2" presStyleCnt="0"/>
      <dgm:spPr/>
    </dgm:pt>
    <dgm:pt modelId="{C37535BD-85D9-46C1-8C65-B2D126AC24B8}" type="pres">
      <dgm:prSet presAssocID="{7436C6D6-543C-4445-B93F-7264752FE391}" presName="horzSpace2" presStyleCnt="0"/>
      <dgm:spPr/>
    </dgm:pt>
    <dgm:pt modelId="{38856C38-E9AF-42B2-88D4-4FE98E4E51ED}" type="pres">
      <dgm:prSet presAssocID="{7436C6D6-543C-4445-B93F-7264752FE391}" presName="tx2" presStyleLbl="revTx" presStyleIdx="17" presStyleCnt="28"/>
      <dgm:spPr/>
      <dgm:t>
        <a:bodyPr/>
        <a:lstStyle/>
        <a:p>
          <a:endParaRPr lang="tr-TR"/>
        </a:p>
      </dgm:t>
    </dgm:pt>
    <dgm:pt modelId="{E13AAF6F-8701-4D61-ABB7-51F72B5DE567}" type="pres">
      <dgm:prSet presAssocID="{7436C6D6-543C-4445-B93F-7264752FE391}" presName="vert2" presStyleCnt="0"/>
      <dgm:spPr/>
    </dgm:pt>
    <dgm:pt modelId="{6A37BB15-9D7B-485A-9906-AAE403283906}" type="pres">
      <dgm:prSet presAssocID="{7436C6D6-543C-4445-B93F-7264752FE391}" presName="thinLine2b" presStyleLbl="callout" presStyleIdx="16" presStyleCnt="27"/>
      <dgm:spPr/>
    </dgm:pt>
    <dgm:pt modelId="{B7D2A366-B7C4-4109-AA26-961876D5E109}" type="pres">
      <dgm:prSet presAssocID="{7436C6D6-543C-4445-B93F-7264752FE391}" presName="vertSpace2b" presStyleCnt="0"/>
      <dgm:spPr/>
    </dgm:pt>
    <dgm:pt modelId="{4C5EC295-118D-4085-AAB8-99AA60C01440}" type="pres">
      <dgm:prSet presAssocID="{E7FF77AE-B265-469A-8E8D-EFB60385444B}" presName="horz2" presStyleCnt="0"/>
      <dgm:spPr/>
    </dgm:pt>
    <dgm:pt modelId="{A33760F7-D43D-48D3-B94A-0897CFE5EA62}" type="pres">
      <dgm:prSet presAssocID="{E7FF77AE-B265-469A-8E8D-EFB60385444B}" presName="horzSpace2" presStyleCnt="0"/>
      <dgm:spPr/>
    </dgm:pt>
    <dgm:pt modelId="{34D2062E-DB34-45C0-95EA-4CE08C0C2C1F}" type="pres">
      <dgm:prSet presAssocID="{E7FF77AE-B265-469A-8E8D-EFB60385444B}" presName="tx2" presStyleLbl="revTx" presStyleIdx="18" presStyleCnt="28"/>
      <dgm:spPr/>
      <dgm:t>
        <a:bodyPr/>
        <a:lstStyle/>
        <a:p>
          <a:endParaRPr lang="tr-TR"/>
        </a:p>
      </dgm:t>
    </dgm:pt>
    <dgm:pt modelId="{8EDACF46-D8E1-4489-9AA2-6220BCC1C72C}" type="pres">
      <dgm:prSet presAssocID="{E7FF77AE-B265-469A-8E8D-EFB60385444B}" presName="vert2" presStyleCnt="0"/>
      <dgm:spPr/>
    </dgm:pt>
    <dgm:pt modelId="{77DDCB1B-00DC-4447-BE99-AB4E94AD3F5A}" type="pres">
      <dgm:prSet presAssocID="{E7FF77AE-B265-469A-8E8D-EFB60385444B}" presName="thinLine2b" presStyleLbl="callout" presStyleIdx="17" presStyleCnt="27"/>
      <dgm:spPr/>
    </dgm:pt>
    <dgm:pt modelId="{08B513FC-7953-47F0-A8C0-2D61E9B7D8E5}" type="pres">
      <dgm:prSet presAssocID="{E7FF77AE-B265-469A-8E8D-EFB60385444B}" presName="vertSpace2b" presStyleCnt="0"/>
      <dgm:spPr/>
    </dgm:pt>
    <dgm:pt modelId="{3B7631D4-1A4F-4A2E-941C-CC1BD8817C33}" type="pres">
      <dgm:prSet presAssocID="{8E997114-EA3C-4CA6-850F-8FB3C65CA4F4}" presName="horz2" presStyleCnt="0"/>
      <dgm:spPr/>
    </dgm:pt>
    <dgm:pt modelId="{E4AB0FE0-A5CC-48B4-8F2A-82C0B072329E}" type="pres">
      <dgm:prSet presAssocID="{8E997114-EA3C-4CA6-850F-8FB3C65CA4F4}" presName="horzSpace2" presStyleCnt="0"/>
      <dgm:spPr/>
    </dgm:pt>
    <dgm:pt modelId="{B2774304-0A25-49A7-B581-BD54481880B2}" type="pres">
      <dgm:prSet presAssocID="{8E997114-EA3C-4CA6-850F-8FB3C65CA4F4}" presName="tx2" presStyleLbl="revTx" presStyleIdx="19" presStyleCnt="28"/>
      <dgm:spPr/>
      <dgm:t>
        <a:bodyPr/>
        <a:lstStyle/>
        <a:p>
          <a:endParaRPr lang="tr-TR"/>
        </a:p>
      </dgm:t>
    </dgm:pt>
    <dgm:pt modelId="{D633AADE-A3A5-4298-B5C0-45C6CBBC6903}" type="pres">
      <dgm:prSet presAssocID="{8E997114-EA3C-4CA6-850F-8FB3C65CA4F4}" presName="vert2" presStyleCnt="0"/>
      <dgm:spPr/>
    </dgm:pt>
    <dgm:pt modelId="{402EE06E-F421-4E16-9BD6-9544FD2F69E7}" type="pres">
      <dgm:prSet presAssocID="{8E997114-EA3C-4CA6-850F-8FB3C65CA4F4}" presName="thinLine2b" presStyleLbl="callout" presStyleIdx="18" presStyleCnt="27"/>
      <dgm:spPr/>
    </dgm:pt>
    <dgm:pt modelId="{10E6F6E0-BC34-408C-B228-073AA3685518}" type="pres">
      <dgm:prSet presAssocID="{8E997114-EA3C-4CA6-850F-8FB3C65CA4F4}" presName="vertSpace2b" presStyleCnt="0"/>
      <dgm:spPr/>
    </dgm:pt>
    <dgm:pt modelId="{089BD09D-BAC1-4B7F-B89C-83C115957AEF}" type="pres">
      <dgm:prSet presAssocID="{001CE9B6-6F1D-4ECC-B3C1-CBBD2A488F98}" presName="horz2" presStyleCnt="0"/>
      <dgm:spPr/>
    </dgm:pt>
    <dgm:pt modelId="{8827AE64-4ED5-4A73-AE34-CEA20BF82113}" type="pres">
      <dgm:prSet presAssocID="{001CE9B6-6F1D-4ECC-B3C1-CBBD2A488F98}" presName="horzSpace2" presStyleCnt="0"/>
      <dgm:spPr/>
    </dgm:pt>
    <dgm:pt modelId="{A6684FC0-6E5D-4F5E-9BC4-299F29AA9F34}" type="pres">
      <dgm:prSet presAssocID="{001CE9B6-6F1D-4ECC-B3C1-CBBD2A488F98}" presName="tx2" presStyleLbl="revTx" presStyleIdx="20" presStyleCnt="28"/>
      <dgm:spPr/>
      <dgm:t>
        <a:bodyPr/>
        <a:lstStyle/>
        <a:p>
          <a:endParaRPr lang="tr-TR"/>
        </a:p>
      </dgm:t>
    </dgm:pt>
    <dgm:pt modelId="{D089A017-7C03-4FCF-84FE-EAD1361F6D0B}" type="pres">
      <dgm:prSet presAssocID="{001CE9B6-6F1D-4ECC-B3C1-CBBD2A488F98}" presName="vert2" presStyleCnt="0"/>
      <dgm:spPr/>
    </dgm:pt>
    <dgm:pt modelId="{EAC75E3B-98CC-4E4F-975D-8450F14B0C8C}" type="pres">
      <dgm:prSet presAssocID="{001CE9B6-6F1D-4ECC-B3C1-CBBD2A488F98}" presName="thinLine2b" presStyleLbl="callout" presStyleIdx="19" presStyleCnt="27"/>
      <dgm:spPr/>
    </dgm:pt>
    <dgm:pt modelId="{BA2B1830-AF2B-4533-A833-AEE9F3C4B084}" type="pres">
      <dgm:prSet presAssocID="{001CE9B6-6F1D-4ECC-B3C1-CBBD2A488F98}" presName="vertSpace2b" presStyleCnt="0"/>
      <dgm:spPr/>
    </dgm:pt>
    <dgm:pt modelId="{4E48C21C-2E77-4164-A85C-BDD7857C7143}" type="pres">
      <dgm:prSet presAssocID="{D1287A44-7BEF-4405-92EC-7F21AED5D5DF}" presName="horz2" presStyleCnt="0"/>
      <dgm:spPr/>
    </dgm:pt>
    <dgm:pt modelId="{817D75AE-6E77-4A8A-ABCF-A275B6088DA9}" type="pres">
      <dgm:prSet presAssocID="{D1287A44-7BEF-4405-92EC-7F21AED5D5DF}" presName="horzSpace2" presStyleCnt="0"/>
      <dgm:spPr/>
    </dgm:pt>
    <dgm:pt modelId="{2A0F09C5-3228-46BD-8F46-7A78004A02DF}" type="pres">
      <dgm:prSet presAssocID="{D1287A44-7BEF-4405-92EC-7F21AED5D5DF}" presName="tx2" presStyleLbl="revTx" presStyleIdx="21" presStyleCnt="28"/>
      <dgm:spPr/>
      <dgm:t>
        <a:bodyPr/>
        <a:lstStyle/>
        <a:p>
          <a:endParaRPr lang="tr-TR"/>
        </a:p>
      </dgm:t>
    </dgm:pt>
    <dgm:pt modelId="{A230FDF2-2B77-4EB1-8940-4864935FF9F2}" type="pres">
      <dgm:prSet presAssocID="{D1287A44-7BEF-4405-92EC-7F21AED5D5DF}" presName="vert2" presStyleCnt="0"/>
      <dgm:spPr/>
    </dgm:pt>
    <dgm:pt modelId="{C402F6EA-E8F5-4CAE-AFE5-6400218783B3}" type="pres">
      <dgm:prSet presAssocID="{D1287A44-7BEF-4405-92EC-7F21AED5D5DF}" presName="thinLine2b" presStyleLbl="callout" presStyleIdx="20" presStyleCnt="27"/>
      <dgm:spPr/>
    </dgm:pt>
    <dgm:pt modelId="{FD4D781E-997B-48AB-BA11-1A50A7C588EE}" type="pres">
      <dgm:prSet presAssocID="{D1287A44-7BEF-4405-92EC-7F21AED5D5DF}" presName="vertSpace2b" presStyleCnt="0"/>
      <dgm:spPr/>
    </dgm:pt>
    <dgm:pt modelId="{1DDE9324-6C4D-4BE3-BC09-F405B1D8B254}" type="pres">
      <dgm:prSet presAssocID="{D5327323-C2E2-4257-905F-12DCF006EB1C}" presName="horz2" presStyleCnt="0"/>
      <dgm:spPr/>
    </dgm:pt>
    <dgm:pt modelId="{98C5DD34-6926-4B5B-9772-27B1E2441C2B}" type="pres">
      <dgm:prSet presAssocID="{D5327323-C2E2-4257-905F-12DCF006EB1C}" presName="horzSpace2" presStyleCnt="0"/>
      <dgm:spPr/>
    </dgm:pt>
    <dgm:pt modelId="{99DCA680-828E-4691-8CED-CE1E18F4A02E}" type="pres">
      <dgm:prSet presAssocID="{D5327323-C2E2-4257-905F-12DCF006EB1C}" presName="tx2" presStyleLbl="revTx" presStyleIdx="22" presStyleCnt="28"/>
      <dgm:spPr/>
      <dgm:t>
        <a:bodyPr/>
        <a:lstStyle/>
        <a:p>
          <a:endParaRPr lang="tr-TR"/>
        </a:p>
      </dgm:t>
    </dgm:pt>
    <dgm:pt modelId="{2FC236B0-FC98-4A61-80A3-F09974F2C46C}" type="pres">
      <dgm:prSet presAssocID="{D5327323-C2E2-4257-905F-12DCF006EB1C}" presName="vert2" presStyleCnt="0"/>
      <dgm:spPr/>
    </dgm:pt>
    <dgm:pt modelId="{6DA77511-3DDB-4D34-AA4B-45365A56AB0B}" type="pres">
      <dgm:prSet presAssocID="{D5327323-C2E2-4257-905F-12DCF006EB1C}" presName="thinLine2b" presStyleLbl="callout" presStyleIdx="21" presStyleCnt="27"/>
      <dgm:spPr/>
    </dgm:pt>
    <dgm:pt modelId="{0B57A1EA-74C1-4588-8CA6-75ABC8B79D12}" type="pres">
      <dgm:prSet presAssocID="{D5327323-C2E2-4257-905F-12DCF006EB1C}" presName="vertSpace2b" presStyleCnt="0"/>
      <dgm:spPr/>
    </dgm:pt>
    <dgm:pt modelId="{6197E207-015A-4584-8FA8-565BDEE56946}" type="pres">
      <dgm:prSet presAssocID="{68F7C8C5-ACA1-4C6E-BAB9-2479AC6A63F6}" presName="horz2" presStyleCnt="0"/>
      <dgm:spPr/>
    </dgm:pt>
    <dgm:pt modelId="{DEB8B441-DDA6-40D2-9254-BE257E7C0422}" type="pres">
      <dgm:prSet presAssocID="{68F7C8C5-ACA1-4C6E-BAB9-2479AC6A63F6}" presName="horzSpace2" presStyleCnt="0"/>
      <dgm:spPr/>
    </dgm:pt>
    <dgm:pt modelId="{AAF11523-BCDA-420D-90F1-CAE444C107B4}" type="pres">
      <dgm:prSet presAssocID="{68F7C8C5-ACA1-4C6E-BAB9-2479AC6A63F6}" presName="tx2" presStyleLbl="revTx" presStyleIdx="23" presStyleCnt="28"/>
      <dgm:spPr/>
      <dgm:t>
        <a:bodyPr/>
        <a:lstStyle/>
        <a:p>
          <a:endParaRPr lang="tr-TR"/>
        </a:p>
      </dgm:t>
    </dgm:pt>
    <dgm:pt modelId="{F7582883-74A0-4C9D-BF36-6D479CE1F04C}" type="pres">
      <dgm:prSet presAssocID="{68F7C8C5-ACA1-4C6E-BAB9-2479AC6A63F6}" presName="vert2" presStyleCnt="0"/>
      <dgm:spPr/>
    </dgm:pt>
    <dgm:pt modelId="{B660F155-5AA0-4183-817E-94834A6A4DA4}" type="pres">
      <dgm:prSet presAssocID="{68F7C8C5-ACA1-4C6E-BAB9-2479AC6A63F6}" presName="thinLine2b" presStyleLbl="callout" presStyleIdx="22" presStyleCnt="27"/>
      <dgm:spPr/>
    </dgm:pt>
    <dgm:pt modelId="{DFD454C3-CD44-442C-87F5-D1AACF02C19C}" type="pres">
      <dgm:prSet presAssocID="{68F7C8C5-ACA1-4C6E-BAB9-2479AC6A63F6}" presName="vertSpace2b" presStyleCnt="0"/>
      <dgm:spPr/>
    </dgm:pt>
    <dgm:pt modelId="{9F5D969E-6CBC-4974-AC39-5A669AF05822}" type="pres">
      <dgm:prSet presAssocID="{4DFCCA3B-FA0C-4211-9391-139D4D57DE06}" presName="horz2" presStyleCnt="0"/>
      <dgm:spPr/>
    </dgm:pt>
    <dgm:pt modelId="{7EEC65BD-FB2A-4980-B49E-6C0001AE6E58}" type="pres">
      <dgm:prSet presAssocID="{4DFCCA3B-FA0C-4211-9391-139D4D57DE06}" presName="horzSpace2" presStyleCnt="0"/>
      <dgm:spPr/>
    </dgm:pt>
    <dgm:pt modelId="{DA5A382E-1F01-467A-9E88-B08E7E23CC3A}" type="pres">
      <dgm:prSet presAssocID="{4DFCCA3B-FA0C-4211-9391-139D4D57DE06}" presName="tx2" presStyleLbl="revTx" presStyleIdx="24" presStyleCnt="28"/>
      <dgm:spPr/>
      <dgm:t>
        <a:bodyPr/>
        <a:lstStyle/>
        <a:p>
          <a:endParaRPr lang="tr-TR"/>
        </a:p>
      </dgm:t>
    </dgm:pt>
    <dgm:pt modelId="{1B13167B-78E3-47E4-BF06-6AEF80AE188C}" type="pres">
      <dgm:prSet presAssocID="{4DFCCA3B-FA0C-4211-9391-139D4D57DE06}" presName="vert2" presStyleCnt="0"/>
      <dgm:spPr/>
    </dgm:pt>
    <dgm:pt modelId="{ED108DF6-B04D-4CF8-BC6F-A5767A062EF5}" type="pres">
      <dgm:prSet presAssocID="{4DFCCA3B-FA0C-4211-9391-139D4D57DE06}" presName="thinLine2b" presStyleLbl="callout" presStyleIdx="23" presStyleCnt="27"/>
      <dgm:spPr/>
    </dgm:pt>
    <dgm:pt modelId="{7396C5F8-0579-4BB6-9011-602F140AB862}" type="pres">
      <dgm:prSet presAssocID="{4DFCCA3B-FA0C-4211-9391-139D4D57DE06}" presName="vertSpace2b" presStyleCnt="0"/>
      <dgm:spPr/>
    </dgm:pt>
    <dgm:pt modelId="{CF5100EB-4FEC-49FD-9B05-38F81B8ADAA7}" type="pres">
      <dgm:prSet presAssocID="{486172A2-B4E4-45F0-84BB-C73E19362B54}" presName="horz2" presStyleCnt="0"/>
      <dgm:spPr/>
    </dgm:pt>
    <dgm:pt modelId="{2A423296-B598-44B9-A771-517E61E5C6DC}" type="pres">
      <dgm:prSet presAssocID="{486172A2-B4E4-45F0-84BB-C73E19362B54}" presName="horzSpace2" presStyleCnt="0"/>
      <dgm:spPr/>
    </dgm:pt>
    <dgm:pt modelId="{8C872417-C98B-4608-BED6-39F8BBFFF135}" type="pres">
      <dgm:prSet presAssocID="{486172A2-B4E4-45F0-84BB-C73E19362B54}" presName="tx2" presStyleLbl="revTx" presStyleIdx="25" presStyleCnt="28"/>
      <dgm:spPr/>
      <dgm:t>
        <a:bodyPr/>
        <a:lstStyle/>
        <a:p>
          <a:endParaRPr lang="tr-TR"/>
        </a:p>
      </dgm:t>
    </dgm:pt>
    <dgm:pt modelId="{7F51955A-C9BF-4B0D-87E3-63683E8ADFCF}" type="pres">
      <dgm:prSet presAssocID="{486172A2-B4E4-45F0-84BB-C73E19362B54}" presName="vert2" presStyleCnt="0"/>
      <dgm:spPr/>
    </dgm:pt>
    <dgm:pt modelId="{98040F9C-A049-42EA-9965-84F64D69C4E5}" type="pres">
      <dgm:prSet presAssocID="{486172A2-B4E4-45F0-84BB-C73E19362B54}" presName="thinLine2b" presStyleLbl="callout" presStyleIdx="24" presStyleCnt="27"/>
      <dgm:spPr/>
    </dgm:pt>
    <dgm:pt modelId="{CC0192EB-81E3-43C2-8B53-E3813023D0E2}" type="pres">
      <dgm:prSet presAssocID="{486172A2-B4E4-45F0-84BB-C73E19362B54}" presName="vertSpace2b" presStyleCnt="0"/>
      <dgm:spPr/>
    </dgm:pt>
    <dgm:pt modelId="{5A03A6B0-06D0-441B-BB76-3B9F48C2C1DC}" type="pres">
      <dgm:prSet presAssocID="{FEE60FCC-AE78-4BA4-A07E-AF1FDC09E470}" presName="horz2" presStyleCnt="0"/>
      <dgm:spPr/>
    </dgm:pt>
    <dgm:pt modelId="{27FF4FBA-3753-4199-BC36-F890F2F2C1B2}" type="pres">
      <dgm:prSet presAssocID="{FEE60FCC-AE78-4BA4-A07E-AF1FDC09E470}" presName="horzSpace2" presStyleCnt="0"/>
      <dgm:spPr/>
    </dgm:pt>
    <dgm:pt modelId="{5F332F30-9989-436C-A933-54ED9039919D}" type="pres">
      <dgm:prSet presAssocID="{FEE60FCC-AE78-4BA4-A07E-AF1FDC09E470}" presName="tx2" presStyleLbl="revTx" presStyleIdx="26" presStyleCnt="28"/>
      <dgm:spPr/>
      <dgm:t>
        <a:bodyPr/>
        <a:lstStyle/>
        <a:p>
          <a:endParaRPr lang="tr-TR"/>
        </a:p>
      </dgm:t>
    </dgm:pt>
    <dgm:pt modelId="{E38B8B19-9D02-4DA9-A6C5-4873CCA6EA04}" type="pres">
      <dgm:prSet presAssocID="{FEE60FCC-AE78-4BA4-A07E-AF1FDC09E470}" presName="vert2" presStyleCnt="0"/>
      <dgm:spPr/>
    </dgm:pt>
    <dgm:pt modelId="{A7F7EE5D-97E8-4D89-BEF4-66EDB507894B}" type="pres">
      <dgm:prSet presAssocID="{FEE60FCC-AE78-4BA4-A07E-AF1FDC09E470}" presName="thinLine2b" presStyleLbl="callout" presStyleIdx="25" presStyleCnt="27"/>
      <dgm:spPr/>
    </dgm:pt>
    <dgm:pt modelId="{92B0C309-11C9-4397-BBFC-ACBA7C944C2E}" type="pres">
      <dgm:prSet presAssocID="{FEE60FCC-AE78-4BA4-A07E-AF1FDC09E470}" presName="vertSpace2b" presStyleCnt="0"/>
      <dgm:spPr/>
    </dgm:pt>
    <dgm:pt modelId="{20F1E52E-705B-4AEB-AD81-DE464D28EC16}" type="pres">
      <dgm:prSet presAssocID="{33A0DA37-363A-48E4-8DB2-73693B086D4E}" presName="horz2" presStyleCnt="0"/>
      <dgm:spPr/>
    </dgm:pt>
    <dgm:pt modelId="{F8677FF8-3916-4CBA-87DD-35476B18C043}" type="pres">
      <dgm:prSet presAssocID="{33A0DA37-363A-48E4-8DB2-73693B086D4E}" presName="horzSpace2" presStyleCnt="0"/>
      <dgm:spPr/>
    </dgm:pt>
    <dgm:pt modelId="{00BD8C26-0F2C-4C98-8C5E-91B850A07275}" type="pres">
      <dgm:prSet presAssocID="{33A0DA37-363A-48E4-8DB2-73693B086D4E}" presName="tx2" presStyleLbl="revTx" presStyleIdx="27" presStyleCnt="28"/>
      <dgm:spPr/>
      <dgm:t>
        <a:bodyPr/>
        <a:lstStyle/>
        <a:p>
          <a:endParaRPr lang="tr-TR"/>
        </a:p>
      </dgm:t>
    </dgm:pt>
    <dgm:pt modelId="{96D4C9A0-5ED3-4556-85A1-C45D28B35E54}" type="pres">
      <dgm:prSet presAssocID="{33A0DA37-363A-48E4-8DB2-73693B086D4E}" presName="vert2" presStyleCnt="0"/>
      <dgm:spPr/>
    </dgm:pt>
    <dgm:pt modelId="{8589424D-2E64-4891-881E-2733F8BB260B}" type="pres">
      <dgm:prSet presAssocID="{33A0DA37-363A-48E4-8DB2-73693B086D4E}" presName="thinLine2b" presStyleLbl="callout" presStyleIdx="26" presStyleCnt="27"/>
      <dgm:spPr/>
    </dgm:pt>
    <dgm:pt modelId="{87611BDF-C5A5-433F-A71E-979115A6E998}" type="pres">
      <dgm:prSet presAssocID="{33A0DA37-363A-48E4-8DB2-73693B086D4E}" presName="vertSpace2b" presStyleCnt="0"/>
      <dgm:spPr/>
    </dgm:pt>
  </dgm:ptLst>
  <dgm:cxnLst>
    <dgm:cxn modelId="{F331483E-2452-4ADC-9F7B-8E338B949FA0}" type="presOf" srcId="{63A60821-CD67-4221-8528-C260F1552BE7}" destId="{0FEF209B-1810-4AEC-A1C6-38A4784EBEAD}" srcOrd="0" destOrd="0" presId="urn:microsoft.com/office/officeart/2008/layout/LinedList"/>
    <dgm:cxn modelId="{A5F4C3D5-C638-44F5-BA46-ADEC71882010}" type="presOf" srcId="{4DFCCA3B-FA0C-4211-9391-139D4D57DE06}" destId="{DA5A382E-1F01-467A-9E88-B08E7E23CC3A}" srcOrd="0" destOrd="0" presId="urn:microsoft.com/office/officeart/2008/layout/LinedList"/>
    <dgm:cxn modelId="{63E1F1A1-F407-480C-87EF-AB67B6A07A2A}" type="presOf" srcId="{68F7C8C5-ACA1-4C6E-BAB9-2479AC6A63F6}" destId="{AAF11523-BCDA-420D-90F1-CAE444C107B4}" srcOrd="0" destOrd="0" presId="urn:microsoft.com/office/officeart/2008/layout/LinedList"/>
    <dgm:cxn modelId="{FAE1FB91-A37F-477F-B78D-51022A3BDA53}" srcId="{445DF551-31E8-4620-8883-6CDC817B616C}" destId="{1365E8A2-CD98-4532-AE51-E13C204D624F}" srcOrd="8" destOrd="0" parTransId="{C53A0F1B-5A89-4FC0-975B-B2C55FCDED49}" sibTransId="{0417A94C-FFF8-4F78-B3E0-6F017BE86CD9}"/>
    <dgm:cxn modelId="{5B614841-9736-408F-8D3B-6E5E2BE9EFE1}" type="presOf" srcId="{BA0A28CC-CCF6-445A-B4B5-1A0E44772AEF}" destId="{EC142641-BEBC-4A18-9CBA-F4ADECB1BA53}" srcOrd="0" destOrd="0" presId="urn:microsoft.com/office/officeart/2008/layout/LinedList"/>
    <dgm:cxn modelId="{B150EFAD-ED54-41DB-BBC9-B088103BB2A6}" type="presOf" srcId="{33A0DA37-363A-48E4-8DB2-73693B086D4E}" destId="{00BD8C26-0F2C-4C98-8C5E-91B850A07275}" srcOrd="0" destOrd="0" presId="urn:microsoft.com/office/officeart/2008/layout/LinedList"/>
    <dgm:cxn modelId="{BF1A7642-B0C7-4EDF-A614-B19B219418DD}" srcId="{445DF551-31E8-4620-8883-6CDC817B616C}" destId="{486172A2-B4E4-45F0-84BB-C73E19362B54}" srcOrd="24" destOrd="0" parTransId="{284C9487-8768-4301-B141-B1EAA4BDDC35}" sibTransId="{93E3A53A-6DAE-4755-91AF-FC0560805930}"/>
    <dgm:cxn modelId="{A4E2E600-1534-4D99-8BF9-67608CFB2115}" srcId="{445DF551-31E8-4620-8883-6CDC817B616C}" destId="{D5327323-C2E2-4257-905F-12DCF006EB1C}" srcOrd="21" destOrd="0" parTransId="{2F85900A-AD54-4601-A362-930E1DC8DC55}" sibTransId="{AF6A1079-B50A-4F1B-8EA5-30F980AD8A95}"/>
    <dgm:cxn modelId="{440D491B-0EF1-405B-8BEF-203940675634}" srcId="{445DF551-31E8-4620-8883-6CDC817B616C}" destId="{E7FF77AE-B265-469A-8E8D-EFB60385444B}" srcOrd="17" destOrd="0" parTransId="{8110197A-95D8-494D-BD48-452EF670AFE4}" sibTransId="{9DFE83EE-6EC5-4A62-912F-AC23EA487A83}"/>
    <dgm:cxn modelId="{D4DF6680-E20D-4D3B-B774-52CA742B49AC}" type="presOf" srcId="{F3701852-3683-465C-8A3F-1070A9554CA3}" destId="{CD4948EB-5471-419F-9897-B06C48C22B84}" srcOrd="0" destOrd="0" presId="urn:microsoft.com/office/officeart/2008/layout/LinedList"/>
    <dgm:cxn modelId="{A8655F08-166F-49B4-88CB-2F96258443DE}" type="presOf" srcId="{68025A36-1D38-4785-A4A2-B18EADAF3980}" destId="{34A70C98-7BA1-48F8-AFF6-87F513F7F6BD}" srcOrd="0" destOrd="0" presId="urn:microsoft.com/office/officeart/2008/layout/LinedList"/>
    <dgm:cxn modelId="{F7271D5D-8EC0-4771-8792-6F9BF63015FE}" srcId="{445DF551-31E8-4620-8883-6CDC817B616C}" destId="{8E997114-EA3C-4CA6-850F-8FB3C65CA4F4}" srcOrd="18" destOrd="0" parTransId="{29CC3C9D-38A9-4821-9A99-5F0BCC514A90}" sibTransId="{B9FC7D27-C244-4C84-A450-D8A05F8ABE6E}"/>
    <dgm:cxn modelId="{3C16BB33-49F9-425B-9764-097372BD976E}" srcId="{445DF551-31E8-4620-8883-6CDC817B616C}" destId="{F21247CE-724F-43F4-B91B-E322FA6C1E36}" srcOrd="6" destOrd="0" parTransId="{F7BD8888-A179-48AC-9C2E-4365F25DB4B5}" sibTransId="{F3EBF7FC-4515-44B8-B54B-A311CC5B74D1}"/>
    <dgm:cxn modelId="{BD530F29-76CA-4AD6-8A7D-2ED5FDCF128E}" srcId="{445DF551-31E8-4620-8883-6CDC817B616C}" destId="{BA0A28CC-CCF6-445A-B4B5-1A0E44772AEF}" srcOrd="2" destOrd="0" parTransId="{9033C601-8F5A-4128-A714-BE97F87932CF}" sibTransId="{D9449771-AE70-48DB-9D27-6FC4B9D963F9}"/>
    <dgm:cxn modelId="{BA912EE5-7DC1-4C5C-B238-F9C6CCC07B57}" srcId="{445DF551-31E8-4620-8883-6CDC817B616C}" destId="{88F64AD3-4E38-4241-B917-7E0ED1855E1C}" srcOrd="11" destOrd="0" parTransId="{C5A564D3-0BFC-433A-853A-373F058BAAFE}" sibTransId="{97A0E108-9C1D-40D6-AE7B-A4E4AB202F25}"/>
    <dgm:cxn modelId="{F4B7CD61-607C-4928-A184-763D277556D6}" type="presOf" srcId="{690951DD-99EA-4D8D-B878-18607446F144}" destId="{D8DA19B5-9CB2-41B1-8DD9-D900AE8B7C57}" srcOrd="0" destOrd="0" presId="urn:microsoft.com/office/officeart/2008/layout/LinedList"/>
    <dgm:cxn modelId="{DF00B3BA-12B9-4003-B740-5C6CF790E2C7}" srcId="{445DF551-31E8-4620-8883-6CDC817B616C}" destId="{68F7C8C5-ACA1-4C6E-BAB9-2479AC6A63F6}" srcOrd="22" destOrd="0" parTransId="{B6035653-D631-4426-84D4-B941BACFAF50}" sibTransId="{B32865DD-BBE7-4D16-8DED-0C7F08566B0E}"/>
    <dgm:cxn modelId="{49928F92-9064-4375-857F-D295B1BF3025}" srcId="{445DF551-31E8-4620-8883-6CDC817B616C}" destId="{33A0DA37-363A-48E4-8DB2-73693B086D4E}" srcOrd="26" destOrd="0" parTransId="{0537E366-5292-4A63-98DC-CB194E0D5C4C}" sibTransId="{02AEBED1-6612-42D0-8D4A-8474A4F4437F}"/>
    <dgm:cxn modelId="{BC20093B-037C-4E32-9857-CE36FE7437EF}" type="presOf" srcId="{445DF551-31E8-4620-8883-6CDC817B616C}" destId="{E3DE9422-1F65-4C6C-A321-8142AC46FB69}" srcOrd="0" destOrd="0" presId="urn:microsoft.com/office/officeart/2008/layout/LinedList"/>
    <dgm:cxn modelId="{F14FBC7A-EF26-45ED-B807-66D2A27DC157}" srcId="{445DF551-31E8-4620-8883-6CDC817B616C}" destId="{2F9932E8-4D94-4D70-B139-2B0E3EA0750B}" srcOrd="3" destOrd="0" parTransId="{05A50E0D-8AE6-4DEB-8FDA-7EE7E06E373C}" sibTransId="{180723E0-675F-4A4F-92A8-059427B3D528}"/>
    <dgm:cxn modelId="{22C80BC8-DB39-41DA-B9F8-DA90FF502697}" srcId="{445DF551-31E8-4620-8883-6CDC817B616C}" destId="{3F4C78D1-1B8A-4A9D-B24F-3FE13C8D2C9B}" srcOrd="13" destOrd="0" parTransId="{4F635717-66E7-4369-B02B-EC88CD9B70B9}" sibTransId="{267B4E2D-264C-4FCA-9184-BC517F6645B0}"/>
    <dgm:cxn modelId="{A62C51B1-4B6E-4CE3-A8CC-C4C49A503790}" type="presOf" srcId="{00D98718-871B-4B47-83C2-B2541393D962}" destId="{A052AF6C-4A78-4370-A147-755EB34AE8F6}" srcOrd="0" destOrd="0" presId="urn:microsoft.com/office/officeart/2008/layout/LinedList"/>
    <dgm:cxn modelId="{5368AE78-BAE6-4841-AA1F-4174E7E6EA0B}" type="presOf" srcId="{8A6002F6-BF17-461C-AD7E-8D77E7BCB72D}" destId="{8E9AE871-500E-4060-B701-E5FF6E090C89}" srcOrd="0" destOrd="0" presId="urn:microsoft.com/office/officeart/2008/layout/LinedList"/>
    <dgm:cxn modelId="{41BE9641-F6EF-4B45-80DB-5D612DCAD631}" type="presOf" srcId="{3F4C78D1-1B8A-4A9D-B24F-3FE13C8D2C9B}" destId="{E77FEBA8-2205-454A-A038-ED644DDA2839}" srcOrd="0" destOrd="0" presId="urn:microsoft.com/office/officeart/2008/layout/LinedList"/>
    <dgm:cxn modelId="{8848710F-94EA-4B38-8EBF-4E1A8F035B97}" srcId="{445DF551-31E8-4620-8883-6CDC817B616C}" destId="{D1287A44-7BEF-4405-92EC-7F21AED5D5DF}" srcOrd="20" destOrd="0" parTransId="{38FC2F55-A773-4548-9C7F-23533707EBFA}" sibTransId="{5DFFCACD-0A4E-45FC-88D9-998917DB8867}"/>
    <dgm:cxn modelId="{5534ACFE-91E7-4A36-85DF-F03421353F6C}" type="presOf" srcId="{001CE9B6-6F1D-4ECC-B3C1-CBBD2A488F98}" destId="{A6684FC0-6E5D-4F5E-9BC4-299F29AA9F34}" srcOrd="0" destOrd="0" presId="urn:microsoft.com/office/officeart/2008/layout/LinedList"/>
    <dgm:cxn modelId="{B4BD5EA0-DE35-4C99-9C0C-238F7B3C7F2F}" type="presOf" srcId="{8E62D2F9-85FD-44F5-9638-42469DDA4843}" destId="{3FCC0E1A-4885-40D1-A36E-DC38B7B3333C}" srcOrd="0" destOrd="0" presId="urn:microsoft.com/office/officeart/2008/layout/LinedList"/>
    <dgm:cxn modelId="{21F21F26-C96A-408D-8478-24251C9290CC}" srcId="{445DF551-31E8-4620-8883-6CDC817B616C}" destId="{8E62D2F9-85FD-44F5-9638-42469DDA4843}" srcOrd="4" destOrd="0" parTransId="{81A622F7-3BB6-469E-BCA1-D721E7F6E062}" sibTransId="{1B60E8CD-2FFD-4A45-89ED-615FD8A1CFF4}"/>
    <dgm:cxn modelId="{71546CC3-DEF5-414F-8247-CDD1A13674B1}" type="presOf" srcId="{1365E8A2-CD98-4532-AE51-E13C204D624F}" destId="{062B98F5-B8C5-4078-807B-D413D4F9059D}" srcOrd="0" destOrd="0" presId="urn:microsoft.com/office/officeart/2008/layout/LinedList"/>
    <dgm:cxn modelId="{143B1AEB-BE7C-44ED-9ACC-F1604A6A9435}" type="presOf" srcId="{D5327323-C2E2-4257-905F-12DCF006EB1C}" destId="{99DCA680-828E-4691-8CED-CE1E18F4A02E}" srcOrd="0" destOrd="0" presId="urn:microsoft.com/office/officeart/2008/layout/LinedList"/>
    <dgm:cxn modelId="{902C4616-025A-4CB6-8634-44144BABFB7C}" type="presOf" srcId="{2F9932E8-4D94-4D70-B139-2B0E3EA0750B}" destId="{393FA1D2-2CB7-420C-9DF3-3C3DBD901341}" srcOrd="0" destOrd="0" presId="urn:microsoft.com/office/officeart/2008/layout/LinedList"/>
    <dgm:cxn modelId="{51FF75D2-A879-4B34-9C06-1AF75BD9CDFC}" type="presOf" srcId="{06791DE3-FE06-49B6-9DC2-88471B56BF87}" destId="{9E49374B-FE9C-4026-917E-6AF59D7D2639}" srcOrd="0" destOrd="0" presId="urn:microsoft.com/office/officeart/2008/layout/LinedList"/>
    <dgm:cxn modelId="{4C1C219C-D666-4709-A844-779FD399BCAC}" srcId="{445DF551-31E8-4620-8883-6CDC817B616C}" destId="{B8F6EECB-DCE2-44D2-A91A-E7BB7F003EAF}" srcOrd="0" destOrd="0" parTransId="{7C6FB993-6D72-4F42-98EC-91440F6A5CD6}" sibTransId="{020AE4FB-38F2-46A8-85A2-536918D0E6CB}"/>
    <dgm:cxn modelId="{121D19CA-949A-4258-898D-6485E7C1A190}" type="presOf" srcId="{D1287A44-7BEF-4405-92EC-7F21AED5D5DF}" destId="{2A0F09C5-3228-46BD-8F46-7A78004A02DF}" srcOrd="0" destOrd="0" presId="urn:microsoft.com/office/officeart/2008/layout/LinedList"/>
    <dgm:cxn modelId="{48B7642B-6BBD-49F3-AF88-31D80F4D4594}" type="presOf" srcId="{B8F6EECB-DCE2-44D2-A91A-E7BB7F003EAF}" destId="{8356CD4B-3190-4727-8D23-B493B7156105}" srcOrd="0" destOrd="0" presId="urn:microsoft.com/office/officeart/2008/layout/LinedList"/>
    <dgm:cxn modelId="{EE220903-0913-4B0E-9A0B-B9AD690C07DD}" srcId="{445DF551-31E8-4620-8883-6CDC817B616C}" destId="{63A60821-CD67-4221-8528-C260F1552BE7}" srcOrd="5" destOrd="0" parTransId="{0245E90A-A862-4DCF-87BA-468ED3BC552B}" sibTransId="{9FC96A47-42AE-4151-ADA7-DD0B6E6D0A0A}"/>
    <dgm:cxn modelId="{E8F2CF2D-D2B5-4B6D-B117-72B05610F22D}" srcId="{445DF551-31E8-4620-8883-6CDC817B616C}" destId="{7436C6D6-543C-4445-B93F-7264752FE391}" srcOrd="16" destOrd="0" parTransId="{A5FAEA4C-897F-4B18-8B85-40E4FDE63667}" sibTransId="{54C20D7F-5C8D-4C6C-A88C-A47F790CDA6B}"/>
    <dgm:cxn modelId="{C5E15007-9B47-49DB-9E7A-97FF869DBF3F}" srcId="{445DF551-31E8-4620-8883-6CDC817B616C}" destId="{C71E60D8-8899-4033-BADD-08525A81EC16}" srcOrd="9" destOrd="0" parTransId="{BBDD95F3-CFBD-4522-BC05-CEEF137925C4}" sibTransId="{B7165103-37B2-4B22-9839-D531A7587435}"/>
    <dgm:cxn modelId="{3370378C-4941-4460-8313-1173EBF3C60D}" type="presOf" srcId="{88F64AD3-4E38-4241-B917-7E0ED1855E1C}" destId="{AABBCE23-77F2-4CDD-8538-39F342CC9FB1}" srcOrd="0" destOrd="0" presId="urn:microsoft.com/office/officeart/2008/layout/LinedList"/>
    <dgm:cxn modelId="{6CE7A211-C2B3-441B-A9EB-9E1D33075D84}" type="presOf" srcId="{58714417-DFE1-49FF-BF19-626D73DA33DE}" destId="{C056C6F8-8A4A-4825-B146-E845CE2601D7}" srcOrd="0" destOrd="0" presId="urn:microsoft.com/office/officeart/2008/layout/LinedList"/>
    <dgm:cxn modelId="{EA6815DE-4658-4449-9462-2DAD9759B919}" type="presOf" srcId="{F21247CE-724F-43F4-B91B-E322FA6C1E36}" destId="{F0B68286-F5CC-4DDC-98C7-3B3311C556D2}" srcOrd="0" destOrd="0" presId="urn:microsoft.com/office/officeart/2008/layout/LinedList"/>
    <dgm:cxn modelId="{D918775D-5A0A-4B7B-955D-5784DC1F0477}" srcId="{445DF551-31E8-4620-8883-6CDC817B616C}" destId="{FEE60FCC-AE78-4BA4-A07E-AF1FDC09E470}" srcOrd="25" destOrd="0" parTransId="{CE3E2E40-17CF-4252-A2E4-677918635AD5}" sibTransId="{B5FADEA6-542B-4140-AE4B-D9C8D6E068F8}"/>
    <dgm:cxn modelId="{A320805B-17CB-45FD-9DEE-5B16650C19C1}" type="presOf" srcId="{8E997114-EA3C-4CA6-850F-8FB3C65CA4F4}" destId="{B2774304-0A25-49A7-B581-BD54481880B2}" srcOrd="0" destOrd="0" presId="urn:microsoft.com/office/officeart/2008/layout/LinedList"/>
    <dgm:cxn modelId="{82A22D43-AB88-457B-BB6E-CC80DE7F825E}" srcId="{445DF551-31E8-4620-8883-6CDC817B616C}" destId="{001CE9B6-6F1D-4ECC-B3C1-CBBD2A488F98}" srcOrd="19" destOrd="0" parTransId="{D49C6E48-ED93-45B7-AB44-4BE77A85FBD6}" sibTransId="{CA79AB73-1D26-43AB-99EA-5EFD6538E07E}"/>
    <dgm:cxn modelId="{20B5B546-89F3-414A-96E9-BB64725A18B8}" srcId="{445DF551-31E8-4620-8883-6CDC817B616C}" destId="{8A6002F6-BF17-461C-AD7E-8D77E7BCB72D}" srcOrd="10" destOrd="0" parTransId="{95C79FCD-0967-4B2C-8B7B-71D8CA408077}" sibTransId="{6ACBFC5C-016D-40E1-8FE9-89D814CC0134}"/>
    <dgm:cxn modelId="{18A89DD4-F76A-4F5C-9C78-D73D492399D8}" srcId="{445DF551-31E8-4620-8883-6CDC817B616C}" destId="{68025A36-1D38-4785-A4A2-B18EADAF3980}" srcOrd="1" destOrd="0" parTransId="{4B07B4E1-8C09-4186-A7CF-A42477E29F34}" sibTransId="{B811FBA9-82A7-48E8-930F-DF5ABB04C09E}"/>
    <dgm:cxn modelId="{A1BA9E7D-25C7-4336-B821-C76882C42937}" srcId="{445DF551-31E8-4620-8883-6CDC817B616C}" destId="{F3701852-3683-465C-8A3F-1070A9554CA3}" srcOrd="12" destOrd="0" parTransId="{CB5BA0E6-8401-434D-A529-D9B1E1CD0EE7}" sibTransId="{F995F77A-B8B9-4597-83A0-9EC073643D30}"/>
    <dgm:cxn modelId="{F2F816CA-9B2D-4ADC-80E9-56E3274476D2}" srcId="{690951DD-99EA-4D8D-B878-18607446F144}" destId="{445DF551-31E8-4620-8883-6CDC817B616C}" srcOrd="0" destOrd="0" parTransId="{D0C9C237-7EEE-41F4-844D-602F4D0C56BF}" sibTransId="{0A63CD5B-9087-426F-A7A8-6379CC550362}"/>
    <dgm:cxn modelId="{2EF37E13-A478-4EF6-89D8-EBE99FBF6A5F}" type="presOf" srcId="{C71E60D8-8899-4033-BADD-08525A81EC16}" destId="{B370BF41-3DDC-485C-94A5-255008193773}" srcOrd="0" destOrd="0" presId="urn:microsoft.com/office/officeart/2008/layout/LinedList"/>
    <dgm:cxn modelId="{B157D844-C86C-4585-927B-EC00FF30937B}" type="presOf" srcId="{FEE60FCC-AE78-4BA4-A07E-AF1FDC09E470}" destId="{5F332F30-9989-436C-A933-54ED9039919D}" srcOrd="0" destOrd="0" presId="urn:microsoft.com/office/officeart/2008/layout/LinedList"/>
    <dgm:cxn modelId="{C13B145E-50E7-4E5B-A629-AB405E20B15A}" srcId="{445DF551-31E8-4620-8883-6CDC817B616C}" destId="{00D98718-871B-4B47-83C2-B2541393D962}" srcOrd="15" destOrd="0" parTransId="{7674D5FA-C4CC-4441-891C-1FF47CCB4C7B}" sibTransId="{67170098-AB9F-44B3-8B1A-66F570D1D70B}"/>
    <dgm:cxn modelId="{8262B784-0574-4ECE-AD34-BDE8C27AD710}" type="presOf" srcId="{486172A2-B4E4-45F0-84BB-C73E19362B54}" destId="{8C872417-C98B-4608-BED6-39F8BBFFF135}" srcOrd="0" destOrd="0" presId="urn:microsoft.com/office/officeart/2008/layout/LinedList"/>
    <dgm:cxn modelId="{0CDD7E96-C590-42C1-B07F-A97C0F8113E3}" srcId="{445DF551-31E8-4620-8883-6CDC817B616C}" destId="{06791DE3-FE06-49B6-9DC2-88471B56BF87}" srcOrd="14" destOrd="0" parTransId="{EDB791ED-528D-4370-9C03-EB6445548689}" sibTransId="{ACA1FF75-288C-4250-A41E-07E1BADFAFCC}"/>
    <dgm:cxn modelId="{57DC225B-F196-4B84-A7C4-D487509AE57A}" srcId="{445DF551-31E8-4620-8883-6CDC817B616C}" destId="{4DFCCA3B-FA0C-4211-9391-139D4D57DE06}" srcOrd="23" destOrd="0" parTransId="{FC07790D-E7FB-473C-B9D3-E19339D0CA9A}" sibTransId="{007A8869-00DE-44BE-B71B-6383463DCF04}"/>
    <dgm:cxn modelId="{5A2F9911-F1D3-49D1-AE98-5E2565C91C79}" type="presOf" srcId="{E7FF77AE-B265-469A-8E8D-EFB60385444B}" destId="{34D2062E-DB34-45C0-95EA-4CE08C0C2C1F}" srcOrd="0" destOrd="0" presId="urn:microsoft.com/office/officeart/2008/layout/LinedList"/>
    <dgm:cxn modelId="{5D7BDF15-5DC4-43AC-812A-479B1606EFD9}" type="presOf" srcId="{7436C6D6-543C-4445-B93F-7264752FE391}" destId="{38856C38-E9AF-42B2-88D4-4FE98E4E51ED}" srcOrd="0" destOrd="0" presId="urn:microsoft.com/office/officeart/2008/layout/LinedList"/>
    <dgm:cxn modelId="{10A68050-0A45-4911-88C9-EE1907859E42}" srcId="{445DF551-31E8-4620-8883-6CDC817B616C}" destId="{58714417-DFE1-49FF-BF19-626D73DA33DE}" srcOrd="7" destOrd="0" parTransId="{BDA18CB1-13E7-47DD-8E46-1B23A8D96262}" sibTransId="{8A79197B-5C6F-4B7C-AF5F-1C847BC90F76}"/>
    <dgm:cxn modelId="{B963C1A3-F337-4002-983C-B55AE2B13240}" type="presParOf" srcId="{D8DA19B5-9CB2-41B1-8DD9-D900AE8B7C57}" destId="{530D5085-CAF9-4EBE-981D-90413D2704AD}" srcOrd="0" destOrd="0" presId="urn:microsoft.com/office/officeart/2008/layout/LinedList"/>
    <dgm:cxn modelId="{DD626716-8A90-4861-B2FC-6CA37E525E3A}" type="presParOf" srcId="{D8DA19B5-9CB2-41B1-8DD9-D900AE8B7C57}" destId="{26AC312B-EDE8-4A94-A5AA-7B6B68E029C6}" srcOrd="1" destOrd="0" presId="urn:microsoft.com/office/officeart/2008/layout/LinedList"/>
    <dgm:cxn modelId="{AAD9293E-8932-4524-AE07-60AD1896FC53}" type="presParOf" srcId="{26AC312B-EDE8-4A94-A5AA-7B6B68E029C6}" destId="{E3DE9422-1F65-4C6C-A321-8142AC46FB69}" srcOrd="0" destOrd="0" presId="urn:microsoft.com/office/officeart/2008/layout/LinedList"/>
    <dgm:cxn modelId="{21CC47C2-A588-492D-8E22-BA766BB79BE7}" type="presParOf" srcId="{26AC312B-EDE8-4A94-A5AA-7B6B68E029C6}" destId="{5EF67949-83B8-4D40-ACE4-C21CEED9918A}" srcOrd="1" destOrd="0" presId="urn:microsoft.com/office/officeart/2008/layout/LinedList"/>
    <dgm:cxn modelId="{31B6BC2D-9324-4EB5-83E8-CCCD03BB2DB9}" type="presParOf" srcId="{5EF67949-83B8-4D40-ACE4-C21CEED9918A}" destId="{FD805F1E-A7CA-4B84-8A16-91CAC5F17BB4}" srcOrd="0" destOrd="0" presId="urn:microsoft.com/office/officeart/2008/layout/LinedList"/>
    <dgm:cxn modelId="{7687CF12-488B-4597-9453-83F2D5985096}" type="presParOf" srcId="{5EF67949-83B8-4D40-ACE4-C21CEED9918A}" destId="{6718109D-72C7-4B61-BB64-43E2FF692657}" srcOrd="1" destOrd="0" presId="urn:microsoft.com/office/officeart/2008/layout/LinedList"/>
    <dgm:cxn modelId="{A91099ED-7454-4456-895D-97B083D0D1E3}" type="presParOf" srcId="{6718109D-72C7-4B61-BB64-43E2FF692657}" destId="{79AFC9EF-E2D9-4948-B39A-90772CB0A3B6}" srcOrd="0" destOrd="0" presId="urn:microsoft.com/office/officeart/2008/layout/LinedList"/>
    <dgm:cxn modelId="{46AB4751-505C-4CD3-B2C0-D69FBC9D5F31}" type="presParOf" srcId="{6718109D-72C7-4B61-BB64-43E2FF692657}" destId="{8356CD4B-3190-4727-8D23-B493B7156105}" srcOrd="1" destOrd="0" presId="urn:microsoft.com/office/officeart/2008/layout/LinedList"/>
    <dgm:cxn modelId="{001312F6-84E9-4346-985B-CC47DC959CAB}" type="presParOf" srcId="{6718109D-72C7-4B61-BB64-43E2FF692657}" destId="{75CB92C5-E2F5-4439-8C6D-10E9A1CF92E4}" srcOrd="2" destOrd="0" presId="urn:microsoft.com/office/officeart/2008/layout/LinedList"/>
    <dgm:cxn modelId="{54237211-4572-4BD1-937C-E5575DA227CF}" type="presParOf" srcId="{5EF67949-83B8-4D40-ACE4-C21CEED9918A}" destId="{3AD749F8-EA61-4206-B58C-630B4B922868}" srcOrd="2" destOrd="0" presId="urn:microsoft.com/office/officeart/2008/layout/LinedList"/>
    <dgm:cxn modelId="{3D7B80F5-950C-40C9-BCD6-09307FF56DCF}" type="presParOf" srcId="{5EF67949-83B8-4D40-ACE4-C21CEED9918A}" destId="{8E0CE780-3437-40EF-BF0C-45F729A5E4DE}" srcOrd="3" destOrd="0" presId="urn:microsoft.com/office/officeart/2008/layout/LinedList"/>
    <dgm:cxn modelId="{3FADF881-93D7-4F58-9B96-96A3D5AE25D9}" type="presParOf" srcId="{5EF67949-83B8-4D40-ACE4-C21CEED9918A}" destId="{781618A8-9DDD-4A78-A970-D1249E8FBA78}" srcOrd="4" destOrd="0" presId="urn:microsoft.com/office/officeart/2008/layout/LinedList"/>
    <dgm:cxn modelId="{EA881FCE-4D84-42CE-B2B2-2F0165C021DD}" type="presParOf" srcId="{781618A8-9DDD-4A78-A970-D1249E8FBA78}" destId="{96E478B5-B005-40B5-B964-1239A8CD06E5}" srcOrd="0" destOrd="0" presId="urn:microsoft.com/office/officeart/2008/layout/LinedList"/>
    <dgm:cxn modelId="{81BE8F12-42D3-4FCD-89D9-54336155F6D5}" type="presParOf" srcId="{781618A8-9DDD-4A78-A970-D1249E8FBA78}" destId="{34A70C98-7BA1-48F8-AFF6-87F513F7F6BD}" srcOrd="1" destOrd="0" presId="urn:microsoft.com/office/officeart/2008/layout/LinedList"/>
    <dgm:cxn modelId="{4BA568BE-D17D-4F1B-8A2D-8718D2C2B23D}" type="presParOf" srcId="{781618A8-9DDD-4A78-A970-D1249E8FBA78}" destId="{B75F71FC-68BE-436D-8636-4635A862AC9F}" srcOrd="2" destOrd="0" presId="urn:microsoft.com/office/officeart/2008/layout/LinedList"/>
    <dgm:cxn modelId="{923FFE15-0F4F-40AE-BD94-39E45FD5A0CE}" type="presParOf" srcId="{5EF67949-83B8-4D40-ACE4-C21CEED9918A}" destId="{D7CDA109-81BE-4785-A323-7AD1B283A20A}" srcOrd="5" destOrd="0" presId="urn:microsoft.com/office/officeart/2008/layout/LinedList"/>
    <dgm:cxn modelId="{4E9D9DC7-8695-4811-93AA-4FE8F9235284}" type="presParOf" srcId="{5EF67949-83B8-4D40-ACE4-C21CEED9918A}" destId="{3041C655-0F0A-4D3E-B0A6-0B0A5FE39B37}" srcOrd="6" destOrd="0" presId="urn:microsoft.com/office/officeart/2008/layout/LinedList"/>
    <dgm:cxn modelId="{655E4005-F656-4EA5-BDA2-8A03C7B36EB9}" type="presParOf" srcId="{5EF67949-83B8-4D40-ACE4-C21CEED9918A}" destId="{B530653A-0057-4961-A698-F27AD8A62A7A}" srcOrd="7" destOrd="0" presId="urn:microsoft.com/office/officeart/2008/layout/LinedList"/>
    <dgm:cxn modelId="{668C2282-70BB-4473-8B86-F94605F9928D}" type="presParOf" srcId="{B530653A-0057-4961-A698-F27AD8A62A7A}" destId="{76C8B08E-6013-4A4A-9A7C-A711D663658B}" srcOrd="0" destOrd="0" presId="urn:microsoft.com/office/officeart/2008/layout/LinedList"/>
    <dgm:cxn modelId="{7DB912F0-2D35-4010-A877-E1F1E06BBEAF}" type="presParOf" srcId="{B530653A-0057-4961-A698-F27AD8A62A7A}" destId="{EC142641-BEBC-4A18-9CBA-F4ADECB1BA53}" srcOrd="1" destOrd="0" presId="urn:microsoft.com/office/officeart/2008/layout/LinedList"/>
    <dgm:cxn modelId="{836EB560-67E8-4095-A55E-DDB18C28559B}" type="presParOf" srcId="{B530653A-0057-4961-A698-F27AD8A62A7A}" destId="{A9C35822-1573-4C40-8BE7-3FC1AAC36991}" srcOrd="2" destOrd="0" presId="urn:microsoft.com/office/officeart/2008/layout/LinedList"/>
    <dgm:cxn modelId="{3B46FD26-D030-4BB7-982D-C0DA667C9B1E}" type="presParOf" srcId="{5EF67949-83B8-4D40-ACE4-C21CEED9918A}" destId="{EEB9350E-F4C9-4B79-A2CE-FE1FBD6A6467}" srcOrd="8" destOrd="0" presId="urn:microsoft.com/office/officeart/2008/layout/LinedList"/>
    <dgm:cxn modelId="{F25E1E21-DD32-4A7E-9893-865F6C14812A}" type="presParOf" srcId="{5EF67949-83B8-4D40-ACE4-C21CEED9918A}" destId="{CCCE2FC2-7BA9-4607-A2B9-0E41CE7CE159}" srcOrd="9" destOrd="0" presId="urn:microsoft.com/office/officeart/2008/layout/LinedList"/>
    <dgm:cxn modelId="{1E8F1E6F-8536-4CAF-B2F7-0DFC6DB8EFCB}" type="presParOf" srcId="{5EF67949-83B8-4D40-ACE4-C21CEED9918A}" destId="{ACBF7A24-D78D-4220-8B81-BFB96E64386A}" srcOrd="10" destOrd="0" presId="urn:microsoft.com/office/officeart/2008/layout/LinedList"/>
    <dgm:cxn modelId="{72823A38-18D4-4492-B705-065D6A9F7FB8}" type="presParOf" srcId="{ACBF7A24-D78D-4220-8B81-BFB96E64386A}" destId="{9F6CD813-D380-4032-BCB5-BDCCA3DB8B0C}" srcOrd="0" destOrd="0" presId="urn:microsoft.com/office/officeart/2008/layout/LinedList"/>
    <dgm:cxn modelId="{EBA6A9F9-D46F-42D4-85CF-749FD2665451}" type="presParOf" srcId="{ACBF7A24-D78D-4220-8B81-BFB96E64386A}" destId="{393FA1D2-2CB7-420C-9DF3-3C3DBD901341}" srcOrd="1" destOrd="0" presId="urn:microsoft.com/office/officeart/2008/layout/LinedList"/>
    <dgm:cxn modelId="{AE652D81-AF8F-4D36-AFA8-6066F4D7D5AC}" type="presParOf" srcId="{ACBF7A24-D78D-4220-8B81-BFB96E64386A}" destId="{2B0D3838-0F20-4BE8-A8E0-61086A135087}" srcOrd="2" destOrd="0" presId="urn:microsoft.com/office/officeart/2008/layout/LinedList"/>
    <dgm:cxn modelId="{27AD7416-56E1-4AF4-A6E9-7DE0CEF5C927}" type="presParOf" srcId="{5EF67949-83B8-4D40-ACE4-C21CEED9918A}" destId="{A883E7EA-F08F-4F15-8BED-DCC18A1DADAF}" srcOrd="11" destOrd="0" presId="urn:microsoft.com/office/officeart/2008/layout/LinedList"/>
    <dgm:cxn modelId="{0FAECFCC-6521-4E77-90E0-CB65501324C7}" type="presParOf" srcId="{5EF67949-83B8-4D40-ACE4-C21CEED9918A}" destId="{5A9F08D3-2562-4E90-BE91-02855C674A9A}" srcOrd="12" destOrd="0" presId="urn:microsoft.com/office/officeart/2008/layout/LinedList"/>
    <dgm:cxn modelId="{A24F5CBA-D69F-4BCC-ADAF-464DD234C905}" type="presParOf" srcId="{5EF67949-83B8-4D40-ACE4-C21CEED9918A}" destId="{A4475DF6-F051-499C-A7C5-4699ECC1DCF6}" srcOrd="13" destOrd="0" presId="urn:microsoft.com/office/officeart/2008/layout/LinedList"/>
    <dgm:cxn modelId="{F16E65FD-FC11-4887-B380-6DBFD3A5B512}" type="presParOf" srcId="{A4475DF6-F051-499C-A7C5-4699ECC1DCF6}" destId="{8A5CB124-93C6-4F96-BF51-9F2CF91F93E1}" srcOrd="0" destOrd="0" presId="urn:microsoft.com/office/officeart/2008/layout/LinedList"/>
    <dgm:cxn modelId="{4AE0ABF4-CD8F-4705-BB91-750D781E9BDA}" type="presParOf" srcId="{A4475DF6-F051-499C-A7C5-4699ECC1DCF6}" destId="{3FCC0E1A-4885-40D1-A36E-DC38B7B3333C}" srcOrd="1" destOrd="0" presId="urn:microsoft.com/office/officeart/2008/layout/LinedList"/>
    <dgm:cxn modelId="{D88E8719-C11B-434A-BFE9-17B6C859587C}" type="presParOf" srcId="{A4475DF6-F051-499C-A7C5-4699ECC1DCF6}" destId="{648BC525-5C33-400F-B523-E2A81E1E35F3}" srcOrd="2" destOrd="0" presId="urn:microsoft.com/office/officeart/2008/layout/LinedList"/>
    <dgm:cxn modelId="{0D5590A5-3B07-4F75-846E-6C00444B91FA}" type="presParOf" srcId="{5EF67949-83B8-4D40-ACE4-C21CEED9918A}" destId="{A314EC42-730B-4B89-8B5A-57B51A827599}" srcOrd="14" destOrd="0" presId="urn:microsoft.com/office/officeart/2008/layout/LinedList"/>
    <dgm:cxn modelId="{C6D5083B-9A9F-400B-84AE-E406845B3A09}" type="presParOf" srcId="{5EF67949-83B8-4D40-ACE4-C21CEED9918A}" destId="{82431324-EFB5-4CF9-8590-34F872C454C2}" srcOrd="15" destOrd="0" presId="urn:microsoft.com/office/officeart/2008/layout/LinedList"/>
    <dgm:cxn modelId="{AA53557C-3063-4348-BE52-E41482EFC7E3}" type="presParOf" srcId="{5EF67949-83B8-4D40-ACE4-C21CEED9918A}" destId="{7ABAE439-B4F8-4641-BA84-ECACF473EEAF}" srcOrd="16" destOrd="0" presId="urn:microsoft.com/office/officeart/2008/layout/LinedList"/>
    <dgm:cxn modelId="{E230BF09-22B7-4235-AAFF-5B602CA90CC5}" type="presParOf" srcId="{7ABAE439-B4F8-4641-BA84-ECACF473EEAF}" destId="{46690C21-C131-444C-9492-4E67401D5CEF}" srcOrd="0" destOrd="0" presId="urn:microsoft.com/office/officeart/2008/layout/LinedList"/>
    <dgm:cxn modelId="{74E4A3CF-7726-4781-BE43-4088BB6FF12D}" type="presParOf" srcId="{7ABAE439-B4F8-4641-BA84-ECACF473EEAF}" destId="{0FEF209B-1810-4AEC-A1C6-38A4784EBEAD}" srcOrd="1" destOrd="0" presId="urn:microsoft.com/office/officeart/2008/layout/LinedList"/>
    <dgm:cxn modelId="{B1BB5604-E28B-4357-983C-162222DA6C47}" type="presParOf" srcId="{7ABAE439-B4F8-4641-BA84-ECACF473EEAF}" destId="{575FA68D-39DC-4940-83BA-5A0BD59EE1BF}" srcOrd="2" destOrd="0" presId="urn:microsoft.com/office/officeart/2008/layout/LinedList"/>
    <dgm:cxn modelId="{17104115-AAFE-408A-8A52-B86AEBA130BD}" type="presParOf" srcId="{5EF67949-83B8-4D40-ACE4-C21CEED9918A}" destId="{251229EF-44BC-4B85-AD59-00D3E1AEE88E}" srcOrd="17" destOrd="0" presId="urn:microsoft.com/office/officeart/2008/layout/LinedList"/>
    <dgm:cxn modelId="{32CB6887-AAF8-4735-AF0E-3E8620C535EB}" type="presParOf" srcId="{5EF67949-83B8-4D40-ACE4-C21CEED9918A}" destId="{DB5D1E10-9109-4155-A00F-198958B86980}" srcOrd="18" destOrd="0" presId="urn:microsoft.com/office/officeart/2008/layout/LinedList"/>
    <dgm:cxn modelId="{54D1BE9C-B2A3-49D8-A5AF-E0B044F19532}" type="presParOf" srcId="{5EF67949-83B8-4D40-ACE4-C21CEED9918A}" destId="{65E8415C-F9F5-463F-945D-D2C637058C48}" srcOrd="19" destOrd="0" presId="urn:microsoft.com/office/officeart/2008/layout/LinedList"/>
    <dgm:cxn modelId="{832CAC8E-DCA5-4358-8BC4-5D5240AC0B0D}" type="presParOf" srcId="{65E8415C-F9F5-463F-945D-D2C637058C48}" destId="{F45A543C-5EF2-422B-BC0A-2AE308E14F35}" srcOrd="0" destOrd="0" presId="urn:microsoft.com/office/officeart/2008/layout/LinedList"/>
    <dgm:cxn modelId="{7454A980-4741-401B-98A2-B35E2D77D912}" type="presParOf" srcId="{65E8415C-F9F5-463F-945D-D2C637058C48}" destId="{F0B68286-F5CC-4DDC-98C7-3B3311C556D2}" srcOrd="1" destOrd="0" presId="urn:microsoft.com/office/officeart/2008/layout/LinedList"/>
    <dgm:cxn modelId="{2B87AEC1-4877-4E9C-B684-B7B015A20102}" type="presParOf" srcId="{65E8415C-F9F5-463F-945D-D2C637058C48}" destId="{D4DA9DD6-39C8-4BDE-B6B5-AD6FAABDC309}" srcOrd="2" destOrd="0" presId="urn:microsoft.com/office/officeart/2008/layout/LinedList"/>
    <dgm:cxn modelId="{47FBEA0B-5857-4A59-9165-FA5AC99CC64B}" type="presParOf" srcId="{5EF67949-83B8-4D40-ACE4-C21CEED9918A}" destId="{5296297B-7EDC-4955-B106-3446032820A6}" srcOrd="20" destOrd="0" presId="urn:microsoft.com/office/officeart/2008/layout/LinedList"/>
    <dgm:cxn modelId="{376618BA-E1E6-4CDB-9AC5-954B0F8EC642}" type="presParOf" srcId="{5EF67949-83B8-4D40-ACE4-C21CEED9918A}" destId="{617C64A4-1849-42B9-880B-85DF7F3024C3}" srcOrd="21" destOrd="0" presId="urn:microsoft.com/office/officeart/2008/layout/LinedList"/>
    <dgm:cxn modelId="{E55C39FA-7695-4D78-8FA0-CCCEF0DEB193}" type="presParOf" srcId="{5EF67949-83B8-4D40-ACE4-C21CEED9918A}" destId="{12AC51FB-D2F3-47A4-81FE-A0CA2C4589F0}" srcOrd="22" destOrd="0" presId="urn:microsoft.com/office/officeart/2008/layout/LinedList"/>
    <dgm:cxn modelId="{03074435-E1D9-48B6-8129-905A201394DF}" type="presParOf" srcId="{12AC51FB-D2F3-47A4-81FE-A0CA2C4589F0}" destId="{3137BF2D-27FB-4351-B561-F34A26C2E205}" srcOrd="0" destOrd="0" presId="urn:microsoft.com/office/officeart/2008/layout/LinedList"/>
    <dgm:cxn modelId="{571F582C-1CB1-4122-8068-BB16B0826B44}" type="presParOf" srcId="{12AC51FB-D2F3-47A4-81FE-A0CA2C4589F0}" destId="{C056C6F8-8A4A-4825-B146-E845CE2601D7}" srcOrd="1" destOrd="0" presId="urn:microsoft.com/office/officeart/2008/layout/LinedList"/>
    <dgm:cxn modelId="{B5593CA5-8D63-490B-B981-BDCFC03082BD}" type="presParOf" srcId="{12AC51FB-D2F3-47A4-81FE-A0CA2C4589F0}" destId="{F35FCFC9-7B32-4689-804F-4B9437556E64}" srcOrd="2" destOrd="0" presId="urn:microsoft.com/office/officeart/2008/layout/LinedList"/>
    <dgm:cxn modelId="{11456A6F-F203-4289-83C4-CD0A9B7EE53F}" type="presParOf" srcId="{5EF67949-83B8-4D40-ACE4-C21CEED9918A}" destId="{3F96AC6B-328E-4E0C-A56A-32AE56F49853}" srcOrd="23" destOrd="0" presId="urn:microsoft.com/office/officeart/2008/layout/LinedList"/>
    <dgm:cxn modelId="{BCD674E6-5F21-4884-AF18-22D921761F3A}" type="presParOf" srcId="{5EF67949-83B8-4D40-ACE4-C21CEED9918A}" destId="{BD97B215-4A05-4C77-8502-D77570979615}" srcOrd="24" destOrd="0" presId="urn:microsoft.com/office/officeart/2008/layout/LinedList"/>
    <dgm:cxn modelId="{F9FE8571-25AA-473F-8396-7F203CDBABF8}" type="presParOf" srcId="{5EF67949-83B8-4D40-ACE4-C21CEED9918A}" destId="{F2305B58-19D4-4004-AEA3-453A76293036}" srcOrd="25" destOrd="0" presId="urn:microsoft.com/office/officeart/2008/layout/LinedList"/>
    <dgm:cxn modelId="{100F98A5-7164-49EB-983B-0D2D1BBA524A}" type="presParOf" srcId="{F2305B58-19D4-4004-AEA3-453A76293036}" destId="{1908F254-69E7-45F8-86BD-6C9863C2E015}" srcOrd="0" destOrd="0" presId="urn:microsoft.com/office/officeart/2008/layout/LinedList"/>
    <dgm:cxn modelId="{240A90E0-BFBD-4A12-86E4-5B4B8F1D7B59}" type="presParOf" srcId="{F2305B58-19D4-4004-AEA3-453A76293036}" destId="{062B98F5-B8C5-4078-807B-D413D4F9059D}" srcOrd="1" destOrd="0" presId="urn:microsoft.com/office/officeart/2008/layout/LinedList"/>
    <dgm:cxn modelId="{0697AB3E-C344-4812-A11C-9C41A63DE524}" type="presParOf" srcId="{F2305B58-19D4-4004-AEA3-453A76293036}" destId="{F053E5A2-BE6F-4BDA-9D2E-923C32A6F4DF}" srcOrd="2" destOrd="0" presId="urn:microsoft.com/office/officeart/2008/layout/LinedList"/>
    <dgm:cxn modelId="{658398F2-D196-43A4-A6FB-96C97DF6A829}" type="presParOf" srcId="{5EF67949-83B8-4D40-ACE4-C21CEED9918A}" destId="{E3B7F454-D3AB-420E-8796-E54949B15704}" srcOrd="26" destOrd="0" presId="urn:microsoft.com/office/officeart/2008/layout/LinedList"/>
    <dgm:cxn modelId="{36C588F7-1C24-4C1E-99FB-061A17B45B9F}" type="presParOf" srcId="{5EF67949-83B8-4D40-ACE4-C21CEED9918A}" destId="{F10FF1AF-6C06-4CBB-8575-01DEF845285E}" srcOrd="27" destOrd="0" presId="urn:microsoft.com/office/officeart/2008/layout/LinedList"/>
    <dgm:cxn modelId="{F25B1787-C061-4521-A88B-2C6590EA456B}" type="presParOf" srcId="{5EF67949-83B8-4D40-ACE4-C21CEED9918A}" destId="{BA07A501-BF36-4F92-B9BF-29C23517F9CE}" srcOrd="28" destOrd="0" presId="urn:microsoft.com/office/officeart/2008/layout/LinedList"/>
    <dgm:cxn modelId="{82761012-A30E-4FE1-B8ED-9F810163327B}" type="presParOf" srcId="{BA07A501-BF36-4F92-B9BF-29C23517F9CE}" destId="{6BBA783A-BF00-423D-A3A1-B8F717E64143}" srcOrd="0" destOrd="0" presId="urn:microsoft.com/office/officeart/2008/layout/LinedList"/>
    <dgm:cxn modelId="{305596DD-61A1-4B9C-B475-D6AB672491CA}" type="presParOf" srcId="{BA07A501-BF36-4F92-B9BF-29C23517F9CE}" destId="{B370BF41-3DDC-485C-94A5-255008193773}" srcOrd="1" destOrd="0" presId="urn:microsoft.com/office/officeart/2008/layout/LinedList"/>
    <dgm:cxn modelId="{8264407C-2484-49CC-B88B-87E611AFA2DD}" type="presParOf" srcId="{BA07A501-BF36-4F92-B9BF-29C23517F9CE}" destId="{2B8DD58A-2516-49EC-9CE9-50CDD2DCECAD}" srcOrd="2" destOrd="0" presId="urn:microsoft.com/office/officeart/2008/layout/LinedList"/>
    <dgm:cxn modelId="{8E3DF0B7-323D-44CE-8BD5-6A91722D4AC4}" type="presParOf" srcId="{5EF67949-83B8-4D40-ACE4-C21CEED9918A}" destId="{B0A59F7D-721B-41D0-89D0-7E248B029EF2}" srcOrd="29" destOrd="0" presId="urn:microsoft.com/office/officeart/2008/layout/LinedList"/>
    <dgm:cxn modelId="{3A4D0E29-DFF4-4F1D-8889-1AE735436532}" type="presParOf" srcId="{5EF67949-83B8-4D40-ACE4-C21CEED9918A}" destId="{DF86293A-5089-4F12-85DF-E15C007174EE}" srcOrd="30" destOrd="0" presId="urn:microsoft.com/office/officeart/2008/layout/LinedList"/>
    <dgm:cxn modelId="{F2A4850B-EA1E-4FDF-9AE5-703C1E4571F7}" type="presParOf" srcId="{5EF67949-83B8-4D40-ACE4-C21CEED9918A}" destId="{25DE1278-225F-4555-8D51-9EA7C35B21FB}" srcOrd="31" destOrd="0" presId="urn:microsoft.com/office/officeart/2008/layout/LinedList"/>
    <dgm:cxn modelId="{49C7BD98-E9FF-4FB1-A677-7DE95BEC361F}" type="presParOf" srcId="{25DE1278-225F-4555-8D51-9EA7C35B21FB}" destId="{1E8EE584-4F65-4034-8EAA-F2C1A2F09394}" srcOrd="0" destOrd="0" presId="urn:microsoft.com/office/officeart/2008/layout/LinedList"/>
    <dgm:cxn modelId="{F4573743-414C-43A0-A41C-AC60FC7B2B73}" type="presParOf" srcId="{25DE1278-225F-4555-8D51-9EA7C35B21FB}" destId="{8E9AE871-500E-4060-B701-E5FF6E090C89}" srcOrd="1" destOrd="0" presId="urn:microsoft.com/office/officeart/2008/layout/LinedList"/>
    <dgm:cxn modelId="{4CDCD9E3-1EC4-458B-81DD-72BA49602E2C}" type="presParOf" srcId="{25DE1278-225F-4555-8D51-9EA7C35B21FB}" destId="{67ED4713-2AFE-42A2-BD0A-4ABA26B3647F}" srcOrd="2" destOrd="0" presId="urn:microsoft.com/office/officeart/2008/layout/LinedList"/>
    <dgm:cxn modelId="{7D9D05EB-012F-4AA0-A3FB-FC8E825FF8B7}" type="presParOf" srcId="{5EF67949-83B8-4D40-ACE4-C21CEED9918A}" destId="{E31587A8-FFA9-4597-A5DE-63CCDFCAD1EF}" srcOrd="32" destOrd="0" presId="urn:microsoft.com/office/officeart/2008/layout/LinedList"/>
    <dgm:cxn modelId="{884598E7-DAA7-4DBD-BC17-ACA95B2A3E42}" type="presParOf" srcId="{5EF67949-83B8-4D40-ACE4-C21CEED9918A}" destId="{CBBA1164-825B-488F-BE1F-28CA556BB525}" srcOrd="33" destOrd="0" presId="urn:microsoft.com/office/officeart/2008/layout/LinedList"/>
    <dgm:cxn modelId="{D1967D1C-4D22-44F9-9EC7-C531FB94E4B5}" type="presParOf" srcId="{5EF67949-83B8-4D40-ACE4-C21CEED9918A}" destId="{5B4AB506-C98E-4F17-8D89-29718024D48E}" srcOrd="34" destOrd="0" presId="urn:microsoft.com/office/officeart/2008/layout/LinedList"/>
    <dgm:cxn modelId="{066454DB-4338-4383-96B9-F8B98B749623}" type="presParOf" srcId="{5B4AB506-C98E-4F17-8D89-29718024D48E}" destId="{505BEB6F-5D84-4C79-9268-7D1E24754682}" srcOrd="0" destOrd="0" presId="urn:microsoft.com/office/officeart/2008/layout/LinedList"/>
    <dgm:cxn modelId="{714348F2-77DB-4B42-84AF-2D8566B07572}" type="presParOf" srcId="{5B4AB506-C98E-4F17-8D89-29718024D48E}" destId="{AABBCE23-77F2-4CDD-8538-39F342CC9FB1}" srcOrd="1" destOrd="0" presId="urn:microsoft.com/office/officeart/2008/layout/LinedList"/>
    <dgm:cxn modelId="{465B3D8E-CF6C-49D6-8267-5DF72ACC82F7}" type="presParOf" srcId="{5B4AB506-C98E-4F17-8D89-29718024D48E}" destId="{7F691D0A-37A2-4132-8C0E-57EAA88AC091}" srcOrd="2" destOrd="0" presId="urn:microsoft.com/office/officeart/2008/layout/LinedList"/>
    <dgm:cxn modelId="{538C87AF-2856-4FC3-8AF1-56B2A77DD451}" type="presParOf" srcId="{5EF67949-83B8-4D40-ACE4-C21CEED9918A}" destId="{6D18E47F-73FC-4DCF-A911-9F76E3D14C77}" srcOrd="35" destOrd="0" presId="urn:microsoft.com/office/officeart/2008/layout/LinedList"/>
    <dgm:cxn modelId="{9C383B38-9306-4AEF-836C-B364941FF466}" type="presParOf" srcId="{5EF67949-83B8-4D40-ACE4-C21CEED9918A}" destId="{C70EC6DA-04CC-43E0-A53D-A44BFA17332A}" srcOrd="36" destOrd="0" presId="urn:microsoft.com/office/officeart/2008/layout/LinedList"/>
    <dgm:cxn modelId="{0A29C70D-7C9D-4110-B1A9-F9E2A23950EB}" type="presParOf" srcId="{5EF67949-83B8-4D40-ACE4-C21CEED9918A}" destId="{27C9795A-6FA8-47D4-82E1-1E9036535648}" srcOrd="37" destOrd="0" presId="urn:microsoft.com/office/officeart/2008/layout/LinedList"/>
    <dgm:cxn modelId="{3DFC05C6-A28D-4897-AAA9-C566C05AF9A4}" type="presParOf" srcId="{27C9795A-6FA8-47D4-82E1-1E9036535648}" destId="{7EF27D65-3263-4ECF-951B-CF989862C8C0}" srcOrd="0" destOrd="0" presId="urn:microsoft.com/office/officeart/2008/layout/LinedList"/>
    <dgm:cxn modelId="{7FA03013-7693-44B0-8ECD-46C0BF14C518}" type="presParOf" srcId="{27C9795A-6FA8-47D4-82E1-1E9036535648}" destId="{CD4948EB-5471-419F-9897-B06C48C22B84}" srcOrd="1" destOrd="0" presId="urn:microsoft.com/office/officeart/2008/layout/LinedList"/>
    <dgm:cxn modelId="{8D88F3A7-3F1B-4DB9-B49A-517B28F15255}" type="presParOf" srcId="{27C9795A-6FA8-47D4-82E1-1E9036535648}" destId="{94354EE5-CA75-4E6F-8EED-FBFC4A11556D}" srcOrd="2" destOrd="0" presId="urn:microsoft.com/office/officeart/2008/layout/LinedList"/>
    <dgm:cxn modelId="{33D29781-426C-4AFF-AE7A-984B96DC7457}" type="presParOf" srcId="{5EF67949-83B8-4D40-ACE4-C21CEED9918A}" destId="{349BF407-DEF7-43BD-B47C-B27466F5A885}" srcOrd="38" destOrd="0" presId="urn:microsoft.com/office/officeart/2008/layout/LinedList"/>
    <dgm:cxn modelId="{A6410629-B37F-4C3B-A899-1603E13E931D}" type="presParOf" srcId="{5EF67949-83B8-4D40-ACE4-C21CEED9918A}" destId="{35F1A3DB-F049-4E1B-B083-7740469DB20A}" srcOrd="39" destOrd="0" presId="urn:microsoft.com/office/officeart/2008/layout/LinedList"/>
    <dgm:cxn modelId="{25E6332C-1870-4EFA-9142-4FAEC32E3AD9}" type="presParOf" srcId="{5EF67949-83B8-4D40-ACE4-C21CEED9918A}" destId="{EC92856C-DE7E-47FD-86B9-0CCCFB53BC33}" srcOrd="40" destOrd="0" presId="urn:microsoft.com/office/officeart/2008/layout/LinedList"/>
    <dgm:cxn modelId="{6770AC59-3939-4BC2-BBA3-09870906521A}" type="presParOf" srcId="{EC92856C-DE7E-47FD-86B9-0CCCFB53BC33}" destId="{9A80AA35-53D2-4BD1-B599-8DE6FCE41AE9}" srcOrd="0" destOrd="0" presId="urn:microsoft.com/office/officeart/2008/layout/LinedList"/>
    <dgm:cxn modelId="{C41DDEE8-AD73-49E6-8B8E-31B6E5CC3D0B}" type="presParOf" srcId="{EC92856C-DE7E-47FD-86B9-0CCCFB53BC33}" destId="{E77FEBA8-2205-454A-A038-ED644DDA2839}" srcOrd="1" destOrd="0" presId="urn:microsoft.com/office/officeart/2008/layout/LinedList"/>
    <dgm:cxn modelId="{49995FC9-C89A-4DDB-A3C0-503058AC2153}" type="presParOf" srcId="{EC92856C-DE7E-47FD-86B9-0CCCFB53BC33}" destId="{F560879B-F176-4A20-9C75-DD61BBE20302}" srcOrd="2" destOrd="0" presId="urn:microsoft.com/office/officeart/2008/layout/LinedList"/>
    <dgm:cxn modelId="{8AC5DF5B-EE06-4802-A71D-D1ECF68070EF}" type="presParOf" srcId="{5EF67949-83B8-4D40-ACE4-C21CEED9918A}" destId="{1B328ACE-459D-49EC-8D38-9396A1CC6E89}" srcOrd="41" destOrd="0" presId="urn:microsoft.com/office/officeart/2008/layout/LinedList"/>
    <dgm:cxn modelId="{E9A651B1-8C11-4127-AA8D-6A299090AB3A}" type="presParOf" srcId="{5EF67949-83B8-4D40-ACE4-C21CEED9918A}" destId="{47A6AF36-CB68-4402-B169-44AC013C837C}" srcOrd="42" destOrd="0" presId="urn:microsoft.com/office/officeart/2008/layout/LinedList"/>
    <dgm:cxn modelId="{12A673A4-1419-4193-8055-A0C3E37254A1}" type="presParOf" srcId="{5EF67949-83B8-4D40-ACE4-C21CEED9918A}" destId="{BD38F472-8923-4000-865A-00D4DD987304}" srcOrd="43" destOrd="0" presId="urn:microsoft.com/office/officeart/2008/layout/LinedList"/>
    <dgm:cxn modelId="{79023A51-362E-48A7-94FE-0C7272E51FCD}" type="presParOf" srcId="{BD38F472-8923-4000-865A-00D4DD987304}" destId="{A4859D51-2C85-4705-952B-A8FEE925E302}" srcOrd="0" destOrd="0" presId="urn:microsoft.com/office/officeart/2008/layout/LinedList"/>
    <dgm:cxn modelId="{AC95544A-9B3A-47FA-AC9A-88CB5A91EA56}" type="presParOf" srcId="{BD38F472-8923-4000-865A-00D4DD987304}" destId="{9E49374B-FE9C-4026-917E-6AF59D7D2639}" srcOrd="1" destOrd="0" presId="urn:microsoft.com/office/officeart/2008/layout/LinedList"/>
    <dgm:cxn modelId="{568146E3-296D-42B6-8F58-9C4BC3FFCDA9}" type="presParOf" srcId="{BD38F472-8923-4000-865A-00D4DD987304}" destId="{B6429B93-80FD-4B14-A031-BB79C4D7D6A5}" srcOrd="2" destOrd="0" presId="urn:microsoft.com/office/officeart/2008/layout/LinedList"/>
    <dgm:cxn modelId="{82345CFA-C484-4CCC-8DCB-823F78C44B42}" type="presParOf" srcId="{5EF67949-83B8-4D40-ACE4-C21CEED9918A}" destId="{94364825-6659-4D35-B6E4-A9F0E78D89E2}" srcOrd="44" destOrd="0" presId="urn:microsoft.com/office/officeart/2008/layout/LinedList"/>
    <dgm:cxn modelId="{8DF0BC03-D821-4499-A36B-825B7B835E7F}" type="presParOf" srcId="{5EF67949-83B8-4D40-ACE4-C21CEED9918A}" destId="{75B7F540-B425-4A62-A547-33C09747DD71}" srcOrd="45" destOrd="0" presId="urn:microsoft.com/office/officeart/2008/layout/LinedList"/>
    <dgm:cxn modelId="{151CCAC1-A954-4826-9AC6-A2C8A7554E8C}" type="presParOf" srcId="{5EF67949-83B8-4D40-ACE4-C21CEED9918A}" destId="{2F4E8723-C025-43B9-982D-E767D1668BFB}" srcOrd="46" destOrd="0" presId="urn:microsoft.com/office/officeart/2008/layout/LinedList"/>
    <dgm:cxn modelId="{A30EE883-AF9A-467B-BBA5-F217931A127B}" type="presParOf" srcId="{2F4E8723-C025-43B9-982D-E767D1668BFB}" destId="{F720B35B-35DF-4A9A-AB64-50A23B90D9C0}" srcOrd="0" destOrd="0" presId="urn:microsoft.com/office/officeart/2008/layout/LinedList"/>
    <dgm:cxn modelId="{136A64EA-DA32-451C-B850-854E32964489}" type="presParOf" srcId="{2F4E8723-C025-43B9-982D-E767D1668BFB}" destId="{A052AF6C-4A78-4370-A147-755EB34AE8F6}" srcOrd="1" destOrd="0" presId="urn:microsoft.com/office/officeart/2008/layout/LinedList"/>
    <dgm:cxn modelId="{31021CF2-26EB-4166-9716-E01FBDBC31E2}" type="presParOf" srcId="{2F4E8723-C025-43B9-982D-E767D1668BFB}" destId="{C9273670-081F-4425-8359-2BE8BF06C93D}" srcOrd="2" destOrd="0" presId="urn:microsoft.com/office/officeart/2008/layout/LinedList"/>
    <dgm:cxn modelId="{AF718BA9-3FDA-4BA3-A92D-2CF9280AE5EE}" type="presParOf" srcId="{5EF67949-83B8-4D40-ACE4-C21CEED9918A}" destId="{0381C064-00C8-4FE1-A19E-0DD58CA0B093}" srcOrd="47" destOrd="0" presId="urn:microsoft.com/office/officeart/2008/layout/LinedList"/>
    <dgm:cxn modelId="{B0F6A0E4-9D5F-43EE-8BCD-2412629A6AE3}" type="presParOf" srcId="{5EF67949-83B8-4D40-ACE4-C21CEED9918A}" destId="{D141E2C2-33CC-4DF2-8569-D27DE9014EA8}" srcOrd="48" destOrd="0" presId="urn:microsoft.com/office/officeart/2008/layout/LinedList"/>
    <dgm:cxn modelId="{51B2467A-307A-4C37-93C9-D12D67DE6DAD}" type="presParOf" srcId="{5EF67949-83B8-4D40-ACE4-C21CEED9918A}" destId="{CAF05DD3-F172-429F-BE34-8162676CD16B}" srcOrd="49" destOrd="0" presId="urn:microsoft.com/office/officeart/2008/layout/LinedList"/>
    <dgm:cxn modelId="{E8E8A107-305E-40F6-B135-B31CD0957900}" type="presParOf" srcId="{CAF05DD3-F172-429F-BE34-8162676CD16B}" destId="{C37535BD-85D9-46C1-8C65-B2D126AC24B8}" srcOrd="0" destOrd="0" presId="urn:microsoft.com/office/officeart/2008/layout/LinedList"/>
    <dgm:cxn modelId="{7BCAED64-B246-4716-83B1-86CABCF56776}" type="presParOf" srcId="{CAF05DD3-F172-429F-BE34-8162676CD16B}" destId="{38856C38-E9AF-42B2-88D4-4FE98E4E51ED}" srcOrd="1" destOrd="0" presId="urn:microsoft.com/office/officeart/2008/layout/LinedList"/>
    <dgm:cxn modelId="{376DCC60-5BDB-4A75-BE09-E32477BF315E}" type="presParOf" srcId="{CAF05DD3-F172-429F-BE34-8162676CD16B}" destId="{E13AAF6F-8701-4D61-ABB7-51F72B5DE567}" srcOrd="2" destOrd="0" presId="urn:microsoft.com/office/officeart/2008/layout/LinedList"/>
    <dgm:cxn modelId="{E105B47E-8277-4092-AF6B-019EA74CFF74}" type="presParOf" srcId="{5EF67949-83B8-4D40-ACE4-C21CEED9918A}" destId="{6A37BB15-9D7B-485A-9906-AAE403283906}" srcOrd="50" destOrd="0" presId="urn:microsoft.com/office/officeart/2008/layout/LinedList"/>
    <dgm:cxn modelId="{D922D24C-86A1-4D28-85E9-E21BC71888C4}" type="presParOf" srcId="{5EF67949-83B8-4D40-ACE4-C21CEED9918A}" destId="{B7D2A366-B7C4-4109-AA26-961876D5E109}" srcOrd="51" destOrd="0" presId="urn:microsoft.com/office/officeart/2008/layout/LinedList"/>
    <dgm:cxn modelId="{373EACE5-634C-46BA-B47D-348F0680C8B8}" type="presParOf" srcId="{5EF67949-83B8-4D40-ACE4-C21CEED9918A}" destId="{4C5EC295-118D-4085-AAB8-99AA60C01440}" srcOrd="52" destOrd="0" presId="urn:microsoft.com/office/officeart/2008/layout/LinedList"/>
    <dgm:cxn modelId="{CDFF31B5-27A8-4383-A907-F39854316813}" type="presParOf" srcId="{4C5EC295-118D-4085-AAB8-99AA60C01440}" destId="{A33760F7-D43D-48D3-B94A-0897CFE5EA62}" srcOrd="0" destOrd="0" presId="urn:microsoft.com/office/officeart/2008/layout/LinedList"/>
    <dgm:cxn modelId="{A279895F-9541-4672-AABA-E9E583D5496B}" type="presParOf" srcId="{4C5EC295-118D-4085-AAB8-99AA60C01440}" destId="{34D2062E-DB34-45C0-95EA-4CE08C0C2C1F}" srcOrd="1" destOrd="0" presId="urn:microsoft.com/office/officeart/2008/layout/LinedList"/>
    <dgm:cxn modelId="{F3853150-302C-4A3E-B731-C4CEE29E650B}" type="presParOf" srcId="{4C5EC295-118D-4085-AAB8-99AA60C01440}" destId="{8EDACF46-D8E1-4489-9AA2-6220BCC1C72C}" srcOrd="2" destOrd="0" presId="urn:microsoft.com/office/officeart/2008/layout/LinedList"/>
    <dgm:cxn modelId="{6778446C-1BA2-4E95-B310-0B267DCB89A9}" type="presParOf" srcId="{5EF67949-83B8-4D40-ACE4-C21CEED9918A}" destId="{77DDCB1B-00DC-4447-BE99-AB4E94AD3F5A}" srcOrd="53" destOrd="0" presId="urn:microsoft.com/office/officeart/2008/layout/LinedList"/>
    <dgm:cxn modelId="{4871055A-3CDD-4225-A27D-DF4767937E89}" type="presParOf" srcId="{5EF67949-83B8-4D40-ACE4-C21CEED9918A}" destId="{08B513FC-7953-47F0-A8C0-2D61E9B7D8E5}" srcOrd="54" destOrd="0" presId="urn:microsoft.com/office/officeart/2008/layout/LinedList"/>
    <dgm:cxn modelId="{18A1C0C1-83F4-48E8-9B59-0C1F81C043DE}" type="presParOf" srcId="{5EF67949-83B8-4D40-ACE4-C21CEED9918A}" destId="{3B7631D4-1A4F-4A2E-941C-CC1BD8817C33}" srcOrd="55" destOrd="0" presId="urn:microsoft.com/office/officeart/2008/layout/LinedList"/>
    <dgm:cxn modelId="{FC09AA10-4D1B-4182-BC0D-49E024F0D49A}" type="presParOf" srcId="{3B7631D4-1A4F-4A2E-941C-CC1BD8817C33}" destId="{E4AB0FE0-A5CC-48B4-8F2A-82C0B072329E}" srcOrd="0" destOrd="0" presId="urn:microsoft.com/office/officeart/2008/layout/LinedList"/>
    <dgm:cxn modelId="{E55D6F20-7978-46C0-9BAD-1AF78026A7E2}" type="presParOf" srcId="{3B7631D4-1A4F-4A2E-941C-CC1BD8817C33}" destId="{B2774304-0A25-49A7-B581-BD54481880B2}" srcOrd="1" destOrd="0" presId="urn:microsoft.com/office/officeart/2008/layout/LinedList"/>
    <dgm:cxn modelId="{58FF780D-9E42-4B8F-AF4F-FB155411E6E9}" type="presParOf" srcId="{3B7631D4-1A4F-4A2E-941C-CC1BD8817C33}" destId="{D633AADE-A3A5-4298-B5C0-45C6CBBC6903}" srcOrd="2" destOrd="0" presId="urn:microsoft.com/office/officeart/2008/layout/LinedList"/>
    <dgm:cxn modelId="{95234E50-E52C-4C19-AE27-92A6A9E37649}" type="presParOf" srcId="{5EF67949-83B8-4D40-ACE4-C21CEED9918A}" destId="{402EE06E-F421-4E16-9BD6-9544FD2F69E7}" srcOrd="56" destOrd="0" presId="urn:microsoft.com/office/officeart/2008/layout/LinedList"/>
    <dgm:cxn modelId="{972B6387-0629-4037-9506-A6F1F47FE738}" type="presParOf" srcId="{5EF67949-83B8-4D40-ACE4-C21CEED9918A}" destId="{10E6F6E0-BC34-408C-B228-073AA3685518}" srcOrd="57" destOrd="0" presId="urn:microsoft.com/office/officeart/2008/layout/LinedList"/>
    <dgm:cxn modelId="{761677F5-12F3-494F-B028-803F53B5F957}" type="presParOf" srcId="{5EF67949-83B8-4D40-ACE4-C21CEED9918A}" destId="{089BD09D-BAC1-4B7F-B89C-83C115957AEF}" srcOrd="58" destOrd="0" presId="urn:microsoft.com/office/officeart/2008/layout/LinedList"/>
    <dgm:cxn modelId="{45F1FFC7-8E6C-4DE5-83D6-81DFB3FFEBEA}" type="presParOf" srcId="{089BD09D-BAC1-4B7F-B89C-83C115957AEF}" destId="{8827AE64-4ED5-4A73-AE34-CEA20BF82113}" srcOrd="0" destOrd="0" presId="urn:microsoft.com/office/officeart/2008/layout/LinedList"/>
    <dgm:cxn modelId="{5A9367A6-3E57-4B21-82E5-F33F1A688935}" type="presParOf" srcId="{089BD09D-BAC1-4B7F-B89C-83C115957AEF}" destId="{A6684FC0-6E5D-4F5E-9BC4-299F29AA9F34}" srcOrd="1" destOrd="0" presId="urn:microsoft.com/office/officeart/2008/layout/LinedList"/>
    <dgm:cxn modelId="{0C019302-4306-4B4D-8218-6A9355D0C8F9}" type="presParOf" srcId="{089BD09D-BAC1-4B7F-B89C-83C115957AEF}" destId="{D089A017-7C03-4FCF-84FE-EAD1361F6D0B}" srcOrd="2" destOrd="0" presId="urn:microsoft.com/office/officeart/2008/layout/LinedList"/>
    <dgm:cxn modelId="{40B51390-9F59-4B5B-ABB5-22266F0844A3}" type="presParOf" srcId="{5EF67949-83B8-4D40-ACE4-C21CEED9918A}" destId="{EAC75E3B-98CC-4E4F-975D-8450F14B0C8C}" srcOrd="59" destOrd="0" presId="urn:microsoft.com/office/officeart/2008/layout/LinedList"/>
    <dgm:cxn modelId="{09446458-E84A-4C3C-A636-2336A65AF20D}" type="presParOf" srcId="{5EF67949-83B8-4D40-ACE4-C21CEED9918A}" destId="{BA2B1830-AF2B-4533-A833-AEE9F3C4B084}" srcOrd="60" destOrd="0" presId="urn:microsoft.com/office/officeart/2008/layout/LinedList"/>
    <dgm:cxn modelId="{3A15413B-2BF9-49FC-BDC3-0D20B6750616}" type="presParOf" srcId="{5EF67949-83B8-4D40-ACE4-C21CEED9918A}" destId="{4E48C21C-2E77-4164-A85C-BDD7857C7143}" srcOrd="61" destOrd="0" presId="urn:microsoft.com/office/officeart/2008/layout/LinedList"/>
    <dgm:cxn modelId="{7AAD0518-5098-4642-9383-A625FC874978}" type="presParOf" srcId="{4E48C21C-2E77-4164-A85C-BDD7857C7143}" destId="{817D75AE-6E77-4A8A-ABCF-A275B6088DA9}" srcOrd="0" destOrd="0" presId="urn:microsoft.com/office/officeart/2008/layout/LinedList"/>
    <dgm:cxn modelId="{ED965794-9012-4C02-8238-03E5BFE66BE5}" type="presParOf" srcId="{4E48C21C-2E77-4164-A85C-BDD7857C7143}" destId="{2A0F09C5-3228-46BD-8F46-7A78004A02DF}" srcOrd="1" destOrd="0" presId="urn:microsoft.com/office/officeart/2008/layout/LinedList"/>
    <dgm:cxn modelId="{E8B923F1-F3A9-4903-96F8-02D44B286BB7}" type="presParOf" srcId="{4E48C21C-2E77-4164-A85C-BDD7857C7143}" destId="{A230FDF2-2B77-4EB1-8940-4864935FF9F2}" srcOrd="2" destOrd="0" presId="urn:microsoft.com/office/officeart/2008/layout/LinedList"/>
    <dgm:cxn modelId="{7BE496BF-B96A-43BD-AC5F-107607ADC229}" type="presParOf" srcId="{5EF67949-83B8-4D40-ACE4-C21CEED9918A}" destId="{C402F6EA-E8F5-4CAE-AFE5-6400218783B3}" srcOrd="62" destOrd="0" presId="urn:microsoft.com/office/officeart/2008/layout/LinedList"/>
    <dgm:cxn modelId="{4025F557-8C1B-4BC0-B13E-75A14DE50E78}" type="presParOf" srcId="{5EF67949-83B8-4D40-ACE4-C21CEED9918A}" destId="{FD4D781E-997B-48AB-BA11-1A50A7C588EE}" srcOrd="63" destOrd="0" presId="urn:microsoft.com/office/officeart/2008/layout/LinedList"/>
    <dgm:cxn modelId="{E113ACA1-C5A9-4EEA-AFD1-1D45637E7EC9}" type="presParOf" srcId="{5EF67949-83B8-4D40-ACE4-C21CEED9918A}" destId="{1DDE9324-6C4D-4BE3-BC09-F405B1D8B254}" srcOrd="64" destOrd="0" presId="urn:microsoft.com/office/officeart/2008/layout/LinedList"/>
    <dgm:cxn modelId="{3B582FEC-70F6-4304-8CD8-85EDC2087EB2}" type="presParOf" srcId="{1DDE9324-6C4D-4BE3-BC09-F405B1D8B254}" destId="{98C5DD34-6926-4B5B-9772-27B1E2441C2B}" srcOrd="0" destOrd="0" presId="urn:microsoft.com/office/officeart/2008/layout/LinedList"/>
    <dgm:cxn modelId="{5613D4FA-4BAF-4FCA-90F0-E3CD0BCDFEF3}" type="presParOf" srcId="{1DDE9324-6C4D-4BE3-BC09-F405B1D8B254}" destId="{99DCA680-828E-4691-8CED-CE1E18F4A02E}" srcOrd="1" destOrd="0" presId="urn:microsoft.com/office/officeart/2008/layout/LinedList"/>
    <dgm:cxn modelId="{C0328FC1-9088-43D5-8DA4-FBA8DFFC2280}" type="presParOf" srcId="{1DDE9324-6C4D-4BE3-BC09-F405B1D8B254}" destId="{2FC236B0-FC98-4A61-80A3-F09974F2C46C}" srcOrd="2" destOrd="0" presId="urn:microsoft.com/office/officeart/2008/layout/LinedList"/>
    <dgm:cxn modelId="{1C72B3A0-E504-4884-B668-2E0AC46960B3}" type="presParOf" srcId="{5EF67949-83B8-4D40-ACE4-C21CEED9918A}" destId="{6DA77511-3DDB-4D34-AA4B-45365A56AB0B}" srcOrd="65" destOrd="0" presId="urn:microsoft.com/office/officeart/2008/layout/LinedList"/>
    <dgm:cxn modelId="{D8D58C76-C373-4CE5-8F32-03B626D50646}" type="presParOf" srcId="{5EF67949-83B8-4D40-ACE4-C21CEED9918A}" destId="{0B57A1EA-74C1-4588-8CA6-75ABC8B79D12}" srcOrd="66" destOrd="0" presId="urn:microsoft.com/office/officeart/2008/layout/LinedList"/>
    <dgm:cxn modelId="{3794EA65-D376-48F3-9906-3A775335B425}" type="presParOf" srcId="{5EF67949-83B8-4D40-ACE4-C21CEED9918A}" destId="{6197E207-015A-4584-8FA8-565BDEE56946}" srcOrd="67" destOrd="0" presId="urn:microsoft.com/office/officeart/2008/layout/LinedList"/>
    <dgm:cxn modelId="{04F494C7-4C6F-47DC-914B-9E0245CDE658}" type="presParOf" srcId="{6197E207-015A-4584-8FA8-565BDEE56946}" destId="{DEB8B441-DDA6-40D2-9254-BE257E7C0422}" srcOrd="0" destOrd="0" presId="urn:microsoft.com/office/officeart/2008/layout/LinedList"/>
    <dgm:cxn modelId="{9CD6334E-5CA6-470B-921A-29DEECAC7C26}" type="presParOf" srcId="{6197E207-015A-4584-8FA8-565BDEE56946}" destId="{AAF11523-BCDA-420D-90F1-CAE444C107B4}" srcOrd="1" destOrd="0" presId="urn:microsoft.com/office/officeart/2008/layout/LinedList"/>
    <dgm:cxn modelId="{55A9E7ED-AD51-4855-A9B8-DE79153A3873}" type="presParOf" srcId="{6197E207-015A-4584-8FA8-565BDEE56946}" destId="{F7582883-74A0-4C9D-BF36-6D479CE1F04C}" srcOrd="2" destOrd="0" presId="urn:microsoft.com/office/officeart/2008/layout/LinedList"/>
    <dgm:cxn modelId="{41A25009-CF54-4AAC-BAB0-FD946CC592B4}" type="presParOf" srcId="{5EF67949-83B8-4D40-ACE4-C21CEED9918A}" destId="{B660F155-5AA0-4183-817E-94834A6A4DA4}" srcOrd="68" destOrd="0" presId="urn:microsoft.com/office/officeart/2008/layout/LinedList"/>
    <dgm:cxn modelId="{0F2D93A5-A5D0-4252-86D2-97D8526DCE71}" type="presParOf" srcId="{5EF67949-83B8-4D40-ACE4-C21CEED9918A}" destId="{DFD454C3-CD44-442C-87F5-D1AACF02C19C}" srcOrd="69" destOrd="0" presId="urn:microsoft.com/office/officeart/2008/layout/LinedList"/>
    <dgm:cxn modelId="{674E5E7A-503F-4145-87AE-2D7881775DAA}" type="presParOf" srcId="{5EF67949-83B8-4D40-ACE4-C21CEED9918A}" destId="{9F5D969E-6CBC-4974-AC39-5A669AF05822}" srcOrd="70" destOrd="0" presId="urn:microsoft.com/office/officeart/2008/layout/LinedList"/>
    <dgm:cxn modelId="{9929CBD7-CC41-4CDB-8973-3251B766E9E0}" type="presParOf" srcId="{9F5D969E-6CBC-4974-AC39-5A669AF05822}" destId="{7EEC65BD-FB2A-4980-B49E-6C0001AE6E58}" srcOrd="0" destOrd="0" presId="urn:microsoft.com/office/officeart/2008/layout/LinedList"/>
    <dgm:cxn modelId="{43118AAF-2FA0-4A1A-9408-043A9B1979A1}" type="presParOf" srcId="{9F5D969E-6CBC-4974-AC39-5A669AF05822}" destId="{DA5A382E-1F01-467A-9E88-B08E7E23CC3A}" srcOrd="1" destOrd="0" presId="urn:microsoft.com/office/officeart/2008/layout/LinedList"/>
    <dgm:cxn modelId="{B6955B43-D0CE-41D0-BEC1-F658224EC676}" type="presParOf" srcId="{9F5D969E-6CBC-4974-AC39-5A669AF05822}" destId="{1B13167B-78E3-47E4-BF06-6AEF80AE188C}" srcOrd="2" destOrd="0" presId="urn:microsoft.com/office/officeart/2008/layout/LinedList"/>
    <dgm:cxn modelId="{8EB9F917-6471-4294-814E-1480E19FA6DC}" type="presParOf" srcId="{5EF67949-83B8-4D40-ACE4-C21CEED9918A}" destId="{ED108DF6-B04D-4CF8-BC6F-A5767A062EF5}" srcOrd="71" destOrd="0" presId="urn:microsoft.com/office/officeart/2008/layout/LinedList"/>
    <dgm:cxn modelId="{9A24789B-B077-4B13-B835-34E9BF750BAE}" type="presParOf" srcId="{5EF67949-83B8-4D40-ACE4-C21CEED9918A}" destId="{7396C5F8-0579-4BB6-9011-602F140AB862}" srcOrd="72" destOrd="0" presId="urn:microsoft.com/office/officeart/2008/layout/LinedList"/>
    <dgm:cxn modelId="{4EDCF16D-F281-4EA7-B437-A273CD486EDE}" type="presParOf" srcId="{5EF67949-83B8-4D40-ACE4-C21CEED9918A}" destId="{CF5100EB-4FEC-49FD-9B05-38F81B8ADAA7}" srcOrd="73" destOrd="0" presId="urn:microsoft.com/office/officeart/2008/layout/LinedList"/>
    <dgm:cxn modelId="{094E7D39-F70E-4FF7-B827-98BC33C31BA1}" type="presParOf" srcId="{CF5100EB-4FEC-49FD-9B05-38F81B8ADAA7}" destId="{2A423296-B598-44B9-A771-517E61E5C6DC}" srcOrd="0" destOrd="0" presId="urn:microsoft.com/office/officeart/2008/layout/LinedList"/>
    <dgm:cxn modelId="{21FF6564-5F4D-4CBB-B189-48EC3F286506}" type="presParOf" srcId="{CF5100EB-4FEC-49FD-9B05-38F81B8ADAA7}" destId="{8C872417-C98B-4608-BED6-39F8BBFFF135}" srcOrd="1" destOrd="0" presId="urn:microsoft.com/office/officeart/2008/layout/LinedList"/>
    <dgm:cxn modelId="{44614525-DAD3-42B4-8ABA-894ECC6832EA}" type="presParOf" srcId="{CF5100EB-4FEC-49FD-9B05-38F81B8ADAA7}" destId="{7F51955A-C9BF-4B0D-87E3-63683E8ADFCF}" srcOrd="2" destOrd="0" presId="urn:microsoft.com/office/officeart/2008/layout/LinedList"/>
    <dgm:cxn modelId="{B6654CCD-D105-46D1-BAF8-AF23F9BE9BB8}" type="presParOf" srcId="{5EF67949-83B8-4D40-ACE4-C21CEED9918A}" destId="{98040F9C-A049-42EA-9965-84F64D69C4E5}" srcOrd="74" destOrd="0" presId="urn:microsoft.com/office/officeart/2008/layout/LinedList"/>
    <dgm:cxn modelId="{39EFC602-415B-4E33-9ECA-2337DE913CC8}" type="presParOf" srcId="{5EF67949-83B8-4D40-ACE4-C21CEED9918A}" destId="{CC0192EB-81E3-43C2-8B53-E3813023D0E2}" srcOrd="75" destOrd="0" presId="urn:microsoft.com/office/officeart/2008/layout/LinedList"/>
    <dgm:cxn modelId="{1EC0A035-F17D-4A89-A77D-7E695DD82DA8}" type="presParOf" srcId="{5EF67949-83B8-4D40-ACE4-C21CEED9918A}" destId="{5A03A6B0-06D0-441B-BB76-3B9F48C2C1DC}" srcOrd="76" destOrd="0" presId="urn:microsoft.com/office/officeart/2008/layout/LinedList"/>
    <dgm:cxn modelId="{E84EC40A-B7F7-47CC-AD77-2742A041F048}" type="presParOf" srcId="{5A03A6B0-06D0-441B-BB76-3B9F48C2C1DC}" destId="{27FF4FBA-3753-4199-BC36-F890F2F2C1B2}" srcOrd="0" destOrd="0" presId="urn:microsoft.com/office/officeart/2008/layout/LinedList"/>
    <dgm:cxn modelId="{0D87642E-EE63-4743-8217-2AAF4817C533}" type="presParOf" srcId="{5A03A6B0-06D0-441B-BB76-3B9F48C2C1DC}" destId="{5F332F30-9989-436C-A933-54ED9039919D}" srcOrd="1" destOrd="0" presId="urn:microsoft.com/office/officeart/2008/layout/LinedList"/>
    <dgm:cxn modelId="{CDF5E103-EE82-4AD2-9FB3-54E4BC22F7D4}" type="presParOf" srcId="{5A03A6B0-06D0-441B-BB76-3B9F48C2C1DC}" destId="{E38B8B19-9D02-4DA9-A6C5-4873CCA6EA04}" srcOrd="2" destOrd="0" presId="urn:microsoft.com/office/officeart/2008/layout/LinedList"/>
    <dgm:cxn modelId="{7BB46FBA-447A-470F-951E-947E28CA8E44}" type="presParOf" srcId="{5EF67949-83B8-4D40-ACE4-C21CEED9918A}" destId="{A7F7EE5D-97E8-4D89-BEF4-66EDB507894B}" srcOrd="77" destOrd="0" presId="urn:microsoft.com/office/officeart/2008/layout/LinedList"/>
    <dgm:cxn modelId="{66A24CF6-6DED-4A0F-A7E6-9A5ADEA557BA}" type="presParOf" srcId="{5EF67949-83B8-4D40-ACE4-C21CEED9918A}" destId="{92B0C309-11C9-4397-BBFC-ACBA7C944C2E}" srcOrd="78" destOrd="0" presId="urn:microsoft.com/office/officeart/2008/layout/LinedList"/>
    <dgm:cxn modelId="{D64B5373-3159-4EEC-AFB7-D871B76C9BC5}" type="presParOf" srcId="{5EF67949-83B8-4D40-ACE4-C21CEED9918A}" destId="{20F1E52E-705B-4AEB-AD81-DE464D28EC16}" srcOrd="79" destOrd="0" presId="urn:microsoft.com/office/officeart/2008/layout/LinedList"/>
    <dgm:cxn modelId="{6B7D65A2-85F0-4F8B-8A63-41B366D29E50}" type="presParOf" srcId="{20F1E52E-705B-4AEB-AD81-DE464D28EC16}" destId="{F8677FF8-3916-4CBA-87DD-35476B18C043}" srcOrd="0" destOrd="0" presId="urn:microsoft.com/office/officeart/2008/layout/LinedList"/>
    <dgm:cxn modelId="{D2CBC006-B1A2-422D-B0DA-B75AA963A535}" type="presParOf" srcId="{20F1E52E-705B-4AEB-AD81-DE464D28EC16}" destId="{00BD8C26-0F2C-4C98-8C5E-91B850A07275}" srcOrd="1" destOrd="0" presId="urn:microsoft.com/office/officeart/2008/layout/LinedList"/>
    <dgm:cxn modelId="{06AC0910-1732-4C12-BE02-D6A80344EDBB}" type="presParOf" srcId="{20F1E52E-705B-4AEB-AD81-DE464D28EC16}" destId="{96D4C9A0-5ED3-4556-85A1-C45D28B35E54}" srcOrd="2" destOrd="0" presId="urn:microsoft.com/office/officeart/2008/layout/LinedList"/>
    <dgm:cxn modelId="{D0102F9F-C3AC-4A81-812F-83767BE35355}" type="presParOf" srcId="{5EF67949-83B8-4D40-ACE4-C21CEED9918A}" destId="{8589424D-2E64-4891-881E-2733F8BB260B}" srcOrd="80" destOrd="0" presId="urn:microsoft.com/office/officeart/2008/layout/LinedList"/>
    <dgm:cxn modelId="{87F1DAF6-400A-4AA3-BEFE-039E72E9B460}" type="presParOf" srcId="{5EF67949-83B8-4D40-ACE4-C21CEED9918A}" destId="{87611BDF-C5A5-433F-A71E-979115A6E998}" srcOrd="8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D5085-CAF9-4EBE-981D-90413D2704AD}">
      <dsp:nvSpPr>
        <dsp:cNvPr id="0" name=""/>
        <dsp:cNvSpPr/>
      </dsp:nvSpPr>
      <dsp:spPr>
        <a:xfrm>
          <a:off x="0" y="3161"/>
          <a:ext cx="10081120"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sp>
    <dsp:sp modelId="{E3DE9422-1F65-4C6C-A321-8142AC46FB69}">
      <dsp:nvSpPr>
        <dsp:cNvPr id="0" name=""/>
        <dsp:cNvSpPr/>
      </dsp:nvSpPr>
      <dsp:spPr>
        <a:xfrm>
          <a:off x="0" y="3161"/>
          <a:ext cx="1158179" cy="6468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0" kern="1200" cap="none" spc="0" dirty="0" smtClean="0">
              <a:ln w="0"/>
              <a:solidFill>
                <a:srgbClr val="AC1407"/>
              </a:solidFill>
              <a:effectLst>
                <a:reflection blurRad="6350" stA="53000" endA="300" endPos="35500" dir="5400000" sy="-90000" algn="bl" rotWithShape="0"/>
              </a:effectLst>
            </a:rPr>
            <a:t>İÇİNDEKİLER</a:t>
          </a:r>
        </a:p>
      </dsp:txBody>
      <dsp:txXfrm>
        <a:off x="0" y="3161"/>
        <a:ext cx="1158179" cy="6468616"/>
      </dsp:txXfrm>
    </dsp:sp>
    <dsp:sp modelId="{8356CD4B-3190-4727-8D23-B493B7156105}">
      <dsp:nvSpPr>
        <dsp:cNvPr id="0" name=""/>
        <dsp:cNvSpPr/>
      </dsp:nvSpPr>
      <dsp:spPr>
        <a:xfrm>
          <a:off x="1309396" y="14532"/>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b="1" kern="1200" dirty="0" smtClean="0"/>
            <a:t>Bölüm 7: ARŞİVLEME</a:t>
          </a:r>
          <a:endParaRPr lang="tr-TR" sz="1500" b="1" kern="1200" dirty="0"/>
        </a:p>
      </dsp:txBody>
      <dsp:txXfrm>
        <a:off x="1309396" y="14532"/>
        <a:ext cx="7913679" cy="227412"/>
      </dsp:txXfrm>
    </dsp:sp>
    <dsp:sp modelId="{3AD749F8-EA61-4206-B58C-630B4B922868}">
      <dsp:nvSpPr>
        <dsp:cNvPr id="0" name=""/>
        <dsp:cNvSpPr/>
      </dsp:nvSpPr>
      <dsp:spPr>
        <a:xfrm>
          <a:off x="1158179" y="241944"/>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34A70C98-7BA1-48F8-AFF6-87F513F7F6BD}">
      <dsp:nvSpPr>
        <dsp:cNvPr id="0" name=""/>
        <dsp:cNvSpPr/>
      </dsp:nvSpPr>
      <dsp:spPr>
        <a:xfrm>
          <a:off x="1309396" y="253315"/>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b="0" kern="1200" dirty="0" smtClean="0"/>
            <a:t>ARŞİVLEMENİN ANLAMI VE ARŞİVLEME SİSTEMLERİ</a:t>
          </a:r>
          <a:endParaRPr lang="tr-TR" sz="1500" b="0" kern="1200" dirty="0"/>
        </a:p>
      </dsp:txBody>
      <dsp:txXfrm>
        <a:off x="1309396" y="253315"/>
        <a:ext cx="7913679" cy="227412"/>
      </dsp:txXfrm>
    </dsp:sp>
    <dsp:sp modelId="{D7CDA109-81BE-4785-A323-7AD1B283A20A}">
      <dsp:nvSpPr>
        <dsp:cNvPr id="0" name=""/>
        <dsp:cNvSpPr/>
      </dsp:nvSpPr>
      <dsp:spPr>
        <a:xfrm>
          <a:off x="1158179" y="480727"/>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EC142641-BEBC-4A18-9CBA-F4ADECB1BA53}">
      <dsp:nvSpPr>
        <dsp:cNvPr id="0" name=""/>
        <dsp:cNvSpPr/>
      </dsp:nvSpPr>
      <dsp:spPr>
        <a:xfrm>
          <a:off x="1309396" y="492098"/>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1. Arşivlemenin </a:t>
          </a:r>
          <a:r>
            <a:rPr lang="tr-TR" sz="1500" kern="1200" dirty="0" smtClean="0"/>
            <a:t>Amacı ve Önemi</a:t>
          </a:r>
          <a:endParaRPr lang="tr-TR" sz="1500" b="0" kern="1200" dirty="0"/>
        </a:p>
      </dsp:txBody>
      <dsp:txXfrm>
        <a:off x="1309396" y="492098"/>
        <a:ext cx="7913679" cy="227412"/>
      </dsp:txXfrm>
    </dsp:sp>
    <dsp:sp modelId="{EEB9350E-F4C9-4B79-A2CE-FE1FBD6A6467}">
      <dsp:nvSpPr>
        <dsp:cNvPr id="0" name=""/>
        <dsp:cNvSpPr/>
      </dsp:nvSpPr>
      <dsp:spPr>
        <a:xfrm>
          <a:off x="1158179" y="719510"/>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393FA1D2-2CB7-420C-9DF3-3C3DBD901341}">
      <dsp:nvSpPr>
        <dsp:cNvPr id="0" name=""/>
        <dsp:cNvSpPr/>
      </dsp:nvSpPr>
      <dsp:spPr>
        <a:xfrm>
          <a:off x="1309396" y="730880"/>
          <a:ext cx="8105665"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2. Arşivleme </a:t>
          </a:r>
          <a:r>
            <a:rPr lang="tr-TR" sz="1500" kern="1200" dirty="0" smtClean="0"/>
            <a:t>Türleri</a:t>
          </a:r>
          <a:endParaRPr lang="tr-TR" sz="1500" kern="1200" dirty="0"/>
        </a:p>
      </dsp:txBody>
      <dsp:txXfrm>
        <a:off x="1309396" y="730880"/>
        <a:ext cx="8105665" cy="227412"/>
      </dsp:txXfrm>
    </dsp:sp>
    <dsp:sp modelId="{A883E7EA-F08F-4F15-8BED-DCC18A1DADAF}">
      <dsp:nvSpPr>
        <dsp:cNvPr id="0" name=""/>
        <dsp:cNvSpPr/>
      </dsp:nvSpPr>
      <dsp:spPr>
        <a:xfrm>
          <a:off x="1158179" y="958293"/>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3FCC0E1A-4885-40D1-A36E-DC38B7B3333C}">
      <dsp:nvSpPr>
        <dsp:cNvPr id="0" name=""/>
        <dsp:cNvSpPr/>
      </dsp:nvSpPr>
      <dsp:spPr>
        <a:xfrm>
          <a:off x="1309396" y="969663"/>
          <a:ext cx="8105665"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3. Arşivleme </a:t>
          </a:r>
          <a:r>
            <a:rPr lang="tr-TR" sz="1500" kern="1200" dirty="0" smtClean="0"/>
            <a:t>Süreci</a:t>
          </a:r>
        </a:p>
      </dsp:txBody>
      <dsp:txXfrm>
        <a:off x="1309396" y="969663"/>
        <a:ext cx="8105665" cy="227412"/>
      </dsp:txXfrm>
    </dsp:sp>
    <dsp:sp modelId="{A314EC42-730B-4B89-8B5A-57B51A827599}">
      <dsp:nvSpPr>
        <dsp:cNvPr id="0" name=""/>
        <dsp:cNvSpPr/>
      </dsp:nvSpPr>
      <dsp:spPr>
        <a:xfrm>
          <a:off x="1158179" y="1197076"/>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0FEF209B-1810-4AEC-A1C6-38A4784EBEAD}">
      <dsp:nvSpPr>
        <dsp:cNvPr id="0" name=""/>
        <dsp:cNvSpPr/>
      </dsp:nvSpPr>
      <dsp:spPr>
        <a:xfrm>
          <a:off x="1309396" y="1208446"/>
          <a:ext cx="8105665"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4. Arşiv </a:t>
          </a:r>
          <a:r>
            <a:rPr lang="tr-TR" sz="1500" kern="1200" dirty="0" smtClean="0"/>
            <a:t>Malzemesinin Gizliliği ve Fiziksel Korunması</a:t>
          </a:r>
        </a:p>
      </dsp:txBody>
      <dsp:txXfrm>
        <a:off x="1309396" y="1208446"/>
        <a:ext cx="8105665" cy="227412"/>
      </dsp:txXfrm>
    </dsp:sp>
    <dsp:sp modelId="{251229EF-44BC-4B85-AD59-00D3E1AEE88E}">
      <dsp:nvSpPr>
        <dsp:cNvPr id="0" name=""/>
        <dsp:cNvSpPr/>
      </dsp:nvSpPr>
      <dsp:spPr>
        <a:xfrm>
          <a:off x="1158179" y="1435859"/>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F0B68286-F5CC-4DDC-98C7-3B3311C556D2}">
      <dsp:nvSpPr>
        <dsp:cNvPr id="0" name=""/>
        <dsp:cNvSpPr/>
      </dsp:nvSpPr>
      <dsp:spPr>
        <a:xfrm>
          <a:off x="1309396" y="1447229"/>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5. Arşiv </a:t>
          </a:r>
          <a:r>
            <a:rPr lang="tr-TR" sz="1500" kern="1200" dirty="0" smtClean="0"/>
            <a:t>Malzemesinden Yararlanma</a:t>
          </a:r>
        </a:p>
      </dsp:txBody>
      <dsp:txXfrm>
        <a:off x="1309396" y="1447229"/>
        <a:ext cx="7913679" cy="227412"/>
      </dsp:txXfrm>
    </dsp:sp>
    <dsp:sp modelId="{5296297B-7EDC-4955-B106-3446032820A6}">
      <dsp:nvSpPr>
        <dsp:cNvPr id="0" name=""/>
        <dsp:cNvSpPr/>
      </dsp:nvSpPr>
      <dsp:spPr>
        <a:xfrm>
          <a:off x="1158179" y="1674642"/>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C056C6F8-8A4A-4825-B146-E845CE2601D7}">
      <dsp:nvSpPr>
        <dsp:cNvPr id="0" name=""/>
        <dsp:cNvSpPr/>
      </dsp:nvSpPr>
      <dsp:spPr>
        <a:xfrm>
          <a:off x="1309396" y="1686012"/>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ARŞİVLEME YÖNTEMLERİ VE ARAÇLARI</a:t>
          </a:r>
        </a:p>
      </dsp:txBody>
      <dsp:txXfrm>
        <a:off x="1309396" y="1686012"/>
        <a:ext cx="7913679" cy="227412"/>
      </dsp:txXfrm>
    </dsp:sp>
    <dsp:sp modelId="{3F96AC6B-328E-4E0C-A56A-32AE56F49853}">
      <dsp:nvSpPr>
        <dsp:cNvPr id="0" name=""/>
        <dsp:cNvSpPr/>
      </dsp:nvSpPr>
      <dsp:spPr>
        <a:xfrm>
          <a:off x="1158179" y="1913424"/>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062B98F5-B8C5-4078-807B-D413D4F9059D}">
      <dsp:nvSpPr>
        <dsp:cNvPr id="0" name=""/>
        <dsp:cNvSpPr/>
      </dsp:nvSpPr>
      <dsp:spPr>
        <a:xfrm>
          <a:off x="1309396" y="1924795"/>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1. Geleneksel </a:t>
          </a:r>
          <a:r>
            <a:rPr lang="tr-TR" sz="1500" kern="1200" dirty="0" smtClean="0"/>
            <a:t>ve Sanal Arşivleme Yöntemi</a:t>
          </a:r>
        </a:p>
      </dsp:txBody>
      <dsp:txXfrm>
        <a:off x="1309396" y="1924795"/>
        <a:ext cx="7913679" cy="227412"/>
      </dsp:txXfrm>
    </dsp:sp>
    <dsp:sp modelId="{E3B7F454-D3AB-420E-8796-E54949B15704}">
      <dsp:nvSpPr>
        <dsp:cNvPr id="0" name=""/>
        <dsp:cNvSpPr/>
      </dsp:nvSpPr>
      <dsp:spPr>
        <a:xfrm>
          <a:off x="1158179" y="2152207"/>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B370BF41-3DDC-485C-94A5-255008193773}">
      <dsp:nvSpPr>
        <dsp:cNvPr id="0" name=""/>
        <dsp:cNvSpPr/>
      </dsp:nvSpPr>
      <dsp:spPr>
        <a:xfrm>
          <a:off x="1309396" y="2163578"/>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2. Geleneksel </a:t>
          </a:r>
          <a:r>
            <a:rPr lang="tr-TR" sz="1500" kern="1200" dirty="0" smtClean="0"/>
            <a:t>Arşivleme Araçları</a:t>
          </a:r>
        </a:p>
      </dsp:txBody>
      <dsp:txXfrm>
        <a:off x="1309396" y="2163578"/>
        <a:ext cx="7913679" cy="227412"/>
      </dsp:txXfrm>
    </dsp:sp>
    <dsp:sp modelId="{B0A59F7D-721B-41D0-89D0-7E248B029EF2}">
      <dsp:nvSpPr>
        <dsp:cNvPr id="0" name=""/>
        <dsp:cNvSpPr/>
      </dsp:nvSpPr>
      <dsp:spPr>
        <a:xfrm>
          <a:off x="1158179" y="2390990"/>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8E9AE871-500E-4060-B701-E5FF6E090C89}">
      <dsp:nvSpPr>
        <dsp:cNvPr id="0" name=""/>
        <dsp:cNvSpPr/>
      </dsp:nvSpPr>
      <dsp:spPr>
        <a:xfrm>
          <a:off x="1309396" y="2402361"/>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3. Sanal </a:t>
          </a:r>
          <a:r>
            <a:rPr lang="tr-TR" sz="1500" kern="1200" dirty="0" smtClean="0"/>
            <a:t>Arşivleme Araçları</a:t>
          </a:r>
        </a:p>
      </dsp:txBody>
      <dsp:txXfrm>
        <a:off x="1309396" y="2402361"/>
        <a:ext cx="7913679" cy="227412"/>
      </dsp:txXfrm>
    </dsp:sp>
    <dsp:sp modelId="{E31587A8-FFA9-4597-A5DE-63CCDFCAD1EF}">
      <dsp:nvSpPr>
        <dsp:cNvPr id="0" name=""/>
        <dsp:cNvSpPr/>
      </dsp:nvSpPr>
      <dsp:spPr>
        <a:xfrm>
          <a:off x="1158179" y="2629773"/>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AABBCE23-77F2-4CDD-8538-39F342CC9FB1}">
      <dsp:nvSpPr>
        <dsp:cNvPr id="0" name=""/>
        <dsp:cNvSpPr/>
      </dsp:nvSpPr>
      <dsp:spPr>
        <a:xfrm>
          <a:off x="1309396" y="2641144"/>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4. Arşiv </a:t>
          </a:r>
          <a:r>
            <a:rPr lang="tr-TR" sz="1500" kern="1200" dirty="0" smtClean="0"/>
            <a:t>Belgelerinin Kodlanması</a:t>
          </a:r>
        </a:p>
      </dsp:txBody>
      <dsp:txXfrm>
        <a:off x="1309396" y="2641144"/>
        <a:ext cx="7913679" cy="227412"/>
      </dsp:txXfrm>
    </dsp:sp>
    <dsp:sp modelId="{6D18E47F-73FC-4DCF-A911-9F76E3D14C77}">
      <dsp:nvSpPr>
        <dsp:cNvPr id="0" name=""/>
        <dsp:cNvSpPr/>
      </dsp:nvSpPr>
      <dsp:spPr>
        <a:xfrm>
          <a:off x="1158179" y="2868556"/>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CD4948EB-5471-419F-9897-B06C48C22B84}">
      <dsp:nvSpPr>
        <dsp:cNvPr id="0" name=""/>
        <dsp:cNvSpPr/>
      </dsp:nvSpPr>
      <dsp:spPr>
        <a:xfrm>
          <a:off x="1309396" y="2879927"/>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5. Dosyaların </a:t>
          </a:r>
          <a:r>
            <a:rPr lang="tr-TR" sz="1500" kern="1200" dirty="0" smtClean="0"/>
            <a:t>Kutulanması</a:t>
          </a:r>
        </a:p>
      </dsp:txBody>
      <dsp:txXfrm>
        <a:off x="1309396" y="2879927"/>
        <a:ext cx="7913679" cy="227412"/>
      </dsp:txXfrm>
    </dsp:sp>
    <dsp:sp modelId="{349BF407-DEF7-43BD-B47C-B27466F5A885}">
      <dsp:nvSpPr>
        <dsp:cNvPr id="0" name=""/>
        <dsp:cNvSpPr/>
      </dsp:nvSpPr>
      <dsp:spPr>
        <a:xfrm>
          <a:off x="1158179" y="3107339"/>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E77FEBA8-2205-454A-A038-ED644DDA2839}">
      <dsp:nvSpPr>
        <dsp:cNvPr id="0" name=""/>
        <dsp:cNvSpPr/>
      </dsp:nvSpPr>
      <dsp:spPr>
        <a:xfrm>
          <a:off x="1309396" y="3118710"/>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6. Arşiv </a:t>
          </a:r>
          <a:r>
            <a:rPr lang="tr-TR" sz="1500" kern="1200" dirty="0" smtClean="0"/>
            <a:t>Malzemesini Saklama Yöntemi</a:t>
          </a:r>
        </a:p>
      </dsp:txBody>
      <dsp:txXfrm>
        <a:off x="1309396" y="3118710"/>
        <a:ext cx="7913679" cy="227412"/>
      </dsp:txXfrm>
    </dsp:sp>
    <dsp:sp modelId="{1B328ACE-459D-49EC-8D38-9396A1CC6E89}">
      <dsp:nvSpPr>
        <dsp:cNvPr id="0" name=""/>
        <dsp:cNvSpPr/>
      </dsp:nvSpPr>
      <dsp:spPr>
        <a:xfrm>
          <a:off x="1158179" y="3346122"/>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9E49374B-FE9C-4026-917E-6AF59D7D2639}">
      <dsp:nvSpPr>
        <dsp:cNvPr id="0" name=""/>
        <dsp:cNvSpPr/>
      </dsp:nvSpPr>
      <dsp:spPr>
        <a:xfrm>
          <a:off x="1309396" y="3357493"/>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7. Arşivlerde </a:t>
          </a:r>
          <a:r>
            <a:rPr lang="tr-TR" sz="1500" kern="1200" dirty="0" err="1" smtClean="0"/>
            <a:t>Raflama</a:t>
          </a:r>
          <a:r>
            <a:rPr lang="tr-TR" sz="1500" kern="1200" dirty="0" smtClean="0"/>
            <a:t> ve </a:t>
          </a:r>
          <a:r>
            <a:rPr lang="tr-TR" sz="1500" kern="1200" dirty="0" err="1" smtClean="0"/>
            <a:t>Raflama</a:t>
          </a:r>
          <a:r>
            <a:rPr lang="tr-TR" sz="1500" kern="1200" dirty="0" smtClean="0"/>
            <a:t> Şekilleri</a:t>
          </a:r>
        </a:p>
      </dsp:txBody>
      <dsp:txXfrm>
        <a:off x="1309396" y="3357493"/>
        <a:ext cx="7913679" cy="227412"/>
      </dsp:txXfrm>
    </dsp:sp>
    <dsp:sp modelId="{94364825-6659-4D35-B6E4-A9F0E78D89E2}">
      <dsp:nvSpPr>
        <dsp:cNvPr id="0" name=""/>
        <dsp:cNvSpPr/>
      </dsp:nvSpPr>
      <dsp:spPr>
        <a:xfrm>
          <a:off x="1158179" y="3584905"/>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A052AF6C-4A78-4370-A147-755EB34AE8F6}">
      <dsp:nvSpPr>
        <dsp:cNvPr id="0" name=""/>
        <dsp:cNvSpPr/>
      </dsp:nvSpPr>
      <dsp:spPr>
        <a:xfrm>
          <a:off x="1309396" y="3596276"/>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8. Arşivlerde </a:t>
          </a:r>
          <a:r>
            <a:rPr lang="tr-TR" sz="1500" kern="1200" dirty="0" smtClean="0"/>
            <a:t>Bilgisayar Kullanımı</a:t>
          </a:r>
        </a:p>
      </dsp:txBody>
      <dsp:txXfrm>
        <a:off x="1309396" y="3596276"/>
        <a:ext cx="7913679" cy="227412"/>
      </dsp:txXfrm>
    </dsp:sp>
    <dsp:sp modelId="{0381C064-00C8-4FE1-A19E-0DD58CA0B093}">
      <dsp:nvSpPr>
        <dsp:cNvPr id="0" name=""/>
        <dsp:cNvSpPr/>
      </dsp:nvSpPr>
      <dsp:spPr>
        <a:xfrm>
          <a:off x="1158179" y="3823688"/>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38856C38-E9AF-42B2-88D4-4FE98E4E51ED}">
      <dsp:nvSpPr>
        <dsp:cNvPr id="0" name=""/>
        <dsp:cNvSpPr/>
      </dsp:nvSpPr>
      <dsp:spPr>
        <a:xfrm>
          <a:off x="1309396" y="3835059"/>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ARŞİVLERDE AYIKLAMA VE İMHA SÜRECİ</a:t>
          </a:r>
        </a:p>
      </dsp:txBody>
      <dsp:txXfrm>
        <a:off x="1309396" y="3835059"/>
        <a:ext cx="7913679" cy="227412"/>
      </dsp:txXfrm>
    </dsp:sp>
    <dsp:sp modelId="{6A37BB15-9D7B-485A-9906-AAE403283906}">
      <dsp:nvSpPr>
        <dsp:cNvPr id="0" name=""/>
        <dsp:cNvSpPr/>
      </dsp:nvSpPr>
      <dsp:spPr>
        <a:xfrm>
          <a:off x="1158179" y="4062471"/>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34D2062E-DB34-45C0-95EA-4CE08C0C2C1F}">
      <dsp:nvSpPr>
        <dsp:cNvPr id="0" name=""/>
        <dsp:cNvSpPr/>
      </dsp:nvSpPr>
      <dsp:spPr>
        <a:xfrm>
          <a:off x="1309396" y="4073841"/>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1. Arşiv </a:t>
          </a:r>
          <a:r>
            <a:rPr lang="tr-TR" sz="1500" kern="1200" dirty="0" smtClean="0"/>
            <a:t>Malzemesini Saklama Süresi</a:t>
          </a:r>
        </a:p>
      </dsp:txBody>
      <dsp:txXfrm>
        <a:off x="1309396" y="4073841"/>
        <a:ext cx="7913679" cy="227412"/>
      </dsp:txXfrm>
    </dsp:sp>
    <dsp:sp modelId="{77DDCB1B-00DC-4447-BE99-AB4E94AD3F5A}">
      <dsp:nvSpPr>
        <dsp:cNvPr id="0" name=""/>
        <dsp:cNvSpPr/>
      </dsp:nvSpPr>
      <dsp:spPr>
        <a:xfrm>
          <a:off x="1158179" y="4301254"/>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B2774304-0A25-49A7-B581-BD54481880B2}">
      <dsp:nvSpPr>
        <dsp:cNvPr id="0" name=""/>
        <dsp:cNvSpPr/>
      </dsp:nvSpPr>
      <dsp:spPr>
        <a:xfrm>
          <a:off x="1309396" y="4312624"/>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2. İmha </a:t>
          </a:r>
          <a:r>
            <a:rPr lang="tr-TR" sz="1500" kern="1200" dirty="0" smtClean="0"/>
            <a:t>Edilecek Malzemenin Tasnifi</a:t>
          </a:r>
        </a:p>
      </dsp:txBody>
      <dsp:txXfrm>
        <a:off x="1309396" y="4312624"/>
        <a:ext cx="7913679" cy="227412"/>
      </dsp:txXfrm>
    </dsp:sp>
    <dsp:sp modelId="{402EE06E-F421-4E16-9BD6-9544FD2F69E7}">
      <dsp:nvSpPr>
        <dsp:cNvPr id="0" name=""/>
        <dsp:cNvSpPr/>
      </dsp:nvSpPr>
      <dsp:spPr>
        <a:xfrm>
          <a:off x="1158179" y="4540037"/>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A6684FC0-6E5D-4F5E-9BC4-299F29AA9F34}">
      <dsp:nvSpPr>
        <dsp:cNvPr id="0" name=""/>
        <dsp:cNvSpPr/>
      </dsp:nvSpPr>
      <dsp:spPr>
        <a:xfrm>
          <a:off x="1309396" y="4551407"/>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3. Mikrofilm </a:t>
          </a:r>
          <a:r>
            <a:rPr lang="tr-TR" sz="1500" kern="1200" dirty="0" smtClean="0"/>
            <a:t>İşlemleri</a:t>
          </a:r>
        </a:p>
      </dsp:txBody>
      <dsp:txXfrm>
        <a:off x="1309396" y="4551407"/>
        <a:ext cx="7913679" cy="227412"/>
      </dsp:txXfrm>
    </dsp:sp>
    <dsp:sp modelId="{EAC75E3B-98CC-4E4F-975D-8450F14B0C8C}">
      <dsp:nvSpPr>
        <dsp:cNvPr id="0" name=""/>
        <dsp:cNvSpPr/>
      </dsp:nvSpPr>
      <dsp:spPr>
        <a:xfrm>
          <a:off x="1158179" y="4778820"/>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2A0F09C5-3228-46BD-8F46-7A78004A02DF}">
      <dsp:nvSpPr>
        <dsp:cNvPr id="0" name=""/>
        <dsp:cNvSpPr/>
      </dsp:nvSpPr>
      <dsp:spPr>
        <a:xfrm>
          <a:off x="1309396" y="4790190"/>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4. </a:t>
          </a:r>
          <a:r>
            <a:rPr lang="es-ES" sz="1500" kern="1200" dirty="0" smtClean="0"/>
            <a:t>İmha </a:t>
          </a:r>
          <a:r>
            <a:rPr lang="es-ES" sz="1500" kern="1200" dirty="0" smtClean="0"/>
            <a:t>Listesi ve İmhanın Esasları</a:t>
          </a:r>
          <a:endParaRPr lang="tr-TR" sz="1500" kern="1200" dirty="0" smtClean="0"/>
        </a:p>
      </dsp:txBody>
      <dsp:txXfrm>
        <a:off x="1309396" y="4790190"/>
        <a:ext cx="7913679" cy="227412"/>
      </dsp:txXfrm>
    </dsp:sp>
    <dsp:sp modelId="{C402F6EA-E8F5-4CAE-AFE5-6400218783B3}">
      <dsp:nvSpPr>
        <dsp:cNvPr id="0" name=""/>
        <dsp:cNvSpPr/>
      </dsp:nvSpPr>
      <dsp:spPr>
        <a:xfrm>
          <a:off x="1158179" y="5017603"/>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99DCA680-828E-4691-8CED-CE1E18F4A02E}">
      <dsp:nvSpPr>
        <dsp:cNvPr id="0" name=""/>
        <dsp:cNvSpPr/>
      </dsp:nvSpPr>
      <dsp:spPr>
        <a:xfrm>
          <a:off x="1309396" y="5028973"/>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DOKÜMANTASYON İŞLEMLERİ</a:t>
          </a:r>
        </a:p>
      </dsp:txBody>
      <dsp:txXfrm>
        <a:off x="1309396" y="5028973"/>
        <a:ext cx="7913679" cy="227412"/>
      </dsp:txXfrm>
    </dsp:sp>
    <dsp:sp modelId="{6DA77511-3DDB-4D34-AA4B-45365A56AB0B}">
      <dsp:nvSpPr>
        <dsp:cNvPr id="0" name=""/>
        <dsp:cNvSpPr/>
      </dsp:nvSpPr>
      <dsp:spPr>
        <a:xfrm>
          <a:off x="1158179" y="5256385"/>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AAF11523-BCDA-420D-90F1-CAE444C107B4}">
      <dsp:nvSpPr>
        <dsp:cNvPr id="0" name=""/>
        <dsp:cNvSpPr/>
      </dsp:nvSpPr>
      <dsp:spPr>
        <a:xfrm>
          <a:off x="1309396" y="5267756"/>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1. Dokümantasyonun </a:t>
          </a:r>
          <a:r>
            <a:rPr lang="tr-TR" sz="1500" kern="1200" dirty="0" smtClean="0"/>
            <a:t>Fonksiyonları</a:t>
          </a:r>
        </a:p>
      </dsp:txBody>
      <dsp:txXfrm>
        <a:off x="1309396" y="5267756"/>
        <a:ext cx="7913679" cy="227412"/>
      </dsp:txXfrm>
    </dsp:sp>
    <dsp:sp modelId="{B660F155-5AA0-4183-817E-94834A6A4DA4}">
      <dsp:nvSpPr>
        <dsp:cNvPr id="0" name=""/>
        <dsp:cNvSpPr/>
      </dsp:nvSpPr>
      <dsp:spPr>
        <a:xfrm>
          <a:off x="1158179" y="5495168"/>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DA5A382E-1F01-467A-9E88-B08E7E23CC3A}">
      <dsp:nvSpPr>
        <dsp:cNvPr id="0" name=""/>
        <dsp:cNvSpPr/>
      </dsp:nvSpPr>
      <dsp:spPr>
        <a:xfrm>
          <a:off x="1309396" y="5506539"/>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2. Dokümantasyon </a:t>
          </a:r>
          <a:r>
            <a:rPr lang="tr-TR" sz="1500" kern="1200" dirty="0" smtClean="0"/>
            <a:t>Örgütleri</a:t>
          </a:r>
        </a:p>
      </dsp:txBody>
      <dsp:txXfrm>
        <a:off x="1309396" y="5506539"/>
        <a:ext cx="7913679" cy="227412"/>
      </dsp:txXfrm>
    </dsp:sp>
    <dsp:sp modelId="{ED108DF6-B04D-4CF8-BC6F-A5767A062EF5}">
      <dsp:nvSpPr>
        <dsp:cNvPr id="0" name=""/>
        <dsp:cNvSpPr/>
      </dsp:nvSpPr>
      <dsp:spPr>
        <a:xfrm>
          <a:off x="1158179" y="5733951"/>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8C872417-C98B-4608-BED6-39F8BBFFF135}">
      <dsp:nvSpPr>
        <dsp:cNvPr id="0" name=""/>
        <dsp:cNvSpPr/>
      </dsp:nvSpPr>
      <dsp:spPr>
        <a:xfrm>
          <a:off x="1309396" y="5745322"/>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DOSYALAMA VE KÜTÜPHANECİLİK</a:t>
          </a:r>
        </a:p>
      </dsp:txBody>
      <dsp:txXfrm>
        <a:off x="1309396" y="5745322"/>
        <a:ext cx="7913679" cy="227412"/>
      </dsp:txXfrm>
    </dsp:sp>
    <dsp:sp modelId="{98040F9C-A049-42EA-9965-84F64D69C4E5}">
      <dsp:nvSpPr>
        <dsp:cNvPr id="0" name=""/>
        <dsp:cNvSpPr/>
      </dsp:nvSpPr>
      <dsp:spPr>
        <a:xfrm>
          <a:off x="1158179" y="5972734"/>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5F332F30-9989-436C-A933-54ED9039919D}">
      <dsp:nvSpPr>
        <dsp:cNvPr id="0" name=""/>
        <dsp:cNvSpPr/>
      </dsp:nvSpPr>
      <dsp:spPr>
        <a:xfrm>
          <a:off x="1309396" y="5984105"/>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1. Kütüphanelerde </a:t>
          </a:r>
          <a:r>
            <a:rPr lang="tr-TR" sz="1500" kern="1200" dirty="0" smtClean="0"/>
            <a:t>Bilgisayar Kullanımı</a:t>
          </a:r>
        </a:p>
      </dsp:txBody>
      <dsp:txXfrm>
        <a:off x="1309396" y="5984105"/>
        <a:ext cx="7913679" cy="227412"/>
      </dsp:txXfrm>
    </dsp:sp>
    <dsp:sp modelId="{A7F7EE5D-97E8-4D89-BEF4-66EDB507894B}">
      <dsp:nvSpPr>
        <dsp:cNvPr id="0" name=""/>
        <dsp:cNvSpPr/>
      </dsp:nvSpPr>
      <dsp:spPr>
        <a:xfrm>
          <a:off x="1158179" y="6211517"/>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 modelId="{00BD8C26-0F2C-4C98-8C5E-91B850A07275}">
      <dsp:nvSpPr>
        <dsp:cNvPr id="0" name=""/>
        <dsp:cNvSpPr/>
      </dsp:nvSpPr>
      <dsp:spPr>
        <a:xfrm>
          <a:off x="1309396" y="6222888"/>
          <a:ext cx="7913679" cy="22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ARŞİVLEME VE KÜTÜPHANECİLİK</a:t>
          </a:r>
        </a:p>
      </dsp:txBody>
      <dsp:txXfrm>
        <a:off x="1309396" y="6222888"/>
        <a:ext cx="7913679" cy="227412"/>
      </dsp:txXfrm>
    </dsp:sp>
    <dsp:sp modelId="{8589424D-2E64-4891-881E-2733F8BB260B}">
      <dsp:nvSpPr>
        <dsp:cNvPr id="0" name=""/>
        <dsp:cNvSpPr/>
      </dsp:nvSpPr>
      <dsp:spPr>
        <a:xfrm>
          <a:off x="1158179" y="6450300"/>
          <a:ext cx="806489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5E960A3-ECD1-4389-A29B-FD1D1718E5B8}" type="datetimeFigureOut">
              <a:rPr lang="tr-TR" smtClean="0"/>
              <a:t>17.03.2018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D2ED01F-7ACC-4DB5-9583-46A3EE310A2D}" type="slidenum">
              <a:rPr lang="tr-TR" smtClean="0"/>
              <a:t>‹#›</a:t>
            </a:fld>
            <a:endParaRPr lang="tr-TR"/>
          </a:p>
        </p:txBody>
      </p:sp>
    </p:spTree>
    <p:extLst>
      <p:ext uri="{BB962C8B-B14F-4D97-AF65-F5344CB8AC3E}">
        <p14:creationId xmlns:p14="http://schemas.microsoft.com/office/powerpoint/2010/main" val="7008258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5E960A3-ECD1-4389-A29B-FD1D1718E5B8}" type="datetimeFigureOut">
              <a:rPr lang="tr-TR" smtClean="0"/>
              <a:t>17.03.2018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D2ED01F-7ACC-4DB5-9583-46A3EE310A2D}" type="slidenum">
              <a:rPr lang="tr-TR" smtClean="0"/>
              <a:t>‹#›</a:t>
            </a:fld>
            <a:endParaRPr lang="tr-TR"/>
          </a:p>
        </p:txBody>
      </p:sp>
    </p:spTree>
    <p:extLst>
      <p:ext uri="{BB962C8B-B14F-4D97-AF65-F5344CB8AC3E}">
        <p14:creationId xmlns:p14="http://schemas.microsoft.com/office/powerpoint/2010/main" val="36526520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5E960A3-ECD1-4389-A29B-FD1D1718E5B8}" type="datetimeFigureOut">
              <a:rPr lang="tr-TR" smtClean="0"/>
              <a:t>17.03.2018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D2ED01F-7ACC-4DB5-9583-46A3EE310A2D}" type="slidenum">
              <a:rPr lang="tr-TR" smtClean="0"/>
              <a:t>‹#›</a:t>
            </a:fld>
            <a:endParaRPr lang="tr-TR"/>
          </a:p>
        </p:txBody>
      </p:sp>
    </p:spTree>
    <p:extLst>
      <p:ext uri="{BB962C8B-B14F-4D97-AF65-F5344CB8AC3E}">
        <p14:creationId xmlns:p14="http://schemas.microsoft.com/office/powerpoint/2010/main" val="173165073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5E960A3-ECD1-4389-A29B-FD1D1718E5B8}" type="datetimeFigureOut">
              <a:rPr lang="tr-TR" smtClean="0"/>
              <a:t>17.03.2018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D2ED01F-7ACC-4DB5-9583-46A3EE310A2D}" type="slidenum">
              <a:rPr lang="tr-TR" smtClean="0"/>
              <a:t>‹#›</a:t>
            </a:fld>
            <a:endParaRPr lang="tr-TR"/>
          </a:p>
        </p:txBody>
      </p:sp>
    </p:spTree>
    <p:extLst>
      <p:ext uri="{BB962C8B-B14F-4D97-AF65-F5344CB8AC3E}">
        <p14:creationId xmlns:p14="http://schemas.microsoft.com/office/powerpoint/2010/main" val="34867546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5E960A3-ECD1-4389-A29B-FD1D1718E5B8}" type="datetimeFigureOut">
              <a:rPr lang="tr-TR" smtClean="0"/>
              <a:t>17.03.2018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D2ED01F-7ACC-4DB5-9583-46A3EE310A2D}" type="slidenum">
              <a:rPr lang="tr-TR" smtClean="0"/>
              <a:t>‹#›</a:t>
            </a:fld>
            <a:endParaRPr lang="tr-TR"/>
          </a:p>
        </p:txBody>
      </p:sp>
    </p:spTree>
    <p:extLst>
      <p:ext uri="{BB962C8B-B14F-4D97-AF65-F5344CB8AC3E}">
        <p14:creationId xmlns:p14="http://schemas.microsoft.com/office/powerpoint/2010/main" val="305426138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5E960A3-ECD1-4389-A29B-FD1D1718E5B8}" type="datetimeFigureOut">
              <a:rPr lang="tr-TR" smtClean="0"/>
              <a:t>17.03.2018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D2ED01F-7ACC-4DB5-9583-46A3EE310A2D}" type="slidenum">
              <a:rPr lang="tr-TR" smtClean="0"/>
              <a:t>‹#›</a:t>
            </a:fld>
            <a:endParaRPr lang="tr-TR"/>
          </a:p>
        </p:txBody>
      </p:sp>
    </p:spTree>
    <p:extLst>
      <p:ext uri="{BB962C8B-B14F-4D97-AF65-F5344CB8AC3E}">
        <p14:creationId xmlns:p14="http://schemas.microsoft.com/office/powerpoint/2010/main" val="10645693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5E960A3-ECD1-4389-A29B-FD1D1718E5B8}" type="datetimeFigureOut">
              <a:rPr lang="tr-TR" smtClean="0"/>
              <a:t>17.03.2018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D2ED01F-7ACC-4DB5-9583-46A3EE310A2D}" type="slidenum">
              <a:rPr lang="tr-TR" smtClean="0"/>
              <a:t>‹#›</a:t>
            </a:fld>
            <a:endParaRPr lang="tr-TR"/>
          </a:p>
        </p:txBody>
      </p:sp>
    </p:spTree>
    <p:extLst>
      <p:ext uri="{BB962C8B-B14F-4D97-AF65-F5344CB8AC3E}">
        <p14:creationId xmlns:p14="http://schemas.microsoft.com/office/powerpoint/2010/main" val="37361569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5E960A3-ECD1-4389-A29B-FD1D1718E5B8}" type="datetimeFigureOut">
              <a:rPr lang="tr-TR" smtClean="0"/>
              <a:t>17.03.2018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D2ED01F-7ACC-4DB5-9583-46A3EE310A2D}" type="slidenum">
              <a:rPr lang="tr-TR" smtClean="0"/>
              <a:t>‹#›</a:t>
            </a:fld>
            <a:endParaRPr lang="tr-TR"/>
          </a:p>
        </p:txBody>
      </p:sp>
    </p:spTree>
    <p:extLst>
      <p:ext uri="{BB962C8B-B14F-4D97-AF65-F5344CB8AC3E}">
        <p14:creationId xmlns:p14="http://schemas.microsoft.com/office/powerpoint/2010/main" val="318325322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5E960A3-ECD1-4389-A29B-FD1D1718E5B8}" type="datetimeFigureOut">
              <a:rPr lang="tr-TR" smtClean="0"/>
              <a:t>17.03.2018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D2ED01F-7ACC-4DB5-9583-46A3EE310A2D}" type="slidenum">
              <a:rPr lang="tr-TR" smtClean="0"/>
              <a:t>‹#›</a:t>
            </a:fld>
            <a:endParaRPr lang="tr-TR"/>
          </a:p>
        </p:txBody>
      </p:sp>
    </p:spTree>
    <p:extLst>
      <p:ext uri="{BB962C8B-B14F-4D97-AF65-F5344CB8AC3E}">
        <p14:creationId xmlns:p14="http://schemas.microsoft.com/office/powerpoint/2010/main" val="55152200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5E960A3-ECD1-4389-A29B-FD1D1718E5B8}" type="datetimeFigureOut">
              <a:rPr lang="tr-TR" smtClean="0"/>
              <a:t>17.03.2018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D2ED01F-7ACC-4DB5-9583-46A3EE310A2D}" type="slidenum">
              <a:rPr lang="tr-TR" smtClean="0"/>
              <a:t>‹#›</a:t>
            </a:fld>
            <a:endParaRPr lang="tr-TR"/>
          </a:p>
        </p:txBody>
      </p:sp>
    </p:spTree>
    <p:extLst>
      <p:ext uri="{BB962C8B-B14F-4D97-AF65-F5344CB8AC3E}">
        <p14:creationId xmlns:p14="http://schemas.microsoft.com/office/powerpoint/2010/main" val="30991766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5E960A3-ECD1-4389-A29B-FD1D1718E5B8}" type="datetimeFigureOut">
              <a:rPr lang="tr-TR" smtClean="0"/>
              <a:t>17.03.2018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D2ED01F-7ACC-4DB5-9583-46A3EE310A2D}" type="slidenum">
              <a:rPr lang="tr-TR" smtClean="0"/>
              <a:t>‹#›</a:t>
            </a:fld>
            <a:endParaRPr lang="tr-TR"/>
          </a:p>
        </p:txBody>
      </p:sp>
    </p:spTree>
    <p:extLst>
      <p:ext uri="{BB962C8B-B14F-4D97-AF65-F5344CB8AC3E}">
        <p14:creationId xmlns:p14="http://schemas.microsoft.com/office/powerpoint/2010/main" val="11092410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960A3-ECD1-4389-A29B-FD1D1718E5B8}" type="datetimeFigureOut">
              <a:rPr lang="tr-TR" smtClean="0"/>
              <a:t>17.03.2018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ED01F-7ACC-4DB5-9583-46A3EE310A2D}" type="slidenum">
              <a:rPr lang="tr-TR" smtClean="0"/>
              <a:t>‹#›</a:t>
            </a:fld>
            <a:endParaRPr lang="tr-TR"/>
          </a:p>
        </p:txBody>
      </p:sp>
    </p:spTree>
    <p:extLst>
      <p:ext uri="{BB962C8B-B14F-4D97-AF65-F5344CB8AC3E}">
        <p14:creationId xmlns:p14="http://schemas.microsoft.com/office/powerpoint/2010/main" val="1489300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56639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92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5. Arşiv </a:t>
            </a:r>
            <a:r>
              <a:rPr lang="tr-TR" b="1" dirty="0">
                <a:solidFill>
                  <a:srgbClr val="AC1407"/>
                </a:solidFill>
                <a:effectLst>
                  <a:outerShdw blurRad="38100" dist="38100" dir="2700000" algn="tl">
                    <a:srgbClr val="000000">
                      <a:alpha val="43137"/>
                    </a:srgbClr>
                  </a:outerShdw>
                </a:effectLst>
                <a:latin typeface="+mn-lt"/>
              </a:rPr>
              <a:t>Malzemesinden Yararlanma</a:t>
            </a:r>
          </a:p>
        </p:txBody>
      </p:sp>
      <p:sp>
        <p:nvSpPr>
          <p:cNvPr id="5" name="Dikdörtgen 4"/>
          <p:cNvSpPr/>
          <p:nvPr/>
        </p:nvSpPr>
        <p:spPr>
          <a:xfrm>
            <a:off x="413014" y="2024530"/>
            <a:ext cx="5946030" cy="3170099"/>
          </a:xfrm>
          <a:prstGeom prst="rect">
            <a:avLst/>
          </a:prstGeom>
        </p:spPr>
        <p:txBody>
          <a:bodyPr wrap="square">
            <a:spAutoFit/>
          </a:bodyPr>
          <a:lstStyle/>
          <a:p>
            <a:pPr marL="342900" indent="-342900" algn="just">
              <a:buFont typeface="Arial" panose="020B0604020202020204" pitchFamily="34" charset="0"/>
              <a:buChar char="•"/>
            </a:pPr>
            <a:r>
              <a:rPr lang="tr-TR" sz="2000" dirty="0"/>
              <a:t>Kurum ve kuruluşlardaki arşivler, bürolarda işlem süreci </a:t>
            </a:r>
            <a:r>
              <a:rPr lang="tr-TR" sz="2000" dirty="0" smtClean="0"/>
              <a:t>tamamlanmış evrakların </a:t>
            </a:r>
            <a:r>
              <a:rPr lang="tr-TR" sz="2000" dirty="0"/>
              <a:t>korunması amacıyla oluşturulur. </a:t>
            </a:r>
            <a:endParaRPr lang="tr-TR" sz="2000" dirty="0" smtClean="0"/>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tr-TR" sz="2000" dirty="0" smtClean="0"/>
              <a:t>Arşivlerin </a:t>
            </a:r>
            <a:r>
              <a:rPr lang="tr-TR" sz="2000" dirty="0"/>
              <a:t>diğer bir amacı </a:t>
            </a:r>
            <a:r>
              <a:rPr lang="tr-TR" sz="2000" dirty="0" smtClean="0"/>
              <a:t>da arşivlerde </a:t>
            </a:r>
            <a:r>
              <a:rPr lang="tr-TR" sz="2000" dirty="0"/>
              <a:t>tutulan her türlü belge ve dokümandan gerek duyulması durumunda yararlanmaktır. </a:t>
            </a:r>
            <a:endParaRPr lang="tr-TR" sz="2000" dirty="0" smtClean="0"/>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tr-TR" sz="2000" dirty="0" smtClean="0"/>
              <a:t>Bunun </a:t>
            </a:r>
            <a:r>
              <a:rPr lang="tr-TR" sz="2000" dirty="0"/>
              <a:t>için ihtiyaç duyulduğunda arşivlenen </a:t>
            </a:r>
            <a:r>
              <a:rPr lang="tr-TR" sz="2000" dirty="0" smtClean="0"/>
              <a:t>belge ve </a:t>
            </a:r>
            <a:r>
              <a:rPr lang="tr-TR" sz="2000" dirty="0"/>
              <a:t>dokümanlar arşivden istenebilir.</a:t>
            </a:r>
            <a:endParaRPr lang="tr-TR" sz="20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9044" y="1778069"/>
            <a:ext cx="5470492" cy="3980180"/>
          </a:xfrm>
          <a:prstGeom prst="rect">
            <a:avLst/>
          </a:prstGeom>
        </p:spPr>
      </p:pic>
    </p:spTree>
    <p:extLst>
      <p:ext uri="{BB962C8B-B14F-4D97-AF65-F5344CB8AC3E}">
        <p14:creationId xmlns:p14="http://schemas.microsoft.com/office/powerpoint/2010/main" val="2245027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39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par>
                          <p:cTn id="17" fill="hold">
                            <p:stCondLst>
                              <p:cond delay="90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1821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solidFill>
                  <a:srgbClr val="AC1407"/>
                </a:solidFill>
                <a:effectLst>
                  <a:outerShdw blurRad="38100" dist="38100" dir="2700000" algn="tl">
                    <a:srgbClr val="000000">
                      <a:alpha val="43137"/>
                    </a:srgbClr>
                  </a:outerShdw>
                </a:effectLst>
                <a:latin typeface="+mn-lt"/>
              </a:rPr>
              <a:t>ARŞİVLEME YÖNTEMLERİ VE ARAÇLARI</a:t>
            </a:r>
          </a:p>
        </p:txBody>
      </p:sp>
      <p:sp>
        <p:nvSpPr>
          <p:cNvPr id="5" name="Dikdörtgen 4"/>
          <p:cNvSpPr/>
          <p:nvPr/>
        </p:nvSpPr>
        <p:spPr>
          <a:xfrm>
            <a:off x="503632" y="2341225"/>
            <a:ext cx="11581275" cy="2554545"/>
          </a:xfrm>
          <a:prstGeom prst="rect">
            <a:avLst/>
          </a:prstGeom>
        </p:spPr>
        <p:txBody>
          <a:bodyPr wrap="square">
            <a:spAutoFit/>
          </a:bodyPr>
          <a:lstStyle/>
          <a:p>
            <a:pPr algn="just"/>
            <a:r>
              <a:rPr lang="tr-TR" sz="2000" dirty="0"/>
              <a:t>Arşivlemede klasik ve çağdaş olmak üzere iki yöntem kullanılır. </a:t>
            </a:r>
            <a:r>
              <a:rPr lang="tr-TR" sz="2000" dirty="0" smtClean="0"/>
              <a:t>Klasik veya </a:t>
            </a:r>
            <a:r>
              <a:rPr lang="tr-TR" sz="2000" dirty="0"/>
              <a:t>geleneksel arşivleme, buraya kadar anlattığımız, somut veya </a:t>
            </a:r>
            <a:r>
              <a:rPr lang="tr-TR" sz="2000" dirty="0" smtClean="0"/>
              <a:t>fiziksel evrak</a:t>
            </a:r>
            <a:r>
              <a:rPr lang="tr-TR" sz="2000" dirty="0"/>
              <a:t>, belge ve diğer dokümanların arşivlenmesini içerir. Günümüzde </a:t>
            </a:r>
            <a:r>
              <a:rPr lang="tr-TR" sz="2000" dirty="0" smtClean="0"/>
              <a:t>ofis otomasyonuna </a:t>
            </a:r>
            <a:r>
              <a:rPr lang="tr-TR" sz="2000" dirty="0"/>
              <a:t>bağlı olarak kurulan sanal ofislerde, dosyalama gibi arşivleme faaliyetleri de sanal biçimde yürütülebilmektedir. </a:t>
            </a:r>
            <a:endParaRPr lang="tr-TR" sz="2000" dirty="0" smtClean="0"/>
          </a:p>
          <a:p>
            <a:pPr algn="just"/>
            <a:endParaRPr lang="tr-TR" sz="2000" dirty="0"/>
          </a:p>
          <a:p>
            <a:pPr algn="just"/>
            <a:r>
              <a:rPr lang="tr-TR" sz="2000" dirty="0" smtClean="0"/>
              <a:t>Elektronik </a:t>
            </a:r>
            <a:r>
              <a:rPr lang="tr-TR" sz="2000" dirty="0"/>
              <a:t>veya </a:t>
            </a:r>
            <a:r>
              <a:rPr lang="tr-TR" sz="2000" dirty="0" smtClean="0"/>
              <a:t>dijital ofis </a:t>
            </a:r>
            <a:r>
              <a:rPr lang="tr-TR" sz="2000" dirty="0"/>
              <a:t>sistemleri, kuruluşların multimedya, metin, resim, belge ve bilgilerin, </a:t>
            </a:r>
            <a:r>
              <a:rPr lang="tr-TR" sz="2000" dirty="0" smtClean="0"/>
              <a:t>belirlenen arama </a:t>
            </a:r>
            <a:r>
              <a:rPr lang="tr-TR" sz="2000" dirty="0"/>
              <a:t>kriterlerine göre, güvenli olarak ve aynı görüntü </a:t>
            </a:r>
            <a:r>
              <a:rPr lang="tr-TR" sz="2000" dirty="0" smtClean="0"/>
              <a:t>kalitesinde, yıllarca </a:t>
            </a:r>
            <a:r>
              <a:rPr lang="tr-TR" sz="2000" dirty="0"/>
              <a:t>saklanmasını ve hızlı bir şekilde ulaşılmasını sağlayan sistemlerdir.</a:t>
            </a:r>
            <a:endParaRPr lang="tr-TR" sz="2000" dirty="0"/>
          </a:p>
        </p:txBody>
      </p:sp>
    </p:spTree>
    <p:extLst>
      <p:ext uri="{BB962C8B-B14F-4D97-AF65-F5344CB8AC3E}">
        <p14:creationId xmlns:p14="http://schemas.microsoft.com/office/powerpoint/2010/main" val="301452518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38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429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1. Geleneksel </a:t>
            </a:r>
            <a:r>
              <a:rPr lang="tr-TR" b="1" dirty="0">
                <a:solidFill>
                  <a:srgbClr val="AC1407"/>
                </a:solidFill>
                <a:effectLst>
                  <a:outerShdw blurRad="38100" dist="38100" dir="2700000" algn="tl">
                    <a:srgbClr val="000000">
                      <a:alpha val="43137"/>
                    </a:srgbClr>
                  </a:outerShdw>
                </a:effectLst>
                <a:latin typeface="+mn-lt"/>
              </a:rPr>
              <a:t>ve Sanal Arşivleme Yöntemi</a:t>
            </a:r>
          </a:p>
        </p:txBody>
      </p:sp>
      <p:sp>
        <p:nvSpPr>
          <p:cNvPr id="5" name="Dikdörtgen 4"/>
          <p:cNvSpPr/>
          <p:nvPr/>
        </p:nvSpPr>
        <p:spPr>
          <a:xfrm>
            <a:off x="503632" y="2383353"/>
            <a:ext cx="11581275" cy="2246769"/>
          </a:xfrm>
          <a:prstGeom prst="rect">
            <a:avLst/>
          </a:prstGeom>
        </p:spPr>
        <p:txBody>
          <a:bodyPr wrap="square">
            <a:spAutoFit/>
          </a:bodyPr>
          <a:lstStyle/>
          <a:p>
            <a:pPr algn="just"/>
            <a:r>
              <a:rPr lang="tr-TR" sz="2000" dirty="0"/>
              <a:t>Geleneksel arşivleme üzerinde daha önce durduğumuz için, </a:t>
            </a:r>
            <a:r>
              <a:rPr lang="tr-TR" sz="2000" dirty="0" smtClean="0"/>
              <a:t>burada ağırlıklı </a:t>
            </a:r>
            <a:r>
              <a:rPr lang="tr-TR" sz="2000" dirty="0"/>
              <a:t>olarak sanal arşivleme yöntemi üzerinde durulacaktır. Daha </a:t>
            </a:r>
            <a:r>
              <a:rPr lang="tr-TR" sz="2000" dirty="0" smtClean="0"/>
              <a:t>önce de </a:t>
            </a:r>
            <a:r>
              <a:rPr lang="tr-TR" sz="2000" dirty="0"/>
              <a:t>kısaca üzerinde durduğumuz gibi, otomasyona dayalı evrak </a:t>
            </a:r>
            <a:r>
              <a:rPr lang="tr-TR" sz="2000" dirty="0" smtClean="0"/>
              <a:t>yönetiminde, evrakların </a:t>
            </a:r>
            <a:r>
              <a:rPr lang="tr-TR" sz="2000" dirty="0"/>
              <a:t>elektronik ortamda saklanması için geliştirilmiş çeşitli </a:t>
            </a:r>
            <a:r>
              <a:rPr lang="tr-TR" sz="2000" dirty="0" smtClean="0"/>
              <a:t>yazılım paketleri </a:t>
            </a:r>
            <a:r>
              <a:rPr lang="tr-TR" sz="2000" dirty="0"/>
              <a:t>bulunmaktadır. </a:t>
            </a:r>
            <a:endParaRPr lang="tr-TR" sz="2000" dirty="0" smtClean="0"/>
          </a:p>
          <a:p>
            <a:pPr algn="just"/>
            <a:endParaRPr lang="tr-TR" sz="2000" dirty="0"/>
          </a:p>
          <a:p>
            <a:pPr algn="just"/>
            <a:r>
              <a:rPr lang="tr-TR" sz="2000" dirty="0" smtClean="0"/>
              <a:t>Bu </a:t>
            </a:r>
            <a:r>
              <a:rPr lang="tr-TR" sz="2000" dirty="0"/>
              <a:t>amaçla hazırlanmış </a:t>
            </a:r>
            <a:r>
              <a:rPr lang="tr-TR" sz="2000" dirty="0" err="1"/>
              <a:t>Docuware</a:t>
            </a:r>
            <a:r>
              <a:rPr lang="tr-TR" sz="2000" dirty="0"/>
              <a:t> yazılımı, </a:t>
            </a:r>
            <a:r>
              <a:rPr lang="tr-TR" sz="2000" dirty="0" smtClean="0"/>
              <a:t>her türlü </a:t>
            </a:r>
            <a:r>
              <a:rPr lang="tr-TR" sz="2000" dirty="0"/>
              <a:t>belgenin (elektronik, kâğıt) arşivlenmesi, arşivdeki bilgilerin faks </a:t>
            </a:r>
            <a:r>
              <a:rPr lang="tr-TR" sz="2000" dirty="0" smtClean="0"/>
              <a:t>veya e-</a:t>
            </a:r>
            <a:r>
              <a:rPr lang="tr-TR" sz="2000" dirty="0" err="1" smtClean="0"/>
              <a:t>mail’le</a:t>
            </a:r>
            <a:r>
              <a:rPr lang="tr-TR" sz="2000" dirty="0" smtClean="0"/>
              <a:t> </a:t>
            </a:r>
            <a:r>
              <a:rPr lang="tr-TR" sz="2000" dirty="0"/>
              <a:t>paylaşıma açılmasını olanaklı kılmaktadır. Bu yöntemde </a:t>
            </a:r>
            <a:r>
              <a:rPr lang="tr-TR" sz="2000" dirty="0" smtClean="0"/>
              <a:t>arşivlere, web </a:t>
            </a:r>
            <a:r>
              <a:rPr lang="tr-TR" sz="2000" dirty="0"/>
              <a:t>desteği sayesinde internet üzerinden de ulaşabilmektedir.</a:t>
            </a:r>
            <a:endParaRPr lang="tr-TR" sz="2000" dirty="0" smtClean="0"/>
          </a:p>
        </p:txBody>
      </p:sp>
    </p:spTree>
    <p:extLst>
      <p:ext uri="{BB962C8B-B14F-4D97-AF65-F5344CB8AC3E}">
        <p14:creationId xmlns:p14="http://schemas.microsoft.com/office/powerpoint/2010/main" val="149630683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44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92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2. Geleneksel </a:t>
            </a:r>
            <a:r>
              <a:rPr lang="tr-TR" b="1" dirty="0">
                <a:solidFill>
                  <a:srgbClr val="AC1407"/>
                </a:solidFill>
                <a:effectLst>
                  <a:outerShdw blurRad="38100" dist="38100" dir="2700000" algn="tl">
                    <a:srgbClr val="000000">
                      <a:alpha val="43137"/>
                    </a:srgbClr>
                  </a:outerShdw>
                </a:effectLst>
                <a:latin typeface="+mn-lt"/>
              </a:rPr>
              <a:t>Arşivleme Araçları</a:t>
            </a:r>
          </a:p>
        </p:txBody>
      </p:sp>
      <p:sp>
        <p:nvSpPr>
          <p:cNvPr id="5" name="Dikdörtgen 4"/>
          <p:cNvSpPr/>
          <p:nvPr/>
        </p:nvSpPr>
        <p:spPr>
          <a:xfrm>
            <a:off x="503632" y="2432445"/>
            <a:ext cx="11581275" cy="2246769"/>
          </a:xfrm>
          <a:prstGeom prst="rect">
            <a:avLst/>
          </a:prstGeom>
        </p:spPr>
        <p:txBody>
          <a:bodyPr wrap="square">
            <a:spAutoFit/>
          </a:bodyPr>
          <a:lstStyle/>
          <a:p>
            <a:pPr algn="just"/>
            <a:r>
              <a:rPr lang="tr-TR" sz="2000" dirty="0"/>
              <a:t>Arşivde belgeler genel olarak dosyalar içinde saklanır. </a:t>
            </a:r>
            <a:r>
              <a:rPr lang="tr-TR" sz="2000" dirty="0" smtClean="0"/>
              <a:t>Arşivlemede, belgelerin </a:t>
            </a:r>
            <a:r>
              <a:rPr lang="tr-TR" sz="2000" dirty="0"/>
              <a:t>dosya içindeki düzeni önemlidir. Bürolarda dosya içinde saklanan belgeler için arşivlerde kutu ve </a:t>
            </a:r>
            <a:r>
              <a:rPr lang="tr-TR" sz="2000" dirty="0" smtClean="0"/>
              <a:t>klasör kullanılır</a:t>
            </a:r>
            <a:r>
              <a:rPr lang="tr-TR" sz="2000" dirty="0"/>
              <a:t>. Kontrol edilerek gruplandırılan dosya ve belgeler kutulara ya </a:t>
            </a:r>
            <a:r>
              <a:rPr lang="tr-TR" sz="2000" dirty="0" smtClean="0"/>
              <a:t>da klasörlere </a:t>
            </a:r>
            <a:r>
              <a:rPr lang="tr-TR" sz="2000" dirty="0"/>
              <a:t>konulur ve saklanır. </a:t>
            </a:r>
            <a:endParaRPr lang="tr-TR" sz="2000" dirty="0" smtClean="0"/>
          </a:p>
          <a:p>
            <a:pPr algn="just"/>
            <a:endParaRPr lang="tr-TR" sz="2000" dirty="0"/>
          </a:p>
          <a:p>
            <a:pPr algn="just"/>
            <a:r>
              <a:rPr lang="tr-TR" sz="2000" dirty="0" smtClean="0"/>
              <a:t>“</a:t>
            </a:r>
            <a:r>
              <a:rPr lang="tr-TR" sz="2000" dirty="0"/>
              <a:t>Transfer Kutuları” da denilen bu kutular </a:t>
            </a:r>
            <a:r>
              <a:rPr lang="tr-TR" sz="2000" dirty="0" smtClean="0"/>
              <a:t>kalın mukavva</a:t>
            </a:r>
            <a:r>
              <a:rPr lang="tr-TR" sz="2000" dirty="0"/>
              <a:t>, tahta ve çelikten yapılmaktadır. Dosyaların genellikle </a:t>
            </a:r>
            <a:r>
              <a:rPr lang="tr-TR" sz="2000" dirty="0" smtClean="0"/>
              <a:t>kutulara konularak </a:t>
            </a:r>
            <a:r>
              <a:rPr lang="tr-TR" sz="2000" dirty="0"/>
              <a:t>saklanmasının nedeni; belgelerin yıpranmasını önlemek, </a:t>
            </a:r>
            <a:r>
              <a:rPr lang="tr-TR" sz="2000" dirty="0" smtClean="0"/>
              <a:t>dosyaların gruplar </a:t>
            </a:r>
            <a:r>
              <a:rPr lang="tr-TR" sz="2000" dirty="0"/>
              <a:t>hâlinde ve düzenli durmasını sağlamaktadır.</a:t>
            </a:r>
            <a:endParaRPr lang="tr-TR" sz="2000" dirty="0"/>
          </a:p>
        </p:txBody>
      </p:sp>
    </p:spTree>
    <p:extLst>
      <p:ext uri="{BB962C8B-B14F-4D97-AF65-F5344CB8AC3E}">
        <p14:creationId xmlns:p14="http://schemas.microsoft.com/office/powerpoint/2010/main" val="340165644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38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668" y="115330"/>
            <a:ext cx="5804839" cy="6557319"/>
          </a:xfrm>
          <a:prstGeom prst="rect">
            <a:avLst/>
          </a:prstGeom>
        </p:spPr>
      </p:pic>
    </p:spTree>
    <p:extLst>
      <p:ext uri="{BB962C8B-B14F-4D97-AF65-F5344CB8AC3E}">
        <p14:creationId xmlns:p14="http://schemas.microsoft.com/office/powerpoint/2010/main" val="223035620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97" y="934327"/>
            <a:ext cx="10700951" cy="4782521"/>
          </a:xfrm>
          <a:prstGeom prst="rect">
            <a:avLst/>
          </a:prstGeom>
        </p:spPr>
      </p:pic>
    </p:spTree>
    <p:extLst>
      <p:ext uri="{BB962C8B-B14F-4D97-AF65-F5344CB8AC3E}">
        <p14:creationId xmlns:p14="http://schemas.microsoft.com/office/powerpoint/2010/main" val="82014254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1821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3. Sanal </a:t>
            </a:r>
            <a:r>
              <a:rPr lang="tr-TR" b="1" dirty="0">
                <a:solidFill>
                  <a:srgbClr val="AC1407"/>
                </a:solidFill>
                <a:effectLst>
                  <a:outerShdw blurRad="38100" dist="38100" dir="2700000" algn="tl">
                    <a:srgbClr val="000000">
                      <a:alpha val="43137"/>
                    </a:srgbClr>
                  </a:outerShdw>
                </a:effectLst>
                <a:latin typeface="+mn-lt"/>
              </a:rPr>
              <a:t>Arşivleme Araçları</a:t>
            </a:r>
          </a:p>
        </p:txBody>
      </p:sp>
      <p:sp>
        <p:nvSpPr>
          <p:cNvPr id="5" name="Dikdörtgen 4"/>
          <p:cNvSpPr/>
          <p:nvPr/>
        </p:nvSpPr>
        <p:spPr>
          <a:xfrm>
            <a:off x="503633" y="2736642"/>
            <a:ext cx="11581275" cy="1323439"/>
          </a:xfrm>
          <a:prstGeom prst="rect">
            <a:avLst/>
          </a:prstGeom>
        </p:spPr>
        <p:txBody>
          <a:bodyPr wrap="square">
            <a:spAutoFit/>
          </a:bodyPr>
          <a:lstStyle/>
          <a:p>
            <a:pPr algn="just"/>
            <a:r>
              <a:rPr lang="tr-TR" sz="2000" dirty="0"/>
              <a:t>Sanal arşivleme faaliyetleri için; CD-</a:t>
            </a:r>
            <a:r>
              <a:rPr lang="tr-TR" sz="2000" dirty="0" err="1"/>
              <a:t>Rewriter</a:t>
            </a:r>
            <a:r>
              <a:rPr lang="tr-TR" sz="2000" dirty="0"/>
              <a:t> (yeniden CD yazım) </a:t>
            </a:r>
            <a:r>
              <a:rPr lang="tr-TR" sz="2000" dirty="0" smtClean="0"/>
              <a:t>cihazları kullanılmaktadır</a:t>
            </a:r>
            <a:r>
              <a:rPr lang="tr-TR" sz="2000" dirty="0"/>
              <a:t>. CD-</a:t>
            </a:r>
            <a:r>
              <a:rPr lang="tr-TR" sz="2000" dirty="0" err="1"/>
              <a:t>Rewriter</a:t>
            </a:r>
            <a:r>
              <a:rPr lang="tr-TR" sz="2000" dirty="0"/>
              <a:t> ile hazırlanan bir arşiv, artık her </a:t>
            </a:r>
            <a:r>
              <a:rPr lang="tr-TR" sz="2000" dirty="0" smtClean="0"/>
              <a:t>bilgisayarda bulunan </a:t>
            </a:r>
            <a:r>
              <a:rPr lang="tr-TR" sz="2000" dirty="0"/>
              <a:t>CD okuyucular aracılığı ile okunabilir ve istenen her sistemde</a:t>
            </a:r>
          </a:p>
          <a:p>
            <a:pPr algn="just"/>
            <a:r>
              <a:rPr lang="tr-TR" sz="2000" dirty="0"/>
              <a:t>kullanılabilir. Sanal ofislerde arşiv ihtiyacı büyük oranda CD-</a:t>
            </a:r>
            <a:r>
              <a:rPr lang="tr-TR" sz="2000" dirty="0" err="1"/>
              <a:t>Rewriter</a:t>
            </a:r>
            <a:r>
              <a:rPr lang="tr-TR" sz="2000" dirty="0"/>
              <a:t> </a:t>
            </a:r>
            <a:r>
              <a:rPr lang="tr-TR" sz="2000" dirty="0" smtClean="0"/>
              <a:t>ile karşılamak </a:t>
            </a:r>
            <a:r>
              <a:rPr lang="tr-TR" sz="2000" dirty="0"/>
              <a:t>mümkündür. Ancak bu yöntem kusursuz değildir. CD-Writer </a:t>
            </a:r>
            <a:r>
              <a:rPr lang="tr-TR" sz="2000" dirty="0" smtClean="0"/>
              <a:t>ile hazırlanmış </a:t>
            </a:r>
            <a:r>
              <a:rPr lang="tr-TR" sz="2000" dirty="0"/>
              <a:t>arşivlerin ömrü 30 ile 50 yıl arasında değişmektedir. </a:t>
            </a:r>
            <a:endParaRPr lang="tr-TR" sz="2000" dirty="0"/>
          </a:p>
        </p:txBody>
      </p:sp>
    </p:spTree>
    <p:extLst>
      <p:ext uri="{BB962C8B-B14F-4D97-AF65-F5344CB8AC3E}">
        <p14:creationId xmlns:p14="http://schemas.microsoft.com/office/powerpoint/2010/main" val="117144574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33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99287"/>
            <a:ext cx="10106852" cy="3970030"/>
          </a:xfrm>
          <a:prstGeom prst="rect">
            <a:avLst/>
          </a:prstGeom>
        </p:spPr>
      </p:pic>
    </p:spTree>
    <p:extLst>
      <p:ext uri="{BB962C8B-B14F-4D97-AF65-F5344CB8AC3E}">
        <p14:creationId xmlns:p14="http://schemas.microsoft.com/office/powerpoint/2010/main" val="276253598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p:cNvSpPr txBox="1">
            <a:spLocks/>
          </p:cNvSpPr>
          <p:nvPr/>
        </p:nvSpPr>
        <p:spPr>
          <a:xfrm>
            <a:off x="527222" y="372453"/>
            <a:ext cx="11565924" cy="74789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4. Arşiv </a:t>
            </a:r>
            <a:r>
              <a:rPr lang="tr-TR" b="1" dirty="0">
                <a:solidFill>
                  <a:srgbClr val="AC1407"/>
                </a:solidFill>
                <a:effectLst>
                  <a:outerShdw blurRad="38100" dist="38100" dir="2700000" algn="tl">
                    <a:srgbClr val="000000">
                      <a:alpha val="43137"/>
                    </a:srgbClr>
                  </a:outerShdw>
                </a:effectLst>
                <a:latin typeface="+mn-lt"/>
              </a:rPr>
              <a:t>Belgelerinin Kodlanması</a:t>
            </a:r>
          </a:p>
        </p:txBody>
      </p:sp>
      <p:sp>
        <p:nvSpPr>
          <p:cNvPr id="40" name="Dikdörtgen 39"/>
          <p:cNvSpPr/>
          <p:nvPr/>
        </p:nvSpPr>
        <p:spPr>
          <a:xfrm>
            <a:off x="527222" y="1957729"/>
            <a:ext cx="11565924" cy="3477875"/>
          </a:xfrm>
          <a:prstGeom prst="rect">
            <a:avLst/>
          </a:prstGeom>
        </p:spPr>
        <p:txBody>
          <a:bodyPr wrap="square">
            <a:spAutoFit/>
          </a:bodyPr>
          <a:lstStyle/>
          <a:p>
            <a:pPr algn="just"/>
            <a:r>
              <a:rPr lang="tr-TR" sz="2000" dirty="0"/>
              <a:t>Arşiv belgelerinin kodlanması aşağıda belirtildiği şekilde yapılır</a:t>
            </a:r>
            <a:r>
              <a:rPr lang="tr-TR" sz="2000" dirty="0" smtClean="0"/>
              <a:t>:</a:t>
            </a:r>
          </a:p>
          <a:p>
            <a:pPr algn="just"/>
            <a:endParaRPr lang="tr-TR" sz="2000" dirty="0"/>
          </a:p>
          <a:p>
            <a:pPr marL="457200" indent="-457200" algn="just">
              <a:buFont typeface="+mj-lt"/>
              <a:buAutoNum type="alphaLcPeriod"/>
            </a:pPr>
            <a:r>
              <a:rPr lang="tr-TR" sz="2000" b="1" dirty="0" smtClean="0"/>
              <a:t>Tek </a:t>
            </a:r>
            <a:r>
              <a:rPr lang="tr-TR" sz="2000" b="1" dirty="0"/>
              <a:t>eleman sistemi: </a:t>
            </a:r>
            <a:r>
              <a:rPr lang="tr-TR" sz="2000" dirty="0"/>
              <a:t>Bu sistemde her konu için ayrı ayrı bir işaret </a:t>
            </a:r>
            <a:r>
              <a:rPr lang="tr-TR" sz="2000" dirty="0" smtClean="0"/>
              <a:t>kullanılır. Kullanılacak </a:t>
            </a:r>
            <a:r>
              <a:rPr lang="tr-TR" sz="2000" dirty="0"/>
              <a:t>bu işaret yalnızca bir konuyu belirler</a:t>
            </a:r>
            <a:r>
              <a:rPr lang="tr-TR" sz="2000" dirty="0" smtClean="0"/>
              <a:t>.</a:t>
            </a:r>
            <a:endParaRPr lang="tr-TR" sz="2000" dirty="0"/>
          </a:p>
          <a:p>
            <a:pPr marL="457200" indent="-457200" algn="just">
              <a:buFont typeface="+mj-lt"/>
              <a:buAutoNum type="alphaLcPeriod"/>
            </a:pPr>
            <a:r>
              <a:rPr lang="tr-TR" sz="2000" b="1" dirty="0" smtClean="0"/>
              <a:t>Birleştirilmiş </a:t>
            </a:r>
            <a:r>
              <a:rPr lang="tr-TR" sz="2000" b="1" dirty="0"/>
              <a:t>yöntem: </a:t>
            </a:r>
            <a:r>
              <a:rPr lang="tr-TR" sz="2000" dirty="0"/>
              <a:t>Uygulamada büyük kolaylık sağladığı için </a:t>
            </a:r>
            <a:r>
              <a:rPr lang="tr-TR" sz="2000" dirty="0" smtClean="0"/>
              <a:t>hemen hemen </a:t>
            </a:r>
            <a:r>
              <a:rPr lang="tr-TR" sz="2000" dirty="0"/>
              <a:t>bütün arşiv depolarında bu sistemin benimsendiği görülür</a:t>
            </a:r>
            <a:r>
              <a:rPr lang="tr-TR" sz="2000" dirty="0" smtClean="0"/>
              <a:t>.</a:t>
            </a:r>
          </a:p>
          <a:p>
            <a:pPr algn="just"/>
            <a:endParaRPr lang="tr-TR" sz="2000" dirty="0"/>
          </a:p>
          <a:p>
            <a:pPr algn="just"/>
            <a:r>
              <a:rPr lang="tr-TR" sz="2000" dirty="0"/>
              <a:t>Bu tür kodlama şu üç elemanı içerir.</a:t>
            </a:r>
          </a:p>
          <a:p>
            <a:pPr algn="just"/>
            <a:r>
              <a:rPr lang="tr-TR" sz="2000" dirty="0"/>
              <a:t>• Seri alt numarası,</a:t>
            </a:r>
          </a:p>
          <a:p>
            <a:pPr algn="just"/>
            <a:r>
              <a:rPr lang="tr-TR" sz="2000" dirty="0"/>
              <a:t>• Seri harfi,</a:t>
            </a:r>
          </a:p>
          <a:p>
            <a:pPr algn="just"/>
            <a:r>
              <a:rPr lang="tr-TR" sz="2000" dirty="0"/>
              <a:t>• Seri içerisinde konunun numarası.</a:t>
            </a:r>
            <a:endParaRPr lang="tr-TR" sz="2000" dirty="0"/>
          </a:p>
        </p:txBody>
      </p:sp>
    </p:spTree>
    <p:extLst>
      <p:ext uri="{BB962C8B-B14F-4D97-AF65-F5344CB8AC3E}">
        <p14:creationId xmlns:p14="http://schemas.microsoft.com/office/powerpoint/2010/main" val="85272941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style.rotation</p:attrName>
                                        </p:attrNameLst>
                                      </p:cBhvr>
                                      <p:tavLst>
                                        <p:tav tm="0">
                                          <p:val>
                                            <p:fltVal val="720"/>
                                          </p:val>
                                        </p:tav>
                                        <p:tav tm="100000">
                                          <p:val>
                                            <p:fltVal val="0"/>
                                          </p:val>
                                        </p:tav>
                                      </p:tavLst>
                                    </p:anim>
                                    <p:anim calcmode="lin" valueType="num">
                                      <p:cBhvr>
                                        <p:cTn id="9" dur="1500" fill="hold"/>
                                        <p:tgtEl>
                                          <p:spTgt spid="2"/>
                                        </p:tgtEl>
                                        <p:attrNameLst>
                                          <p:attrName>ppt_h</p:attrName>
                                        </p:attrNameLst>
                                      </p:cBhvr>
                                      <p:tavLst>
                                        <p:tav tm="0">
                                          <p:val>
                                            <p:fltVal val="0"/>
                                          </p:val>
                                        </p:tav>
                                        <p:tav tm="100000">
                                          <p:val>
                                            <p:strVal val="#ppt_h"/>
                                          </p:val>
                                        </p:tav>
                                      </p:tavLst>
                                    </p:anim>
                                    <p:anim calcmode="lin" valueType="num">
                                      <p:cBhvr>
                                        <p:cTn id="10" dur="15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5700"/>
                            </p:stCondLst>
                            <p:childTnLst>
                              <p:par>
                                <p:cTn id="12" presetID="53" presetClass="entr" presetSubtype="528" fill="hold" grpId="0" nodeType="afterEffect">
                                  <p:stCondLst>
                                    <p:cond delay="0"/>
                                  </p:stCondLst>
                                  <p:iterate type="lt">
                                    <p:tmPct val="10000"/>
                                  </p:iterate>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anim calcmode="lin" valueType="num">
                                      <p:cBhvr>
                                        <p:cTn id="17" dur="500" fill="hold"/>
                                        <p:tgtEl>
                                          <p:spTgt spid="40"/>
                                        </p:tgtEl>
                                        <p:attrNameLst>
                                          <p:attrName>ppt_x</p:attrName>
                                        </p:attrNameLst>
                                      </p:cBhvr>
                                      <p:tavLst>
                                        <p:tav tm="0">
                                          <p:val>
                                            <p:fltVal val="0.5"/>
                                          </p:val>
                                        </p:tav>
                                        <p:tav tm="100000">
                                          <p:val>
                                            <p:strVal val="#ppt_x"/>
                                          </p:val>
                                        </p:tav>
                                      </p:tavLst>
                                    </p:anim>
                                    <p:anim calcmode="lin" valueType="num">
                                      <p:cBhvr>
                                        <p:cTn id="18"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p:cNvSpPr txBox="1">
            <a:spLocks/>
          </p:cNvSpPr>
          <p:nvPr/>
        </p:nvSpPr>
        <p:spPr>
          <a:xfrm>
            <a:off x="576648" y="555527"/>
            <a:ext cx="11475307" cy="6719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5. Dosyaların </a:t>
            </a:r>
            <a:r>
              <a:rPr lang="tr-TR" b="1" dirty="0">
                <a:solidFill>
                  <a:srgbClr val="AC1407"/>
                </a:solidFill>
                <a:effectLst>
                  <a:outerShdw blurRad="38100" dist="38100" dir="2700000" algn="tl">
                    <a:srgbClr val="000000">
                      <a:alpha val="43137"/>
                    </a:srgbClr>
                  </a:outerShdw>
                </a:effectLst>
                <a:latin typeface="+mn-lt"/>
              </a:rPr>
              <a:t>Kutulanması</a:t>
            </a:r>
          </a:p>
        </p:txBody>
      </p:sp>
      <p:sp>
        <p:nvSpPr>
          <p:cNvPr id="3" name="Dikdörtgen 2"/>
          <p:cNvSpPr/>
          <p:nvPr/>
        </p:nvSpPr>
        <p:spPr>
          <a:xfrm>
            <a:off x="576649" y="2469707"/>
            <a:ext cx="11475307" cy="2246769"/>
          </a:xfrm>
          <a:prstGeom prst="rect">
            <a:avLst/>
          </a:prstGeom>
        </p:spPr>
        <p:txBody>
          <a:bodyPr wrap="square">
            <a:spAutoFit/>
          </a:bodyPr>
          <a:lstStyle/>
          <a:p>
            <a:pPr algn="just"/>
            <a:r>
              <a:rPr lang="tr-TR" sz="2000" dirty="0"/>
              <a:t>Dosyaların açılmasından işlemi bitinceye kadar bürolarda </a:t>
            </a:r>
            <a:r>
              <a:rPr lang="tr-TR" sz="2000" dirty="0" smtClean="0"/>
              <a:t>tutulması ve bürolardan </a:t>
            </a:r>
            <a:r>
              <a:rPr lang="tr-TR" sz="2000" dirty="0"/>
              <a:t>sonra arşivlerde saklanması, klasör yerine kutu ile sağlanır. </a:t>
            </a:r>
            <a:r>
              <a:rPr lang="tr-TR" sz="2000" dirty="0" smtClean="0"/>
              <a:t>Bürolarda askılı </a:t>
            </a:r>
            <a:r>
              <a:rPr lang="tr-TR" sz="2000" dirty="0"/>
              <a:t>gömleklerde bulunan dosyalar da arşivlere kaldırılırken </a:t>
            </a:r>
            <a:r>
              <a:rPr lang="tr-TR" sz="2000" dirty="0" smtClean="0"/>
              <a:t>kutulara aktarılır.</a:t>
            </a:r>
          </a:p>
          <a:p>
            <a:pPr algn="just"/>
            <a:endParaRPr lang="tr-TR" sz="2000" dirty="0"/>
          </a:p>
          <a:p>
            <a:pPr algn="just"/>
            <a:r>
              <a:rPr lang="tr-TR" sz="2000" dirty="0"/>
              <a:t>Kutu, her türlü dosya, defter ve belgeleri </a:t>
            </a:r>
            <a:r>
              <a:rPr lang="tr-TR" sz="2000" dirty="0" err="1"/>
              <a:t>raflamanın</a:t>
            </a:r>
            <a:r>
              <a:rPr lang="tr-TR" sz="2000" dirty="0"/>
              <a:t> yanında, rafa veya </a:t>
            </a:r>
            <a:r>
              <a:rPr lang="tr-TR" sz="2000" dirty="0" smtClean="0"/>
              <a:t>bir yere </a:t>
            </a:r>
            <a:r>
              <a:rPr lang="tr-TR" sz="2000" dirty="0"/>
              <a:t>konan dosyaların alt ve yan kenarlarının yıpranmaması, düzenli ve dik </a:t>
            </a:r>
            <a:r>
              <a:rPr lang="tr-TR" sz="2000" dirty="0" smtClean="0"/>
              <a:t>durmalarını, bir </a:t>
            </a:r>
            <a:r>
              <a:rPr lang="tr-TR" sz="2000" dirty="0"/>
              <a:t>yerden bir yere kolayca ve birbirine karışmadan taşınıp </a:t>
            </a:r>
            <a:r>
              <a:rPr lang="tr-TR" sz="2000" dirty="0" smtClean="0"/>
              <a:t>yerleştirilmesini de </a:t>
            </a:r>
            <a:r>
              <a:rPr lang="tr-TR" sz="2000" dirty="0"/>
              <a:t>sağlar. Kutular böylelikle bir çeşit dosya karteksi oluştururlar.</a:t>
            </a:r>
            <a:endParaRPr lang="tr-TR" sz="2000" dirty="0"/>
          </a:p>
        </p:txBody>
      </p:sp>
    </p:spTree>
    <p:extLst>
      <p:ext uri="{BB962C8B-B14F-4D97-AF65-F5344CB8AC3E}">
        <p14:creationId xmlns:p14="http://schemas.microsoft.com/office/powerpoint/2010/main" val="219661823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style.rotation</p:attrName>
                                        </p:attrNameLst>
                                      </p:cBhvr>
                                      <p:tavLst>
                                        <p:tav tm="0">
                                          <p:val>
                                            <p:fltVal val="720"/>
                                          </p:val>
                                        </p:tav>
                                        <p:tav tm="100000">
                                          <p:val>
                                            <p:fltVal val="0"/>
                                          </p:val>
                                        </p:tav>
                                      </p:tavLst>
                                    </p:anim>
                                    <p:anim calcmode="lin" valueType="num">
                                      <p:cBhvr>
                                        <p:cTn id="9" dur="1500" fill="hold"/>
                                        <p:tgtEl>
                                          <p:spTgt spid="2"/>
                                        </p:tgtEl>
                                        <p:attrNameLst>
                                          <p:attrName>ppt_h</p:attrName>
                                        </p:attrNameLst>
                                      </p:cBhvr>
                                      <p:tavLst>
                                        <p:tav tm="0">
                                          <p:val>
                                            <p:fltVal val="0"/>
                                          </p:val>
                                        </p:tav>
                                        <p:tav tm="100000">
                                          <p:val>
                                            <p:strVal val="#ppt_h"/>
                                          </p:val>
                                        </p:tav>
                                      </p:tavLst>
                                    </p:anim>
                                    <p:anim calcmode="lin" valueType="num">
                                      <p:cBhvr>
                                        <p:cTn id="10" dur="15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48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250" autoRev="1" fill="hold">
                                          <p:stCondLst>
                                            <p:cond delay="0"/>
                                          </p:stCondLst>
                                        </p:cTn>
                                        <p:tgtEl>
                                          <p:spTgt spid="3"/>
                                        </p:tgtEl>
                                        <p:attrNameLst>
                                          <p:attrName>ppt_w</p:attrName>
                                        </p:attrNameLst>
                                      </p:cBhvr>
                                    </p:anim>
                                    <p:anim by="(#ppt_w*0.50)" calcmode="lin" valueType="num">
                                      <p:cBhvr>
                                        <p:cTn id="15" dur="250" decel="50000" autoRev="1" fill="hold">
                                          <p:stCondLst>
                                            <p:cond delay="0"/>
                                          </p:stCondLst>
                                        </p:cTn>
                                        <p:tgtEl>
                                          <p:spTgt spid="3"/>
                                        </p:tgtEl>
                                        <p:attrNameLst>
                                          <p:attrName>ppt_x</p:attrName>
                                        </p:attrNameLst>
                                      </p:cBhvr>
                                    </p:anim>
                                    <p:anim from="(-#ppt_h/2)" to="(#ppt_y)" calcmode="lin" valueType="num">
                                      <p:cBhvr>
                                        <p:cTn id="16" dur="500" fill="hold">
                                          <p:stCondLst>
                                            <p:cond delay="0"/>
                                          </p:stCondLst>
                                        </p:cTn>
                                        <p:tgtEl>
                                          <p:spTgt spid="3"/>
                                        </p:tgtEl>
                                        <p:attrNameLst>
                                          <p:attrName>ppt_y</p:attrName>
                                        </p:attrNameLst>
                                      </p:cBhvr>
                                    </p:anim>
                                    <p:animRot by="21600000">
                                      <p:cBhvr>
                                        <p:cTn id="17"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468685311"/>
              </p:ext>
            </p:extLst>
          </p:nvPr>
        </p:nvGraphicFramePr>
        <p:xfrm>
          <a:off x="1103445" y="172996"/>
          <a:ext cx="10081120" cy="6474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71691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graphicEl>
                                              <a:dgm id="{530D5085-CAF9-4EBE-981D-90413D2704AD}"/>
                                            </p:graphicEl>
                                          </p:spTgt>
                                        </p:tgtEl>
                                        <p:attrNameLst>
                                          <p:attrName>style.visibility</p:attrName>
                                        </p:attrNameLst>
                                      </p:cBhvr>
                                      <p:to>
                                        <p:strVal val="visible"/>
                                      </p:to>
                                    </p:set>
                                    <p:animScale>
                                      <p:cBhvr>
                                        <p:cTn id="7" dur="750" decel="50000" fill="hold">
                                          <p:stCondLst>
                                            <p:cond delay="0"/>
                                          </p:stCondLst>
                                        </p:cTn>
                                        <p:tgtEl>
                                          <p:spTgt spid="5">
                                            <p:graphicEl>
                                              <a:dgm id="{530D5085-CAF9-4EBE-981D-90413D2704A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5">
                                            <p:graphicEl>
                                              <a:dgm id="{530D5085-CAF9-4EBE-981D-90413D2704AD}"/>
                                            </p:graphicEl>
                                          </p:spTgt>
                                        </p:tgtEl>
                                        <p:attrNameLst>
                                          <p:attrName>ppt_x</p:attrName>
                                          <p:attrName>ppt_y</p:attrName>
                                        </p:attrNameLst>
                                      </p:cBhvr>
                                    </p:animMotion>
                                    <p:animEffect transition="in" filter="fade">
                                      <p:cBhvr>
                                        <p:cTn id="9" dur="750"/>
                                        <p:tgtEl>
                                          <p:spTgt spid="5">
                                            <p:graphicEl>
                                              <a:dgm id="{530D5085-CAF9-4EBE-981D-90413D2704AD}"/>
                                            </p:graphicEl>
                                          </p:spTgt>
                                        </p:tgtEl>
                                      </p:cBhvr>
                                    </p:animEffect>
                                  </p:childTnLst>
                                </p:cTn>
                              </p:par>
                            </p:childTnLst>
                          </p:cTn>
                        </p:par>
                        <p:par>
                          <p:cTn id="10" fill="hold">
                            <p:stCondLst>
                              <p:cond delay="750"/>
                            </p:stCondLst>
                            <p:childTnLst>
                              <p:par>
                                <p:cTn id="11" presetID="52" presetClass="entr" presetSubtype="0" fill="hold" grpId="0" nodeType="afterEffect">
                                  <p:stCondLst>
                                    <p:cond delay="0"/>
                                  </p:stCondLst>
                                  <p:childTnLst>
                                    <p:set>
                                      <p:cBhvr>
                                        <p:cTn id="12" dur="1" fill="hold">
                                          <p:stCondLst>
                                            <p:cond delay="0"/>
                                          </p:stCondLst>
                                        </p:cTn>
                                        <p:tgtEl>
                                          <p:spTgt spid="5">
                                            <p:graphicEl>
                                              <a:dgm id="{E3DE9422-1F65-4C6C-A321-8142AC46FB69}"/>
                                            </p:graphicEl>
                                          </p:spTgt>
                                        </p:tgtEl>
                                        <p:attrNameLst>
                                          <p:attrName>style.visibility</p:attrName>
                                        </p:attrNameLst>
                                      </p:cBhvr>
                                      <p:to>
                                        <p:strVal val="visible"/>
                                      </p:to>
                                    </p:set>
                                    <p:animScale>
                                      <p:cBhvr>
                                        <p:cTn id="13" dur="750" decel="50000" fill="hold">
                                          <p:stCondLst>
                                            <p:cond delay="0"/>
                                          </p:stCondLst>
                                        </p:cTn>
                                        <p:tgtEl>
                                          <p:spTgt spid="5">
                                            <p:graphicEl>
                                              <a:dgm id="{E3DE9422-1F65-4C6C-A321-8142AC46FB6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750" decel="50000" fill="hold">
                                          <p:stCondLst>
                                            <p:cond delay="0"/>
                                          </p:stCondLst>
                                        </p:cTn>
                                        <p:tgtEl>
                                          <p:spTgt spid="5">
                                            <p:graphicEl>
                                              <a:dgm id="{E3DE9422-1F65-4C6C-A321-8142AC46FB69}"/>
                                            </p:graphicEl>
                                          </p:spTgt>
                                        </p:tgtEl>
                                        <p:attrNameLst>
                                          <p:attrName>ppt_x</p:attrName>
                                          <p:attrName>ppt_y</p:attrName>
                                        </p:attrNameLst>
                                      </p:cBhvr>
                                    </p:animMotion>
                                    <p:animEffect transition="in" filter="fade">
                                      <p:cBhvr>
                                        <p:cTn id="15" dur="750"/>
                                        <p:tgtEl>
                                          <p:spTgt spid="5">
                                            <p:graphicEl>
                                              <a:dgm id="{E3DE9422-1F65-4C6C-A321-8142AC46FB69}"/>
                                            </p:graphicEl>
                                          </p:spTgt>
                                        </p:tgtEl>
                                      </p:cBhvr>
                                    </p:animEffect>
                                  </p:childTnLst>
                                </p:cTn>
                              </p:par>
                            </p:childTnLst>
                          </p:cTn>
                        </p:par>
                        <p:par>
                          <p:cTn id="16" fill="hold">
                            <p:stCondLst>
                              <p:cond delay="1500"/>
                            </p:stCondLst>
                            <p:childTnLst>
                              <p:par>
                                <p:cTn id="17" presetID="52" presetClass="entr" presetSubtype="0" fill="hold" grpId="0" nodeType="afterEffect">
                                  <p:stCondLst>
                                    <p:cond delay="0"/>
                                  </p:stCondLst>
                                  <p:childTnLst>
                                    <p:set>
                                      <p:cBhvr>
                                        <p:cTn id="18" dur="1" fill="hold">
                                          <p:stCondLst>
                                            <p:cond delay="0"/>
                                          </p:stCondLst>
                                        </p:cTn>
                                        <p:tgtEl>
                                          <p:spTgt spid="5">
                                            <p:graphicEl>
                                              <a:dgm id="{3AD749F8-EA61-4206-B58C-630B4B922868}"/>
                                            </p:graphicEl>
                                          </p:spTgt>
                                        </p:tgtEl>
                                        <p:attrNameLst>
                                          <p:attrName>style.visibility</p:attrName>
                                        </p:attrNameLst>
                                      </p:cBhvr>
                                      <p:to>
                                        <p:strVal val="visible"/>
                                      </p:to>
                                    </p:set>
                                    <p:animScale>
                                      <p:cBhvr>
                                        <p:cTn id="19" dur="750" decel="50000" fill="hold">
                                          <p:stCondLst>
                                            <p:cond delay="0"/>
                                          </p:stCondLst>
                                        </p:cTn>
                                        <p:tgtEl>
                                          <p:spTgt spid="5">
                                            <p:graphicEl>
                                              <a:dgm id="{3AD749F8-EA61-4206-B58C-630B4B92286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750" decel="50000" fill="hold">
                                          <p:stCondLst>
                                            <p:cond delay="0"/>
                                          </p:stCondLst>
                                        </p:cTn>
                                        <p:tgtEl>
                                          <p:spTgt spid="5">
                                            <p:graphicEl>
                                              <a:dgm id="{3AD749F8-EA61-4206-B58C-630B4B922868}"/>
                                            </p:graphicEl>
                                          </p:spTgt>
                                        </p:tgtEl>
                                        <p:attrNameLst>
                                          <p:attrName>ppt_x</p:attrName>
                                          <p:attrName>ppt_y</p:attrName>
                                        </p:attrNameLst>
                                      </p:cBhvr>
                                    </p:animMotion>
                                    <p:animEffect transition="in" filter="fade">
                                      <p:cBhvr>
                                        <p:cTn id="21" dur="750"/>
                                        <p:tgtEl>
                                          <p:spTgt spid="5">
                                            <p:graphicEl>
                                              <a:dgm id="{3AD749F8-EA61-4206-B58C-630B4B922868}"/>
                                            </p:graphicEl>
                                          </p:spTgt>
                                        </p:tgtEl>
                                      </p:cBhvr>
                                    </p:animEffect>
                                  </p:childTnLst>
                                </p:cTn>
                              </p:par>
                            </p:childTnLst>
                          </p:cTn>
                        </p:par>
                        <p:par>
                          <p:cTn id="22" fill="hold">
                            <p:stCondLst>
                              <p:cond delay="2250"/>
                            </p:stCondLst>
                            <p:childTnLst>
                              <p:par>
                                <p:cTn id="23" presetID="52" presetClass="entr" presetSubtype="0" fill="hold" grpId="0" nodeType="afterEffect">
                                  <p:stCondLst>
                                    <p:cond delay="0"/>
                                  </p:stCondLst>
                                  <p:childTnLst>
                                    <p:set>
                                      <p:cBhvr>
                                        <p:cTn id="24" dur="1" fill="hold">
                                          <p:stCondLst>
                                            <p:cond delay="0"/>
                                          </p:stCondLst>
                                        </p:cTn>
                                        <p:tgtEl>
                                          <p:spTgt spid="5">
                                            <p:graphicEl>
                                              <a:dgm id="{8356CD4B-3190-4727-8D23-B493B7156105}"/>
                                            </p:graphicEl>
                                          </p:spTgt>
                                        </p:tgtEl>
                                        <p:attrNameLst>
                                          <p:attrName>style.visibility</p:attrName>
                                        </p:attrNameLst>
                                      </p:cBhvr>
                                      <p:to>
                                        <p:strVal val="visible"/>
                                      </p:to>
                                    </p:set>
                                    <p:animScale>
                                      <p:cBhvr>
                                        <p:cTn id="25" dur="750" decel="50000" fill="hold">
                                          <p:stCondLst>
                                            <p:cond delay="0"/>
                                          </p:stCondLst>
                                        </p:cTn>
                                        <p:tgtEl>
                                          <p:spTgt spid="5">
                                            <p:graphicEl>
                                              <a:dgm id="{8356CD4B-3190-4727-8D23-B493B715610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750" decel="50000" fill="hold">
                                          <p:stCondLst>
                                            <p:cond delay="0"/>
                                          </p:stCondLst>
                                        </p:cTn>
                                        <p:tgtEl>
                                          <p:spTgt spid="5">
                                            <p:graphicEl>
                                              <a:dgm id="{8356CD4B-3190-4727-8D23-B493B7156105}"/>
                                            </p:graphicEl>
                                          </p:spTgt>
                                        </p:tgtEl>
                                        <p:attrNameLst>
                                          <p:attrName>ppt_x</p:attrName>
                                          <p:attrName>ppt_y</p:attrName>
                                        </p:attrNameLst>
                                      </p:cBhvr>
                                    </p:animMotion>
                                    <p:animEffect transition="in" filter="fade">
                                      <p:cBhvr>
                                        <p:cTn id="27" dur="750"/>
                                        <p:tgtEl>
                                          <p:spTgt spid="5">
                                            <p:graphicEl>
                                              <a:dgm id="{8356CD4B-3190-4727-8D23-B493B7156105}"/>
                                            </p:graphicEl>
                                          </p:spTgt>
                                        </p:tgtEl>
                                      </p:cBhvr>
                                    </p:animEffect>
                                  </p:childTnLst>
                                </p:cTn>
                              </p:par>
                            </p:childTnLst>
                          </p:cTn>
                        </p:par>
                        <p:par>
                          <p:cTn id="28" fill="hold">
                            <p:stCondLst>
                              <p:cond delay="3000"/>
                            </p:stCondLst>
                            <p:childTnLst>
                              <p:par>
                                <p:cTn id="29" presetID="52" presetClass="entr" presetSubtype="0" fill="hold" grpId="0" nodeType="afterEffect">
                                  <p:stCondLst>
                                    <p:cond delay="0"/>
                                  </p:stCondLst>
                                  <p:childTnLst>
                                    <p:set>
                                      <p:cBhvr>
                                        <p:cTn id="30" dur="1" fill="hold">
                                          <p:stCondLst>
                                            <p:cond delay="0"/>
                                          </p:stCondLst>
                                        </p:cTn>
                                        <p:tgtEl>
                                          <p:spTgt spid="5">
                                            <p:graphicEl>
                                              <a:dgm id="{D7CDA109-81BE-4785-A323-7AD1B283A20A}"/>
                                            </p:graphicEl>
                                          </p:spTgt>
                                        </p:tgtEl>
                                        <p:attrNameLst>
                                          <p:attrName>style.visibility</p:attrName>
                                        </p:attrNameLst>
                                      </p:cBhvr>
                                      <p:to>
                                        <p:strVal val="visible"/>
                                      </p:to>
                                    </p:set>
                                    <p:animScale>
                                      <p:cBhvr>
                                        <p:cTn id="31" dur="750" decel="50000" fill="hold">
                                          <p:stCondLst>
                                            <p:cond delay="0"/>
                                          </p:stCondLst>
                                        </p:cTn>
                                        <p:tgtEl>
                                          <p:spTgt spid="5">
                                            <p:graphicEl>
                                              <a:dgm id="{D7CDA109-81BE-4785-A323-7AD1B283A20A}"/>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750" decel="50000" fill="hold">
                                          <p:stCondLst>
                                            <p:cond delay="0"/>
                                          </p:stCondLst>
                                        </p:cTn>
                                        <p:tgtEl>
                                          <p:spTgt spid="5">
                                            <p:graphicEl>
                                              <a:dgm id="{D7CDA109-81BE-4785-A323-7AD1B283A20A}"/>
                                            </p:graphicEl>
                                          </p:spTgt>
                                        </p:tgtEl>
                                        <p:attrNameLst>
                                          <p:attrName>ppt_x</p:attrName>
                                          <p:attrName>ppt_y</p:attrName>
                                        </p:attrNameLst>
                                      </p:cBhvr>
                                    </p:animMotion>
                                    <p:animEffect transition="in" filter="fade">
                                      <p:cBhvr>
                                        <p:cTn id="33" dur="750"/>
                                        <p:tgtEl>
                                          <p:spTgt spid="5">
                                            <p:graphicEl>
                                              <a:dgm id="{D7CDA109-81BE-4785-A323-7AD1B283A20A}"/>
                                            </p:graphicEl>
                                          </p:spTgt>
                                        </p:tgtEl>
                                      </p:cBhvr>
                                    </p:animEffect>
                                  </p:childTnLst>
                                </p:cTn>
                              </p:par>
                            </p:childTnLst>
                          </p:cTn>
                        </p:par>
                        <p:par>
                          <p:cTn id="34" fill="hold">
                            <p:stCondLst>
                              <p:cond delay="3750"/>
                            </p:stCondLst>
                            <p:childTnLst>
                              <p:par>
                                <p:cTn id="35" presetID="52" presetClass="entr" presetSubtype="0" fill="hold" grpId="0" nodeType="afterEffect">
                                  <p:stCondLst>
                                    <p:cond delay="0"/>
                                  </p:stCondLst>
                                  <p:childTnLst>
                                    <p:set>
                                      <p:cBhvr>
                                        <p:cTn id="36" dur="1" fill="hold">
                                          <p:stCondLst>
                                            <p:cond delay="0"/>
                                          </p:stCondLst>
                                        </p:cTn>
                                        <p:tgtEl>
                                          <p:spTgt spid="5">
                                            <p:graphicEl>
                                              <a:dgm id="{34A70C98-7BA1-48F8-AFF6-87F513F7F6BD}"/>
                                            </p:graphicEl>
                                          </p:spTgt>
                                        </p:tgtEl>
                                        <p:attrNameLst>
                                          <p:attrName>style.visibility</p:attrName>
                                        </p:attrNameLst>
                                      </p:cBhvr>
                                      <p:to>
                                        <p:strVal val="visible"/>
                                      </p:to>
                                    </p:set>
                                    <p:animScale>
                                      <p:cBhvr>
                                        <p:cTn id="37" dur="750" decel="50000" fill="hold">
                                          <p:stCondLst>
                                            <p:cond delay="0"/>
                                          </p:stCondLst>
                                        </p:cTn>
                                        <p:tgtEl>
                                          <p:spTgt spid="5">
                                            <p:graphicEl>
                                              <a:dgm id="{34A70C98-7BA1-48F8-AFF6-87F513F7F6B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750" decel="50000" fill="hold">
                                          <p:stCondLst>
                                            <p:cond delay="0"/>
                                          </p:stCondLst>
                                        </p:cTn>
                                        <p:tgtEl>
                                          <p:spTgt spid="5">
                                            <p:graphicEl>
                                              <a:dgm id="{34A70C98-7BA1-48F8-AFF6-87F513F7F6BD}"/>
                                            </p:graphicEl>
                                          </p:spTgt>
                                        </p:tgtEl>
                                        <p:attrNameLst>
                                          <p:attrName>ppt_x</p:attrName>
                                          <p:attrName>ppt_y</p:attrName>
                                        </p:attrNameLst>
                                      </p:cBhvr>
                                    </p:animMotion>
                                    <p:animEffect transition="in" filter="fade">
                                      <p:cBhvr>
                                        <p:cTn id="39" dur="750"/>
                                        <p:tgtEl>
                                          <p:spTgt spid="5">
                                            <p:graphicEl>
                                              <a:dgm id="{34A70C98-7BA1-48F8-AFF6-87F513F7F6BD}"/>
                                            </p:graphicEl>
                                          </p:spTgt>
                                        </p:tgtEl>
                                      </p:cBhvr>
                                    </p:animEffect>
                                  </p:childTnLst>
                                </p:cTn>
                              </p:par>
                            </p:childTnLst>
                          </p:cTn>
                        </p:par>
                        <p:par>
                          <p:cTn id="40" fill="hold">
                            <p:stCondLst>
                              <p:cond delay="4500"/>
                            </p:stCondLst>
                            <p:childTnLst>
                              <p:par>
                                <p:cTn id="41" presetID="52" presetClass="entr" presetSubtype="0" fill="hold" grpId="0" nodeType="afterEffect">
                                  <p:stCondLst>
                                    <p:cond delay="0"/>
                                  </p:stCondLst>
                                  <p:childTnLst>
                                    <p:set>
                                      <p:cBhvr>
                                        <p:cTn id="42" dur="1" fill="hold">
                                          <p:stCondLst>
                                            <p:cond delay="0"/>
                                          </p:stCondLst>
                                        </p:cTn>
                                        <p:tgtEl>
                                          <p:spTgt spid="5">
                                            <p:graphicEl>
                                              <a:dgm id="{EEB9350E-F4C9-4B79-A2CE-FE1FBD6A6467}"/>
                                            </p:graphicEl>
                                          </p:spTgt>
                                        </p:tgtEl>
                                        <p:attrNameLst>
                                          <p:attrName>style.visibility</p:attrName>
                                        </p:attrNameLst>
                                      </p:cBhvr>
                                      <p:to>
                                        <p:strVal val="visible"/>
                                      </p:to>
                                    </p:set>
                                    <p:animScale>
                                      <p:cBhvr>
                                        <p:cTn id="43" dur="750" decel="50000" fill="hold">
                                          <p:stCondLst>
                                            <p:cond delay="0"/>
                                          </p:stCondLst>
                                        </p:cTn>
                                        <p:tgtEl>
                                          <p:spTgt spid="5">
                                            <p:graphicEl>
                                              <a:dgm id="{EEB9350E-F4C9-4B79-A2CE-FE1FBD6A6467}"/>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750" decel="50000" fill="hold">
                                          <p:stCondLst>
                                            <p:cond delay="0"/>
                                          </p:stCondLst>
                                        </p:cTn>
                                        <p:tgtEl>
                                          <p:spTgt spid="5">
                                            <p:graphicEl>
                                              <a:dgm id="{EEB9350E-F4C9-4B79-A2CE-FE1FBD6A6467}"/>
                                            </p:graphicEl>
                                          </p:spTgt>
                                        </p:tgtEl>
                                        <p:attrNameLst>
                                          <p:attrName>ppt_x</p:attrName>
                                          <p:attrName>ppt_y</p:attrName>
                                        </p:attrNameLst>
                                      </p:cBhvr>
                                    </p:animMotion>
                                    <p:animEffect transition="in" filter="fade">
                                      <p:cBhvr>
                                        <p:cTn id="45" dur="750"/>
                                        <p:tgtEl>
                                          <p:spTgt spid="5">
                                            <p:graphicEl>
                                              <a:dgm id="{EEB9350E-F4C9-4B79-A2CE-FE1FBD6A6467}"/>
                                            </p:graphicEl>
                                          </p:spTgt>
                                        </p:tgtEl>
                                      </p:cBhvr>
                                    </p:animEffect>
                                  </p:childTnLst>
                                </p:cTn>
                              </p:par>
                            </p:childTnLst>
                          </p:cTn>
                        </p:par>
                        <p:par>
                          <p:cTn id="46" fill="hold">
                            <p:stCondLst>
                              <p:cond delay="5250"/>
                            </p:stCondLst>
                            <p:childTnLst>
                              <p:par>
                                <p:cTn id="47" presetID="52" presetClass="entr" presetSubtype="0" fill="hold" grpId="0" nodeType="afterEffect">
                                  <p:stCondLst>
                                    <p:cond delay="0"/>
                                  </p:stCondLst>
                                  <p:childTnLst>
                                    <p:set>
                                      <p:cBhvr>
                                        <p:cTn id="48" dur="1" fill="hold">
                                          <p:stCondLst>
                                            <p:cond delay="0"/>
                                          </p:stCondLst>
                                        </p:cTn>
                                        <p:tgtEl>
                                          <p:spTgt spid="5">
                                            <p:graphicEl>
                                              <a:dgm id="{EC142641-BEBC-4A18-9CBA-F4ADECB1BA53}"/>
                                            </p:graphicEl>
                                          </p:spTgt>
                                        </p:tgtEl>
                                        <p:attrNameLst>
                                          <p:attrName>style.visibility</p:attrName>
                                        </p:attrNameLst>
                                      </p:cBhvr>
                                      <p:to>
                                        <p:strVal val="visible"/>
                                      </p:to>
                                    </p:set>
                                    <p:animScale>
                                      <p:cBhvr>
                                        <p:cTn id="49" dur="750" decel="50000" fill="hold">
                                          <p:stCondLst>
                                            <p:cond delay="0"/>
                                          </p:stCondLst>
                                        </p:cTn>
                                        <p:tgtEl>
                                          <p:spTgt spid="5">
                                            <p:graphicEl>
                                              <a:dgm id="{EC142641-BEBC-4A18-9CBA-F4ADECB1BA5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750" decel="50000" fill="hold">
                                          <p:stCondLst>
                                            <p:cond delay="0"/>
                                          </p:stCondLst>
                                        </p:cTn>
                                        <p:tgtEl>
                                          <p:spTgt spid="5">
                                            <p:graphicEl>
                                              <a:dgm id="{EC142641-BEBC-4A18-9CBA-F4ADECB1BA53}"/>
                                            </p:graphicEl>
                                          </p:spTgt>
                                        </p:tgtEl>
                                        <p:attrNameLst>
                                          <p:attrName>ppt_x</p:attrName>
                                          <p:attrName>ppt_y</p:attrName>
                                        </p:attrNameLst>
                                      </p:cBhvr>
                                    </p:animMotion>
                                    <p:animEffect transition="in" filter="fade">
                                      <p:cBhvr>
                                        <p:cTn id="51" dur="750"/>
                                        <p:tgtEl>
                                          <p:spTgt spid="5">
                                            <p:graphicEl>
                                              <a:dgm id="{EC142641-BEBC-4A18-9CBA-F4ADECB1BA53}"/>
                                            </p:graphicEl>
                                          </p:spTgt>
                                        </p:tgtEl>
                                      </p:cBhvr>
                                    </p:animEffect>
                                  </p:childTnLst>
                                </p:cTn>
                              </p:par>
                            </p:childTnLst>
                          </p:cTn>
                        </p:par>
                        <p:par>
                          <p:cTn id="52" fill="hold">
                            <p:stCondLst>
                              <p:cond delay="6000"/>
                            </p:stCondLst>
                            <p:childTnLst>
                              <p:par>
                                <p:cTn id="53" presetID="52" presetClass="entr" presetSubtype="0" fill="hold" grpId="0" nodeType="afterEffect">
                                  <p:stCondLst>
                                    <p:cond delay="0"/>
                                  </p:stCondLst>
                                  <p:childTnLst>
                                    <p:set>
                                      <p:cBhvr>
                                        <p:cTn id="54" dur="1" fill="hold">
                                          <p:stCondLst>
                                            <p:cond delay="0"/>
                                          </p:stCondLst>
                                        </p:cTn>
                                        <p:tgtEl>
                                          <p:spTgt spid="5">
                                            <p:graphicEl>
                                              <a:dgm id="{A883E7EA-F08F-4F15-8BED-DCC18A1DADAF}"/>
                                            </p:graphicEl>
                                          </p:spTgt>
                                        </p:tgtEl>
                                        <p:attrNameLst>
                                          <p:attrName>style.visibility</p:attrName>
                                        </p:attrNameLst>
                                      </p:cBhvr>
                                      <p:to>
                                        <p:strVal val="visible"/>
                                      </p:to>
                                    </p:set>
                                    <p:animScale>
                                      <p:cBhvr>
                                        <p:cTn id="55" dur="750" decel="50000" fill="hold">
                                          <p:stCondLst>
                                            <p:cond delay="0"/>
                                          </p:stCondLst>
                                        </p:cTn>
                                        <p:tgtEl>
                                          <p:spTgt spid="5">
                                            <p:graphicEl>
                                              <a:dgm id="{A883E7EA-F08F-4F15-8BED-DCC18A1DADA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750" decel="50000" fill="hold">
                                          <p:stCondLst>
                                            <p:cond delay="0"/>
                                          </p:stCondLst>
                                        </p:cTn>
                                        <p:tgtEl>
                                          <p:spTgt spid="5">
                                            <p:graphicEl>
                                              <a:dgm id="{A883E7EA-F08F-4F15-8BED-DCC18A1DADAF}"/>
                                            </p:graphicEl>
                                          </p:spTgt>
                                        </p:tgtEl>
                                        <p:attrNameLst>
                                          <p:attrName>ppt_x</p:attrName>
                                          <p:attrName>ppt_y</p:attrName>
                                        </p:attrNameLst>
                                      </p:cBhvr>
                                    </p:animMotion>
                                    <p:animEffect transition="in" filter="fade">
                                      <p:cBhvr>
                                        <p:cTn id="57" dur="750"/>
                                        <p:tgtEl>
                                          <p:spTgt spid="5">
                                            <p:graphicEl>
                                              <a:dgm id="{A883E7EA-F08F-4F15-8BED-DCC18A1DADAF}"/>
                                            </p:graphicEl>
                                          </p:spTgt>
                                        </p:tgtEl>
                                      </p:cBhvr>
                                    </p:animEffect>
                                  </p:childTnLst>
                                </p:cTn>
                              </p:par>
                            </p:childTnLst>
                          </p:cTn>
                        </p:par>
                        <p:par>
                          <p:cTn id="58" fill="hold">
                            <p:stCondLst>
                              <p:cond delay="6750"/>
                            </p:stCondLst>
                            <p:childTnLst>
                              <p:par>
                                <p:cTn id="59" presetID="52" presetClass="entr" presetSubtype="0" fill="hold" grpId="0" nodeType="afterEffect">
                                  <p:stCondLst>
                                    <p:cond delay="0"/>
                                  </p:stCondLst>
                                  <p:childTnLst>
                                    <p:set>
                                      <p:cBhvr>
                                        <p:cTn id="60" dur="1" fill="hold">
                                          <p:stCondLst>
                                            <p:cond delay="0"/>
                                          </p:stCondLst>
                                        </p:cTn>
                                        <p:tgtEl>
                                          <p:spTgt spid="5">
                                            <p:graphicEl>
                                              <a:dgm id="{393FA1D2-2CB7-420C-9DF3-3C3DBD901341}"/>
                                            </p:graphicEl>
                                          </p:spTgt>
                                        </p:tgtEl>
                                        <p:attrNameLst>
                                          <p:attrName>style.visibility</p:attrName>
                                        </p:attrNameLst>
                                      </p:cBhvr>
                                      <p:to>
                                        <p:strVal val="visible"/>
                                      </p:to>
                                    </p:set>
                                    <p:animScale>
                                      <p:cBhvr>
                                        <p:cTn id="61" dur="750" decel="50000" fill="hold">
                                          <p:stCondLst>
                                            <p:cond delay="0"/>
                                          </p:stCondLst>
                                        </p:cTn>
                                        <p:tgtEl>
                                          <p:spTgt spid="5">
                                            <p:graphicEl>
                                              <a:dgm id="{393FA1D2-2CB7-420C-9DF3-3C3DBD901341}"/>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750" decel="50000" fill="hold">
                                          <p:stCondLst>
                                            <p:cond delay="0"/>
                                          </p:stCondLst>
                                        </p:cTn>
                                        <p:tgtEl>
                                          <p:spTgt spid="5">
                                            <p:graphicEl>
                                              <a:dgm id="{393FA1D2-2CB7-420C-9DF3-3C3DBD901341}"/>
                                            </p:graphicEl>
                                          </p:spTgt>
                                        </p:tgtEl>
                                        <p:attrNameLst>
                                          <p:attrName>ppt_x</p:attrName>
                                          <p:attrName>ppt_y</p:attrName>
                                        </p:attrNameLst>
                                      </p:cBhvr>
                                    </p:animMotion>
                                    <p:animEffect transition="in" filter="fade">
                                      <p:cBhvr>
                                        <p:cTn id="63" dur="750"/>
                                        <p:tgtEl>
                                          <p:spTgt spid="5">
                                            <p:graphicEl>
                                              <a:dgm id="{393FA1D2-2CB7-420C-9DF3-3C3DBD901341}"/>
                                            </p:graphicEl>
                                          </p:spTgt>
                                        </p:tgtEl>
                                      </p:cBhvr>
                                    </p:animEffect>
                                  </p:childTnLst>
                                </p:cTn>
                              </p:par>
                            </p:childTnLst>
                          </p:cTn>
                        </p:par>
                        <p:par>
                          <p:cTn id="64" fill="hold">
                            <p:stCondLst>
                              <p:cond delay="7500"/>
                            </p:stCondLst>
                            <p:childTnLst>
                              <p:par>
                                <p:cTn id="65" presetID="52" presetClass="entr" presetSubtype="0" fill="hold" grpId="0" nodeType="afterEffect">
                                  <p:stCondLst>
                                    <p:cond delay="0"/>
                                  </p:stCondLst>
                                  <p:childTnLst>
                                    <p:set>
                                      <p:cBhvr>
                                        <p:cTn id="66" dur="1" fill="hold">
                                          <p:stCondLst>
                                            <p:cond delay="0"/>
                                          </p:stCondLst>
                                        </p:cTn>
                                        <p:tgtEl>
                                          <p:spTgt spid="5">
                                            <p:graphicEl>
                                              <a:dgm id="{A314EC42-730B-4B89-8B5A-57B51A827599}"/>
                                            </p:graphicEl>
                                          </p:spTgt>
                                        </p:tgtEl>
                                        <p:attrNameLst>
                                          <p:attrName>style.visibility</p:attrName>
                                        </p:attrNameLst>
                                      </p:cBhvr>
                                      <p:to>
                                        <p:strVal val="visible"/>
                                      </p:to>
                                    </p:set>
                                    <p:animScale>
                                      <p:cBhvr>
                                        <p:cTn id="67" dur="750" decel="50000" fill="hold">
                                          <p:stCondLst>
                                            <p:cond delay="0"/>
                                          </p:stCondLst>
                                        </p:cTn>
                                        <p:tgtEl>
                                          <p:spTgt spid="5">
                                            <p:graphicEl>
                                              <a:dgm id="{A314EC42-730B-4B89-8B5A-57B51A82759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750" decel="50000" fill="hold">
                                          <p:stCondLst>
                                            <p:cond delay="0"/>
                                          </p:stCondLst>
                                        </p:cTn>
                                        <p:tgtEl>
                                          <p:spTgt spid="5">
                                            <p:graphicEl>
                                              <a:dgm id="{A314EC42-730B-4B89-8B5A-57B51A827599}"/>
                                            </p:graphicEl>
                                          </p:spTgt>
                                        </p:tgtEl>
                                        <p:attrNameLst>
                                          <p:attrName>ppt_x</p:attrName>
                                          <p:attrName>ppt_y</p:attrName>
                                        </p:attrNameLst>
                                      </p:cBhvr>
                                    </p:animMotion>
                                    <p:animEffect transition="in" filter="fade">
                                      <p:cBhvr>
                                        <p:cTn id="69" dur="750"/>
                                        <p:tgtEl>
                                          <p:spTgt spid="5">
                                            <p:graphicEl>
                                              <a:dgm id="{A314EC42-730B-4B89-8B5A-57B51A827599}"/>
                                            </p:graphicEl>
                                          </p:spTgt>
                                        </p:tgtEl>
                                      </p:cBhvr>
                                    </p:animEffect>
                                  </p:childTnLst>
                                </p:cTn>
                              </p:par>
                            </p:childTnLst>
                          </p:cTn>
                        </p:par>
                        <p:par>
                          <p:cTn id="70" fill="hold">
                            <p:stCondLst>
                              <p:cond delay="8250"/>
                            </p:stCondLst>
                            <p:childTnLst>
                              <p:par>
                                <p:cTn id="71" presetID="52" presetClass="entr" presetSubtype="0" fill="hold" grpId="0" nodeType="afterEffect">
                                  <p:stCondLst>
                                    <p:cond delay="0"/>
                                  </p:stCondLst>
                                  <p:childTnLst>
                                    <p:set>
                                      <p:cBhvr>
                                        <p:cTn id="72" dur="1" fill="hold">
                                          <p:stCondLst>
                                            <p:cond delay="0"/>
                                          </p:stCondLst>
                                        </p:cTn>
                                        <p:tgtEl>
                                          <p:spTgt spid="5">
                                            <p:graphicEl>
                                              <a:dgm id="{3FCC0E1A-4885-40D1-A36E-DC38B7B3333C}"/>
                                            </p:graphicEl>
                                          </p:spTgt>
                                        </p:tgtEl>
                                        <p:attrNameLst>
                                          <p:attrName>style.visibility</p:attrName>
                                        </p:attrNameLst>
                                      </p:cBhvr>
                                      <p:to>
                                        <p:strVal val="visible"/>
                                      </p:to>
                                    </p:set>
                                    <p:animScale>
                                      <p:cBhvr>
                                        <p:cTn id="73" dur="750" decel="50000" fill="hold">
                                          <p:stCondLst>
                                            <p:cond delay="0"/>
                                          </p:stCondLst>
                                        </p:cTn>
                                        <p:tgtEl>
                                          <p:spTgt spid="5">
                                            <p:graphicEl>
                                              <a:dgm id="{3FCC0E1A-4885-40D1-A36E-DC38B7B3333C}"/>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750" decel="50000" fill="hold">
                                          <p:stCondLst>
                                            <p:cond delay="0"/>
                                          </p:stCondLst>
                                        </p:cTn>
                                        <p:tgtEl>
                                          <p:spTgt spid="5">
                                            <p:graphicEl>
                                              <a:dgm id="{3FCC0E1A-4885-40D1-A36E-DC38B7B3333C}"/>
                                            </p:graphicEl>
                                          </p:spTgt>
                                        </p:tgtEl>
                                        <p:attrNameLst>
                                          <p:attrName>ppt_x</p:attrName>
                                          <p:attrName>ppt_y</p:attrName>
                                        </p:attrNameLst>
                                      </p:cBhvr>
                                    </p:animMotion>
                                    <p:animEffect transition="in" filter="fade">
                                      <p:cBhvr>
                                        <p:cTn id="75" dur="750"/>
                                        <p:tgtEl>
                                          <p:spTgt spid="5">
                                            <p:graphicEl>
                                              <a:dgm id="{3FCC0E1A-4885-40D1-A36E-DC38B7B3333C}"/>
                                            </p:graphicEl>
                                          </p:spTgt>
                                        </p:tgtEl>
                                      </p:cBhvr>
                                    </p:animEffect>
                                  </p:childTnLst>
                                </p:cTn>
                              </p:par>
                            </p:childTnLst>
                          </p:cTn>
                        </p:par>
                        <p:par>
                          <p:cTn id="76" fill="hold">
                            <p:stCondLst>
                              <p:cond delay="9000"/>
                            </p:stCondLst>
                            <p:childTnLst>
                              <p:par>
                                <p:cTn id="77" presetID="52" presetClass="entr" presetSubtype="0" fill="hold" grpId="0" nodeType="afterEffect">
                                  <p:stCondLst>
                                    <p:cond delay="0"/>
                                  </p:stCondLst>
                                  <p:childTnLst>
                                    <p:set>
                                      <p:cBhvr>
                                        <p:cTn id="78" dur="1" fill="hold">
                                          <p:stCondLst>
                                            <p:cond delay="0"/>
                                          </p:stCondLst>
                                        </p:cTn>
                                        <p:tgtEl>
                                          <p:spTgt spid="5">
                                            <p:graphicEl>
                                              <a:dgm id="{251229EF-44BC-4B85-AD59-00D3E1AEE88E}"/>
                                            </p:graphicEl>
                                          </p:spTgt>
                                        </p:tgtEl>
                                        <p:attrNameLst>
                                          <p:attrName>style.visibility</p:attrName>
                                        </p:attrNameLst>
                                      </p:cBhvr>
                                      <p:to>
                                        <p:strVal val="visible"/>
                                      </p:to>
                                    </p:set>
                                    <p:animScale>
                                      <p:cBhvr>
                                        <p:cTn id="79" dur="750" decel="50000" fill="hold">
                                          <p:stCondLst>
                                            <p:cond delay="0"/>
                                          </p:stCondLst>
                                        </p:cTn>
                                        <p:tgtEl>
                                          <p:spTgt spid="5">
                                            <p:graphicEl>
                                              <a:dgm id="{251229EF-44BC-4B85-AD59-00D3E1AEE88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750" decel="50000" fill="hold">
                                          <p:stCondLst>
                                            <p:cond delay="0"/>
                                          </p:stCondLst>
                                        </p:cTn>
                                        <p:tgtEl>
                                          <p:spTgt spid="5">
                                            <p:graphicEl>
                                              <a:dgm id="{251229EF-44BC-4B85-AD59-00D3E1AEE88E}"/>
                                            </p:graphicEl>
                                          </p:spTgt>
                                        </p:tgtEl>
                                        <p:attrNameLst>
                                          <p:attrName>ppt_x</p:attrName>
                                          <p:attrName>ppt_y</p:attrName>
                                        </p:attrNameLst>
                                      </p:cBhvr>
                                    </p:animMotion>
                                    <p:animEffect transition="in" filter="fade">
                                      <p:cBhvr>
                                        <p:cTn id="81" dur="750"/>
                                        <p:tgtEl>
                                          <p:spTgt spid="5">
                                            <p:graphicEl>
                                              <a:dgm id="{251229EF-44BC-4B85-AD59-00D3E1AEE88E}"/>
                                            </p:graphicEl>
                                          </p:spTgt>
                                        </p:tgtEl>
                                      </p:cBhvr>
                                    </p:animEffect>
                                  </p:childTnLst>
                                </p:cTn>
                              </p:par>
                            </p:childTnLst>
                          </p:cTn>
                        </p:par>
                        <p:par>
                          <p:cTn id="82" fill="hold">
                            <p:stCondLst>
                              <p:cond delay="9750"/>
                            </p:stCondLst>
                            <p:childTnLst>
                              <p:par>
                                <p:cTn id="83" presetID="52" presetClass="entr" presetSubtype="0" fill="hold" grpId="0" nodeType="afterEffect">
                                  <p:stCondLst>
                                    <p:cond delay="0"/>
                                  </p:stCondLst>
                                  <p:childTnLst>
                                    <p:set>
                                      <p:cBhvr>
                                        <p:cTn id="84" dur="1" fill="hold">
                                          <p:stCondLst>
                                            <p:cond delay="0"/>
                                          </p:stCondLst>
                                        </p:cTn>
                                        <p:tgtEl>
                                          <p:spTgt spid="5">
                                            <p:graphicEl>
                                              <a:dgm id="{0FEF209B-1810-4AEC-A1C6-38A4784EBEAD}"/>
                                            </p:graphicEl>
                                          </p:spTgt>
                                        </p:tgtEl>
                                        <p:attrNameLst>
                                          <p:attrName>style.visibility</p:attrName>
                                        </p:attrNameLst>
                                      </p:cBhvr>
                                      <p:to>
                                        <p:strVal val="visible"/>
                                      </p:to>
                                    </p:set>
                                    <p:animScale>
                                      <p:cBhvr>
                                        <p:cTn id="85" dur="750" decel="50000" fill="hold">
                                          <p:stCondLst>
                                            <p:cond delay="0"/>
                                          </p:stCondLst>
                                        </p:cTn>
                                        <p:tgtEl>
                                          <p:spTgt spid="5">
                                            <p:graphicEl>
                                              <a:dgm id="{0FEF209B-1810-4AEC-A1C6-38A4784EBEA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750" decel="50000" fill="hold">
                                          <p:stCondLst>
                                            <p:cond delay="0"/>
                                          </p:stCondLst>
                                        </p:cTn>
                                        <p:tgtEl>
                                          <p:spTgt spid="5">
                                            <p:graphicEl>
                                              <a:dgm id="{0FEF209B-1810-4AEC-A1C6-38A4784EBEAD}"/>
                                            </p:graphicEl>
                                          </p:spTgt>
                                        </p:tgtEl>
                                        <p:attrNameLst>
                                          <p:attrName>ppt_x</p:attrName>
                                          <p:attrName>ppt_y</p:attrName>
                                        </p:attrNameLst>
                                      </p:cBhvr>
                                    </p:animMotion>
                                    <p:animEffect transition="in" filter="fade">
                                      <p:cBhvr>
                                        <p:cTn id="87" dur="750"/>
                                        <p:tgtEl>
                                          <p:spTgt spid="5">
                                            <p:graphicEl>
                                              <a:dgm id="{0FEF209B-1810-4AEC-A1C6-38A4784EBEAD}"/>
                                            </p:graphicEl>
                                          </p:spTgt>
                                        </p:tgtEl>
                                      </p:cBhvr>
                                    </p:animEffect>
                                  </p:childTnLst>
                                </p:cTn>
                              </p:par>
                            </p:childTnLst>
                          </p:cTn>
                        </p:par>
                        <p:par>
                          <p:cTn id="88" fill="hold">
                            <p:stCondLst>
                              <p:cond delay="10500"/>
                            </p:stCondLst>
                            <p:childTnLst>
                              <p:par>
                                <p:cTn id="89" presetID="52" presetClass="entr" presetSubtype="0" fill="hold" grpId="0" nodeType="afterEffect">
                                  <p:stCondLst>
                                    <p:cond delay="0"/>
                                  </p:stCondLst>
                                  <p:childTnLst>
                                    <p:set>
                                      <p:cBhvr>
                                        <p:cTn id="90" dur="1" fill="hold">
                                          <p:stCondLst>
                                            <p:cond delay="0"/>
                                          </p:stCondLst>
                                        </p:cTn>
                                        <p:tgtEl>
                                          <p:spTgt spid="5">
                                            <p:graphicEl>
                                              <a:dgm id="{5296297B-7EDC-4955-B106-3446032820A6}"/>
                                            </p:graphicEl>
                                          </p:spTgt>
                                        </p:tgtEl>
                                        <p:attrNameLst>
                                          <p:attrName>style.visibility</p:attrName>
                                        </p:attrNameLst>
                                      </p:cBhvr>
                                      <p:to>
                                        <p:strVal val="visible"/>
                                      </p:to>
                                    </p:set>
                                    <p:animScale>
                                      <p:cBhvr>
                                        <p:cTn id="91" dur="750" decel="50000" fill="hold">
                                          <p:stCondLst>
                                            <p:cond delay="0"/>
                                          </p:stCondLst>
                                        </p:cTn>
                                        <p:tgtEl>
                                          <p:spTgt spid="5">
                                            <p:graphicEl>
                                              <a:dgm id="{5296297B-7EDC-4955-B106-3446032820A6}"/>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750" decel="50000" fill="hold">
                                          <p:stCondLst>
                                            <p:cond delay="0"/>
                                          </p:stCondLst>
                                        </p:cTn>
                                        <p:tgtEl>
                                          <p:spTgt spid="5">
                                            <p:graphicEl>
                                              <a:dgm id="{5296297B-7EDC-4955-B106-3446032820A6}"/>
                                            </p:graphicEl>
                                          </p:spTgt>
                                        </p:tgtEl>
                                        <p:attrNameLst>
                                          <p:attrName>ppt_x</p:attrName>
                                          <p:attrName>ppt_y</p:attrName>
                                        </p:attrNameLst>
                                      </p:cBhvr>
                                    </p:animMotion>
                                    <p:animEffect transition="in" filter="fade">
                                      <p:cBhvr>
                                        <p:cTn id="93" dur="750"/>
                                        <p:tgtEl>
                                          <p:spTgt spid="5">
                                            <p:graphicEl>
                                              <a:dgm id="{5296297B-7EDC-4955-B106-3446032820A6}"/>
                                            </p:graphicEl>
                                          </p:spTgt>
                                        </p:tgtEl>
                                      </p:cBhvr>
                                    </p:animEffect>
                                  </p:childTnLst>
                                </p:cTn>
                              </p:par>
                            </p:childTnLst>
                          </p:cTn>
                        </p:par>
                        <p:par>
                          <p:cTn id="94" fill="hold">
                            <p:stCondLst>
                              <p:cond delay="11250"/>
                            </p:stCondLst>
                            <p:childTnLst>
                              <p:par>
                                <p:cTn id="95" presetID="52" presetClass="entr" presetSubtype="0" fill="hold" grpId="0" nodeType="afterEffect">
                                  <p:stCondLst>
                                    <p:cond delay="0"/>
                                  </p:stCondLst>
                                  <p:childTnLst>
                                    <p:set>
                                      <p:cBhvr>
                                        <p:cTn id="96" dur="1" fill="hold">
                                          <p:stCondLst>
                                            <p:cond delay="0"/>
                                          </p:stCondLst>
                                        </p:cTn>
                                        <p:tgtEl>
                                          <p:spTgt spid="5">
                                            <p:graphicEl>
                                              <a:dgm id="{F0B68286-F5CC-4DDC-98C7-3B3311C556D2}"/>
                                            </p:graphicEl>
                                          </p:spTgt>
                                        </p:tgtEl>
                                        <p:attrNameLst>
                                          <p:attrName>style.visibility</p:attrName>
                                        </p:attrNameLst>
                                      </p:cBhvr>
                                      <p:to>
                                        <p:strVal val="visible"/>
                                      </p:to>
                                    </p:set>
                                    <p:animScale>
                                      <p:cBhvr>
                                        <p:cTn id="97" dur="750" decel="50000" fill="hold">
                                          <p:stCondLst>
                                            <p:cond delay="0"/>
                                          </p:stCondLst>
                                        </p:cTn>
                                        <p:tgtEl>
                                          <p:spTgt spid="5">
                                            <p:graphicEl>
                                              <a:dgm id="{F0B68286-F5CC-4DDC-98C7-3B3311C556D2}"/>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750" decel="50000" fill="hold">
                                          <p:stCondLst>
                                            <p:cond delay="0"/>
                                          </p:stCondLst>
                                        </p:cTn>
                                        <p:tgtEl>
                                          <p:spTgt spid="5">
                                            <p:graphicEl>
                                              <a:dgm id="{F0B68286-F5CC-4DDC-98C7-3B3311C556D2}"/>
                                            </p:graphicEl>
                                          </p:spTgt>
                                        </p:tgtEl>
                                        <p:attrNameLst>
                                          <p:attrName>ppt_x</p:attrName>
                                          <p:attrName>ppt_y</p:attrName>
                                        </p:attrNameLst>
                                      </p:cBhvr>
                                    </p:animMotion>
                                    <p:animEffect transition="in" filter="fade">
                                      <p:cBhvr>
                                        <p:cTn id="99" dur="750"/>
                                        <p:tgtEl>
                                          <p:spTgt spid="5">
                                            <p:graphicEl>
                                              <a:dgm id="{F0B68286-F5CC-4DDC-98C7-3B3311C556D2}"/>
                                            </p:graphicEl>
                                          </p:spTgt>
                                        </p:tgtEl>
                                      </p:cBhvr>
                                    </p:animEffect>
                                  </p:childTnLst>
                                </p:cTn>
                              </p:par>
                            </p:childTnLst>
                          </p:cTn>
                        </p:par>
                        <p:par>
                          <p:cTn id="100" fill="hold">
                            <p:stCondLst>
                              <p:cond delay="12000"/>
                            </p:stCondLst>
                            <p:childTnLst>
                              <p:par>
                                <p:cTn id="101" presetID="52" presetClass="entr" presetSubtype="0" fill="hold" grpId="0" nodeType="afterEffect">
                                  <p:stCondLst>
                                    <p:cond delay="0"/>
                                  </p:stCondLst>
                                  <p:childTnLst>
                                    <p:set>
                                      <p:cBhvr>
                                        <p:cTn id="102" dur="1" fill="hold">
                                          <p:stCondLst>
                                            <p:cond delay="0"/>
                                          </p:stCondLst>
                                        </p:cTn>
                                        <p:tgtEl>
                                          <p:spTgt spid="5">
                                            <p:graphicEl>
                                              <a:dgm id="{3F96AC6B-328E-4E0C-A56A-32AE56F49853}"/>
                                            </p:graphicEl>
                                          </p:spTgt>
                                        </p:tgtEl>
                                        <p:attrNameLst>
                                          <p:attrName>style.visibility</p:attrName>
                                        </p:attrNameLst>
                                      </p:cBhvr>
                                      <p:to>
                                        <p:strVal val="visible"/>
                                      </p:to>
                                    </p:set>
                                    <p:animScale>
                                      <p:cBhvr>
                                        <p:cTn id="103" dur="750" decel="50000" fill="hold">
                                          <p:stCondLst>
                                            <p:cond delay="0"/>
                                          </p:stCondLst>
                                        </p:cTn>
                                        <p:tgtEl>
                                          <p:spTgt spid="5">
                                            <p:graphicEl>
                                              <a:dgm id="{3F96AC6B-328E-4E0C-A56A-32AE56F4985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750" decel="50000" fill="hold">
                                          <p:stCondLst>
                                            <p:cond delay="0"/>
                                          </p:stCondLst>
                                        </p:cTn>
                                        <p:tgtEl>
                                          <p:spTgt spid="5">
                                            <p:graphicEl>
                                              <a:dgm id="{3F96AC6B-328E-4E0C-A56A-32AE56F49853}"/>
                                            </p:graphicEl>
                                          </p:spTgt>
                                        </p:tgtEl>
                                        <p:attrNameLst>
                                          <p:attrName>ppt_x</p:attrName>
                                          <p:attrName>ppt_y</p:attrName>
                                        </p:attrNameLst>
                                      </p:cBhvr>
                                    </p:animMotion>
                                    <p:animEffect transition="in" filter="fade">
                                      <p:cBhvr>
                                        <p:cTn id="105" dur="750"/>
                                        <p:tgtEl>
                                          <p:spTgt spid="5">
                                            <p:graphicEl>
                                              <a:dgm id="{3F96AC6B-328E-4E0C-A56A-32AE56F49853}"/>
                                            </p:graphicEl>
                                          </p:spTgt>
                                        </p:tgtEl>
                                      </p:cBhvr>
                                    </p:animEffect>
                                  </p:childTnLst>
                                </p:cTn>
                              </p:par>
                            </p:childTnLst>
                          </p:cTn>
                        </p:par>
                        <p:par>
                          <p:cTn id="106" fill="hold">
                            <p:stCondLst>
                              <p:cond delay="12750"/>
                            </p:stCondLst>
                            <p:childTnLst>
                              <p:par>
                                <p:cTn id="107" presetID="52" presetClass="entr" presetSubtype="0" fill="hold" grpId="0" nodeType="afterEffect">
                                  <p:stCondLst>
                                    <p:cond delay="0"/>
                                  </p:stCondLst>
                                  <p:childTnLst>
                                    <p:set>
                                      <p:cBhvr>
                                        <p:cTn id="108" dur="1" fill="hold">
                                          <p:stCondLst>
                                            <p:cond delay="0"/>
                                          </p:stCondLst>
                                        </p:cTn>
                                        <p:tgtEl>
                                          <p:spTgt spid="5">
                                            <p:graphicEl>
                                              <a:dgm id="{C056C6F8-8A4A-4825-B146-E845CE2601D7}"/>
                                            </p:graphicEl>
                                          </p:spTgt>
                                        </p:tgtEl>
                                        <p:attrNameLst>
                                          <p:attrName>style.visibility</p:attrName>
                                        </p:attrNameLst>
                                      </p:cBhvr>
                                      <p:to>
                                        <p:strVal val="visible"/>
                                      </p:to>
                                    </p:set>
                                    <p:animScale>
                                      <p:cBhvr>
                                        <p:cTn id="109" dur="750" decel="50000" fill="hold">
                                          <p:stCondLst>
                                            <p:cond delay="0"/>
                                          </p:stCondLst>
                                        </p:cTn>
                                        <p:tgtEl>
                                          <p:spTgt spid="5">
                                            <p:graphicEl>
                                              <a:dgm id="{C056C6F8-8A4A-4825-B146-E845CE2601D7}"/>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0" dur="750" decel="50000" fill="hold">
                                          <p:stCondLst>
                                            <p:cond delay="0"/>
                                          </p:stCondLst>
                                        </p:cTn>
                                        <p:tgtEl>
                                          <p:spTgt spid="5">
                                            <p:graphicEl>
                                              <a:dgm id="{C056C6F8-8A4A-4825-B146-E845CE2601D7}"/>
                                            </p:graphicEl>
                                          </p:spTgt>
                                        </p:tgtEl>
                                        <p:attrNameLst>
                                          <p:attrName>ppt_x</p:attrName>
                                          <p:attrName>ppt_y</p:attrName>
                                        </p:attrNameLst>
                                      </p:cBhvr>
                                    </p:animMotion>
                                    <p:animEffect transition="in" filter="fade">
                                      <p:cBhvr>
                                        <p:cTn id="111" dur="750"/>
                                        <p:tgtEl>
                                          <p:spTgt spid="5">
                                            <p:graphicEl>
                                              <a:dgm id="{C056C6F8-8A4A-4825-B146-E845CE2601D7}"/>
                                            </p:graphicEl>
                                          </p:spTgt>
                                        </p:tgtEl>
                                      </p:cBhvr>
                                    </p:animEffect>
                                  </p:childTnLst>
                                </p:cTn>
                              </p:par>
                            </p:childTnLst>
                          </p:cTn>
                        </p:par>
                        <p:par>
                          <p:cTn id="112" fill="hold">
                            <p:stCondLst>
                              <p:cond delay="13500"/>
                            </p:stCondLst>
                            <p:childTnLst>
                              <p:par>
                                <p:cTn id="113" presetID="52" presetClass="entr" presetSubtype="0" fill="hold" grpId="0" nodeType="afterEffect">
                                  <p:stCondLst>
                                    <p:cond delay="0"/>
                                  </p:stCondLst>
                                  <p:childTnLst>
                                    <p:set>
                                      <p:cBhvr>
                                        <p:cTn id="114" dur="1" fill="hold">
                                          <p:stCondLst>
                                            <p:cond delay="0"/>
                                          </p:stCondLst>
                                        </p:cTn>
                                        <p:tgtEl>
                                          <p:spTgt spid="5">
                                            <p:graphicEl>
                                              <a:dgm id="{E3B7F454-D3AB-420E-8796-E54949B15704}"/>
                                            </p:graphicEl>
                                          </p:spTgt>
                                        </p:tgtEl>
                                        <p:attrNameLst>
                                          <p:attrName>style.visibility</p:attrName>
                                        </p:attrNameLst>
                                      </p:cBhvr>
                                      <p:to>
                                        <p:strVal val="visible"/>
                                      </p:to>
                                    </p:set>
                                    <p:animScale>
                                      <p:cBhvr>
                                        <p:cTn id="115" dur="750" decel="50000" fill="hold">
                                          <p:stCondLst>
                                            <p:cond delay="0"/>
                                          </p:stCondLst>
                                        </p:cTn>
                                        <p:tgtEl>
                                          <p:spTgt spid="5">
                                            <p:graphicEl>
                                              <a:dgm id="{E3B7F454-D3AB-420E-8796-E54949B15704}"/>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6" dur="750" decel="50000" fill="hold">
                                          <p:stCondLst>
                                            <p:cond delay="0"/>
                                          </p:stCondLst>
                                        </p:cTn>
                                        <p:tgtEl>
                                          <p:spTgt spid="5">
                                            <p:graphicEl>
                                              <a:dgm id="{E3B7F454-D3AB-420E-8796-E54949B15704}"/>
                                            </p:graphicEl>
                                          </p:spTgt>
                                        </p:tgtEl>
                                        <p:attrNameLst>
                                          <p:attrName>ppt_x</p:attrName>
                                          <p:attrName>ppt_y</p:attrName>
                                        </p:attrNameLst>
                                      </p:cBhvr>
                                    </p:animMotion>
                                    <p:animEffect transition="in" filter="fade">
                                      <p:cBhvr>
                                        <p:cTn id="117" dur="750"/>
                                        <p:tgtEl>
                                          <p:spTgt spid="5">
                                            <p:graphicEl>
                                              <a:dgm id="{E3B7F454-D3AB-420E-8796-E54949B15704}"/>
                                            </p:graphicEl>
                                          </p:spTgt>
                                        </p:tgtEl>
                                      </p:cBhvr>
                                    </p:animEffect>
                                  </p:childTnLst>
                                </p:cTn>
                              </p:par>
                            </p:childTnLst>
                          </p:cTn>
                        </p:par>
                        <p:par>
                          <p:cTn id="118" fill="hold">
                            <p:stCondLst>
                              <p:cond delay="14250"/>
                            </p:stCondLst>
                            <p:childTnLst>
                              <p:par>
                                <p:cTn id="119" presetID="52" presetClass="entr" presetSubtype="0" fill="hold" grpId="0" nodeType="afterEffect">
                                  <p:stCondLst>
                                    <p:cond delay="0"/>
                                  </p:stCondLst>
                                  <p:childTnLst>
                                    <p:set>
                                      <p:cBhvr>
                                        <p:cTn id="120" dur="1" fill="hold">
                                          <p:stCondLst>
                                            <p:cond delay="0"/>
                                          </p:stCondLst>
                                        </p:cTn>
                                        <p:tgtEl>
                                          <p:spTgt spid="5">
                                            <p:graphicEl>
                                              <a:dgm id="{062B98F5-B8C5-4078-807B-D413D4F9059D}"/>
                                            </p:graphicEl>
                                          </p:spTgt>
                                        </p:tgtEl>
                                        <p:attrNameLst>
                                          <p:attrName>style.visibility</p:attrName>
                                        </p:attrNameLst>
                                      </p:cBhvr>
                                      <p:to>
                                        <p:strVal val="visible"/>
                                      </p:to>
                                    </p:set>
                                    <p:animScale>
                                      <p:cBhvr>
                                        <p:cTn id="121" dur="750" decel="50000" fill="hold">
                                          <p:stCondLst>
                                            <p:cond delay="0"/>
                                          </p:stCondLst>
                                        </p:cTn>
                                        <p:tgtEl>
                                          <p:spTgt spid="5">
                                            <p:graphicEl>
                                              <a:dgm id="{062B98F5-B8C5-4078-807B-D413D4F9059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2" dur="750" decel="50000" fill="hold">
                                          <p:stCondLst>
                                            <p:cond delay="0"/>
                                          </p:stCondLst>
                                        </p:cTn>
                                        <p:tgtEl>
                                          <p:spTgt spid="5">
                                            <p:graphicEl>
                                              <a:dgm id="{062B98F5-B8C5-4078-807B-D413D4F9059D}"/>
                                            </p:graphicEl>
                                          </p:spTgt>
                                        </p:tgtEl>
                                        <p:attrNameLst>
                                          <p:attrName>ppt_x</p:attrName>
                                          <p:attrName>ppt_y</p:attrName>
                                        </p:attrNameLst>
                                      </p:cBhvr>
                                    </p:animMotion>
                                    <p:animEffect transition="in" filter="fade">
                                      <p:cBhvr>
                                        <p:cTn id="123" dur="750"/>
                                        <p:tgtEl>
                                          <p:spTgt spid="5">
                                            <p:graphicEl>
                                              <a:dgm id="{062B98F5-B8C5-4078-807B-D413D4F9059D}"/>
                                            </p:graphicEl>
                                          </p:spTgt>
                                        </p:tgtEl>
                                      </p:cBhvr>
                                    </p:animEffect>
                                  </p:childTnLst>
                                </p:cTn>
                              </p:par>
                            </p:childTnLst>
                          </p:cTn>
                        </p:par>
                        <p:par>
                          <p:cTn id="124" fill="hold">
                            <p:stCondLst>
                              <p:cond delay="15000"/>
                            </p:stCondLst>
                            <p:childTnLst>
                              <p:par>
                                <p:cTn id="125" presetID="52" presetClass="entr" presetSubtype="0" fill="hold" grpId="0" nodeType="afterEffect">
                                  <p:stCondLst>
                                    <p:cond delay="0"/>
                                  </p:stCondLst>
                                  <p:childTnLst>
                                    <p:set>
                                      <p:cBhvr>
                                        <p:cTn id="126" dur="1" fill="hold">
                                          <p:stCondLst>
                                            <p:cond delay="0"/>
                                          </p:stCondLst>
                                        </p:cTn>
                                        <p:tgtEl>
                                          <p:spTgt spid="5">
                                            <p:graphicEl>
                                              <a:dgm id="{B0A59F7D-721B-41D0-89D0-7E248B029EF2}"/>
                                            </p:graphicEl>
                                          </p:spTgt>
                                        </p:tgtEl>
                                        <p:attrNameLst>
                                          <p:attrName>style.visibility</p:attrName>
                                        </p:attrNameLst>
                                      </p:cBhvr>
                                      <p:to>
                                        <p:strVal val="visible"/>
                                      </p:to>
                                    </p:set>
                                    <p:animScale>
                                      <p:cBhvr>
                                        <p:cTn id="127" dur="750" decel="50000" fill="hold">
                                          <p:stCondLst>
                                            <p:cond delay="0"/>
                                          </p:stCondLst>
                                        </p:cTn>
                                        <p:tgtEl>
                                          <p:spTgt spid="5">
                                            <p:graphicEl>
                                              <a:dgm id="{B0A59F7D-721B-41D0-89D0-7E248B029EF2}"/>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8" dur="750" decel="50000" fill="hold">
                                          <p:stCondLst>
                                            <p:cond delay="0"/>
                                          </p:stCondLst>
                                        </p:cTn>
                                        <p:tgtEl>
                                          <p:spTgt spid="5">
                                            <p:graphicEl>
                                              <a:dgm id="{B0A59F7D-721B-41D0-89D0-7E248B029EF2}"/>
                                            </p:graphicEl>
                                          </p:spTgt>
                                        </p:tgtEl>
                                        <p:attrNameLst>
                                          <p:attrName>ppt_x</p:attrName>
                                          <p:attrName>ppt_y</p:attrName>
                                        </p:attrNameLst>
                                      </p:cBhvr>
                                    </p:animMotion>
                                    <p:animEffect transition="in" filter="fade">
                                      <p:cBhvr>
                                        <p:cTn id="129" dur="750"/>
                                        <p:tgtEl>
                                          <p:spTgt spid="5">
                                            <p:graphicEl>
                                              <a:dgm id="{B0A59F7D-721B-41D0-89D0-7E248B029EF2}"/>
                                            </p:graphicEl>
                                          </p:spTgt>
                                        </p:tgtEl>
                                      </p:cBhvr>
                                    </p:animEffect>
                                  </p:childTnLst>
                                </p:cTn>
                              </p:par>
                            </p:childTnLst>
                          </p:cTn>
                        </p:par>
                        <p:par>
                          <p:cTn id="130" fill="hold">
                            <p:stCondLst>
                              <p:cond delay="15750"/>
                            </p:stCondLst>
                            <p:childTnLst>
                              <p:par>
                                <p:cTn id="131" presetID="52" presetClass="entr" presetSubtype="0" fill="hold" grpId="0" nodeType="afterEffect">
                                  <p:stCondLst>
                                    <p:cond delay="0"/>
                                  </p:stCondLst>
                                  <p:childTnLst>
                                    <p:set>
                                      <p:cBhvr>
                                        <p:cTn id="132" dur="1" fill="hold">
                                          <p:stCondLst>
                                            <p:cond delay="0"/>
                                          </p:stCondLst>
                                        </p:cTn>
                                        <p:tgtEl>
                                          <p:spTgt spid="5">
                                            <p:graphicEl>
                                              <a:dgm id="{B370BF41-3DDC-485C-94A5-255008193773}"/>
                                            </p:graphicEl>
                                          </p:spTgt>
                                        </p:tgtEl>
                                        <p:attrNameLst>
                                          <p:attrName>style.visibility</p:attrName>
                                        </p:attrNameLst>
                                      </p:cBhvr>
                                      <p:to>
                                        <p:strVal val="visible"/>
                                      </p:to>
                                    </p:set>
                                    <p:animScale>
                                      <p:cBhvr>
                                        <p:cTn id="133" dur="750" decel="50000" fill="hold">
                                          <p:stCondLst>
                                            <p:cond delay="0"/>
                                          </p:stCondLst>
                                        </p:cTn>
                                        <p:tgtEl>
                                          <p:spTgt spid="5">
                                            <p:graphicEl>
                                              <a:dgm id="{B370BF41-3DDC-485C-94A5-25500819377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4" dur="750" decel="50000" fill="hold">
                                          <p:stCondLst>
                                            <p:cond delay="0"/>
                                          </p:stCondLst>
                                        </p:cTn>
                                        <p:tgtEl>
                                          <p:spTgt spid="5">
                                            <p:graphicEl>
                                              <a:dgm id="{B370BF41-3DDC-485C-94A5-255008193773}"/>
                                            </p:graphicEl>
                                          </p:spTgt>
                                        </p:tgtEl>
                                        <p:attrNameLst>
                                          <p:attrName>ppt_x</p:attrName>
                                          <p:attrName>ppt_y</p:attrName>
                                        </p:attrNameLst>
                                      </p:cBhvr>
                                    </p:animMotion>
                                    <p:animEffect transition="in" filter="fade">
                                      <p:cBhvr>
                                        <p:cTn id="135" dur="750"/>
                                        <p:tgtEl>
                                          <p:spTgt spid="5">
                                            <p:graphicEl>
                                              <a:dgm id="{B370BF41-3DDC-485C-94A5-255008193773}"/>
                                            </p:graphicEl>
                                          </p:spTgt>
                                        </p:tgtEl>
                                      </p:cBhvr>
                                    </p:animEffect>
                                  </p:childTnLst>
                                </p:cTn>
                              </p:par>
                            </p:childTnLst>
                          </p:cTn>
                        </p:par>
                        <p:par>
                          <p:cTn id="136" fill="hold">
                            <p:stCondLst>
                              <p:cond delay="16500"/>
                            </p:stCondLst>
                            <p:childTnLst>
                              <p:par>
                                <p:cTn id="137" presetID="52" presetClass="entr" presetSubtype="0" fill="hold" grpId="0" nodeType="afterEffect">
                                  <p:stCondLst>
                                    <p:cond delay="0"/>
                                  </p:stCondLst>
                                  <p:childTnLst>
                                    <p:set>
                                      <p:cBhvr>
                                        <p:cTn id="138" dur="1" fill="hold">
                                          <p:stCondLst>
                                            <p:cond delay="0"/>
                                          </p:stCondLst>
                                        </p:cTn>
                                        <p:tgtEl>
                                          <p:spTgt spid="5">
                                            <p:graphicEl>
                                              <a:dgm id="{E31587A8-FFA9-4597-A5DE-63CCDFCAD1EF}"/>
                                            </p:graphicEl>
                                          </p:spTgt>
                                        </p:tgtEl>
                                        <p:attrNameLst>
                                          <p:attrName>style.visibility</p:attrName>
                                        </p:attrNameLst>
                                      </p:cBhvr>
                                      <p:to>
                                        <p:strVal val="visible"/>
                                      </p:to>
                                    </p:set>
                                    <p:animScale>
                                      <p:cBhvr>
                                        <p:cTn id="139" dur="750" decel="50000" fill="hold">
                                          <p:stCondLst>
                                            <p:cond delay="0"/>
                                          </p:stCondLst>
                                        </p:cTn>
                                        <p:tgtEl>
                                          <p:spTgt spid="5">
                                            <p:graphicEl>
                                              <a:dgm id="{E31587A8-FFA9-4597-A5DE-63CCDFCAD1E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0" dur="750" decel="50000" fill="hold">
                                          <p:stCondLst>
                                            <p:cond delay="0"/>
                                          </p:stCondLst>
                                        </p:cTn>
                                        <p:tgtEl>
                                          <p:spTgt spid="5">
                                            <p:graphicEl>
                                              <a:dgm id="{E31587A8-FFA9-4597-A5DE-63CCDFCAD1EF}"/>
                                            </p:graphicEl>
                                          </p:spTgt>
                                        </p:tgtEl>
                                        <p:attrNameLst>
                                          <p:attrName>ppt_x</p:attrName>
                                          <p:attrName>ppt_y</p:attrName>
                                        </p:attrNameLst>
                                      </p:cBhvr>
                                    </p:animMotion>
                                    <p:animEffect transition="in" filter="fade">
                                      <p:cBhvr>
                                        <p:cTn id="141" dur="750"/>
                                        <p:tgtEl>
                                          <p:spTgt spid="5">
                                            <p:graphicEl>
                                              <a:dgm id="{E31587A8-FFA9-4597-A5DE-63CCDFCAD1EF}"/>
                                            </p:graphicEl>
                                          </p:spTgt>
                                        </p:tgtEl>
                                      </p:cBhvr>
                                    </p:animEffect>
                                  </p:childTnLst>
                                </p:cTn>
                              </p:par>
                            </p:childTnLst>
                          </p:cTn>
                        </p:par>
                        <p:par>
                          <p:cTn id="142" fill="hold">
                            <p:stCondLst>
                              <p:cond delay="17250"/>
                            </p:stCondLst>
                            <p:childTnLst>
                              <p:par>
                                <p:cTn id="143" presetID="52" presetClass="entr" presetSubtype="0" fill="hold" grpId="0" nodeType="afterEffect">
                                  <p:stCondLst>
                                    <p:cond delay="0"/>
                                  </p:stCondLst>
                                  <p:childTnLst>
                                    <p:set>
                                      <p:cBhvr>
                                        <p:cTn id="144" dur="1" fill="hold">
                                          <p:stCondLst>
                                            <p:cond delay="0"/>
                                          </p:stCondLst>
                                        </p:cTn>
                                        <p:tgtEl>
                                          <p:spTgt spid="5">
                                            <p:graphicEl>
                                              <a:dgm id="{8E9AE871-500E-4060-B701-E5FF6E090C89}"/>
                                            </p:graphicEl>
                                          </p:spTgt>
                                        </p:tgtEl>
                                        <p:attrNameLst>
                                          <p:attrName>style.visibility</p:attrName>
                                        </p:attrNameLst>
                                      </p:cBhvr>
                                      <p:to>
                                        <p:strVal val="visible"/>
                                      </p:to>
                                    </p:set>
                                    <p:animScale>
                                      <p:cBhvr>
                                        <p:cTn id="145" dur="750" decel="50000" fill="hold">
                                          <p:stCondLst>
                                            <p:cond delay="0"/>
                                          </p:stCondLst>
                                        </p:cTn>
                                        <p:tgtEl>
                                          <p:spTgt spid="5">
                                            <p:graphicEl>
                                              <a:dgm id="{8E9AE871-500E-4060-B701-E5FF6E090C8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6" dur="750" decel="50000" fill="hold">
                                          <p:stCondLst>
                                            <p:cond delay="0"/>
                                          </p:stCondLst>
                                        </p:cTn>
                                        <p:tgtEl>
                                          <p:spTgt spid="5">
                                            <p:graphicEl>
                                              <a:dgm id="{8E9AE871-500E-4060-B701-E5FF6E090C89}"/>
                                            </p:graphicEl>
                                          </p:spTgt>
                                        </p:tgtEl>
                                        <p:attrNameLst>
                                          <p:attrName>ppt_x</p:attrName>
                                          <p:attrName>ppt_y</p:attrName>
                                        </p:attrNameLst>
                                      </p:cBhvr>
                                    </p:animMotion>
                                    <p:animEffect transition="in" filter="fade">
                                      <p:cBhvr>
                                        <p:cTn id="147" dur="750"/>
                                        <p:tgtEl>
                                          <p:spTgt spid="5">
                                            <p:graphicEl>
                                              <a:dgm id="{8E9AE871-500E-4060-B701-E5FF6E090C89}"/>
                                            </p:graphicEl>
                                          </p:spTgt>
                                        </p:tgtEl>
                                      </p:cBhvr>
                                    </p:animEffect>
                                  </p:childTnLst>
                                </p:cTn>
                              </p:par>
                            </p:childTnLst>
                          </p:cTn>
                        </p:par>
                        <p:par>
                          <p:cTn id="148" fill="hold">
                            <p:stCondLst>
                              <p:cond delay="18000"/>
                            </p:stCondLst>
                            <p:childTnLst>
                              <p:par>
                                <p:cTn id="149" presetID="52" presetClass="entr" presetSubtype="0" fill="hold" grpId="0" nodeType="afterEffect">
                                  <p:stCondLst>
                                    <p:cond delay="0"/>
                                  </p:stCondLst>
                                  <p:childTnLst>
                                    <p:set>
                                      <p:cBhvr>
                                        <p:cTn id="150" dur="1" fill="hold">
                                          <p:stCondLst>
                                            <p:cond delay="0"/>
                                          </p:stCondLst>
                                        </p:cTn>
                                        <p:tgtEl>
                                          <p:spTgt spid="5">
                                            <p:graphicEl>
                                              <a:dgm id="{6D18E47F-73FC-4DCF-A911-9F76E3D14C77}"/>
                                            </p:graphicEl>
                                          </p:spTgt>
                                        </p:tgtEl>
                                        <p:attrNameLst>
                                          <p:attrName>style.visibility</p:attrName>
                                        </p:attrNameLst>
                                      </p:cBhvr>
                                      <p:to>
                                        <p:strVal val="visible"/>
                                      </p:to>
                                    </p:set>
                                    <p:animScale>
                                      <p:cBhvr>
                                        <p:cTn id="151" dur="750" decel="50000" fill="hold">
                                          <p:stCondLst>
                                            <p:cond delay="0"/>
                                          </p:stCondLst>
                                        </p:cTn>
                                        <p:tgtEl>
                                          <p:spTgt spid="5">
                                            <p:graphicEl>
                                              <a:dgm id="{6D18E47F-73FC-4DCF-A911-9F76E3D14C77}"/>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2" dur="750" decel="50000" fill="hold">
                                          <p:stCondLst>
                                            <p:cond delay="0"/>
                                          </p:stCondLst>
                                        </p:cTn>
                                        <p:tgtEl>
                                          <p:spTgt spid="5">
                                            <p:graphicEl>
                                              <a:dgm id="{6D18E47F-73FC-4DCF-A911-9F76E3D14C77}"/>
                                            </p:graphicEl>
                                          </p:spTgt>
                                        </p:tgtEl>
                                        <p:attrNameLst>
                                          <p:attrName>ppt_x</p:attrName>
                                          <p:attrName>ppt_y</p:attrName>
                                        </p:attrNameLst>
                                      </p:cBhvr>
                                    </p:animMotion>
                                    <p:animEffect transition="in" filter="fade">
                                      <p:cBhvr>
                                        <p:cTn id="153" dur="750"/>
                                        <p:tgtEl>
                                          <p:spTgt spid="5">
                                            <p:graphicEl>
                                              <a:dgm id="{6D18E47F-73FC-4DCF-A911-9F76E3D14C77}"/>
                                            </p:graphicEl>
                                          </p:spTgt>
                                        </p:tgtEl>
                                      </p:cBhvr>
                                    </p:animEffect>
                                  </p:childTnLst>
                                </p:cTn>
                              </p:par>
                            </p:childTnLst>
                          </p:cTn>
                        </p:par>
                        <p:par>
                          <p:cTn id="154" fill="hold">
                            <p:stCondLst>
                              <p:cond delay="18750"/>
                            </p:stCondLst>
                            <p:childTnLst>
                              <p:par>
                                <p:cTn id="155" presetID="52" presetClass="entr" presetSubtype="0" fill="hold" grpId="0" nodeType="afterEffect">
                                  <p:stCondLst>
                                    <p:cond delay="0"/>
                                  </p:stCondLst>
                                  <p:childTnLst>
                                    <p:set>
                                      <p:cBhvr>
                                        <p:cTn id="156" dur="1" fill="hold">
                                          <p:stCondLst>
                                            <p:cond delay="0"/>
                                          </p:stCondLst>
                                        </p:cTn>
                                        <p:tgtEl>
                                          <p:spTgt spid="5">
                                            <p:graphicEl>
                                              <a:dgm id="{AABBCE23-77F2-4CDD-8538-39F342CC9FB1}"/>
                                            </p:graphicEl>
                                          </p:spTgt>
                                        </p:tgtEl>
                                        <p:attrNameLst>
                                          <p:attrName>style.visibility</p:attrName>
                                        </p:attrNameLst>
                                      </p:cBhvr>
                                      <p:to>
                                        <p:strVal val="visible"/>
                                      </p:to>
                                    </p:set>
                                    <p:animScale>
                                      <p:cBhvr>
                                        <p:cTn id="157" dur="750" decel="50000" fill="hold">
                                          <p:stCondLst>
                                            <p:cond delay="0"/>
                                          </p:stCondLst>
                                        </p:cTn>
                                        <p:tgtEl>
                                          <p:spTgt spid="5">
                                            <p:graphicEl>
                                              <a:dgm id="{AABBCE23-77F2-4CDD-8538-39F342CC9FB1}"/>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8" dur="750" decel="50000" fill="hold">
                                          <p:stCondLst>
                                            <p:cond delay="0"/>
                                          </p:stCondLst>
                                        </p:cTn>
                                        <p:tgtEl>
                                          <p:spTgt spid="5">
                                            <p:graphicEl>
                                              <a:dgm id="{AABBCE23-77F2-4CDD-8538-39F342CC9FB1}"/>
                                            </p:graphicEl>
                                          </p:spTgt>
                                        </p:tgtEl>
                                        <p:attrNameLst>
                                          <p:attrName>ppt_x</p:attrName>
                                          <p:attrName>ppt_y</p:attrName>
                                        </p:attrNameLst>
                                      </p:cBhvr>
                                    </p:animMotion>
                                    <p:animEffect transition="in" filter="fade">
                                      <p:cBhvr>
                                        <p:cTn id="159" dur="750"/>
                                        <p:tgtEl>
                                          <p:spTgt spid="5">
                                            <p:graphicEl>
                                              <a:dgm id="{AABBCE23-77F2-4CDD-8538-39F342CC9FB1}"/>
                                            </p:graphicEl>
                                          </p:spTgt>
                                        </p:tgtEl>
                                      </p:cBhvr>
                                    </p:animEffect>
                                  </p:childTnLst>
                                </p:cTn>
                              </p:par>
                            </p:childTnLst>
                          </p:cTn>
                        </p:par>
                        <p:par>
                          <p:cTn id="160" fill="hold">
                            <p:stCondLst>
                              <p:cond delay="19500"/>
                            </p:stCondLst>
                            <p:childTnLst>
                              <p:par>
                                <p:cTn id="161" presetID="52" presetClass="entr" presetSubtype="0" fill="hold" grpId="0" nodeType="afterEffect">
                                  <p:stCondLst>
                                    <p:cond delay="0"/>
                                  </p:stCondLst>
                                  <p:childTnLst>
                                    <p:set>
                                      <p:cBhvr>
                                        <p:cTn id="162" dur="1" fill="hold">
                                          <p:stCondLst>
                                            <p:cond delay="0"/>
                                          </p:stCondLst>
                                        </p:cTn>
                                        <p:tgtEl>
                                          <p:spTgt spid="5">
                                            <p:graphicEl>
                                              <a:dgm id="{349BF407-DEF7-43BD-B47C-B27466F5A885}"/>
                                            </p:graphicEl>
                                          </p:spTgt>
                                        </p:tgtEl>
                                        <p:attrNameLst>
                                          <p:attrName>style.visibility</p:attrName>
                                        </p:attrNameLst>
                                      </p:cBhvr>
                                      <p:to>
                                        <p:strVal val="visible"/>
                                      </p:to>
                                    </p:set>
                                    <p:animScale>
                                      <p:cBhvr>
                                        <p:cTn id="163" dur="750" decel="50000" fill="hold">
                                          <p:stCondLst>
                                            <p:cond delay="0"/>
                                          </p:stCondLst>
                                        </p:cTn>
                                        <p:tgtEl>
                                          <p:spTgt spid="5">
                                            <p:graphicEl>
                                              <a:dgm id="{349BF407-DEF7-43BD-B47C-B27466F5A88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4" dur="750" decel="50000" fill="hold">
                                          <p:stCondLst>
                                            <p:cond delay="0"/>
                                          </p:stCondLst>
                                        </p:cTn>
                                        <p:tgtEl>
                                          <p:spTgt spid="5">
                                            <p:graphicEl>
                                              <a:dgm id="{349BF407-DEF7-43BD-B47C-B27466F5A885}"/>
                                            </p:graphicEl>
                                          </p:spTgt>
                                        </p:tgtEl>
                                        <p:attrNameLst>
                                          <p:attrName>ppt_x</p:attrName>
                                          <p:attrName>ppt_y</p:attrName>
                                        </p:attrNameLst>
                                      </p:cBhvr>
                                    </p:animMotion>
                                    <p:animEffect transition="in" filter="fade">
                                      <p:cBhvr>
                                        <p:cTn id="165" dur="750"/>
                                        <p:tgtEl>
                                          <p:spTgt spid="5">
                                            <p:graphicEl>
                                              <a:dgm id="{349BF407-DEF7-43BD-B47C-B27466F5A885}"/>
                                            </p:graphicEl>
                                          </p:spTgt>
                                        </p:tgtEl>
                                      </p:cBhvr>
                                    </p:animEffect>
                                  </p:childTnLst>
                                </p:cTn>
                              </p:par>
                            </p:childTnLst>
                          </p:cTn>
                        </p:par>
                        <p:par>
                          <p:cTn id="166" fill="hold">
                            <p:stCondLst>
                              <p:cond delay="20250"/>
                            </p:stCondLst>
                            <p:childTnLst>
                              <p:par>
                                <p:cTn id="167" presetID="52" presetClass="entr" presetSubtype="0" fill="hold" grpId="0" nodeType="afterEffect">
                                  <p:stCondLst>
                                    <p:cond delay="0"/>
                                  </p:stCondLst>
                                  <p:childTnLst>
                                    <p:set>
                                      <p:cBhvr>
                                        <p:cTn id="168" dur="1" fill="hold">
                                          <p:stCondLst>
                                            <p:cond delay="0"/>
                                          </p:stCondLst>
                                        </p:cTn>
                                        <p:tgtEl>
                                          <p:spTgt spid="5">
                                            <p:graphicEl>
                                              <a:dgm id="{CD4948EB-5471-419F-9897-B06C48C22B84}"/>
                                            </p:graphicEl>
                                          </p:spTgt>
                                        </p:tgtEl>
                                        <p:attrNameLst>
                                          <p:attrName>style.visibility</p:attrName>
                                        </p:attrNameLst>
                                      </p:cBhvr>
                                      <p:to>
                                        <p:strVal val="visible"/>
                                      </p:to>
                                    </p:set>
                                    <p:animScale>
                                      <p:cBhvr>
                                        <p:cTn id="169" dur="750" decel="50000" fill="hold">
                                          <p:stCondLst>
                                            <p:cond delay="0"/>
                                          </p:stCondLst>
                                        </p:cTn>
                                        <p:tgtEl>
                                          <p:spTgt spid="5">
                                            <p:graphicEl>
                                              <a:dgm id="{CD4948EB-5471-419F-9897-B06C48C22B84}"/>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0" dur="750" decel="50000" fill="hold">
                                          <p:stCondLst>
                                            <p:cond delay="0"/>
                                          </p:stCondLst>
                                        </p:cTn>
                                        <p:tgtEl>
                                          <p:spTgt spid="5">
                                            <p:graphicEl>
                                              <a:dgm id="{CD4948EB-5471-419F-9897-B06C48C22B84}"/>
                                            </p:graphicEl>
                                          </p:spTgt>
                                        </p:tgtEl>
                                        <p:attrNameLst>
                                          <p:attrName>ppt_x</p:attrName>
                                          <p:attrName>ppt_y</p:attrName>
                                        </p:attrNameLst>
                                      </p:cBhvr>
                                    </p:animMotion>
                                    <p:animEffect transition="in" filter="fade">
                                      <p:cBhvr>
                                        <p:cTn id="171" dur="750"/>
                                        <p:tgtEl>
                                          <p:spTgt spid="5">
                                            <p:graphicEl>
                                              <a:dgm id="{CD4948EB-5471-419F-9897-B06C48C22B84}"/>
                                            </p:graphicEl>
                                          </p:spTgt>
                                        </p:tgtEl>
                                      </p:cBhvr>
                                    </p:animEffect>
                                  </p:childTnLst>
                                </p:cTn>
                              </p:par>
                            </p:childTnLst>
                          </p:cTn>
                        </p:par>
                        <p:par>
                          <p:cTn id="172" fill="hold">
                            <p:stCondLst>
                              <p:cond delay="21000"/>
                            </p:stCondLst>
                            <p:childTnLst>
                              <p:par>
                                <p:cTn id="173" presetID="52" presetClass="entr" presetSubtype="0" fill="hold" grpId="0" nodeType="afterEffect">
                                  <p:stCondLst>
                                    <p:cond delay="0"/>
                                  </p:stCondLst>
                                  <p:childTnLst>
                                    <p:set>
                                      <p:cBhvr>
                                        <p:cTn id="174" dur="1" fill="hold">
                                          <p:stCondLst>
                                            <p:cond delay="0"/>
                                          </p:stCondLst>
                                        </p:cTn>
                                        <p:tgtEl>
                                          <p:spTgt spid="5">
                                            <p:graphicEl>
                                              <a:dgm id="{1B328ACE-459D-49EC-8D38-9396A1CC6E89}"/>
                                            </p:graphicEl>
                                          </p:spTgt>
                                        </p:tgtEl>
                                        <p:attrNameLst>
                                          <p:attrName>style.visibility</p:attrName>
                                        </p:attrNameLst>
                                      </p:cBhvr>
                                      <p:to>
                                        <p:strVal val="visible"/>
                                      </p:to>
                                    </p:set>
                                    <p:animScale>
                                      <p:cBhvr>
                                        <p:cTn id="175" dur="750" decel="50000" fill="hold">
                                          <p:stCondLst>
                                            <p:cond delay="0"/>
                                          </p:stCondLst>
                                        </p:cTn>
                                        <p:tgtEl>
                                          <p:spTgt spid="5">
                                            <p:graphicEl>
                                              <a:dgm id="{1B328ACE-459D-49EC-8D38-9396A1CC6E8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6" dur="750" decel="50000" fill="hold">
                                          <p:stCondLst>
                                            <p:cond delay="0"/>
                                          </p:stCondLst>
                                        </p:cTn>
                                        <p:tgtEl>
                                          <p:spTgt spid="5">
                                            <p:graphicEl>
                                              <a:dgm id="{1B328ACE-459D-49EC-8D38-9396A1CC6E89}"/>
                                            </p:graphicEl>
                                          </p:spTgt>
                                        </p:tgtEl>
                                        <p:attrNameLst>
                                          <p:attrName>ppt_x</p:attrName>
                                          <p:attrName>ppt_y</p:attrName>
                                        </p:attrNameLst>
                                      </p:cBhvr>
                                    </p:animMotion>
                                    <p:animEffect transition="in" filter="fade">
                                      <p:cBhvr>
                                        <p:cTn id="177" dur="750"/>
                                        <p:tgtEl>
                                          <p:spTgt spid="5">
                                            <p:graphicEl>
                                              <a:dgm id="{1B328ACE-459D-49EC-8D38-9396A1CC6E89}"/>
                                            </p:graphicEl>
                                          </p:spTgt>
                                        </p:tgtEl>
                                      </p:cBhvr>
                                    </p:animEffect>
                                  </p:childTnLst>
                                </p:cTn>
                              </p:par>
                            </p:childTnLst>
                          </p:cTn>
                        </p:par>
                        <p:par>
                          <p:cTn id="178" fill="hold">
                            <p:stCondLst>
                              <p:cond delay="21750"/>
                            </p:stCondLst>
                            <p:childTnLst>
                              <p:par>
                                <p:cTn id="179" presetID="52" presetClass="entr" presetSubtype="0" fill="hold" grpId="0" nodeType="afterEffect">
                                  <p:stCondLst>
                                    <p:cond delay="0"/>
                                  </p:stCondLst>
                                  <p:childTnLst>
                                    <p:set>
                                      <p:cBhvr>
                                        <p:cTn id="180" dur="1" fill="hold">
                                          <p:stCondLst>
                                            <p:cond delay="0"/>
                                          </p:stCondLst>
                                        </p:cTn>
                                        <p:tgtEl>
                                          <p:spTgt spid="5">
                                            <p:graphicEl>
                                              <a:dgm id="{E77FEBA8-2205-454A-A038-ED644DDA2839}"/>
                                            </p:graphicEl>
                                          </p:spTgt>
                                        </p:tgtEl>
                                        <p:attrNameLst>
                                          <p:attrName>style.visibility</p:attrName>
                                        </p:attrNameLst>
                                      </p:cBhvr>
                                      <p:to>
                                        <p:strVal val="visible"/>
                                      </p:to>
                                    </p:set>
                                    <p:animScale>
                                      <p:cBhvr>
                                        <p:cTn id="181" dur="750" decel="50000" fill="hold">
                                          <p:stCondLst>
                                            <p:cond delay="0"/>
                                          </p:stCondLst>
                                        </p:cTn>
                                        <p:tgtEl>
                                          <p:spTgt spid="5">
                                            <p:graphicEl>
                                              <a:dgm id="{E77FEBA8-2205-454A-A038-ED644DDA283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2" dur="750" decel="50000" fill="hold">
                                          <p:stCondLst>
                                            <p:cond delay="0"/>
                                          </p:stCondLst>
                                        </p:cTn>
                                        <p:tgtEl>
                                          <p:spTgt spid="5">
                                            <p:graphicEl>
                                              <a:dgm id="{E77FEBA8-2205-454A-A038-ED644DDA2839}"/>
                                            </p:graphicEl>
                                          </p:spTgt>
                                        </p:tgtEl>
                                        <p:attrNameLst>
                                          <p:attrName>ppt_x</p:attrName>
                                          <p:attrName>ppt_y</p:attrName>
                                        </p:attrNameLst>
                                      </p:cBhvr>
                                    </p:animMotion>
                                    <p:animEffect transition="in" filter="fade">
                                      <p:cBhvr>
                                        <p:cTn id="183" dur="750"/>
                                        <p:tgtEl>
                                          <p:spTgt spid="5">
                                            <p:graphicEl>
                                              <a:dgm id="{E77FEBA8-2205-454A-A038-ED644DDA2839}"/>
                                            </p:graphicEl>
                                          </p:spTgt>
                                        </p:tgtEl>
                                      </p:cBhvr>
                                    </p:animEffect>
                                  </p:childTnLst>
                                </p:cTn>
                              </p:par>
                            </p:childTnLst>
                          </p:cTn>
                        </p:par>
                        <p:par>
                          <p:cTn id="184" fill="hold">
                            <p:stCondLst>
                              <p:cond delay="22500"/>
                            </p:stCondLst>
                            <p:childTnLst>
                              <p:par>
                                <p:cTn id="185" presetID="52" presetClass="entr" presetSubtype="0" fill="hold" grpId="0" nodeType="afterEffect">
                                  <p:stCondLst>
                                    <p:cond delay="0"/>
                                  </p:stCondLst>
                                  <p:childTnLst>
                                    <p:set>
                                      <p:cBhvr>
                                        <p:cTn id="186" dur="1" fill="hold">
                                          <p:stCondLst>
                                            <p:cond delay="0"/>
                                          </p:stCondLst>
                                        </p:cTn>
                                        <p:tgtEl>
                                          <p:spTgt spid="5">
                                            <p:graphicEl>
                                              <a:dgm id="{94364825-6659-4D35-B6E4-A9F0E78D89E2}"/>
                                            </p:graphicEl>
                                          </p:spTgt>
                                        </p:tgtEl>
                                        <p:attrNameLst>
                                          <p:attrName>style.visibility</p:attrName>
                                        </p:attrNameLst>
                                      </p:cBhvr>
                                      <p:to>
                                        <p:strVal val="visible"/>
                                      </p:to>
                                    </p:set>
                                    <p:animScale>
                                      <p:cBhvr>
                                        <p:cTn id="187" dur="750" decel="50000" fill="hold">
                                          <p:stCondLst>
                                            <p:cond delay="0"/>
                                          </p:stCondLst>
                                        </p:cTn>
                                        <p:tgtEl>
                                          <p:spTgt spid="5">
                                            <p:graphicEl>
                                              <a:dgm id="{94364825-6659-4D35-B6E4-A9F0E78D89E2}"/>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8" dur="750" decel="50000" fill="hold">
                                          <p:stCondLst>
                                            <p:cond delay="0"/>
                                          </p:stCondLst>
                                        </p:cTn>
                                        <p:tgtEl>
                                          <p:spTgt spid="5">
                                            <p:graphicEl>
                                              <a:dgm id="{94364825-6659-4D35-B6E4-A9F0E78D89E2}"/>
                                            </p:graphicEl>
                                          </p:spTgt>
                                        </p:tgtEl>
                                        <p:attrNameLst>
                                          <p:attrName>ppt_x</p:attrName>
                                          <p:attrName>ppt_y</p:attrName>
                                        </p:attrNameLst>
                                      </p:cBhvr>
                                    </p:animMotion>
                                    <p:animEffect transition="in" filter="fade">
                                      <p:cBhvr>
                                        <p:cTn id="189" dur="750"/>
                                        <p:tgtEl>
                                          <p:spTgt spid="5">
                                            <p:graphicEl>
                                              <a:dgm id="{94364825-6659-4D35-B6E4-A9F0E78D89E2}"/>
                                            </p:graphicEl>
                                          </p:spTgt>
                                        </p:tgtEl>
                                      </p:cBhvr>
                                    </p:animEffect>
                                  </p:childTnLst>
                                </p:cTn>
                              </p:par>
                            </p:childTnLst>
                          </p:cTn>
                        </p:par>
                        <p:par>
                          <p:cTn id="190" fill="hold">
                            <p:stCondLst>
                              <p:cond delay="23250"/>
                            </p:stCondLst>
                            <p:childTnLst>
                              <p:par>
                                <p:cTn id="191" presetID="52" presetClass="entr" presetSubtype="0" fill="hold" grpId="0" nodeType="afterEffect">
                                  <p:stCondLst>
                                    <p:cond delay="0"/>
                                  </p:stCondLst>
                                  <p:childTnLst>
                                    <p:set>
                                      <p:cBhvr>
                                        <p:cTn id="192" dur="1" fill="hold">
                                          <p:stCondLst>
                                            <p:cond delay="0"/>
                                          </p:stCondLst>
                                        </p:cTn>
                                        <p:tgtEl>
                                          <p:spTgt spid="5">
                                            <p:graphicEl>
                                              <a:dgm id="{9E49374B-FE9C-4026-917E-6AF59D7D2639}"/>
                                            </p:graphicEl>
                                          </p:spTgt>
                                        </p:tgtEl>
                                        <p:attrNameLst>
                                          <p:attrName>style.visibility</p:attrName>
                                        </p:attrNameLst>
                                      </p:cBhvr>
                                      <p:to>
                                        <p:strVal val="visible"/>
                                      </p:to>
                                    </p:set>
                                    <p:animScale>
                                      <p:cBhvr>
                                        <p:cTn id="193" dur="750" decel="50000" fill="hold">
                                          <p:stCondLst>
                                            <p:cond delay="0"/>
                                          </p:stCondLst>
                                        </p:cTn>
                                        <p:tgtEl>
                                          <p:spTgt spid="5">
                                            <p:graphicEl>
                                              <a:dgm id="{9E49374B-FE9C-4026-917E-6AF59D7D263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4" dur="750" decel="50000" fill="hold">
                                          <p:stCondLst>
                                            <p:cond delay="0"/>
                                          </p:stCondLst>
                                        </p:cTn>
                                        <p:tgtEl>
                                          <p:spTgt spid="5">
                                            <p:graphicEl>
                                              <a:dgm id="{9E49374B-FE9C-4026-917E-6AF59D7D2639}"/>
                                            </p:graphicEl>
                                          </p:spTgt>
                                        </p:tgtEl>
                                        <p:attrNameLst>
                                          <p:attrName>ppt_x</p:attrName>
                                          <p:attrName>ppt_y</p:attrName>
                                        </p:attrNameLst>
                                      </p:cBhvr>
                                    </p:animMotion>
                                    <p:animEffect transition="in" filter="fade">
                                      <p:cBhvr>
                                        <p:cTn id="195" dur="750"/>
                                        <p:tgtEl>
                                          <p:spTgt spid="5">
                                            <p:graphicEl>
                                              <a:dgm id="{9E49374B-FE9C-4026-917E-6AF59D7D2639}"/>
                                            </p:graphicEl>
                                          </p:spTgt>
                                        </p:tgtEl>
                                      </p:cBhvr>
                                    </p:animEffect>
                                  </p:childTnLst>
                                </p:cTn>
                              </p:par>
                            </p:childTnLst>
                          </p:cTn>
                        </p:par>
                        <p:par>
                          <p:cTn id="196" fill="hold">
                            <p:stCondLst>
                              <p:cond delay="24000"/>
                            </p:stCondLst>
                            <p:childTnLst>
                              <p:par>
                                <p:cTn id="197" presetID="52" presetClass="entr" presetSubtype="0" fill="hold" grpId="0" nodeType="afterEffect">
                                  <p:stCondLst>
                                    <p:cond delay="0"/>
                                  </p:stCondLst>
                                  <p:childTnLst>
                                    <p:set>
                                      <p:cBhvr>
                                        <p:cTn id="198" dur="1" fill="hold">
                                          <p:stCondLst>
                                            <p:cond delay="0"/>
                                          </p:stCondLst>
                                        </p:cTn>
                                        <p:tgtEl>
                                          <p:spTgt spid="5">
                                            <p:graphicEl>
                                              <a:dgm id="{0381C064-00C8-4FE1-A19E-0DD58CA0B093}"/>
                                            </p:graphicEl>
                                          </p:spTgt>
                                        </p:tgtEl>
                                        <p:attrNameLst>
                                          <p:attrName>style.visibility</p:attrName>
                                        </p:attrNameLst>
                                      </p:cBhvr>
                                      <p:to>
                                        <p:strVal val="visible"/>
                                      </p:to>
                                    </p:set>
                                    <p:animScale>
                                      <p:cBhvr>
                                        <p:cTn id="199" dur="750" decel="50000" fill="hold">
                                          <p:stCondLst>
                                            <p:cond delay="0"/>
                                          </p:stCondLst>
                                        </p:cTn>
                                        <p:tgtEl>
                                          <p:spTgt spid="5">
                                            <p:graphicEl>
                                              <a:dgm id="{0381C064-00C8-4FE1-A19E-0DD58CA0B09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0" dur="750" decel="50000" fill="hold">
                                          <p:stCondLst>
                                            <p:cond delay="0"/>
                                          </p:stCondLst>
                                        </p:cTn>
                                        <p:tgtEl>
                                          <p:spTgt spid="5">
                                            <p:graphicEl>
                                              <a:dgm id="{0381C064-00C8-4FE1-A19E-0DD58CA0B093}"/>
                                            </p:graphicEl>
                                          </p:spTgt>
                                        </p:tgtEl>
                                        <p:attrNameLst>
                                          <p:attrName>ppt_x</p:attrName>
                                          <p:attrName>ppt_y</p:attrName>
                                        </p:attrNameLst>
                                      </p:cBhvr>
                                    </p:animMotion>
                                    <p:animEffect transition="in" filter="fade">
                                      <p:cBhvr>
                                        <p:cTn id="201" dur="750"/>
                                        <p:tgtEl>
                                          <p:spTgt spid="5">
                                            <p:graphicEl>
                                              <a:dgm id="{0381C064-00C8-4FE1-A19E-0DD58CA0B093}"/>
                                            </p:graphicEl>
                                          </p:spTgt>
                                        </p:tgtEl>
                                      </p:cBhvr>
                                    </p:animEffect>
                                  </p:childTnLst>
                                </p:cTn>
                              </p:par>
                            </p:childTnLst>
                          </p:cTn>
                        </p:par>
                        <p:par>
                          <p:cTn id="202" fill="hold">
                            <p:stCondLst>
                              <p:cond delay="24750"/>
                            </p:stCondLst>
                            <p:childTnLst>
                              <p:par>
                                <p:cTn id="203" presetID="52" presetClass="entr" presetSubtype="0" fill="hold" grpId="0" nodeType="afterEffect">
                                  <p:stCondLst>
                                    <p:cond delay="0"/>
                                  </p:stCondLst>
                                  <p:childTnLst>
                                    <p:set>
                                      <p:cBhvr>
                                        <p:cTn id="204" dur="1" fill="hold">
                                          <p:stCondLst>
                                            <p:cond delay="0"/>
                                          </p:stCondLst>
                                        </p:cTn>
                                        <p:tgtEl>
                                          <p:spTgt spid="5">
                                            <p:graphicEl>
                                              <a:dgm id="{A052AF6C-4A78-4370-A147-755EB34AE8F6}"/>
                                            </p:graphicEl>
                                          </p:spTgt>
                                        </p:tgtEl>
                                        <p:attrNameLst>
                                          <p:attrName>style.visibility</p:attrName>
                                        </p:attrNameLst>
                                      </p:cBhvr>
                                      <p:to>
                                        <p:strVal val="visible"/>
                                      </p:to>
                                    </p:set>
                                    <p:animScale>
                                      <p:cBhvr>
                                        <p:cTn id="205" dur="750" decel="50000" fill="hold">
                                          <p:stCondLst>
                                            <p:cond delay="0"/>
                                          </p:stCondLst>
                                        </p:cTn>
                                        <p:tgtEl>
                                          <p:spTgt spid="5">
                                            <p:graphicEl>
                                              <a:dgm id="{A052AF6C-4A78-4370-A147-755EB34AE8F6}"/>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6" dur="750" decel="50000" fill="hold">
                                          <p:stCondLst>
                                            <p:cond delay="0"/>
                                          </p:stCondLst>
                                        </p:cTn>
                                        <p:tgtEl>
                                          <p:spTgt spid="5">
                                            <p:graphicEl>
                                              <a:dgm id="{A052AF6C-4A78-4370-A147-755EB34AE8F6}"/>
                                            </p:graphicEl>
                                          </p:spTgt>
                                        </p:tgtEl>
                                        <p:attrNameLst>
                                          <p:attrName>ppt_x</p:attrName>
                                          <p:attrName>ppt_y</p:attrName>
                                        </p:attrNameLst>
                                      </p:cBhvr>
                                    </p:animMotion>
                                    <p:animEffect transition="in" filter="fade">
                                      <p:cBhvr>
                                        <p:cTn id="207" dur="750"/>
                                        <p:tgtEl>
                                          <p:spTgt spid="5">
                                            <p:graphicEl>
                                              <a:dgm id="{A052AF6C-4A78-4370-A147-755EB34AE8F6}"/>
                                            </p:graphicEl>
                                          </p:spTgt>
                                        </p:tgtEl>
                                      </p:cBhvr>
                                    </p:animEffect>
                                  </p:childTnLst>
                                </p:cTn>
                              </p:par>
                            </p:childTnLst>
                          </p:cTn>
                        </p:par>
                        <p:par>
                          <p:cTn id="208" fill="hold">
                            <p:stCondLst>
                              <p:cond delay="25500"/>
                            </p:stCondLst>
                            <p:childTnLst>
                              <p:par>
                                <p:cTn id="209" presetID="52" presetClass="entr" presetSubtype="0" fill="hold" grpId="0" nodeType="afterEffect">
                                  <p:stCondLst>
                                    <p:cond delay="0"/>
                                  </p:stCondLst>
                                  <p:childTnLst>
                                    <p:set>
                                      <p:cBhvr>
                                        <p:cTn id="210" dur="1" fill="hold">
                                          <p:stCondLst>
                                            <p:cond delay="0"/>
                                          </p:stCondLst>
                                        </p:cTn>
                                        <p:tgtEl>
                                          <p:spTgt spid="5">
                                            <p:graphicEl>
                                              <a:dgm id="{6A37BB15-9D7B-485A-9906-AAE403283906}"/>
                                            </p:graphicEl>
                                          </p:spTgt>
                                        </p:tgtEl>
                                        <p:attrNameLst>
                                          <p:attrName>style.visibility</p:attrName>
                                        </p:attrNameLst>
                                      </p:cBhvr>
                                      <p:to>
                                        <p:strVal val="visible"/>
                                      </p:to>
                                    </p:set>
                                    <p:animScale>
                                      <p:cBhvr>
                                        <p:cTn id="211" dur="750" decel="50000" fill="hold">
                                          <p:stCondLst>
                                            <p:cond delay="0"/>
                                          </p:stCondLst>
                                        </p:cTn>
                                        <p:tgtEl>
                                          <p:spTgt spid="5">
                                            <p:graphicEl>
                                              <a:dgm id="{6A37BB15-9D7B-485A-9906-AAE403283906}"/>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2" dur="750" decel="50000" fill="hold">
                                          <p:stCondLst>
                                            <p:cond delay="0"/>
                                          </p:stCondLst>
                                        </p:cTn>
                                        <p:tgtEl>
                                          <p:spTgt spid="5">
                                            <p:graphicEl>
                                              <a:dgm id="{6A37BB15-9D7B-485A-9906-AAE403283906}"/>
                                            </p:graphicEl>
                                          </p:spTgt>
                                        </p:tgtEl>
                                        <p:attrNameLst>
                                          <p:attrName>ppt_x</p:attrName>
                                          <p:attrName>ppt_y</p:attrName>
                                        </p:attrNameLst>
                                      </p:cBhvr>
                                    </p:animMotion>
                                    <p:animEffect transition="in" filter="fade">
                                      <p:cBhvr>
                                        <p:cTn id="213" dur="750"/>
                                        <p:tgtEl>
                                          <p:spTgt spid="5">
                                            <p:graphicEl>
                                              <a:dgm id="{6A37BB15-9D7B-485A-9906-AAE403283906}"/>
                                            </p:graphicEl>
                                          </p:spTgt>
                                        </p:tgtEl>
                                      </p:cBhvr>
                                    </p:animEffect>
                                  </p:childTnLst>
                                </p:cTn>
                              </p:par>
                            </p:childTnLst>
                          </p:cTn>
                        </p:par>
                        <p:par>
                          <p:cTn id="214" fill="hold">
                            <p:stCondLst>
                              <p:cond delay="26250"/>
                            </p:stCondLst>
                            <p:childTnLst>
                              <p:par>
                                <p:cTn id="215" presetID="52" presetClass="entr" presetSubtype="0" fill="hold" grpId="0" nodeType="afterEffect">
                                  <p:stCondLst>
                                    <p:cond delay="0"/>
                                  </p:stCondLst>
                                  <p:childTnLst>
                                    <p:set>
                                      <p:cBhvr>
                                        <p:cTn id="216" dur="1" fill="hold">
                                          <p:stCondLst>
                                            <p:cond delay="0"/>
                                          </p:stCondLst>
                                        </p:cTn>
                                        <p:tgtEl>
                                          <p:spTgt spid="5">
                                            <p:graphicEl>
                                              <a:dgm id="{38856C38-E9AF-42B2-88D4-4FE98E4E51ED}"/>
                                            </p:graphicEl>
                                          </p:spTgt>
                                        </p:tgtEl>
                                        <p:attrNameLst>
                                          <p:attrName>style.visibility</p:attrName>
                                        </p:attrNameLst>
                                      </p:cBhvr>
                                      <p:to>
                                        <p:strVal val="visible"/>
                                      </p:to>
                                    </p:set>
                                    <p:animScale>
                                      <p:cBhvr>
                                        <p:cTn id="217" dur="750" decel="50000" fill="hold">
                                          <p:stCondLst>
                                            <p:cond delay="0"/>
                                          </p:stCondLst>
                                        </p:cTn>
                                        <p:tgtEl>
                                          <p:spTgt spid="5">
                                            <p:graphicEl>
                                              <a:dgm id="{38856C38-E9AF-42B2-88D4-4FE98E4E51E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8" dur="750" decel="50000" fill="hold">
                                          <p:stCondLst>
                                            <p:cond delay="0"/>
                                          </p:stCondLst>
                                        </p:cTn>
                                        <p:tgtEl>
                                          <p:spTgt spid="5">
                                            <p:graphicEl>
                                              <a:dgm id="{38856C38-E9AF-42B2-88D4-4FE98E4E51ED}"/>
                                            </p:graphicEl>
                                          </p:spTgt>
                                        </p:tgtEl>
                                        <p:attrNameLst>
                                          <p:attrName>ppt_x</p:attrName>
                                          <p:attrName>ppt_y</p:attrName>
                                        </p:attrNameLst>
                                      </p:cBhvr>
                                    </p:animMotion>
                                    <p:animEffect transition="in" filter="fade">
                                      <p:cBhvr>
                                        <p:cTn id="219" dur="750"/>
                                        <p:tgtEl>
                                          <p:spTgt spid="5">
                                            <p:graphicEl>
                                              <a:dgm id="{38856C38-E9AF-42B2-88D4-4FE98E4E51ED}"/>
                                            </p:graphicEl>
                                          </p:spTgt>
                                        </p:tgtEl>
                                      </p:cBhvr>
                                    </p:animEffect>
                                  </p:childTnLst>
                                </p:cTn>
                              </p:par>
                            </p:childTnLst>
                          </p:cTn>
                        </p:par>
                        <p:par>
                          <p:cTn id="220" fill="hold">
                            <p:stCondLst>
                              <p:cond delay="27000"/>
                            </p:stCondLst>
                            <p:childTnLst>
                              <p:par>
                                <p:cTn id="221" presetID="52" presetClass="entr" presetSubtype="0" fill="hold" grpId="0" nodeType="afterEffect">
                                  <p:stCondLst>
                                    <p:cond delay="0"/>
                                  </p:stCondLst>
                                  <p:childTnLst>
                                    <p:set>
                                      <p:cBhvr>
                                        <p:cTn id="222" dur="1" fill="hold">
                                          <p:stCondLst>
                                            <p:cond delay="0"/>
                                          </p:stCondLst>
                                        </p:cTn>
                                        <p:tgtEl>
                                          <p:spTgt spid="5">
                                            <p:graphicEl>
                                              <a:dgm id="{77DDCB1B-00DC-4447-BE99-AB4E94AD3F5A}"/>
                                            </p:graphicEl>
                                          </p:spTgt>
                                        </p:tgtEl>
                                        <p:attrNameLst>
                                          <p:attrName>style.visibility</p:attrName>
                                        </p:attrNameLst>
                                      </p:cBhvr>
                                      <p:to>
                                        <p:strVal val="visible"/>
                                      </p:to>
                                    </p:set>
                                    <p:animScale>
                                      <p:cBhvr>
                                        <p:cTn id="223" dur="750" decel="50000" fill="hold">
                                          <p:stCondLst>
                                            <p:cond delay="0"/>
                                          </p:stCondLst>
                                        </p:cTn>
                                        <p:tgtEl>
                                          <p:spTgt spid="5">
                                            <p:graphicEl>
                                              <a:dgm id="{77DDCB1B-00DC-4447-BE99-AB4E94AD3F5A}"/>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4" dur="750" decel="50000" fill="hold">
                                          <p:stCondLst>
                                            <p:cond delay="0"/>
                                          </p:stCondLst>
                                        </p:cTn>
                                        <p:tgtEl>
                                          <p:spTgt spid="5">
                                            <p:graphicEl>
                                              <a:dgm id="{77DDCB1B-00DC-4447-BE99-AB4E94AD3F5A}"/>
                                            </p:graphicEl>
                                          </p:spTgt>
                                        </p:tgtEl>
                                        <p:attrNameLst>
                                          <p:attrName>ppt_x</p:attrName>
                                          <p:attrName>ppt_y</p:attrName>
                                        </p:attrNameLst>
                                      </p:cBhvr>
                                    </p:animMotion>
                                    <p:animEffect transition="in" filter="fade">
                                      <p:cBhvr>
                                        <p:cTn id="225" dur="750"/>
                                        <p:tgtEl>
                                          <p:spTgt spid="5">
                                            <p:graphicEl>
                                              <a:dgm id="{77DDCB1B-00DC-4447-BE99-AB4E94AD3F5A}"/>
                                            </p:graphicEl>
                                          </p:spTgt>
                                        </p:tgtEl>
                                      </p:cBhvr>
                                    </p:animEffect>
                                  </p:childTnLst>
                                </p:cTn>
                              </p:par>
                            </p:childTnLst>
                          </p:cTn>
                        </p:par>
                        <p:par>
                          <p:cTn id="226" fill="hold">
                            <p:stCondLst>
                              <p:cond delay="27750"/>
                            </p:stCondLst>
                            <p:childTnLst>
                              <p:par>
                                <p:cTn id="227" presetID="52" presetClass="entr" presetSubtype="0" fill="hold" grpId="0" nodeType="afterEffect">
                                  <p:stCondLst>
                                    <p:cond delay="0"/>
                                  </p:stCondLst>
                                  <p:childTnLst>
                                    <p:set>
                                      <p:cBhvr>
                                        <p:cTn id="228" dur="1" fill="hold">
                                          <p:stCondLst>
                                            <p:cond delay="0"/>
                                          </p:stCondLst>
                                        </p:cTn>
                                        <p:tgtEl>
                                          <p:spTgt spid="5">
                                            <p:graphicEl>
                                              <a:dgm id="{34D2062E-DB34-45C0-95EA-4CE08C0C2C1F}"/>
                                            </p:graphicEl>
                                          </p:spTgt>
                                        </p:tgtEl>
                                        <p:attrNameLst>
                                          <p:attrName>style.visibility</p:attrName>
                                        </p:attrNameLst>
                                      </p:cBhvr>
                                      <p:to>
                                        <p:strVal val="visible"/>
                                      </p:to>
                                    </p:set>
                                    <p:animScale>
                                      <p:cBhvr>
                                        <p:cTn id="229" dur="750" decel="50000" fill="hold">
                                          <p:stCondLst>
                                            <p:cond delay="0"/>
                                          </p:stCondLst>
                                        </p:cTn>
                                        <p:tgtEl>
                                          <p:spTgt spid="5">
                                            <p:graphicEl>
                                              <a:dgm id="{34D2062E-DB34-45C0-95EA-4CE08C0C2C1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0" dur="750" decel="50000" fill="hold">
                                          <p:stCondLst>
                                            <p:cond delay="0"/>
                                          </p:stCondLst>
                                        </p:cTn>
                                        <p:tgtEl>
                                          <p:spTgt spid="5">
                                            <p:graphicEl>
                                              <a:dgm id="{34D2062E-DB34-45C0-95EA-4CE08C0C2C1F}"/>
                                            </p:graphicEl>
                                          </p:spTgt>
                                        </p:tgtEl>
                                        <p:attrNameLst>
                                          <p:attrName>ppt_x</p:attrName>
                                          <p:attrName>ppt_y</p:attrName>
                                        </p:attrNameLst>
                                      </p:cBhvr>
                                    </p:animMotion>
                                    <p:animEffect transition="in" filter="fade">
                                      <p:cBhvr>
                                        <p:cTn id="231" dur="750"/>
                                        <p:tgtEl>
                                          <p:spTgt spid="5">
                                            <p:graphicEl>
                                              <a:dgm id="{34D2062E-DB34-45C0-95EA-4CE08C0C2C1F}"/>
                                            </p:graphicEl>
                                          </p:spTgt>
                                        </p:tgtEl>
                                      </p:cBhvr>
                                    </p:animEffect>
                                  </p:childTnLst>
                                </p:cTn>
                              </p:par>
                            </p:childTnLst>
                          </p:cTn>
                        </p:par>
                        <p:par>
                          <p:cTn id="232" fill="hold">
                            <p:stCondLst>
                              <p:cond delay="28500"/>
                            </p:stCondLst>
                            <p:childTnLst>
                              <p:par>
                                <p:cTn id="233" presetID="52" presetClass="entr" presetSubtype="0" fill="hold" grpId="0" nodeType="afterEffect">
                                  <p:stCondLst>
                                    <p:cond delay="0"/>
                                  </p:stCondLst>
                                  <p:childTnLst>
                                    <p:set>
                                      <p:cBhvr>
                                        <p:cTn id="234" dur="1" fill="hold">
                                          <p:stCondLst>
                                            <p:cond delay="0"/>
                                          </p:stCondLst>
                                        </p:cTn>
                                        <p:tgtEl>
                                          <p:spTgt spid="5">
                                            <p:graphicEl>
                                              <a:dgm id="{402EE06E-F421-4E16-9BD6-9544FD2F69E7}"/>
                                            </p:graphicEl>
                                          </p:spTgt>
                                        </p:tgtEl>
                                        <p:attrNameLst>
                                          <p:attrName>style.visibility</p:attrName>
                                        </p:attrNameLst>
                                      </p:cBhvr>
                                      <p:to>
                                        <p:strVal val="visible"/>
                                      </p:to>
                                    </p:set>
                                    <p:animScale>
                                      <p:cBhvr>
                                        <p:cTn id="235" dur="750" decel="50000" fill="hold">
                                          <p:stCondLst>
                                            <p:cond delay="0"/>
                                          </p:stCondLst>
                                        </p:cTn>
                                        <p:tgtEl>
                                          <p:spTgt spid="5">
                                            <p:graphicEl>
                                              <a:dgm id="{402EE06E-F421-4E16-9BD6-9544FD2F69E7}"/>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6" dur="750" decel="50000" fill="hold">
                                          <p:stCondLst>
                                            <p:cond delay="0"/>
                                          </p:stCondLst>
                                        </p:cTn>
                                        <p:tgtEl>
                                          <p:spTgt spid="5">
                                            <p:graphicEl>
                                              <a:dgm id="{402EE06E-F421-4E16-9BD6-9544FD2F69E7}"/>
                                            </p:graphicEl>
                                          </p:spTgt>
                                        </p:tgtEl>
                                        <p:attrNameLst>
                                          <p:attrName>ppt_x</p:attrName>
                                          <p:attrName>ppt_y</p:attrName>
                                        </p:attrNameLst>
                                      </p:cBhvr>
                                    </p:animMotion>
                                    <p:animEffect transition="in" filter="fade">
                                      <p:cBhvr>
                                        <p:cTn id="237" dur="750"/>
                                        <p:tgtEl>
                                          <p:spTgt spid="5">
                                            <p:graphicEl>
                                              <a:dgm id="{402EE06E-F421-4E16-9BD6-9544FD2F69E7}"/>
                                            </p:graphicEl>
                                          </p:spTgt>
                                        </p:tgtEl>
                                      </p:cBhvr>
                                    </p:animEffect>
                                  </p:childTnLst>
                                </p:cTn>
                              </p:par>
                            </p:childTnLst>
                          </p:cTn>
                        </p:par>
                        <p:par>
                          <p:cTn id="238" fill="hold">
                            <p:stCondLst>
                              <p:cond delay="29250"/>
                            </p:stCondLst>
                            <p:childTnLst>
                              <p:par>
                                <p:cTn id="239" presetID="52" presetClass="entr" presetSubtype="0" fill="hold" grpId="0" nodeType="afterEffect">
                                  <p:stCondLst>
                                    <p:cond delay="0"/>
                                  </p:stCondLst>
                                  <p:childTnLst>
                                    <p:set>
                                      <p:cBhvr>
                                        <p:cTn id="240" dur="1" fill="hold">
                                          <p:stCondLst>
                                            <p:cond delay="0"/>
                                          </p:stCondLst>
                                        </p:cTn>
                                        <p:tgtEl>
                                          <p:spTgt spid="5">
                                            <p:graphicEl>
                                              <a:dgm id="{B2774304-0A25-49A7-B581-BD54481880B2}"/>
                                            </p:graphicEl>
                                          </p:spTgt>
                                        </p:tgtEl>
                                        <p:attrNameLst>
                                          <p:attrName>style.visibility</p:attrName>
                                        </p:attrNameLst>
                                      </p:cBhvr>
                                      <p:to>
                                        <p:strVal val="visible"/>
                                      </p:to>
                                    </p:set>
                                    <p:animScale>
                                      <p:cBhvr>
                                        <p:cTn id="241" dur="750" decel="50000" fill="hold">
                                          <p:stCondLst>
                                            <p:cond delay="0"/>
                                          </p:stCondLst>
                                        </p:cTn>
                                        <p:tgtEl>
                                          <p:spTgt spid="5">
                                            <p:graphicEl>
                                              <a:dgm id="{B2774304-0A25-49A7-B581-BD54481880B2}"/>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2" dur="750" decel="50000" fill="hold">
                                          <p:stCondLst>
                                            <p:cond delay="0"/>
                                          </p:stCondLst>
                                        </p:cTn>
                                        <p:tgtEl>
                                          <p:spTgt spid="5">
                                            <p:graphicEl>
                                              <a:dgm id="{B2774304-0A25-49A7-B581-BD54481880B2}"/>
                                            </p:graphicEl>
                                          </p:spTgt>
                                        </p:tgtEl>
                                        <p:attrNameLst>
                                          <p:attrName>ppt_x</p:attrName>
                                          <p:attrName>ppt_y</p:attrName>
                                        </p:attrNameLst>
                                      </p:cBhvr>
                                    </p:animMotion>
                                    <p:animEffect transition="in" filter="fade">
                                      <p:cBhvr>
                                        <p:cTn id="243" dur="750"/>
                                        <p:tgtEl>
                                          <p:spTgt spid="5">
                                            <p:graphicEl>
                                              <a:dgm id="{B2774304-0A25-49A7-B581-BD54481880B2}"/>
                                            </p:graphicEl>
                                          </p:spTgt>
                                        </p:tgtEl>
                                      </p:cBhvr>
                                    </p:animEffect>
                                  </p:childTnLst>
                                </p:cTn>
                              </p:par>
                            </p:childTnLst>
                          </p:cTn>
                        </p:par>
                        <p:par>
                          <p:cTn id="244" fill="hold">
                            <p:stCondLst>
                              <p:cond delay="30000"/>
                            </p:stCondLst>
                            <p:childTnLst>
                              <p:par>
                                <p:cTn id="245" presetID="52" presetClass="entr" presetSubtype="0" fill="hold" grpId="0" nodeType="afterEffect">
                                  <p:stCondLst>
                                    <p:cond delay="0"/>
                                  </p:stCondLst>
                                  <p:childTnLst>
                                    <p:set>
                                      <p:cBhvr>
                                        <p:cTn id="246" dur="1" fill="hold">
                                          <p:stCondLst>
                                            <p:cond delay="0"/>
                                          </p:stCondLst>
                                        </p:cTn>
                                        <p:tgtEl>
                                          <p:spTgt spid="5">
                                            <p:graphicEl>
                                              <a:dgm id="{EAC75E3B-98CC-4E4F-975D-8450F14B0C8C}"/>
                                            </p:graphicEl>
                                          </p:spTgt>
                                        </p:tgtEl>
                                        <p:attrNameLst>
                                          <p:attrName>style.visibility</p:attrName>
                                        </p:attrNameLst>
                                      </p:cBhvr>
                                      <p:to>
                                        <p:strVal val="visible"/>
                                      </p:to>
                                    </p:set>
                                    <p:animScale>
                                      <p:cBhvr>
                                        <p:cTn id="247" dur="750" decel="50000" fill="hold">
                                          <p:stCondLst>
                                            <p:cond delay="0"/>
                                          </p:stCondLst>
                                        </p:cTn>
                                        <p:tgtEl>
                                          <p:spTgt spid="5">
                                            <p:graphicEl>
                                              <a:dgm id="{EAC75E3B-98CC-4E4F-975D-8450F14B0C8C}"/>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8" dur="750" decel="50000" fill="hold">
                                          <p:stCondLst>
                                            <p:cond delay="0"/>
                                          </p:stCondLst>
                                        </p:cTn>
                                        <p:tgtEl>
                                          <p:spTgt spid="5">
                                            <p:graphicEl>
                                              <a:dgm id="{EAC75E3B-98CC-4E4F-975D-8450F14B0C8C}"/>
                                            </p:graphicEl>
                                          </p:spTgt>
                                        </p:tgtEl>
                                        <p:attrNameLst>
                                          <p:attrName>ppt_x</p:attrName>
                                          <p:attrName>ppt_y</p:attrName>
                                        </p:attrNameLst>
                                      </p:cBhvr>
                                    </p:animMotion>
                                    <p:animEffect transition="in" filter="fade">
                                      <p:cBhvr>
                                        <p:cTn id="249" dur="750"/>
                                        <p:tgtEl>
                                          <p:spTgt spid="5">
                                            <p:graphicEl>
                                              <a:dgm id="{EAC75E3B-98CC-4E4F-975D-8450F14B0C8C}"/>
                                            </p:graphicEl>
                                          </p:spTgt>
                                        </p:tgtEl>
                                      </p:cBhvr>
                                    </p:animEffect>
                                  </p:childTnLst>
                                </p:cTn>
                              </p:par>
                            </p:childTnLst>
                          </p:cTn>
                        </p:par>
                        <p:par>
                          <p:cTn id="250" fill="hold">
                            <p:stCondLst>
                              <p:cond delay="30750"/>
                            </p:stCondLst>
                            <p:childTnLst>
                              <p:par>
                                <p:cTn id="251" presetID="52" presetClass="entr" presetSubtype="0" fill="hold" grpId="0" nodeType="afterEffect">
                                  <p:stCondLst>
                                    <p:cond delay="0"/>
                                  </p:stCondLst>
                                  <p:childTnLst>
                                    <p:set>
                                      <p:cBhvr>
                                        <p:cTn id="252" dur="1" fill="hold">
                                          <p:stCondLst>
                                            <p:cond delay="0"/>
                                          </p:stCondLst>
                                        </p:cTn>
                                        <p:tgtEl>
                                          <p:spTgt spid="5">
                                            <p:graphicEl>
                                              <a:dgm id="{A6684FC0-6E5D-4F5E-9BC4-299F29AA9F34}"/>
                                            </p:graphicEl>
                                          </p:spTgt>
                                        </p:tgtEl>
                                        <p:attrNameLst>
                                          <p:attrName>style.visibility</p:attrName>
                                        </p:attrNameLst>
                                      </p:cBhvr>
                                      <p:to>
                                        <p:strVal val="visible"/>
                                      </p:to>
                                    </p:set>
                                    <p:animScale>
                                      <p:cBhvr>
                                        <p:cTn id="253" dur="750" decel="50000" fill="hold">
                                          <p:stCondLst>
                                            <p:cond delay="0"/>
                                          </p:stCondLst>
                                        </p:cTn>
                                        <p:tgtEl>
                                          <p:spTgt spid="5">
                                            <p:graphicEl>
                                              <a:dgm id="{A6684FC0-6E5D-4F5E-9BC4-299F29AA9F34}"/>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4" dur="750" decel="50000" fill="hold">
                                          <p:stCondLst>
                                            <p:cond delay="0"/>
                                          </p:stCondLst>
                                        </p:cTn>
                                        <p:tgtEl>
                                          <p:spTgt spid="5">
                                            <p:graphicEl>
                                              <a:dgm id="{A6684FC0-6E5D-4F5E-9BC4-299F29AA9F34}"/>
                                            </p:graphicEl>
                                          </p:spTgt>
                                        </p:tgtEl>
                                        <p:attrNameLst>
                                          <p:attrName>ppt_x</p:attrName>
                                          <p:attrName>ppt_y</p:attrName>
                                        </p:attrNameLst>
                                      </p:cBhvr>
                                    </p:animMotion>
                                    <p:animEffect transition="in" filter="fade">
                                      <p:cBhvr>
                                        <p:cTn id="255" dur="750"/>
                                        <p:tgtEl>
                                          <p:spTgt spid="5">
                                            <p:graphicEl>
                                              <a:dgm id="{A6684FC0-6E5D-4F5E-9BC4-299F29AA9F34}"/>
                                            </p:graphicEl>
                                          </p:spTgt>
                                        </p:tgtEl>
                                      </p:cBhvr>
                                    </p:animEffect>
                                  </p:childTnLst>
                                </p:cTn>
                              </p:par>
                            </p:childTnLst>
                          </p:cTn>
                        </p:par>
                        <p:par>
                          <p:cTn id="256" fill="hold">
                            <p:stCondLst>
                              <p:cond delay="31500"/>
                            </p:stCondLst>
                            <p:childTnLst>
                              <p:par>
                                <p:cTn id="257" presetID="52" presetClass="entr" presetSubtype="0" fill="hold" grpId="0" nodeType="afterEffect">
                                  <p:stCondLst>
                                    <p:cond delay="0"/>
                                  </p:stCondLst>
                                  <p:childTnLst>
                                    <p:set>
                                      <p:cBhvr>
                                        <p:cTn id="258" dur="1" fill="hold">
                                          <p:stCondLst>
                                            <p:cond delay="0"/>
                                          </p:stCondLst>
                                        </p:cTn>
                                        <p:tgtEl>
                                          <p:spTgt spid="5">
                                            <p:graphicEl>
                                              <a:dgm id="{C402F6EA-E8F5-4CAE-AFE5-6400218783B3}"/>
                                            </p:graphicEl>
                                          </p:spTgt>
                                        </p:tgtEl>
                                        <p:attrNameLst>
                                          <p:attrName>style.visibility</p:attrName>
                                        </p:attrNameLst>
                                      </p:cBhvr>
                                      <p:to>
                                        <p:strVal val="visible"/>
                                      </p:to>
                                    </p:set>
                                    <p:animScale>
                                      <p:cBhvr>
                                        <p:cTn id="259" dur="750" decel="50000" fill="hold">
                                          <p:stCondLst>
                                            <p:cond delay="0"/>
                                          </p:stCondLst>
                                        </p:cTn>
                                        <p:tgtEl>
                                          <p:spTgt spid="5">
                                            <p:graphicEl>
                                              <a:dgm id="{C402F6EA-E8F5-4CAE-AFE5-6400218783B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0" dur="750" decel="50000" fill="hold">
                                          <p:stCondLst>
                                            <p:cond delay="0"/>
                                          </p:stCondLst>
                                        </p:cTn>
                                        <p:tgtEl>
                                          <p:spTgt spid="5">
                                            <p:graphicEl>
                                              <a:dgm id="{C402F6EA-E8F5-4CAE-AFE5-6400218783B3}"/>
                                            </p:graphicEl>
                                          </p:spTgt>
                                        </p:tgtEl>
                                        <p:attrNameLst>
                                          <p:attrName>ppt_x</p:attrName>
                                          <p:attrName>ppt_y</p:attrName>
                                        </p:attrNameLst>
                                      </p:cBhvr>
                                    </p:animMotion>
                                    <p:animEffect transition="in" filter="fade">
                                      <p:cBhvr>
                                        <p:cTn id="261" dur="750"/>
                                        <p:tgtEl>
                                          <p:spTgt spid="5">
                                            <p:graphicEl>
                                              <a:dgm id="{C402F6EA-E8F5-4CAE-AFE5-6400218783B3}"/>
                                            </p:graphicEl>
                                          </p:spTgt>
                                        </p:tgtEl>
                                      </p:cBhvr>
                                    </p:animEffect>
                                  </p:childTnLst>
                                </p:cTn>
                              </p:par>
                            </p:childTnLst>
                          </p:cTn>
                        </p:par>
                        <p:par>
                          <p:cTn id="262" fill="hold">
                            <p:stCondLst>
                              <p:cond delay="32250"/>
                            </p:stCondLst>
                            <p:childTnLst>
                              <p:par>
                                <p:cTn id="263" presetID="52" presetClass="entr" presetSubtype="0" fill="hold" grpId="0" nodeType="afterEffect">
                                  <p:stCondLst>
                                    <p:cond delay="0"/>
                                  </p:stCondLst>
                                  <p:childTnLst>
                                    <p:set>
                                      <p:cBhvr>
                                        <p:cTn id="264" dur="1" fill="hold">
                                          <p:stCondLst>
                                            <p:cond delay="0"/>
                                          </p:stCondLst>
                                        </p:cTn>
                                        <p:tgtEl>
                                          <p:spTgt spid="5">
                                            <p:graphicEl>
                                              <a:dgm id="{2A0F09C5-3228-46BD-8F46-7A78004A02DF}"/>
                                            </p:graphicEl>
                                          </p:spTgt>
                                        </p:tgtEl>
                                        <p:attrNameLst>
                                          <p:attrName>style.visibility</p:attrName>
                                        </p:attrNameLst>
                                      </p:cBhvr>
                                      <p:to>
                                        <p:strVal val="visible"/>
                                      </p:to>
                                    </p:set>
                                    <p:animScale>
                                      <p:cBhvr>
                                        <p:cTn id="265" dur="750" decel="50000" fill="hold">
                                          <p:stCondLst>
                                            <p:cond delay="0"/>
                                          </p:stCondLst>
                                        </p:cTn>
                                        <p:tgtEl>
                                          <p:spTgt spid="5">
                                            <p:graphicEl>
                                              <a:dgm id="{2A0F09C5-3228-46BD-8F46-7A78004A02D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6" dur="750" decel="50000" fill="hold">
                                          <p:stCondLst>
                                            <p:cond delay="0"/>
                                          </p:stCondLst>
                                        </p:cTn>
                                        <p:tgtEl>
                                          <p:spTgt spid="5">
                                            <p:graphicEl>
                                              <a:dgm id="{2A0F09C5-3228-46BD-8F46-7A78004A02DF}"/>
                                            </p:graphicEl>
                                          </p:spTgt>
                                        </p:tgtEl>
                                        <p:attrNameLst>
                                          <p:attrName>ppt_x</p:attrName>
                                          <p:attrName>ppt_y</p:attrName>
                                        </p:attrNameLst>
                                      </p:cBhvr>
                                    </p:animMotion>
                                    <p:animEffect transition="in" filter="fade">
                                      <p:cBhvr>
                                        <p:cTn id="267" dur="750"/>
                                        <p:tgtEl>
                                          <p:spTgt spid="5">
                                            <p:graphicEl>
                                              <a:dgm id="{2A0F09C5-3228-46BD-8F46-7A78004A02DF}"/>
                                            </p:graphicEl>
                                          </p:spTgt>
                                        </p:tgtEl>
                                      </p:cBhvr>
                                    </p:animEffect>
                                  </p:childTnLst>
                                </p:cTn>
                              </p:par>
                            </p:childTnLst>
                          </p:cTn>
                        </p:par>
                        <p:par>
                          <p:cTn id="268" fill="hold">
                            <p:stCondLst>
                              <p:cond delay="33000"/>
                            </p:stCondLst>
                            <p:childTnLst>
                              <p:par>
                                <p:cTn id="269" presetID="52" presetClass="entr" presetSubtype="0" fill="hold" grpId="0" nodeType="afterEffect">
                                  <p:stCondLst>
                                    <p:cond delay="0"/>
                                  </p:stCondLst>
                                  <p:childTnLst>
                                    <p:set>
                                      <p:cBhvr>
                                        <p:cTn id="270" dur="1" fill="hold">
                                          <p:stCondLst>
                                            <p:cond delay="0"/>
                                          </p:stCondLst>
                                        </p:cTn>
                                        <p:tgtEl>
                                          <p:spTgt spid="5">
                                            <p:graphicEl>
                                              <a:dgm id="{6DA77511-3DDB-4D34-AA4B-45365A56AB0B}"/>
                                            </p:graphicEl>
                                          </p:spTgt>
                                        </p:tgtEl>
                                        <p:attrNameLst>
                                          <p:attrName>style.visibility</p:attrName>
                                        </p:attrNameLst>
                                      </p:cBhvr>
                                      <p:to>
                                        <p:strVal val="visible"/>
                                      </p:to>
                                    </p:set>
                                    <p:animScale>
                                      <p:cBhvr>
                                        <p:cTn id="271" dur="750" decel="50000" fill="hold">
                                          <p:stCondLst>
                                            <p:cond delay="0"/>
                                          </p:stCondLst>
                                        </p:cTn>
                                        <p:tgtEl>
                                          <p:spTgt spid="5">
                                            <p:graphicEl>
                                              <a:dgm id="{6DA77511-3DDB-4D34-AA4B-45365A56AB0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2" dur="750" decel="50000" fill="hold">
                                          <p:stCondLst>
                                            <p:cond delay="0"/>
                                          </p:stCondLst>
                                        </p:cTn>
                                        <p:tgtEl>
                                          <p:spTgt spid="5">
                                            <p:graphicEl>
                                              <a:dgm id="{6DA77511-3DDB-4D34-AA4B-45365A56AB0B}"/>
                                            </p:graphicEl>
                                          </p:spTgt>
                                        </p:tgtEl>
                                        <p:attrNameLst>
                                          <p:attrName>ppt_x</p:attrName>
                                          <p:attrName>ppt_y</p:attrName>
                                        </p:attrNameLst>
                                      </p:cBhvr>
                                    </p:animMotion>
                                    <p:animEffect transition="in" filter="fade">
                                      <p:cBhvr>
                                        <p:cTn id="273" dur="750"/>
                                        <p:tgtEl>
                                          <p:spTgt spid="5">
                                            <p:graphicEl>
                                              <a:dgm id="{6DA77511-3DDB-4D34-AA4B-45365A56AB0B}"/>
                                            </p:graphicEl>
                                          </p:spTgt>
                                        </p:tgtEl>
                                      </p:cBhvr>
                                    </p:animEffect>
                                  </p:childTnLst>
                                </p:cTn>
                              </p:par>
                            </p:childTnLst>
                          </p:cTn>
                        </p:par>
                        <p:par>
                          <p:cTn id="274" fill="hold">
                            <p:stCondLst>
                              <p:cond delay="33750"/>
                            </p:stCondLst>
                            <p:childTnLst>
                              <p:par>
                                <p:cTn id="275" presetID="52" presetClass="entr" presetSubtype="0" fill="hold" grpId="0" nodeType="afterEffect">
                                  <p:stCondLst>
                                    <p:cond delay="0"/>
                                  </p:stCondLst>
                                  <p:childTnLst>
                                    <p:set>
                                      <p:cBhvr>
                                        <p:cTn id="276" dur="1" fill="hold">
                                          <p:stCondLst>
                                            <p:cond delay="0"/>
                                          </p:stCondLst>
                                        </p:cTn>
                                        <p:tgtEl>
                                          <p:spTgt spid="5">
                                            <p:graphicEl>
                                              <a:dgm id="{99DCA680-828E-4691-8CED-CE1E18F4A02E}"/>
                                            </p:graphicEl>
                                          </p:spTgt>
                                        </p:tgtEl>
                                        <p:attrNameLst>
                                          <p:attrName>style.visibility</p:attrName>
                                        </p:attrNameLst>
                                      </p:cBhvr>
                                      <p:to>
                                        <p:strVal val="visible"/>
                                      </p:to>
                                    </p:set>
                                    <p:animScale>
                                      <p:cBhvr>
                                        <p:cTn id="277" dur="750" decel="50000" fill="hold">
                                          <p:stCondLst>
                                            <p:cond delay="0"/>
                                          </p:stCondLst>
                                        </p:cTn>
                                        <p:tgtEl>
                                          <p:spTgt spid="5">
                                            <p:graphicEl>
                                              <a:dgm id="{99DCA680-828E-4691-8CED-CE1E18F4A02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8" dur="750" decel="50000" fill="hold">
                                          <p:stCondLst>
                                            <p:cond delay="0"/>
                                          </p:stCondLst>
                                        </p:cTn>
                                        <p:tgtEl>
                                          <p:spTgt spid="5">
                                            <p:graphicEl>
                                              <a:dgm id="{99DCA680-828E-4691-8CED-CE1E18F4A02E}"/>
                                            </p:graphicEl>
                                          </p:spTgt>
                                        </p:tgtEl>
                                        <p:attrNameLst>
                                          <p:attrName>ppt_x</p:attrName>
                                          <p:attrName>ppt_y</p:attrName>
                                        </p:attrNameLst>
                                      </p:cBhvr>
                                    </p:animMotion>
                                    <p:animEffect transition="in" filter="fade">
                                      <p:cBhvr>
                                        <p:cTn id="279" dur="750"/>
                                        <p:tgtEl>
                                          <p:spTgt spid="5">
                                            <p:graphicEl>
                                              <a:dgm id="{99DCA680-828E-4691-8CED-CE1E18F4A02E}"/>
                                            </p:graphicEl>
                                          </p:spTgt>
                                        </p:tgtEl>
                                      </p:cBhvr>
                                    </p:animEffect>
                                  </p:childTnLst>
                                </p:cTn>
                              </p:par>
                            </p:childTnLst>
                          </p:cTn>
                        </p:par>
                        <p:par>
                          <p:cTn id="280" fill="hold">
                            <p:stCondLst>
                              <p:cond delay="34500"/>
                            </p:stCondLst>
                            <p:childTnLst>
                              <p:par>
                                <p:cTn id="281" presetID="52" presetClass="entr" presetSubtype="0" fill="hold" grpId="0" nodeType="afterEffect">
                                  <p:stCondLst>
                                    <p:cond delay="0"/>
                                  </p:stCondLst>
                                  <p:childTnLst>
                                    <p:set>
                                      <p:cBhvr>
                                        <p:cTn id="282" dur="1" fill="hold">
                                          <p:stCondLst>
                                            <p:cond delay="0"/>
                                          </p:stCondLst>
                                        </p:cTn>
                                        <p:tgtEl>
                                          <p:spTgt spid="5">
                                            <p:graphicEl>
                                              <a:dgm id="{B660F155-5AA0-4183-817E-94834A6A4DA4}"/>
                                            </p:graphicEl>
                                          </p:spTgt>
                                        </p:tgtEl>
                                        <p:attrNameLst>
                                          <p:attrName>style.visibility</p:attrName>
                                        </p:attrNameLst>
                                      </p:cBhvr>
                                      <p:to>
                                        <p:strVal val="visible"/>
                                      </p:to>
                                    </p:set>
                                    <p:animScale>
                                      <p:cBhvr>
                                        <p:cTn id="283" dur="750" decel="50000" fill="hold">
                                          <p:stCondLst>
                                            <p:cond delay="0"/>
                                          </p:stCondLst>
                                        </p:cTn>
                                        <p:tgtEl>
                                          <p:spTgt spid="5">
                                            <p:graphicEl>
                                              <a:dgm id="{B660F155-5AA0-4183-817E-94834A6A4DA4}"/>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4" dur="750" decel="50000" fill="hold">
                                          <p:stCondLst>
                                            <p:cond delay="0"/>
                                          </p:stCondLst>
                                        </p:cTn>
                                        <p:tgtEl>
                                          <p:spTgt spid="5">
                                            <p:graphicEl>
                                              <a:dgm id="{B660F155-5AA0-4183-817E-94834A6A4DA4}"/>
                                            </p:graphicEl>
                                          </p:spTgt>
                                        </p:tgtEl>
                                        <p:attrNameLst>
                                          <p:attrName>ppt_x</p:attrName>
                                          <p:attrName>ppt_y</p:attrName>
                                        </p:attrNameLst>
                                      </p:cBhvr>
                                    </p:animMotion>
                                    <p:animEffect transition="in" filter="fade">
                                      <p:cBhvr>
                                        <p:cTn id="285" dur="750"/>
                                        <p:tgtEl>
                                          <p:spTgt spid="5">
                                            <p:graphicEl>
                                              <a:dgm id="{B660F155-5AA0-4183-817E-94834A6A4DA4}"/>
                                            </p:graphicEl>
                                          </p:spTgt>
                                        </p:tgtEl>
                                      </p:cBhvr>
                                    </p:animEffect>
                                  </p:childTnLst>
                                </p:cTn>
                              </p:par>
                            </p:childTnLst>
                          </p:cTn>
                        </p:par>
                        <p:par>
                          <p:cTn id="286" fill="hold">
                            <p:stCondLst>
                              <p:cond delay="35250"/>
                            </p:stCondLst>
                            <p:childTnLst>
                              <p:par>
                                <p:cTn id="287" presetID="52" presetClass="entr" presetSubtype="0" fill="hold" grpId="0" nodeType="afterEffect">
                                  <p:stCondLst>
                                    <p:cond delay="0"/>
                                  </p:stCondLst>
                                  <p:childTnLst>
                                    <p:set>
                                      <p:cBhvr>
                                        <p:cTn id="288" dur="1" fill="hold">
                                          <p:stCondLst>
                                            <p:cond delay="0"/>
                                          </p:stCondLst>
                                        </p:cTn>
                                        <p:tgtEl>
                                          <p:spTgt spid="5">
                                            <p:graphicEl>
                                              <a:dgm id="{AAF11523-BCDA-420D-90F1-CAE444C107B4}"/>
                                            </p:graphicEl>
                                          </p:spTgt>
                                        </p:tgtEl>
                                        <p:attrNameLst>
                                          <p:attrName>style.visibility</p:attrName>
                                        </p:attrNameLst>
                                      </p:cBhvr>
                                      <p:to>
                                        <p:strVal val="visible"/>
                                      </p:to>
                                    </p:set>
                                    <p:animScale>
                                      <p:cBhvr>
                                        <p:cTn id="289" dur="750" decel="50000" fill="hold">
                                          <p:stCondLst>
                                            <p:cond delay="0"/>
                                          </p:stCondLst>
                                        </p:cTn>
                                        <p:tgtEl>
                                          <p:spTgt spid="5">
                                            <p:graphicEl>
                                              <a:dgm id="{AAF11523-BCDA-420D-90F1-CAE444C107B4}"/>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0" dur="750" decel="50000" fill="hold">
                                          <p:stCondLst>
                                            <p:cond delay="0"/>
                                          </p:stCondLst>
                                        </p:cTn>
                                        <p:tgtEl>
                                          <p:spTgt spid="5">
                                            <p:graphicEl>
                                              <a:dgm id="{AAF11523-BCDA-420D-90F1-CAE444C107B4}"/>
                                            </p:graphicEl>
                                          </p:spTgt>
                                        </p:tgtEl>
                                        <p:attrNameLst>
                                          <p:attrName>ppt_x</p:attrName>
                                          <p:attrName>ppt_y</p:attrName>
                                        </p:attrNameLst>
                                      </p:cBhvr>
                                    </p:animMotion>
                                    <p:animEffect transition="in" filter="fade">
                                      <p:cBhvr>
                                        <p:cTn id="291" dur="750"/>
                                        <p:tgtEl>
                                          <p:spTgt spid="5">
                                            <p:graphicEl>
                                              <a:dgm id="{AAF11523-BCDA-420D-90F1-CAE444C107B4}"/>
                                            </p:graphicEl>
                                          </p:spTgt>
                                        </p:tgtEl>
                                      </p:cBhvr>
                                    </p:animEffect>
                                  </p:childTnLst>
                                </p:cTn>
                              </p:par>
                            </p:childTnLst>
                          </p:cTn>
                        </p:par>
                        <p:par>
                          <p:cTn id="292" fill="hold">
                            <p:stCondLst>
                              <p:cond delay="36000"/>
                            </p:stCondLst>
                            <p:childTnLst>
                              <p:par>
                                <p:cTn id="293" presetID="52" presetClass="entr" presetSubtype="0" fill="hold" grpId="0" nodeType="afterEffect">
                                  <p:stCondLst>
                                    <p:cond delay="0"/>
                                  </p:stCondLst>
                                  <p:childTnLst>
                                    <p:set>
                                      <p:cBhvr>
                                        <p:cTn id="294" dur="1" fill="hold">
                                          <p:stCondLst>
                                            <p:cond delay="0"/>
                                          </p:stCondLst>
                                        </p:cTn>
                                        <p:tgtEl>
                                          <p:spTgt spid="5">
                                            <p:graphicEl>
                                              <a:dgm id="{ED108DF6-B04D-4CF8-BC6F-A5767A062EF5}"/>
                                            </p:graphicEl>
                                          </p:spTgt>
                                        </p:tgtEl>
                                        <p:attrNameLst>
                                          <p:attrName>style.visibility</p:attrName>
                                        </p:attrNameLst>
                                      </p:cBhvr>
                                      <p:to>
                                        <p:strVal val="visible"/>
                                      </p:to>
                                    </p:set>
                                    <p:animScale>
                                      <p:cBhvr>
                                        <p:cTn id="295" dur="750" decel="50000" fill="hold">
                                          <p:stCondLst>
                                            <p:cond delay="0"/>
                                          </p:stCondLst>
                                        </p:cTn>
                                        <p:tgtEl>
                                          <p:spTgt spid="5">
                                            <p:graphicEl>
                                              <a:dgm id="{ED108DF6-B04D-4CF8-BC6F-A5767A062EF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6" dur="750" decel="50000" fill="hold">
                                          <p:stCondLst>
                                            <p:cond delay="0"/>
                                          </p:stCondLst>
                                        </p:cTn>
                                        <p:tgtEl>
                                          <p:spTgt spid="5">
                                            <p:graphicEl>
                                              <a:dgm id="{ED108DF6-B04D-4CF8-BC6F-A5767A062EF5}"/>
                                            </p:graphicEl>
                                          </p:spTgt>
                                        </p:tgtEl>
                                        <p:attrNameLst>
                                          <p:attrName>ppt_x</p:attrName>
                                          <p:attrName>ppt_y</p:attrName>
                                        </p:attrNameLst>
                                      </p:cBhvr>
                                    </p:animMotion>
                                    <p:animEffect transition="in" filter="fade">
                                      <p:cBhvr>
                                        <p:cTn id="297" dur="750"/>
                                        <p:tgtEl>
                                          <p:spTgt spid="5">
                                            <p:graphicEl>
                                              <a:dgm id="{ED108DF6-B04D-4CF8-BC6F-A5767A062EF5}"/>
                                            </p:graphicEl>
                                          </p:spTgt>
                                        </p:tgtEl>
                                      </p:cBhvr>
                                    </p:animEffect>
                                  </p:childTnLst>
                                </p:cTn>
                              </p:par>
                            </p:childTnLst>
                          </p:cTn>
                        </p:par>
                        <p:par>
                          <p:cTn id="298" fill="hold">
                            <p:stCondLst>
                              <p:cond delay="36750"/>
                            </p:stCondLst>
                            <p:childTnLst>
                              <p:par>
                                <p:cTn id="299" presetID="52" presetClass="entr" presetSubtype="0" fill="hold" grpId="0" nodeType="afterEffect">
                                  <p:stCondLst>
                                    <p:cond delay="0"/>
                                  </p:stCondLst>
                                  <p:childTnLst>
                                    <p:set>
                                      <p:cBhvr>
                                        <p:cTn id="300" dur="1" fill="hold">
                                          <p:stCondLst>
                                            <p:cond delay="0"/>
                                          </p:stCondLst>
                                        </p:cTn>
                                        <p:tgtEl>
                                          <p:spTgt spid="5">
                                            <p:graphicEl>
                                              <a:dgm id="{DA5A382E-1F01-467A-9E88-B08E7E23CC3A}"/>
                                            </p:graphicEl>
                                          </p:spTgt>
                                        </p:tgtEl>
                                        <p:attrNameLst>
                                          <p:attrName>style.visibility</p:attrName>
                                        </p:attrNameLst>
                                      </p:cBhvr>
                                      <p:to>
                                        <p:strVal val="visible"/>
                                      </p:to>
                                    </p:set>
                                    <p:animScale>
                                      <p:cBhvr>
                                        <p:cTn id="301" dur="750" decel="50000" fill="hold">
                                          <p:stCondLst>
                                            <p:cond delay="0"/>
                                          </p:stCondLst>
                                        </p:cTn>
                                        <p:tgtEl>
                                          <p:spTgt spid="5">
                                            <p:graphicEl>
                                              <a:dgm id="{DA5A382E-1F01-467A-9E88-B08E7E23CC3A}"/>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2" dur="750" decel="50000" fill="hold">
                                          <p:stCondLst>
                                            <p:cond delay="0"/>
                                          </p:stCondLst>
                                        </p:cTn>
                                        <p:tgtEl>
                                          <p:spTgt spid="5">
                                            <p:graphicEl>
                                              <a:dgm id="{DA5A382E-1F01-467A-9E88-B08E7E23CC3A}"/>
                                            </p:graphicEl>
                                          </p:spTgt>
                                        </p:tgtEl>
                                        <p:attrNameLst>
                                          <p:attrName>ppt_x</p:attrName>
                                          <p:attrName>ppt_y</p:attrName>
                                        </p:attrNameLst>
                                      </p:cBhvr>
                                    </p:animMotion>
                                    <p:animEffect transition="in" filter="fade">
                                      <p:cBhvr>
                                        <p:cTn id="303" dur="750"/>
                                        <p:tgtEl>
                                          <p:spTgt spid="5">
                                            <p:graphicEl>
                                              <a:dgm id="{DA5A382E-1F01-467A-9E88-B08E7E23CC3A}"/>
                                            </p:graphicEl>
                                          </p:spTgt>
                                        </p:tgtEl>
                                      </p:cBhvr>
                                    </p:animEffect>
                                  </p:childTnLst>
                                </p:cTn>
                              </p:par>
                            </p:childTnLst>
                          </p:cTn>
                        </p:par>
                        <p:par>
                          <p:cTn id="304" fill="hold">
                            <p:stCondLst>
                              <p:cond delay="37500"/>
                            </p:stCondLst>
                            <p:childTnLst>
                              <p:par>
                                <p:cTn id="305" presetID="52" presetClass="entr" presetSubtype="0" fill="hold" grpId="0" nodeType="afterEffect">
                                  <p:stCondLst>
                                    <p:cond delay="0"/>
                                  </p:stCondLst>
                                  <p:childTnLst>
                                    <p:set>
                                      <p:cBhvr>
                                        <p:cTn id="306" dur="1" fill="hold">
                                          <p:stCondLst>
                                            <p:cond delay="0"/>
                                          </p:stCondLst>
                                        </p:cTn>
                                        <p:tgtEl>
                                          <p:spTgt spid="5">
                                            <p:graphicEl>
                                              <a:dgm id="{98040F9C-A049-42EA-9965-84F64D69C4E5}"/>
                                            </p:graphicEl>
                                          </p:spTgt>
                                        </p:tgtEl>
                                        <p:attrNameLst>
                                          <p:attrName>style.visibility</p:attrName>
                                        </p:attrNameLst>
                                      </p:cBhvr>
                                      <p:to>
                                        <p:strVal val="visible"/>
                                      </p:to>
                                    </p:set>
                                    <p:animScale>
                                      <p:cBhvr>
                                        <p:cTn id="307" dur="750" decel="50000" fill="hold">
                                          <p:stCondLst>
                                            <p:cond delay="0"/>
                                          </p:stCondLst>
                                        </p:cTn>
                                        <p:tgtEl>
                                          <p:spTgt spid="5">
                                            <p:graphicEl>
                                              <a:dgm id="{98040F9C-A049-42EA-9965-84F64D69C4E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8" dur="750" decel="50000" fill="hold">
                                          <p:stCondLst>
                                            <p:cond delay="0"/>
                                          </p:stCondLst>
                                        </p:cTn>
                                        <p:tgtEl>
                                          <p:spTgt spid="5">
                                            <p:graphicEl>
                                              <a:dgm id="{98040F9C-A049-42EA-9965-84F64D69C4E5}"/>
                                            </p:graphicEl>
                                          </p:spTgt>
                                        </p:tgtEl>
                                        <p:attrNameLst>
                                          <p:attrName>ppt_x</p:attrName>
                                          <p:attrName>ppt_y</p:attrName>
                                        </p:attrNameLst>
                                      </p:cBhvr>
                                    </p:animMotion>
                                    <p:animEffect transition="in" filter="fade">
                                      <p:cBhvr>
                                        <p:cTn id="309" dur="750"/>
                                        <p:tgtEl>
                                          <p:spTgt spid="5">
                                            <p:graphicEl>
                                              <a:dgm id="{98040F9C-A049-42EA-9965-84F64D69C4E5}"/>
                                            </p:graphicEl>
                                          </p:spTgt>
                                        </p:tgtEl>
                                      </p:cBhvr>
                                    </p:animEffect>
                                  </p:childTnLst>
                                </p:cTn>
                              </p:par>
                            </p:childTnLst>
                          </p:cTn>
                        </p:par>
                        <p:par>
                          <p:cTn id="310" fill="hold">
                            <p:stCondLst>
                              <p:cond delay="38250"/>
                            </p:stCondLst>
                            <p:childTnLst>
                              <p:par>
                                <p:cTn id="311" presetID="52" presetClass="entr" presetSubtype="0" fill="hold" grpId="0" nodeType="afterEffect">
                                  <p:stCondLst>
                                    <p:cond delay="0"/>
                                  </p:stCondLst>
                                  <p:childTnLst>
                                    <p:set>
                                      <p:cBhvr>
                                        <p:cTn id="312" dur="1" fill="hold">
                                          <p:stCondLst>
                                            <p:cond delay="0"/>
                                          </p:stCondLst>
                                        </p:cTn>
                                        <p:tgtEl>
                                          <p:spTgt spid="5">
                                            <p:graphicEl>
                                              <a:dgm id="{8C872417-C98B-4608-BED6-39F8BBFFF135}"/>
                                            </p:graphicEl>
                                          </p:spTgt>
                                        </p:tgtEl>
                                        <p:attrNameLst>
                                          <p:attrName>style.visibility</p:attrName>
                                        </p:attrNameLst>
                                      </p:cBhvr>
                                      <p:to>
                                        <p:strVal val="visible"/>
                                      </p:to>
                                    </p:set>
                                    <p:animScale>
                                      <p:cBhvr>
                                        <p:cTn id="313" dur="750" decel="50000" fill="hold">
                                          <p:stCondLst>
                                            <p:cond delay="0"/>
                                          </p:stCondLst>
                                        </p:cTn>
                                        <p:tgtEl>
                                          <p:spTgt spid="5">
                                            <p:graphicEl>
                                              <a:dgm id="{8C872417-C98B-4608-BED6-39F8BBFFF13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4" dur="750" decel="50000" fill="hold">
                                          <p:stCondLst>
                                            <p:cond delay="0"/>
                                          </p:stCondLst>
                                        </p:cTn>
                                        <p:tgtEl>
                                          <p:spTgt spid="5">
                                            <p:graphicEl>
                                              <a:dgm id="{8C872417-C98B-4608-BED6-39F8BBFFF135}"/>
                                            </p:graphicEl>
                                          </p:spTgt>
                                        </p:tgtEl>
                                        <p:attrNameLst>
                                          <p:attrName>ppt_x</p:attrName>
                                          <p:attrName>ppt_y</p:attrName>
                                        </p:attrNameLst>
                                      </p:cBhvr>
                                    </p:animMotion>
                                    <p:animEffect transition="in" filter="fade">
                                      <p:cBhvr>
                                        <p:cTn id="315" dur="750"/>
                                        <p:tgtEl>
                                          <p:spTgt spid="5">
                                            <p:graphicEl>
                                              <a:dgm id="{8C872417-C98B-4608-BED6-39F8BBFFF135}"/>
                                            </p:graphicEl>
                                          </p:spTgt>
                                        </p:tgtEl>
                                      </p:cBhvr>
                                    </p:animEffect>
                                  </p:childTnLst>
                                </p:cTn>
                              </p:par>
                            </p:childTnLst>
                          </p:cTn>
                        </p:par>
                        <p:par>
                          <p:cTn id="316" fill="hold">
                            <p:stCondLst>
                              <p:cond delay="39000"/>
                            </p:stCondLst>
                            <p:childTnLst>
                              <p:par>
                                <p:cTn id="317" presetID="52" presetClass="entr" presetSubtype="0" fill="hold" grpId="0" nodeType="afterEffect">
                                  <p:stCondLst>
                                    <p:cond delay="0"/>
                                  </p:stCondLst>
                                  <p:childTnLst>
                                    <p:set>
                                      <p:cBhvr>
                                        <p:cTn id="318" dur="1" fill="hold">
                                          <p:stCondLst>
                                            <p:cond delay="0"/>
                                          </p:stCondLst>
                                        </p:cTn>
                                        <p:tgtEl>
                                          <p:spTgt spid="5">
                                            <p:graphicEl>
                                              <a:dgm id="{A7F7EE5D-97E8-4D89-BEF4-66EDB507894B}"/>
                                            </p:graphicEl>
                                          </p:spTgt>
                                        </p:tgtEl>
                                        <p:attrNameLst>
                                          <p:attrName>style.visibility</p:attrName>
                                        </p:attrNameLst>
                                      </p:cBhvr>
                                      <p:to>
                                        <p:strVal val="visible"/>
                                      </p:to>
                                    </p:set>
                                    <p:animScale>
                                      <p:cBhvr>
                                        <p:cTn id="319" dur="750" decel="50000" fill="hold">
                                          <p:stCondLst>
                                            <p:cond delay="0"/>
                                          </p:stCondLst>
                                        </p:cTn>
                                        <p:tgtEl>
                                          <p:spTgt spid="5">
                                            <p:graphicEl>
                                              <a:dgm id="{A7F7EE5D-97E8-4D89-BEF4-66EDB507894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0" dur="750" decel="50000" fill="hold">
                                          <p:stCondLst>
                                            <p:cond delay="0"/>
                                          </p:stCondLst>
                                        </p:cTn>
                                        <p:tgtEl>
                                          <p:spTgt spid="5">
                                            <p:graphicEl>
                                              <a:dgm id="{A7F7EE5D-97E8-4D89-BEF4-66EDB507894B}"/>
                                            </p:graphicEl>
                                          </p:spTgt>
                                        </p:tgtEl>
                                        <p:attrNameLst>
                                          <p:attrName>ppt_x</p:attrName>
                                          <p:attrName>ppt_y</p:attrName>
                                        </p:attrNameLst>
                                      </p:cBhvr>
                                    </p:animMotion>
                                    <p:animEffect transition="in" filter="fade">
                                      <p:cBhvr>
                                        <p:cTn id="321" dur="750"/>
                                        <p:tgtEl>
                                          <p:spTgt spid="5">
                                            <p:graphicEl>
                                              <a:dgm id="{A7F7EE5D-97E8-4D89-BEF4-66EDB507894B}"/>
                                            </p:graphicEl>
                                          </p:spTgt>
                                        </p:tgtEl>
                                      </p:cBhvr>
                                    </p:animEffect>
                                  </p:childTnLst>
                                </p:cTn>
                              </p:par>
                            </p:childTnLst>
                          </p:cTn>
                        </p:par>
                        <p:par>
                          <p:cTn id="322" fill="hold">
                            <p:stCondLst>
                              <p:cond delay="39750"/>
                            </p:stCondLst>
                            <p:childTnLst>
                              <p:par>
                                <p:cTn id="323" presetID="52" presetClass="entr" presetSubtype="0" fill="hold" grpId="0" nodeType="afterEffect">
                                  <p:stCondLst>
                                    <p:cond delay="0"/>
                                  </p:stCondLst>
                                  <p:childTnLst>
                                    <p:set>
                                      <p:cBhvr>
                                        <p:cTn id="324" dur="1" fill="hold">
                                          <p:stCondLst>
                                            <p:cond delay="0"/>
                                          </p:stCondLst>
                                        </p:cTn>
                                        <p:tgtEl>
                                          <p:spTgt spid="5">
                                            <p:graphicEl>
                                              <a:dgm id="{5F332F30-9989-436C-A933-54ED9039919D}"/>
                                            </p:graphicEl>
                                          </p:spTgt>
                                        </p:tgtEl>
                                        <p:attrNameLst>
                                          <p:attrName>style.visibility</p:attrName>
                                        </p:attrNameLst>
                                      </p:cBhvr>
                                      <p:to>
                                        <p:strVal val="visible"/>
                                      </p:to>
                                    </p:set>
                                    <p:animScale>
                                      <p:cBhvr>
                                        <p:cTn id="325" dur="750" decel="50000" fill="hold">
                                          <p:stCondLst>
                                            <p:cond delay="0"/>
                                          </p:stCondLst>
                                        </p:cTn>
                                        <p:tgtEl>
                                          <p:spTgt spid="5">
                                            <p:graphicEl>
                                              <a:dgm id="{5F332F30-9989-436C-A933-54ED9039919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6" dur="750" decel="50000" fill="hold">
                                          <p:stCondLst>
                                            <p:cond delay="0"/>
                                          </p:stCondLst>
                                        </p:cTn>
                                        <p:tgtEl>
                                          <p:spTgt spid="5">
                                            <p:graphicEl>
                                              <a:dgm id="{5F332F30-9989-436C-A933-54ED9039919D}"/>
                                            </p:graphicEl>
                                          </p:spTgt>
                                        </p:tgtEl>
                                        <p:attrNameLst>
                                          <p:attrName>ppt_x</p:attrName>
                                          <p:attrName>ppt_y</p:attrName>
                                        </p:attrNameLst>
                                      </p:cBhvr>
                                    </p:animMotion>
                                    <p:animEffect transition="in" filter="fade">
                                      <p:cBhvr>
                                        <p:cTn id="327" dur="750"/>
                                        <p:tgtEl>
                                          <p:spTgt spid="5">
                                            <p:graphicEl>
                                              <a:dgm id="{5F332F30-9989-436C-A933-54ED9039919D}"/>
                                            </p:graphicEl>
                                          </p:spTgt>
                                        </p:tgtEl>
                                      </p:cBhvr>
                                    </p:animEffect>
                                  </p:childTnLst>
                                </p:cTn>
                              </p:par>
                            </p:childTnLst>
                          </p:cTn>
                        </p:par>
                        <p:par>
                          <p:cTn id="328" fill="hold">
                            <p:stCondLst>
                              <p:cond delay="40500"/>
                            </p:stCondLst>
                            <p:childTnLst>
                              <p:par>
                                <p:cTn id="329" presetID="52" presetClass="entr" presetSubtype="0" fill="hold" grpId="0" nodeType="afterEffect">
                                  <p:stCondLst>
                                    <p:cond delay="0"/>
                                  </p:stCondLst>
                                  <p:childTnLst>
                                    <p:set>
                                      <p:cBhvr>
                                        <p:cTn id="330" dur="1" fill="hold">
                                          <p:stCondLst>
                                            <p:cond delay="0"/>
                                          </p:stCondLst>
                                        </p:cTn>
                                        <p:tgtEl>
                                          <p:spTgt spid="5">
                                            <p:graphicEl>
                                              <a:dgm id="{8589424D-2E64-4891-881E-2733F8BB260B}"/>
                                            </p:graphicEl>
                                          </p:spTgt>
                                        </p:tgtEl>
                                        <p:attrNameLst>
                                          <p:attrName>style.visibility</p:attrName>
                                        </p:attrNameLst>
                                      </p:cBhvr>
                                      <p:to>
                                        <p:strVal val="visible"/>
                                      </p:to>
                                    </p:set>
                                    <p:animScale>
                                      <p:cBhvr>
                                        <p:cTn id="331" dur="750" decel="50000" fill="hold">
                                          <p:stCondLst>
                                            <p:cond delay="0"/>
                                          </p:stCondLst>
                                        </p:cTn>
                                        <p:tgtEl>
                                          <p:spTgt spid="5">
                                            <p:graphicEl>
                                              <a:dgm id="{8589424D-2E64-4891-881E-2733F8BB260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2" dur="750" decel="50000" fill="hold">
                                          <p:stCondLst>
                                            <p:cond delay="0"/>
                                          </p:stCondLst>
                                        </p:cTn>
                                        <p:tgtEl>
                                          <p:spTgt spid="5">
                                            <p:graphicEl>
                                              <a:dgm id="{8589424D-2E64-4891-881E-2733F8BB260B}"/>
                                            </p:graphicEl>
                                          </p:spTgt>
                                        </p:tgtEl>
                                        <p:attrNameLst>
                                          <p:attrName>ppt_x</p:attrName>
                                          <p:attrName>ppt_y</p:attrName>
                                        </p:attrNameLst>
                                      </p:cBhvr>
                                    </p:animMotion>
                                    <p:animEffect transition="in" filter="fade">
                                      <p:cBhvr>
                                        <p:cTn id="333" dur="750"/>
                                        <p:tgtEl>
                                          <p:spTgt spid="5">
                                            <p:graphicEl>
                                              <a:dgm id="{8589424D-2E64-4891-881E-2733F8BB260B}"/>
                                            </p:graphicEl>
                                          </p:spTgt>
                                        </p:tgtEl>
                                      </p:cBhvr>
                                    </p:animEffect>
                                  </p:childTnLst>
                                </p:cTn>
                              </p:par>
                            </p:childTnLst>
                          </p:cTn>
                        </p:par>
                        <p:par>
                          <p:cTn id="334" fill="hold">
                            <p:stCondLst>
                              <p:cond delay="41250"/>
                            </p:stCondLst>
                            <p:childTnLst>
                              <p:par>
                                <p:cTn id="335" presetID="52" presetClass="entr" presetSubtype="0" fill="hold" grpId="0" nodeType="afterEffect">
                                  <p:stCondLst>
                                    <p:cond delay="0"/>
                                  </p:stCondLst>
                                  <p:childTnLst>
                                    <p:set>
                                      <p:cBhvr>
                                        <p:cTn id="336" dur="1" fill="hold">
                                          <p:stCondLst>
                                            <p:cond delay="0"/>
                                          </p:stCondLst>
                                        </p:cTn>
                                        <p:tgtEl>
                                          <p:spTgt spid="5">
                                            <p:graphicEl>
                                              <a:dgm id="{00BD8C26-0F2C-4C98-8C5E-91B850A07275}"/>
                                            </p:graphicEl>
                                          </p:spTgt>
                                        </p:tgtEl>
                                        <p:attrNameLst>
                                          <p:attrName>style.visibility</p:attrName>
                                        </p:attrNameLst>
                                      </p:cBhvr>
                                      <p:to>
                                        <p:strVal val="visible"/>
                                      </p:to>
                                    </p:set>
                                    <p:animScale>
                                      <p:cBhvr>
                                        <p:cTn id="337" dur="750" decel="50000" fill="hold">
                                          <p:stCondLst>
                                            <p:cond delay="0"/>
                                          </p:stCondLst>
                                        </p:cTn>
                                        <p:tgtEl>
                                          <p:spTgt spid="5">
                                            <p:graphicEl>
                                              <a:dgm id="{00BD8C26-0F2C-4C98-8C5E-91B850A0727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8" dur="750" decel="50000" fill="hold">
                                          <p:stCondLst>
                                            <p:cond delay="0"/>
                                          </p:stCondLst>
                                        </p:cTn>
                                        <p:tgtEl>
                                          <p:spTgt spid="5">
                                            <p:graphicEl>
                                              <a:dgm id="{00BD8C26-0F2C-4C98-8C5E-91B850A07275}"/>
                                            </p:graphicEl>
                                          </p:spTgt>
                                        </p:tgtEl>
                                        <p:attrNameLst>
                                          <p:attrName>ppt_x</p:attrName>
                                          <p:attrName>ppt_y</p:attrName>
                                        </p:attrNameLst>
                                      </p:cBhvr>
                                    </p:animMotion>
                                    <p:animEffect transition="in" filter="fade">
                                      <p:cBhvr>
                                        <p:cTn id="339" dur="750"/>
                                        <p:tgtEl>
                                          <p:spTgt spid="5">
                                            <p:graphicEl>
                                              <a:dgm id="{00BD8C26-0F2C-4C98-8C5E-91B850A0727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429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6. Arşiv </a:t>
            </a:r>
            <a:r>
              <a:rPr lang="tr-TR" b="1" dirty="0">
                <a:solidFill>
                  <a:srgbClr val="AC1407"/>
                </a:solidFill>
                <a:effectLst>
                  <a:outerShdw blurRad="38100" dist="38100" dir="2700000" algn="tl">
                    <a:srgbClr val="000000">
                      <a:alpha val="43137"/>
                    </a:srgbClr>
                  </a:outerShdw>
                </a:effectLst>
                <a:latin typeface="+mn-lt"/>
              </a:rPr>
              <a:t>Malzemesini Saklama Yöntemi</a:t>
            </a:r>
          </a:p>
        </p:txBody>
      </p:sp>
      <p:sp>
        <p:nvSpPr>
          <p:cNvPr id="5" name="Dikdörtgen 4"/>
          <p:cNvSpPr/>
          <p:nvPr/>
        </p:nvSpPr>
        <p:spPr>
          <a:xfrm>
            <a:off x="503632" y="1996175"/>
            <a:ext cx="11581275" cy="3477875"/>
          </a:xfrm>
          <a:prstGeom prst="rect">
            <a:avLst/>
          </a:prstGeom>
        </p:spPr>
        <p:txBody>
          <a:bodyPr wrap="square">
            <a:spAutoFit/>
          </a:bodyPr>
          <a:lstStyle/>
          <a:p>
            <a:pPr algn="just"/>
            <a:r>
              <a:rPr lang="tr-TR" sz="2000" dirty="0"/>
              <a:t>Arşiv malzemelerinden; yazışma evrakı ve dosyaların, haritaların, </a:t>
            </a:r>
            <a:r>
              <a:rPr lang="tr-TR" sz="2000" dirty="0" smtClean="0"/>
              <a:t>plan ve </a:t>
            </a:r>
            <a:r>
              <a:rPr lang="tr-TR" sz="2000" dirty="0"/>
              <a:t>projelerin, fotoğrafların, resimlerin ve ses bantları, plakalar, damgalar </a:t>
            </a:r>
            <a:r>
              <a:rPr lang="tr-TR" sz="2000" dirty="0" smtClean="0"/>
              <a:t>ve mühürlerin </a:t>
            </a:r>
            <a:r>
              <a:rPr lang="tr-TR" sz="2000" dirty="0"/>
              <a:t>saklanması belli kurallara göre yapılır. Bu kuralları kısaca </a:t>
            </a:r>
            <a:r>
              <a:rPr lang="tr-TR" sz="2000" dirty="0" smtClean="0"/>
              <a:t>aşağıdaki gibi </a:t>
            </a:r>
            <a:r>
              <a:rPr lang="tr-TR" sz="2000" dirty="0"/>
              <a:t>açıklayabiliriz</a:t>
            </a:r>
            <a:r>
              <a:rPr lang="tr-TR" sz="2000" dirty="0" smtClean="0"/>
              <a:t>:</a:t>
            </a:r>
          </a:p>
          <a:p>
            <a:pPr algn="just"/>
            <a:endParaRPr lang="tr-TR" sz="2000" dirty="0"/>
          </a:p>
          <a:p>
            <a:pPr marL="457200" indent="-457200" algn="just">
              <a:buAutoNum type="alphaLcPeriod"/>
            </a:pPr>
            <a:r>
              <a:rPr lang="tr-TR" sz="2000" dirty="0" smtClean="0"/>
              <a:t>Yazışma </a:t>
            </a:r>
            <a:r>
              <a:rPr lang="tr-TR" sz="2000" dirty="0"/>
              <a:t>evrakı ve </a:t>
            </a:r>
            <a:r>
              <a:rPr lang="tr-TR" sz="2000" dirty="0" smtClean="0"/>
              <a:t>dosyalar</a:t>
            </a:r>
          </a:p>
          <a:p>
            <a:pPr marL="457200" indent="-457200" algn="just">
              <a:buAutoNum type="alphaLcPeriod"/>
            </a:pPr>
            <a:r>
              <a:rPr lang="tr-TR" sz="2000" dirty="0" smtClean="0"/>
              <a:t>Haritalar</a:t>
            </a:r>
          </a:p>
          <a:p>
            <a:pPr marL="457200" indent="-457200" algn="just">
              <a:buAutoNum type="alphaLcPeriod"/>
            </a:pPr>
            <a:r>
              <a:rPr lang="tr-TR" sz="2000" dirty="0"/>
              <a:t>Plan ve </a:t>
            </a:r>
            <a:r>
              <a:rPr lang="tr-TR" sz="2000" dirty="0" smtClean="0"/>
              <a:t>projeler</a:t>
            </a:r>
          </a:p>
          <a:p>
            <a:pPr marL="457200" indent="-457200" algn="just">
              <a:buAutoNum type="alphaLcPeriod"/>
            </a:pPr>
            <a:r>
              <a:rPr lang="tr-TR" sz="2000" dirty="0" smtClean="0"/>
              <a:t>Resimler</a:t>
            </a:r>
          </a:p>
          <a:p>
            <a:pPr marL="457200" indent="-457200" algn="just">
              <a:buAutoNum type="alphaLcPeriod"/>
            </a:pPr>
            <a:r>
              <a:rPr lang="tr-TR" sz="2000" dirty="0" smtClean="0"/>
              <a:t>Fotoğraflar</a:t>
            </a:r>
          </a:p>
          <a:p>
            <a:pPr marL="457200" indent="-457200" algn="just">
              <a:buAutoNum type="alphaLcPeriod"/>
            </a:pPr>
            <a:r>
              <a:rPr lang="tr-TR" sz="2000" dirty="0"/>
              <a:t>Ses bantları, plaklar, damga ve </a:t>
            </a:r>
            <a:r>
              <a:rPr lang="tr-TR" sz="2000" dirty="0" smtClean="0"/>
              <a:t>mühürler</a:t>
            </a:r>
          </a:p>
          <a:p>
            <a:pPr marL="457200" indent="-457200" algn="just">
              <a:buAutoNum type="alphaLcPeriod"/>
            </a:pPr>
            <a:r>
              <a:rPr lang="tr-TR" sz="2000" dirty="0"/>
              <a:t>Disket, CD, DVD, manyetik bantlar</a:t>
            </a:r>
            <a:endParaRPr lang="tr-TR" sz="2000" dirty="0" smtClean="0"/>
          </a:p>
        </p:txBody>
      </p:sp>
    </p:spTree>
    <p:extLst>
      <p:ext uri="{BB962C8B-B14F-4D97-AF65-F5344CB8AC3E}">
        <p14:creationId xmlns:p14="http://schemas.microsoft.com/office/powerpoint/2010/main" val="259099498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41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p:cNvSpPr txBox="1">
            <a:spLocks/>
          </p:cNvSpPr>
          <p:nvPr/>
        </p:nvSpPr>
        <p:spPr>
          <a:xfrm>
            <a:off x="560173" y="339502"/>
            <a:ext cx="11516497" cy="6655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7. Arşivlerde </a:t>
            </a:r>
            <a:r>
              <a:rPr lang="tr-TR" b="1" dirty="0" err="1">
                <a:solidFill>
                  <a:srgbClr val="AC1407"/>
                </a:solidFill>
                <a:effectLst>
                  <a:outerShdw blurRad="38100" dist="38100" dir="2700000" algn="tl">
                    <a:srgbClr val="000000">
                      <a:alpha val="43137"/>
                    </a:srgbClr>
                  </a:outerShdw>
                </a:effectLst>
                <a:latin typeface="+mn-lt"/>
              </a:rPr>
              <a:t>Raflama</a:t>
            </a:r>
            <a:r>
              <a:rPr lang="tr-TR" b="1" dirty="0">
                <a:solidFill>
                  <a:srgbClr val="AC1407"/>
                </a:solidFill>
                <a:effectLst>
                  <a:outerShdw blurRad="38100" dist="38100" dir="2700000" algn="tl">
                    <a:srgbClr val="000000">
                      <a:alpha val="43137"/>
                    </a:srgbClr>
                  </a:outerShdw>
                </a:effectLst>
                <a:latin typeface="+mn-lt"/>
              </a:rPr>
              <a:t> ve </a:t>
            </a:r>
            <a:r>
              <a:rPr lang="tr-TR" b="1" dirty="0" err="1">
                <a:solidFill>
                  <a:srgbClr val="AC1407"/>
                </a:solidFill>
                <a:effectLst>
                  <a:outerShdw blurRad="38100" dist="38100" dir="2700000" algn="tl">
                    <a:srgbClr val="000000">
                      <a:alpha val="43137"/>
                    </a:srgbClr>
                  </a:outerShdw>
                </a:effectLst>
                <a:latin typeface="+mn-lt"/>
              </a:rPr>
              <a:t>Raflama</a:t>
            </a:r>
            <a:r>
              <a:rPr lang="tr-TR" b="1" dirty="0">
                <a:solidFill>
                  <a:srgbClr val="AC1407"/>
                </a:solidFill>
                <a:effectLst>
                  <a:outerShdw blurRad="38100" dist="38100" dir="2700000" algn="tl">
                    <a:srgbClr val="000000">
                      <a:alpha val="43137"/>
                    </a:srgbClr>
                  </a:outerShdw>
                </a:effectLst>
                <a:latin typeface="+mn-lt"/>
              </a:rPr>
              <a:t> Şekilleri</a:t>
            </a:r>
          </a:p>
        </p:txBody>
      </p:sp>
      <p:sp>
        <p:nvSpPr>
          <p:cNvPr id="3" name="Dikdörtgen 2"/>
          <p:cNvSpPr/>
          <p:nvPr/>
        </p:nvSpPr>
        <p:spPr>
          <a:xfrm>
            <a:off x="560172" y="2346137"/>
            <a:ext cx="11516497" cy="2246769"/>
          </a:xfrm>
          <a:prstGeom prst="rect">
            <a:avLst/>
          </a:prstGeom>
        </p:spPr>
        <p:txBody>
          <a:bodyPr wrap="square">
            <a:spAutoFit/>
          </a:bodyPr>
          <a:lstStyle/>
          <a:p>
            <a:pPr algn="just"/>
            <a:r>
              <a:rPr lang="tr-TR" sz="2000" dirty="0"/>
              <a:t>Arşivlerde, maliyet, her yerde bulunabilme, çabuk ve kolay </a:t>
            </a:r>
            <a:r>
              <a:rPr lang="tr-TR" sz="2000" dirty="0" smtClean="0"/>
              <a:t>kurulabilme yönünden </a:t>
            </a:r>
            <a:r>
              <a:rPr lang="tr-TR" sz="2000" dirty="0"/>
              <a:t>en elverişli raflar, takılıp sökülen madeni raflardır. Önleri </a:t>
            </a:r>
            <a:r>
              <a:rPr lang="tr-TR" sz="2000" dirty="0" smtClean="0"/>
              <a:t>ve arkaları </a:t>
            </a:r>
            <a:r>
              <a:rPr lang="tr-TR" sz="2000" dirty="0"/>
              <a:t>açıktır. Ayrı modül hâlinde hazırlanır. Sonra modüller </a:t>
            </a:r>
            <a:r>
              <a:rPr lang="tr-TR" sz="2000" dirty="0" smtClean="0"/>
              <a:t>birleştirilerek raf </a:t>
            </a:r>
            <a:r>
              <a:rPr lang="tr-TR" sz="2000" dirty="0"/>
              <a:t>blokları meydana getirilir. Modüllerin ayrı ayrı olması, bozulan </a:t>
            </a:r>
            <a:r>
              <a:rPr lang="tr-TR" sz="2000" dirty="0" smtClean="0"/>
              <a:t>tablaları onarmayı </a:t>
            </a:r>
            <a:r>
              <a:rPr lang="tr-TR" sz="2000" dirty="0"/>
              <a:t>ve rafların yer değiştirmesini kolaylaştırır</a:t>
            </a:r>
            <a:r>
              <a:rPr lang="tr-TR" sz="2000" dirty="0" smtClean="0"/>
              <a:t>.</a:t>
            </a:r>
          </a:p>
          <a:p>
            <a:pPr algn="just"/>
            <a:endParaRPr lang="tr-TR" sz="2000" dirty="0"/>
          </a:p>
          <a:p>
            <a:pPr algn="just"/>
            <a:r>
              <a:rPr lang="tr-TR" sz="2000" dirty="0"/>
              <a:t>Madeni raflarda dosyaya uygun tablaların derinliği 31 cm. ’</a:t>
            </a:r>
            <a:r>
              <a:rPr lang="tr-TR" sz="2000" dirty="0" err="1"/>
              <a:t>dir</a:t>
            </a:r>
            <a:r>
              <a:rPr lang="tr-TR" sz="2000" dirty="0"/>
              <a:t>. </a:t>
            </a:r>
            <a:r>
              <a:rPr lang="tr-TR" sz="2000" dirty="0" smtClean="0"/>
              <a:t>Dosya kolilerinin</a:t>
            </a:r>
            <a:r>
              <a:rPr lang="tr-TR" sz="2000" dirty="0"/>
              <a:t>, büyük boy defterlerin konması için 42 cm. derinliği olan </a:t>
            </a:r>
            <a:r>
              <a:rPr lang="tr-TR" sz="2000" dirty="0" smtClean="0"/>
              <a:t>raflar daha </a:t>
            </a:r>
            <a:r>
              <a:rPr lang="tr-TR" sz="2000" dirty="0"/>
              <a:t>uygun olacaktır.</a:t>
            </a:r>
            <a:endParaRPr lang="tr-TR" sz="2000" dirty="0"/>
          </a:p>
        </p:txBody>
      </p:sp>
    </p:spTree>
    <p:extLst>
      <p:ext uri="{BB962C8B-B14F-4D97-AF65-F5344CB8AC3E}">
        <p14:creationId xmlns:p14="http://schemas.microsoft.com/office/powerpoint/2010/main" val="87233066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style.rotation</p:attrName>
                                        </p:attrNameLst>
                                      </p:cBhvr>
                                      <p:tavLst>
                                        <p:tav tm="0">
                                          <p:val>
                                            <p:fltVal val="720"/>
                                          </p:val>
                                        </p:tav>
                                        <p:tav tm="100000">
                                          <p:val>
                                            <p:fltVal val="0"/>
                                          </p:val>
                                        </p:tav>
                                      </p:tavLst>
                                    </p:anim>
                                    <p:anim calcmode="lin" valueType="num">
                                      <p:cBhvr>
                                        <p:cTn id="9" dur="1500" fill="hold"/>
                                        <p:tgtEl>
                                          <p:spTgt spid="2"/>
                                        </p:tgtEl>
                                        <p:attrNameLst>
                                          <p:attrName>ppt_h</p:attrName>
                                        </p:attrNameLst>
                                      </p:cBhvr>
                                      <p:tavLst>
                                        <p:tav tm="0">
                                          <p:val>
                                            <p:fltVal val="0"/>
                                          </p:val>
                                        </p:tav>
                                        <p:tav tm="100000">
                                          <p:val>
                                            <p:strVal val="#ppt_h"/>
                                          </p:val>
                                        </p:tav>
                                      </p:tavLst>
                                    </p:anim>
                                    <p:anim calcmode="lin" valueType="num">
                                      <p:cBhvr>
                                        <p:cTn id="10" dur="15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69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92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8. Arşivlerde </a:t>
            </a:r>
            <a:r>
              <a:rPr lang="tr-TR" b="1" dirty="0">
                <a:solidFill>
                  <a:srgbClr val="AC1407"/>
                </a:solidFill>
                <a:effectLst>
                  <a:outerShdw blurRad="38100" dist="38100" dir="2700000" algn="tl">
                    <a:srgbClr val="000000">
                      <a:alpha val="43137"/>
                    </a:srgbClr>
                  </a:outerShdw>
                </a:effectLst>
                <a:latin typeface="+mn-lt"/>
              </a:rPr>
              <a:t>Bilgisayar Kullanımı</a:t>
            </a:r>
          </a:p>
        </p:txBody>
      </p:sp>
      <p:sp>
        <p:nvSpPr>
          <p:cNvPr id="5" name="Dikdörtgen 4"/>
          <p:cNvSpPr/>
          <p:nvPr/>
        </p:nvSpPr>
        <p:spPr>
          <a:xfrm>
            <a:off x="503632" y="2959667"/>
            <a:ext cx="11581275" cy="1015663"/>
          </a:xfrm>
          <a:prstGeom prst="rect">
            <a:avLst/>
          </a:prstGeom>
        </p:spPr>
        <p:txBody>
          <a:bodyPr wrap="square">
            <a:spAutoFit/>
          </a:bodyPr>
          <a:lstStyle/>
          <a:p>
            <a:pPr algn="just"/>
            <a:r>
              <a:rPr lang="tr-TR" sz="2000" dirty="0"/>
              <a:t>Arşiv yönetimi, günümüzde süratle değişen bir süreç içerisindedir. </a:t>
            </a:r>
            <a:r>
              <a:rPr lang="tr-TR" sz="2000" dirty="0" smtClean="0"/>
              <a:t>İlgi alanı </a:t>
            </a:r>
            <a:r>
              <a:rPr lang="tr-TR" sz="2000" dirty="0"/>
              <a:t>artık yalnızca dosya gruplarının, merkezîleştirilmiş dosyaların, </a:t>
            </a:r>
            <a:r>
              <a:rPr lang="tr-TR" sz="2000" dirty="0" smtClean="0"/>
              <a:t>basılı formları</a:t>
            </a:r>
            <a:r>
              <a:rPr lang="tr-TR" sz="2000" dirty="0"/>
              <a:t>, depodaki çapraz dosyalarda biriken belgelerin, bellek yetenekli </a:t>
            </a:r>
            <a:r>
              <a:rPr lang="tr-TR" sz="2000" dirty="0" smtClean="0"/>
              <a:t>listelerinin ya </a:t>
            </a:r>
            <a:r>
              <a:rPr lang="tr-TR" sz="2000" dirty="0"/>
              <a:t>da standart alfabetik dosyaların kontrol ve yöntemi </a:t>
            </a:r>
            <a:r>
              <a:rPr lang="tr-TR" sz="2000" dirty="0" smtClean="0"/>
              <a:t>olmaktan çıkmıştır</a:t>
            </a:r>
            <a:r>
              <a:rPr lang="tr-TR" sz="2000" dirty="0"/>
              <a:t>.</a:t>
            </a:r>
            <a:endParaRPr lang="tr-TR" sz="2000" dirty="0"/>
          </a:p>
        </p:txBody>
      </p:sp>
    </p:spTree>
    <p:extLst>
      <p:ext uri="{BB962C8B-B14F-4D97-AF65-F5344CB8AC3E}">
        <p14:creationId xmlns:p14="http://schemas.microsoft.com/office/powerpoint/2010/main" val="40499532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40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1821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solidFill>
                  <a:srgbClr val="AC1407"/>
                </a:solidFill>
                <a:effectLst>
                  <a:outerShdw blurRad="38100" dist="38100" dir="2700000" algn="tl">
                    <a:srgbClr val="000000">
                      <a:alpha val="43137"/>
                    </a:srgbClr>
                  </a:outerShdw>
                </a:effectLst>
                <a:latin typeface="+mn-lt"/>
              </a:rPr>
              <a:t>ARŞİVLERDE AYIKLAMA VE İMHA SÜRECİ</a:t>
            </a:r>
          </a:p>
        </p:txBody>
      </p:sp>
      <p:sp>
        <p:nvSpPr>
          <p:cNvPr id="5" name="Dikdörtgen 4"/>
          <p:cNvSpPr/>
          <p:nvPr/>
        </p:nvSpPr>
        <p:spPr>
          <a:xfrm>
            <a:off x="503632" y="2514220"/>
            <a:ext cx="11581275" cy="2554545"/>
          </a:xfrm>
          <a:prstGeom prst="rect">
            <a:avLst/>
          </a:prstGeom>
        </p:spPr>
        <p:txBody>
          <a:bodyPr wrap="square">
            <a:spAutoFit/>
          </a:bodyPr>
          <a:lstStyle/>
          <a:p>
            <a:pPr algn="just"/>
            <a:r>
              <a:rPr lang="tr-TR" sz="2000" dirty="0"/>
              <a:t>Ayıklama, arşivleme işlemi sırasında bir değere sahip olduğu </a:t>
            </a:r>
            <a:r>
              <a:rPr lang="tr-TR" sz="2000" dirty="0" smtClean="0"/>
              <a:t>hâlde, daha </a:t>
            </a:r>
            <a:r>
              <a:rPr lang="tr-TR" sz="2000" dirty="0"/>
              <a:t>sonra hukuki kıymetini ve bir delil olma vasfını kaybetmiş, ileride </a:t>
            </a:r>
            <a:r>
              <a:rPr lang="tr-TR" sz="2000" dirty="0" smtClean="0"/>
              <a:t>kullanılması ihtimali </a:t>
            </a:r>
            <a:r>
              <a:rPr lang="tr-TR" sz="2000" dirty="0"/>
              <a:t>olmayan ve korunmasına gerek görülmeyen her türlü </a:t>
            </a:r>
            <a:r>
              <a:rPr lang="tr-TR" sz="2000" dirty="0" smtClean="0"/>
              <a:t>malzemenin ayrımı </a:t>
            </a:r>
            <a:r>
              <a:rPr lang="tr-TR" sz="2000" dirty="0"/>
              <a:t>ile ileride arşiv malzemesi vasfını kazanacak arşivlik </a:t>
            </a:r>
            <a:r>
              <a:rPr lang="tr-TR" sz="2000" dirty="0" smtClean="0"/>
              <a:t>malzemenin tespiti </a:t>
            </a:r>
            <a:r>
              <a:rPr lang="tr-TR" sz="2000" dirty="0"/>
              <a:t>işlemidir</a:t>
            </a:r>
            <a:r>
              <a:rPr lang="tr-TR" sz="2000" dirty="0" smtClean="0"/>
              <a:t>.</a:t>
            </a:r>
          </a:p>
          <a:p>
            <a:pPr algn="just"/>
            <a:endParaRPr lang="tr-TR" sz="2000" dirty="0"/>
          </a:p>
          <a:p>
            <a:pPr algn="just"/>
            <a:r>
              <a:rPr lang="tr-TR" sz="2000" dirty="0"/>
              <a:t>İmha işlemi ise, ileride kullanılma ihtimali olmayan ve bu nedenle </a:t>
            </a:r>
            <a:r>
              <a:rPr lang="tr-TR" sz="2000" dirty="0" smtClean="0"/>
              <a:t>de korunmasına </a:t>
            </a:r>
            <a:r>
              <a:rPr lang="tr-TR" sz="2000" dirty="0"/>
              <a:t>gerek kalmayan, arşiv malzemesinin yok edilmesidir. </a:t>
            </a:r>
            <a:r>
              <a:rPr lang="tr-TR" sz="2000" dirty="0" smtClean="0"/>
              <a:t>Arşiv malzemesinin </a:t>
            </a:r>
            <a:r>
              <a:rPr lang="tr-TR" sz="2000" dirty="0"/>
              <a:t>imhasında, hukuki kıymetini ve bir delil olma yeteneğini </a:t>
            </a:r>
            <a:r>
              <a:rPr lang="tr-TR" sz="2000" dirty="0" smtClean="0"/>
              <a:t>kaybetmemiş malzeme </a:t>
            </a:r>
            <a:r>
              <a:rPr lang="tr-TR" sz="2000" dirty="0"/>
              <a:t>ayrılarak, diğerleri ait olduğu kurumun </a:t>
            </a:r>
            <a:r>
              <a:rPr lang="tr-TR" sz="2000" dirty="0" smtClean="0"/>
              <a:t>yönetmeliğinde belirtilecek </a:t>
            </a:r>
            <a:r>
              <a:rPr lang="tr-TR" sz="2000" dirty="0"/>
              <a:t>usul ve esaslara göre yok edilir.</a:t>
            </a:r>
            <a:endParaRPr lang="tr-TR" sz="2000" dirty="0"/>
          </a:p>
        </p:txBody>
      </p:sp>
    </p:spTree>
    <p:extLst>
      <p:ext uri="{BB962C8B-B14F-4D97-AF65-F5344CB8AC3E}">
        <p14:creationId xmlns:p14="http://schemas.microsoft.com/office/powerpoint/2010/main" val="243556320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39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429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1. Arşiv </a:t>
            </a:r>
            <a:r>
              <a:rPr lang="tr-TR" b="1" dirty="0">
                <a:solidFill>
                  <a:srgbClr val="AC1407"/>
                </a:solidFill>
                <a:effectLst>
                  <a:outerShdw blurRad="38100" dist="38100" dir="2700000" algn="tl">
                    <a:srgbClr val="000000">
                      <a:alpha val="43137"/>
                    </a:srgbClr>
                  </a:outerShdw>
                </a:effectLst>
                <a:latin typeface="+mn-lt"/>
              </a:rPr>
              <a:t>Malzemesini Saklama Süresi</a:t>
            </a:r>
          </a:p>
        </p:txBody>
      </p:sp>
      <p:sp>
        <p:nvSpPr>
          <p:cNvPr id="5" name="Dikdörtgen 4"/>
          <p:cNvSpPr/>
          <p:nvPr/>
        </p:nvSpPr>
        <p:spPr>
          <a:xfrm>
            <a:off x="503632" y="2498683"/>
            <a:ext cx="11581275" cy="1938992"/>
          </a:xfrm>
          <a:prstGeom prst="rect">
            <a:avLst/>
          </a:prstGeom>
        </p:spPr>
        <p:txBody>
          <a:bodyPr wrap="square">
            <a:spAutoFit/>
          </a:bodyPr>
          <a:lstStyle/>
          <a:p>
            <a:pPr algn="just"/>
            <a:r>
              <a:rPr lang="tr-TR" sz="2000" dirty="0"/>
              <a:t>İşlemi biten dosyanın arşivde kaç yıl kalacağını belirten süre, </a:t>
            </a:r>
            <a:r>
              <a:rPr lang="tr-TR" sz="2000" dirty="0" smtClean="0"/>
              <a:t>dosyanın saklama </a:t>
            </a:r>
            <a:r>
              <a:rPr lang="tr-TR" sz="2000" dirty="0"/>
              <a:t>süresidir. Her dosyanın saklama süresi ihtiyaca göre belirlenir. </a:t>
            </a:r>
            <a:r>
              <a:rPr lang="tr-TR" sz="2000" dirty="0" smtClean="0"/>
              <a:t>Dosyalar, ana </a:t>
            </a:r>
            <a:r>
              <a:rPr lang="tr-TR" sz="2000" dirty="0"/>
              <a:t>işlem ve yardımcı dosya olarak iki ana grupta toplanır</a:t>
            </a:r>
            <a:r>
              <a:rPr lang="tr-TR" sz="2000" dirty="0" smtClean="0"/>
              <a:t>.</a:t>
            </a:r>
          </a:p>
          <a:p>
            <a:pPr algn="just"/>
            <a:endParaRPr lang="tr-TR" sz="2000" dirty="0"/>
          </a:p>
          <a:p>
            <a:pPr algn="just"/>
            <a:r>
              <a:rPr lang="tr-TR" sz="2000" dirty="0" smtClean="0"/>
              <a:t>Örneğin; bir </a:t>
            </a:r>
            <a:r>
              <a:rPr lang="tr-TR" sz="2000" dirty="0"/>
              <a:t>kredinin tahsisi, ödenmesi ve takibiyle ilgili yazı ve belgelerin </a:t>
            </a:r>
            <a:r>
              <a:rPr lang="tr-TR" sz="2000" dirty="0" smtClean="0"/>
              <a:t>bulunduğu dosya </a:t>
            </a:r>
            <a:r>
              <a:rPr lang="tr-TR" sz="2000" dirty="0"/>
              <a:t>ana işlem dosyası, ayrı hâlde tutulan listeler, suretler yardımcı </a:t>
            </a:r>
            <a:r>
              <a:rPr lang="tr-TR" sz="2000" dirty="0" smtClean="0"/>
              <a:t>dosyalardır. Genelge </a:t>
            </a:r>
            <a:r>
              <a:rPr lang="tr-TR" sz="2000" dirty="0"/>
              <a:t>ve duyuru gibi dosyalarda da yardımcı ve başvuru </a:t>
            </a:r>
            <a:r>
              <a:rPr lang="tr-TR" sz="2000" dirty="0" smtClean="0"/>
              <a:t>dosyalarından sayılır</a:t>
            </a:r>
            <a:r>
              <a:rPr lang="tr-TR" sz="2000" dirty="0"/>
              <a:t>.</a:t>
            </a:r>
            <a:endParaRPr lang="tr-TR" sz="2000" dirty="0" smtClean="0"/>
          </a:p>
        </p:txBody>
      </p:sp>
    </p:spTree>
    <p:extLst>
      <p:ext uri="{BB962C8B-B14F-4D97-AF65-F5344CB8AC3E}">
        <p14:creationId xmlns:p14="http://schemas.microsoft.com/office/powerpoint/2010/main" val="11296295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40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92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2. İmha </a:t>
            </a:r>
            <a:r>
              <a:rPr lang="tr-TR" b="1" dirty="0">
                <a:solidFill>
                  <a:srgbClr val="AC1407"/>
                </a:solidFill>
                <a:effectLst>
                  <a:outerShdw blurRad="38100" dist="38100" dir="2700000" algn="tl">
                    <a:srgbClr val="000000">
                      <a:alpha val="43137"/>
                    </a:srgbClr>
                  </a:outerShdw>
                </a:effectLst>
                <a:latin typeface="+mn-lt"/>
              </a:rPr>
              <a:t>Edilecek Malzemenin Tasnifi</a:t>
            </a:r>
          </a:p>
        </p:txBody>
      </p:sp>
      <p:sp>
        <p:nvSpPr>
          <p:cNvPr id="5" name="Dikdörtgen 4"/>
          <p:cNvSpPr/>
          <p:nvPr/>
        </p:nvSpPr>
        <p:spPr>
          <a:xfrm>
            <a:off x="503632" y="2959667"/>
            <a:ext cx="11581275" cy="1015663"/>
          </a:xfrm>
          <a:prstGeom prst="rect">
            <a:avLst/>
          </a:prstGeom>
        </p:spPr>
        <p:txBody>
          <a:bodyPr wrap="square">
            <a:spAutoFit/>
          </a:bodyPr>
          <a:lstStyle/>
          <a:p>
            <a:pPr algn="just"/>
            <a:r>
              <a:rPr lang="tr-TR" sz="2000" dirty="0"/>
              <a:t>İşlemi biten dosyanın, arşivde kaç yıl kalacağını belirten süre, </a:t>
            </a:r>
            <a:r>
              <a:rPr lang="tr-TR" sz="2000" dirty="0" smtClean="0"/>
              <a:t>dosyanın saklama </a:t>
            </a:r>
            <a:r>
              <a:rPr lang="tr-TR" sz="2000" dirty="0"/>
              <a:t>süresidir. Her dosyanın saklama süresi ihtiyaca göre belirlenir. </a:t>
            </a:r>
            <a:r>
              <a:rPr lang="tr-TR" sz="2000" dirty="0" smtClean="0"/>
              <a:t>Ülkemizde dosya </a:t>
            </a:r>
            <a:r>
              <a:rPr lang="tr-TR" sz="2000" dirty="0"/>
              <a:t>ve belgeler için genellikle 5-10 yıl gibi genel süreler </a:t>
            </a:r>
            <a:r>
              <a:rPr lang="tr-TR" sz="2000" dirty="0" smtClean="0"/>
              <a:t>konmakta, her </a:t>
            </a:r>
            <a:r>
              <a:rPr lang="tr-TR" sz="2000" dirty="0"/>
              <a:t>dosya için ayrı süre geleneği de bulunmaktadır.</a:t>
            </a:r>
            <a:endParaRPr lang="tr-TR" sz="2000" dirty="0"/>
          </a:p>
        </p:txBody>
      </p:sp>
    </p:spTree>
    <p:extLst>
      <p:ext uri="{BB962C8B-B14F-4D97-AF65-F5344CB8AC3E}">
        <p14:creationId xmlns:p14="http://schemas.microsoft.com/office/powerpoint/2010/main" val="348421750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40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1821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3. Mikrofilm </a:t>
            </a:r>
            <a:r>
              <a:rPr lang="tr-TR" b="1" dirty="0">
                <a:solidFill>
                  <a:srgbClr val="AC1407"/>
                </a:solidFill>
                <a:effectLst>
                  <a:outerShdw blurRad="38100" dist="38100" dir="2700000" algn="tl">
                    <a:srgbClr val="000000">
                      <a:alpha val="43137"/>
                    </a:srgbClr>
                  </a:outerShdw>
                </a:effectLst>
                <a:latin typeface="+mn-lt"/>
              </a:rPr>
              <a:t>İşlemleri</a:t>
            </a:r>
          </a:p>
        </p:txBody>
      </p:sp>
      <p:sp>
        <p:nvSpPr>
          <p:cNvPr id="5" name="Dikdörtgen 4"/>
          <p:cNvSpPr/>
          <p:nvPr/>
        </p:nvSpPr>
        <p:spPr>
          <a:xfrm>
            <a:off x="503632" y="2390652"/>
            <a:ext cx="11581275" cy="2862322"/>
          </a:xfrm>
          <a:prstGeom prst="rect">
            <a:avLst/>
          </a:prstGeom>
        </p:spPr>
        <p:txBody>
          <a:bodyPr wrap="square">
            <a:spAutoFit/>
          </a:bodyPr>
          <a:lstStyle/>
          <a:p>
            <a:pPr marL="342900" indent="-342900" algn="just">
              <a:buFont typeface="Arial" panose="020B0604020202020204" pitchFamily="34" charset="0"/>
              <a:buChar char="•"/>
            </a:pPr>
            <a:r>
              <a:rPr lang="tr-TR" sz="2000" dirty="0"/>
              <a:t>Arşiv malzemelerinin, arşivlerde kapladığı alanı küçültmek ve </a:t>
            </a:r>
            <a:r>
              <a:rPr lang="tr-TR" sz="2000" dirty="0" smtClean="0"/>
              <a:t>arşivlerden yararlanmayı </a:t>
            </a:r>
            <a:r>
              <a:rPr lang="tr-TR" sz="2000" dirty="0"/>
              <a:t>kolaylaştırmak amacıyla, arşivlemede mikrofilm </a:t>
            </a:r>
            <a:r>
              <a:rPr lang="tr-TR" sz="2000" dirty="0" smtClean="0"/>
              <a:t>teknikleri kullanılır</a:t>
            </a:r>
            <a:r>
              <a:rPr lang="tr-TR" sz="2000" dirty="0"/>
              <a:t>. </a:t>
            </a:r>
            <a:endParaRPr lang="tr-TR" sz="2000" dirty="0" smtClean="0"/>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tr-TR" sz="2000" dirty="0" smtClean="0"/>
              <a:t>Mikrofilm </a:t>
            </a:r>
            <a:r>
              <a:rPr lang="tr-TR" sz="2000" dirty="0"/>
              <a:t>ile arşivlemede, evrakın aslı mikrofilme alınır ve </a:t>
            </a:r>
            <a:r>
              <a:rPr lang="tr-TR" sz="2000" dirty="0" smtClean="0"/>
              <a:t>evrak imha </a:t>
            </a:r>
            <a:r>
              <a:rPr lang="tr-TR" sz="2000" dirty="0"/>
              <a:t>edilir. Her hangi bir belgeyi, yayını vb.ni küçük sinema filmi gibi bir </a:t>
            </a:r>
            <a:r>
              <a:rPr lang="tr-TR" sz="2000" dirty="0" smtClean="0"/>
              <a:t>şerit üzerine </a:t>
            </a:r>
            <a:r>
              <a:rPr lang="tr-TR" sz="2000" dirty="0"/>
              <a:t>çeken, özel bir fotoğraf makinasıyla çekilmiş filmlere mikrofilm </a:t>
            </a:r>
            <a:r>
              <a:rPr lang="tr-TR" sz="2000" dirty="0" smtClean="0"/>
              <a:t>denir. </a:t>
            </a:r>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tr-TR" sz="2000" dirty="0" smtClean="0"/>
              <a:t>Mikrofilmler </a:t>
            </a:r>
            <a:r>
              <a:rPr lang="tr-TR" sz="2000" dirty="0"/>
              <a:t>gazete, kitap, belge, evrak vb. malzemenin fotoğraflarını </a:t>
            </a:r>
            <a:r>
              <a:rPr lang="tr-TR" sz="2000" dirty="0" smtClean="0"/>
              <a:t>ihtiva eden </a:t>
            </a:r>
            <a:r>
              <a:rPr lang="tr-TR" sz="2000" dirty="0"/>
              <a:t>filmlerdir. Evraklar mikrofilmlere kaydedildikten sonra, bunlar özel </a:t>
            </a:r>
            <a:r>
              <a:rPr lang="tr-TR" sz="2000" dirty="0" smtClean="0"/>
              <a:t>biçimde arşivlenir</a:t>
            </a:r>
            <a:r>
              <a:rPr lang="tr-TR" sz="2000" dirty="0"/>
              <a:t>.</a:t>
            </a:r>
            <a:endParaRPr lang="tr-TR" sz="2000" dirty="0"/>
          </a:p>
        </p:txBody>
      </p:sp>
    </p:spTree>
    <p:extLst>
      <p:ext uri="{BB962C8B-B14F-4D97-AF65-F5344CB8AC3E}">
        <p14:creationId xmlns:p14="http://schemas.microsoft.com/office/powerpoint/2010/main" val="146888979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29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p:cNvSpPr txBox="1">
            <a:spLocks/>
          </p:cNvSpPr>
          <p:nvPr/>
        </p:nvSpPr>
        <p:spPr>
          <a:xfrm>
            <a:off x="527222" y="372453"/>
            <a:ext cx="11565924" cy="74789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4. </a:t>
            </a:r>
            <a:r>
              <a:rPr lang="es-ES" b="1" dirty="0" smtClean="0">
                <a:solidFill>
                  <a:srgbClr val="AC1407"/>
                </a:solidFill>
                <a:effectLst>
                  <a:outerShdw blurRad="38100" dist="38100" dir="2700000" algn="tl">
                    <a:srgbClr val="000000">
                      <a:alpha val="43137"/>
                    </a:srgbClr>
                  </a:outerShdw>
                </a:effectLst>
                <a:latin typeface="+mn-lt"/>
              </a:rPr>
              <a:t>İmha </a:t>
            </a:r>
            <a:r>
              <a:rPr lang="es-ES" b="1" dirty="0">
                <a:solidFill>
                  <a:srgbClr val="AC1407"/>
                </a:solidFill>
                <a:effectLst>
                  <a:outerShdw blurRad="38100" dist="38100" dir="2700000" algn="tl">
                    <a:srgbClr val="000000">
                      <a:alpha val="43137"/>
                    </a:srgbClr>
                  </a:outerShdw>
                </a:effectLst>
                <a:latin typeface="+mn-lt"/>
              </a:rPr>
              <a:t>Listesi ve İmhanın Esasları</a:t>
            </a:r>
            <a:endParaRPr lang="tr-TR" b="1" dirty="0">
              <a:solidFill>
                <a:srgbClr val="AC1407"/>
              </a:solidFill>
              <a:effectLst>
                <a:outerShdw blurRad="38100" dist="38100" dir="2700000" algn="tl">
                  <a:srgbClr val="000000">
                    <a:alpha val="43137"/>
                  </a:srgbClr>
                </a:outerShdw>
              </a:effectLst>
              <a:latin typeface="+mn-lt"/>
            </a:endParaRPr>
          </a:p>
        </p:txBody>
      </p:sp>
      <p:sp>
        <p:nvSpPr>
          <p:cNvPr id="40" name="Dikdörtgen 39"/>
          <p:cNvSpPr/>
          <p:nvPr/>
        </p:nvSpPr>
        <p:spPr>
          <a:xfrm>
            <a:off x="527222" y="2732085"/>
            <a:ext cx="11565924" cy="2246769"/>
          </a:xfrm>
          <a:prstGeom prst="rect">
            <a:avLst/>
          </a:prstGeom>
        </p:spPr>
        <p:txBody>
          <a:bodyPr wrap="square">
            <a:spAutoFit/>
          </a:bodyPr>
          <a:lstStyle/>
          <a:p>
            <a:pPr algn="just"/>
            <a:r>
              <a:rPr lang="tr-TR" sz="2000" dirty="0"/>
              <a:t>Belli süreler sonunda, saklanmasında yarar olmayan malzemelerin </a:t>
            </a:r>
            <a:r>
              <a:rPr lang="tr-TR" sz="2000" dirty="0" smtClean="0"/>
              <a:t>yok edilmesi </a:t>
            </a:r>
            <a:r>
              <a:rPr lang="tr-TR" sz="2000" dirty="0"/>
              <a:t>gerekmektedir. Kanunlar bazı belgelerin saklanma süresini </a:t>
            </a:r>
            <a:r>
              <a:rPr lang="tr-TR" sz="2000" dirty="0" smtClean="0"/>
              <a:t>belirlemiştir. </a:t>
            </a:r>
          </a:p>
          <a:p>
            <a:pPr algn="just"/>
            <a:endParaRPr lang="tr-TR" sz="2000" dirty="0"/>
          </a:p>
          <a:p>
            <a:pPr algn="just"/>
            <a:r>
              <a:rPr lang="tr-TR" sz="2000" dirty="0" smtClean="0"/>
              <a:t>Örneğin</a:t>
            </a:r>
            <a:r>
              <a:rPr lang="tr-TR" sz="2000" dirty="0"/>
              <a:t>, Vergi Usul Kanunu’na göre ticari defter ve belgeler beş </a:t>
            </a:r>
            <a:r>
              <a:rPr lang="tr-TR" sz="2000" dirty="0" smtClean="0"/>
              <a:t>yıl, Türk </a:t>
            </a:r>
            <a:r>
              <a:rPr lang="tr-TR" sz="2000" dirty="0"/>
              <a:t>Ticaret Kanunu’na göre ise on yıl saklanmak zorundadır. Devlet </a:t>
            </a:r>
            <a:r>
              <a:rPr lang="tr-TR" sz="2000" dirty="0" smtClean="0"/>
              <a:t>Arşiv Hizmetleri </a:t>
            </a:r>
            <a:r>
              <a:rPr lang="tr-TR" sz="2000" dirty="0"/>
              <a:t>Hakkında Yönetmelik arşiv malzemesinin, kurum </a:t>
            </a:r>
            <a:r>
              <a:rPr lang="tr-TR" sz="2000" dirty="0" smtClean="0"/>
              <a:t>arşivlerinde bekletilme </a:t>
            </a:r>
            <a:r>
              <a:rPr lang="tr-TR" sz="2000" dirty="0"/>
              <a:t>ve saklama süreleri olarak, birim arşivlerinde saklanma </a:t>
            </a:r>
            <a:r>
              <a:rPr lang="tr-TR" sz="2000" dirty="0" smtClean="0"/>
              <a:t>sürelerine göre </a:t>
            </a:r>
            <a:r>
              <a:rPr lang="tr-TR" sz="2000" dirty="0"/>
              <a:t>10-14 yıl arasında olduğunu belirtmektedir.</a:t>
            </a:r>
            <a:endParaRPr lang="tr-TR" sz="2000" dirty="0"/>
          </a:p>
        </p:txBody>
      </p:sp>
    </p:spTree>
    <p:extLst>
      <p:ext uri="{BB962C8B-B14F-4D97-AF65-F5344CB8AC3E}">
        <p14:creationId xmlns:p14="http://schemas.microsoft.com/office/powerpoint/2010/main" val="137369418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style.rotation</p:attrName>
                                        </p:attrNameLst>
                                      </p:cBhvr>
                                      <p:tavLst>
                                        <p:tav tm="0">
                                          <p:val>
                                            <p:fltVal val="720"/>
                                          </p:val>
                                        </p:tav>
                                        <p:tav tm="100000">
                                          <p:val>
                                            <p:fltVal val="0"/>
                                          </p:val>
                                        </p:tav>
                                      </p:tavLst>
                                    </p:anim>
                                    <p:anim calcmode="lin" valueType="num">
                                      <p:cBhvr>
                                        <p:cTn id="9" dur="1500" fill="hold"/>
                                        <p:tgtEl>
                                          <p:spTgt spid="2"/>
                                        </p:tgtEl>
                                        <p:attrNameLst>
                                          <p:attrName>ppt_h</p:attrName>
                                        </p:attrNameLst>
                                      </p:cBhvr>
                                      <p:tavLst>
                                        <p:tav tm="0">
                                          <p:val>
                                            <p:fltVal val="0"/>
                                          </p:val>
                                        </p:tav>
                                        <p:tav tm="100000">
                                          <p:val>
                                            <p:strVal val="#ppt_h"/>
                                          </p:val>
                                        </p:tav>
                                      </p:tavLst>
                                    </p:anim>
                                    <p:anim calcmode="lin" valueType="num">
                                      <p:cBhvr>
                                        <p:cTn id="10" dur="15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5850"/>
                            </p:stCondLst>
                            <p:childTnLst>
                              <p:par>
                                <p:cTn id="12" presetID="53" presetClass="entr" presetSubtype="528" fill="hold" grpId="0" nodeType="afterEffect">
                                  <p:stCondLst>
                                    <p:cond delay="0"/>
                                  </p:stCondLst>
                                  <p:iterate type="lt">
                                    <p:tmPct val="10000"/>
                                  </p:iterate>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anim calcmode="lin" valueType="num">
                                      <p:cBhvr>
                                        <p:cTn id="17" dur="500" fill="hold"/>
                                        <p:tgtEl>
                                          <p:spTgt spid="40"/>
                                        </p:tgtEl>
                                        <p:attrNameLst>
                                          <p:attrName>ppt_x</p:attrName>
                                        </p:attrNameLst>
                                      </p:cBhvr>
                                      <p:tavLst>
                                        <p:tav tm="0">
                                          <p:val>
                                            <p:fltVal val="0.5"/>
                                          </p:val>
                                        </p:tav>
                                        <p:tav tm="100000">
                                          <p:val>
                                            <p:strVal val="#ppt_x"/>
                                          </p:val>
                                        </p:tav>
                                      </p:tavLst>
                                    </p:anim>
                                    <p:anim calcmode="lin" valueType="num">
                                      <p:cBhvr>
                                        <p:cTn id="18"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247" y="1348057"/>
            <a:ext cx="6170655" cy="3819383"/>
          </a:xfrm>
          <a:prstGeom prst="rect">
            <a:avLst/>
          </a:prstGeom>
        </p:spPr>
      </p:pic>
    </p:spTree>
    <p:extLst>
      <p:ext uri="{BB962C8B-B14F-4D97-AF65-F5344CB8AC3E}">
        <p14:creationId xmlns:p14="http://schemas.microsoft.com/office/powerpoint/2010/main" val="74193469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p:cNvSpPr txBox="1">
            <a:spLocks/>
          </p:cNvSpPr>
          <p:nvPr/>
        </p:nvSpPr>
        <p:spPr>
          <a:xfrm>
            <a:off x="576648" y="555527"/>
            <a:ext cx="11475307" cy="6719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solidFill>
                  <a:srgbClr val="AC1407"/>
                </a:solidFill>
                <a:effectLst>
                  <a:outerShdw blurRad="38100" dist="38100" dir="2700000" algn="tl">
                    <a:srgbClr val="000000">
                      <a:alpha val="43137"/>
                    </a:srgbClr>
                  </a:outerShdw>
                </a:effectLst>
                <a:latin typeface="+mn-lt"/>
              </a:rPr>
              <a:t>DOKÜMANTASYON İŞLEMLERİ</a:t>
            </a:r>
          </a:p>
        </p:txBody>
      </p:sp>
      <p:sp>
        <p:nvSpPr>
          <p:cNvPr id="3" name="Dikdörtgen 2"/>
          <p:cNvSpPr/>
          <p:nvPr/>
        </p:nvSpPr>
        <p:spPr>
          <a:xfrm>
            <a:off x="576649" y="2164906"/>
            <a:ext cx="11475307" cy="3170099"/>
          </a:xfrm>
          <a:prstGeom prst="rect">
            <a:avLst/>
          </a:prstGeom>
        </p:spPr>
        <p:txBody>
          <a:bodyPr wrap="square">
            <a:spAutoFit/>
          </a:bodyPr>
          <a:lstStyle/>
          <a:p>
            <a:pPr algn="just"/>
            <a:r>
              <a:rPr lang="tr-TR" sz="2000" dirty="0"/>
              <a:t>Dokümantasyon sözcüğü, bilindiği gibi “doküman (belge)” ve “</a:t>
            </a:r>
            <a:r>
              <a:rPr lang="tr-TR" sz="2000" dirty="0" err="1" smtClean="0"/>
              <a:t>dokümante</a:t>
            </a:r>
            <a:r>
              <a:rPr lang="tr-TR" sz="2000" dirty="0" smtClean="0"/>
              <a:t> etmek</a:t>
            </a:r>
            <a:r>
              <a:rPr lang="tr-TR" sz="2000" dirty="0"/>
              <a:t>” (doküman sağlamak) kelimelerinden gelmektedir ve bu </a:t>
            </a:r>
            <a:r>
              <a:rPr lang="tr-TR" sz="2000" dirty="0" smtClean="0"/>
              <a:t>anlamıyla gündelik </a:t>
            </a:r>
            <a:r>
              <a:rPr lang="tr-TR" sz="2000" dirty="0"/>
              <a:t>dilde eskiden beri kullanılmakta olan bir terimdir. Ancak</a:t>
            </a:r>
          </a:p>
          <a:p>
            <a:pPr algn="just"/>
            <a:r>
              <a:rPr lang="tr-TR" sz="2000" dirty="0"/>
              <a:t>bizim burada kullandığımız anlamıyla “dokümantasyon” bir teknik </a:t>
            </a:r>
            <a:r>
              <a:rPr lang="tr-TR" sz="2000" dirty="0" smtClean="0"/>
              <a:t>terim niteliği </a:t>
            </a:r>
            <a:r>
              <a:rPr lang="tr-TR" sz="2000" dirty="0"/>
              <a:t>kazanmış bulunmaktadır. Bu bakımdan, bu teknik terimi açıklığa </a:t>
            </a:r>
            <a:r>
              <a:rPr lang="tr-TR" sz="2000" dirty="0" smtClean="0"/>
              <a:t>kavuşturmak; yani </a:t>
            </a:r>
            <a:r>
              <a:rPr lang="tr-TR" sz="2000" dirty="0"/>
              <a:t>dokümantasyon ile neyin kastedildiğini, hangi </a:t>
            </a:r>
            <a:r>
              <a:rPr lang="tr-TR" sz="2000" dirty="0" smtClean="0"/>
              <a:t>işlemlerin dokümantasyon </a:t>
            </a:r>
            <a:r>
              <a:rPr lang="tr-TR" sz="2000" dirty="0"/>
              <a:t>işlemleri olduğunu ortaya koymakta fayda </a:t>
            </a:r>
            <a:r>
              <a:rPr lang="tr-TR" sz="2000" dirty="0" smtClean="0"/>
              <a:t>vardır. </a:t>
            </a:r>
          </a:p>
          <a:p>
            <a:pPr algn="just"/>
            <a:endParaRPr lang="tr-TR" sz="2000" dirty="0"/>
          </a:p>
          <a:p>
            <a:pPr algn="just"/>
            <a:r>
              <a:rPr lang="tr-TR" sz="2000" b="1" i="1" dirty="0" smtClean="0"/>
              <a:t>Konu </a:t>
            </a:r>
            <a:r>
              <a:rPr lang="tr-TR" sz="2000" b="1" i="1" dirty="0"/>
              <a:t>ile ilgili literatürde dokümantasyon tanımları genellikle iki </a:t>
            </a:r>
            <a:r>
              <a:rPr lang="tr-TR" sz="2000" b="1" i="1" dirty="0" smtClean="0"/>
              <a:t>grup altında </a:t>
            </a:r>
            <a:r>
              <a:rPr lang="tr-TR" sz="2000" b="1" i="1" dirty="0"/>
              <a:t>toplanmaktadır</a:t>
            </a:r>
            <a:r>
              <a:rPr lang="tr-TR" sz="2000" b="1" i="1" dirty="0" smtClean="0"/>
              <a:t>:</a:t>
            </a:r>
          </a:p>
          <a:p>
            <a:pPr algn="just"/>
            <a:endParaRPr lang="tr-TR" sz="2000" dirty="0"/>
          </a:p>
          <a:p>
            <a:pPr algn="just"/>
            <a:r>
              <a:rPr lang="tr-TR" sz="2000" dirty="0"/>
              <a:t>• Kütüphanecilikle sınırlanan tanımlar,</a:t>
            </a:r>
          </a:p>
          <a:p>
            <a:pPr algn="just"/>
            <a:r>
              <a:rPr lang="tr-TR" sz="2000" dirty="0"/>
              <a:t>• Bu sınırlama dışında kalan tanımlar.</a:t>
            </a:r>
            <a:endParaRPr lang="tr-TR" sz="2000" dirty="0"/>
          </a:p>
        </p:txBody>
      </p:sp>
    </p:spTree>
    <p:extLst>
      <p:ext uri="{BB962C8B-B14F-4D97-AF65-F5344CB8AC3E}">
        <p14:creationId xmlns:p14="http://schemas.microsoft.com/office/powerpoint/2010/main" val="11280588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style.rotation</p:attrName>
                                        </p:attrNameLst>
                                      </p:cBhvr>
                                      <p:tavLst>
                                        <p:tav tm="0">
                                          <p:val>
                                            <p:fltVal val="720"/>
                                          </p:val>
                                        </p:tav>
                                        <p:tav tm="100000">
                                          <p:val>
                                            <p:fltVal val="0"/>
                                          </p:val>
                                        </p:tav>
                                      </p:tavLst>
                                    </p:anim>
                                    <p:anim calcmode="lin" valueType="num">
                                      <p:cBhvr>
                                        <p:cTn id="9" dur="1500" fill="hold"/>
                                        <p:tgtEl>
                                          <p:spTgt spid="2"/>
                                        </p:tgtEl>
                                        <p:attrNameLst>
                                          <p:attrName>ppt_h</p:attrName>
                                        </p:attrNameLst>
                                      </p:cBhvr>
                                      <p:tavLst>
                                        <p:tav tm="0">
                                          <p:val>
                                            <p:fltVal val="0"/>
                                          </p:val>
                                        </p:tav>
                                        <p:tav tm="100000">
                                          <p:val>
                                            <p:strVal val="#ppt_h"/>
                                          </p:val>
                                        </p:tav>
                                      </p:tavLst>
                                    </p:anim>
                                    <p:anim calcmode="lin" valueType="num">
                                      <p:cBhvr>
                                        <p:cTn id="10" dur="15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46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250" autoRev="1" fill="hold">
                                          <p:stCondLst>
                                            <p:cond delay="0"/>
                                          </p:stCondLst>
                                        </p:cTn>
                                        <p:tgtEl>
                                          <p:spTgt spid="3"/>
                                        </p:tgtEl>
                                        <p:attrNameLst>
                                          <p:attrName>ppt_w</p:attrName>
                                        </p:attrNameLst>
                                      </p:cBhvr>
                                    </p:anim>
                                    <p:anim by="(#ppt_w*0.50)" calcmode="lin" valueType="num">
                                      <p:cBhvr>
                                        <p:cTn id="15" dur="250" decel="50000" autoRev="1" fill="hold">
                                          <p:stCondLst>
                                            <p:cond delay="0"/>
                                          </p:stCondLst>
                                        </p:cTn>
                                        <p:tgtEl>
                                          <p:spTgt spid="3"/>
                                        </p:tgtEl>
                                        <p:attrNameLst>
                                          <p:attrName>ppt_x</p:attrName>
                                        </p:attrNameLst>
                                      </p:cBhvr>
                                    </p:anim>
                                    <p:anim from="(-#ppt_h/2)" to="(#ppt_y)" calcmode="lin" valueType="num">
                                      <p:cBhvr>
                                        <p:cTn id="16" dur="500" fill="hold">
                                          <p:stCondLst>
                                            <p:cond delay="0"/>
                                          </p:stCondLst>
                                        </p:cTn>
                                        <p:tgtEl>
                                          <p:spTgt spid="3"/>
                                        </p:tgtEl>
                                        <p:attrNameLst>
                                          <p:attrName>ppt_y</p:attrName>
                                        </p:attrNameLst>
                                      </p:cBhvr>
                                    </p:anim>
                                    <p:animRot by="21600000">
                                      <p:cBhvr>
                                        <p:cTn id="17"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666452" y="2163160"/>
            <a:ext cx="11276366" cy="11025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6600" b="1" dirty="0">
                <a:solidFill>
                  <a:srgbClr val="AC1407"/>
                </a:solidFill>
                <a:effectLst>
                  <a:outerShdw blurRad="38100" dist="38100" dir="2700000" algn="tl">
                    <a:srgbClr val="000000">
                      <a:alpha val="43137"/>
                    </a:srgbClr>
                  </a:outerShdw>
                </a:effectLst>
                <a:latin typeface="+mn-lt"/>
              </a:rPr>
              <a:t>7</a:t>
            </a:r>
            <a:r>
              <a:rPr lang="tr-TR" sz="6600" b="1" dirty="0" smtClean="0">
                <a:solidFill>
                  <a:srgbClr val="AC1407"/>
                </a:solidFill>
                <a:effectLst>
                  <a:outerShdw blurRad="38100" dist="38100" dir="2700000" algn="tl">
                    <a:srgbClr val="000000">
                      <a:alpha val="43137"/>
                    </a:srgbClr>
                  </a:outerShdw>
                </a:effectLst>
                <a:latin typeface="+mn-lt"/>
              </a:rPr>
              <a:t>.BÖLÜM</a:t>
            </a:r>
            <a:endParaRPr lang="tr-TR" sz="6600" dirty="0">
              <a:solidFill>
                <a:srgbClr val="AC1407"/>
              </a:solidFill>
              <a:effectLst>
                <a:outerShdw blurRad="38100" dist="38100" dir="2700000" algn="tl">
                  <a:srgbClr val="000000">
                    <a:alpha val="43137"/>
                  </a:srgbClr>
                </a:outerShdw>
              </a:effectLst>
              <a:latin typeface="+mn-lt"/>
            </a:endParaRPr>
          </a:p>
        </p:txBody>
      </p:sp>
      <p:sp>
        <p:nvSpPr>
          <p:cNvPr id="3" name="Alt Başlık 2"/>
          <p:cNvSpPr txBox="1">
            <a:spLocks/>
          </p:cNvSpPr>
          <p:nvPr/>
        </p:nvSpPr>
        <p:spPr>
          <a:xfrm>
            <a:off x="417271" y="3265679"/>
            <a:ext cx="11774729" cy="7975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5400" b="1" dirty="0">
                <a:solidFill>
                  <a:srgbClr val="AC1407"/>
                </a:solidFill>
                <a:effectLst>
                  <a:outerShdw blurRad="38100" dist="38100" dir="2700000" algn="tl">
                    <a:srgbClr val="000000">
                      <a:alpha val="43137"/>
                    </a:srgbClr>
                  </a:outerShdw>
                </a:effectLst>
              </a:rPr>
              <a:t>ARŞİVLEME</a:t>
            </a:r>
            <a:endParaRPr lang="tr-TR" sz="5400" dirty="0">
              <a:solidFill>
                <a:srgbClr val="AC140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784694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4*#ppt_w"/>
                                          </p:val>
                                        </p:tav>
                                        <p:tav tm="100000">
                                          <p:val>
                                            <p:strVal val="#ppt_w"/>
                                          </p:val>
                                        </p:tav>
                                      </p:tavLst>
                                    </p:anim>
                                    <p:anim calcmode="lin" valueType="num">
                                      <p:cBhvr>
                                        <p:cTn id="8" dur="10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1600"/>
                            </p:stCondLst>
                            <p:childTnLst>
                              <p:par>
                                <p:cTn id="10" presetID="35" presetClass="entr" presetSubtype="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500"/>
                                        <p:tgtEl>
                                          <p:spTgt spid="3">
                                            <p:txEl>
                                              <p:pRg st="0" end="0"/>
                                            </p:txEl>
                                          </p:spTgt>
                                        </p:tgtEl>
                                      </p:cBhvr>
                                    </p:animEffect>
                                    <p:anim calcmode="lin" valueType="num">
                                      <p:cBhvr>
                                        <p:cTn id="13" dur="1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4"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5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429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1. Dokümantasyonun </a:t>
            </a:r>
            <a:r>
              <a:rPr lang="tr-TR" b="1" dirty="0">
                <a:solidFill>
                  <a:srgbClr val="AC1407"/>
                </a:solidFill>
                <a:effectLst>
                  <a:outerShdw blurRad="38100" dist="38100" dir="2700000" algn="tl">
                    <a:srgbClr val="000000">
                      <a:alpha val="43137"/>
                    </a:srgbClr>
                  </a:outerShdw>
                </a:effectLst>
                <a:latin typeface="+mn-lt"/>
              </a:rPr>
              <a:t>Fonksiyonları</a:t>
            </a:r>
          </a:p>
        </p:txBody>
      </p:sp>
      <p:sp>
        <p:nvSpPr>
          <p:cNvPr id="5" name="Dikdörtgen 4"/>
          <p:cNvSpPr/>
          <p:nvPr/>
        </p:nvSpPr>
        <p:spPr>
          <a:xfrm>
            <a:off x="503632" y="2688153"/>
            <a:ext cx="11581275" cy="1631216"/>
          </a:xfrm>
          <a:prstGeom prst="rect">
            <a:avLst/>
          </a:prstGeom>
        </p:spPr>
        <p:txBody>
          <a:bodyPr wrap="square">
            <a:spAutoFit/>
          </a:bodyPr>
          <a:lstStyle/>
          <a:p>
            <a:pPr algn="just"/>
            <a:r>
              <a:rPr lang="tr-TR" sz="2000" dirty="0"/>
              <a:t>Dokümantasyonun birinci temel işlevi, dergilerdeki makalelerin </a:t>
            </a:r>
            <a:r>
              <a:rPr lang="tr-TR" sz="2000" dirty="0" smtClean="0"/>
              <a:t>analizidir. Yani</a:t>
            </a:r>
            <a:r>
              <a:rPr lang="tr-TR" sz="2000" dirty="0"/>
              <a:t>, dokümantasyonun birinci fonksiyonu, bilimsel ve teknik </a:t>
            </a:r>
            <a:r>
              <a:rPr lang="tr-TR" sz="2000" dirty="0" smtClean="0"/>
              <a:t>insan gücünün </a:t>
            </a:r>
            <a:r>
              <a:rPr lang="tr-TR" sz="2000" dirty="0"/>
              <a:t>zamanlarını en verimli şekilde değerlendirmelerini sağlamak </a:t>
            </a:r>
            <a:r>
              <a:rPr lang="tr-TR" sz="2000" dirty="0" smtClean="0"/>
              <a:t>için onlar </a:t>
            </a:r>
            <a:r>
              <a:rPr lang="tr-TR" sz="2000" dirty="0"/>
              <a:t>adına yayın izleme görevini yerine getirmektedir. </a:t>
            </a:r>
            <a:r>
              <a:rPr lang="tr-TR" sz="2000" dirty="0" err="1" smtClean="0"/>
              <a:t>Dokümantalistler</a:t>
            </a:r>
            <a:r>
              <a:rPr lang="tr-TR" sz="2000" dirty="0" smtClean="0"/>
              <a:t> kendileri </a:t>
            </a:r>
            <a:r>
              <a:rPr lang="tr-TR" sz="2000" dirty="0"/>
              <a:t>için çalıştıkları okuyucular adına onları ilgilendiren yayınları </a:t>
            </a:r>
            <a:r>
              <a:rPr lang="tr-TR" sz="2000" dirty="0" smtClean="0"/>
              <a:t>izlerler. İçindeki </a:t>
            </a:r>
            <a:r>
              <a:rPr lang="tr-TR" sz="2000" dirty="0"/>
              <a:t>bilgileri analiz ederler ve bu bilgileri kısa ve özlü bir </a:t>
            </a:r>
            <a:r>
              <a:rPr lang="tr-TR" sz="2000" dirty="0" smtClean="0"/>
              <a:t>biçimde kullanıma </a:t>
            </a:r>
            <a:r>
              <a:rPr lang="tr-TR" sz="2000" dirty="0"/>
              <a:t>sunarlar.</a:t>
            </a:r>
            <a:endParaRPr lang="tr-TR" sz="2000" dirty="0" smtClean="0"/>
          </a:p>
        </p:txBody>
      </p:sp>
    </p:spTree>
    <p:extLst>
      <p:ext uri="{BB962C8B-B14F-4D97-AF65-F5344CB8AC3E}">
        <p14:creationId xmlns:p14="http://schemas.microsoft.com/office/powerpoint/2010/main" val="190523247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39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p:cNvSpPr txBox="1">
            <a:spLocks/>
          </p:cNvSpPr>
          <p:nvPr/>
        </p:nvSpPr>
        <p:spPr>
          <a:xfrm>
            <a:off x="560173" y="339502"/>
            <a:ext cx="11516497" cy="6655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2. Dokümantasyon </a:t>
            </a:r>
            <a:r>
              <a:rPr lang="tr-TR" b="1" dirty="0">
                <a:solidFill>
                  <a:srgbClr val="AC1407"/>
                </a:solidFill>
                <a:effectLst>
                  <a:outerShdw blurRad="38100" dist="38100" dir="2700000" algn="tl">
                    <a:srgbClr val="000000">
                      <a:alpha val="43137"/>
                    </a:srgbClr>
                  </a:outerShdw>
                </a:effectLst>
                <a:latin typeface="+mn-lt"/>
              </a:rPr>
              <a:t>Örgütleri</a:t>
            </a:r>
          </a:p>
        </p:txBody>
      </p:sp>
      <p:sp>
        <p:nvSpPr>
          <p:cNvPr id="3" name="Dikdörtgen 2"/>
          <p:cNvSpPr/>
          <p:nvPr/>
        </p:nvSpPr>
        <p:spPr>
          <a:xfrm>
            <a:off x="560172" y="2642699"/>
            <a:ext cx="11516497" cy="1938992"/>
          </a:xfrm>
          <a:prstGeom prst="rect">
            <a:avLst/>
          </a:prstGeom>
        </p:spPr>
        <p:txBody>
          <a:bodyPr wrap="square">
            <a:spAutoFit/>
          </a:bodyPr>
          <a:lstStyle/>
          <a:p>
            <a:pPr algn="just"/>
            <a:r>
              <a:rPr lang="tr-TR" sz="2000" dirty="0"/>
              <a:t>Dokümantasyon örgütlerini üç ayrı grupta toplamak mümkündür. </a:t>
            </a:r>
            <a:r>
              <a:rPr lang="tr-TR" sz="2000" dirty="0" smtClean="0"/>
              <a:t>Esasında böyle </a:t>
            </a:r>
            <a:r>
              <a:rPr lang="tr-TR" sz="2000" dirty="0"/>
              <a:t>bir gruplamaya gitmeden önce dokümantasyon örgütlerini </a:t>
            </a:r>
            <a:r>
              <a:rPr lang="tr-TR" sz="2000" dirty="0" err="1" smtClean="0"/>
              <a:t>dokümanlı</a:t>
            </a:r>
            <a:r>
              <a:rPr lang="tr-TR" sz="2000" dirty="0" smtClean="0"/>
              <a:t> ve </a:t>
            </a:r>
            <a:r>
              <a:rPr lang="tr-TR" sz="2000" dirty="0" err="1"/>
              <a:t>dokümansız</a:t>
            </a:r>
            <a:r>
              <a:rPr lang="tr-TR" sz="2000" dirty="0"/>
              <a:t> olduklarına göre ikiye ayırmak yerinde olur</a:t>
            </a:r>
            <a:r>
              <a:rPr lang="tr-TR" sz="2000" dirty="0" smtClean="0"/>
              <a:t>.</a:t>
            </a:r>
          </a:p>
          <a:p>
            <a:pPr algn="just"/>
            <a:endParaRPr lang="tr-TR" sz="2000" dirty="0"/>
          </a:p>
          <a:p>
            <a:pPr marL="457200" indent="-457200" algn="just">
              <a:buAutoNum type="alphaLcPeriod"/>
            </a:pPr>
            <a:r>
              <a:rPr lang="tr-TR" sz="2000" dirty="0" err="1" smtClean="0"/>
              <a:t>Dokümanlı</a:t>
            </a:r>
            <a:r>
              <a:rPr lang="tr-TR" sz="2000" dirty="0" smtClean="0"/>
              <a:t> Örgütler</a:t>
            </a:r>
          </a:p>
          <a:p>
            <a:pPr marL="457200" indent="-457200" algn="just">
              <a:buAutoNum type="alphaLcPeriod"/>
            </a:pPr>
            <a:endParaRPr lang="tr-TR" sz="2000" dirty="0" smtClean="0"/>
          </a:p>
          <a:p>
            <a:pPr marL="457200" indent="-457200" algn="just">
              <a:buAutoNum type="alphaLcPeriod"/>
            </a:pPr>
            <a:r>
              <a:rPr lang="tr-TR" sz="2000" dirty="0" err="1"/>
              <a:t>Dokümansız</a:t>
            </a:r>
            <a:r>
              <a:rPr lang="tr-TR" sz="2000" dirty="0"/>
              <a:t> </a:t>
            </a:r>
            <a:r>
              <a:rPr lang="tr-TR" sz="2000" dirty="0" smtClean="0"/>
              <a:t>Örgütler</a:t>
            </a:r>
          </a:p>
        </p:txBody>
      </p:sp>
    </p:spTree>
    <p:extLst>
      <p:ext uri="{BB962C8B-B14F-4D97-AF65-F5344CB8AC3E}">
        <p14:creationId xmlns:p14="http://schemas.microsoft.com/office/powerpoint/2010/main" val="393653475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style.rotation</p:attrName>
                                        </p:attrNameLst>
                                      </p:cBhvr>
                                      <p:tavLst>
                                        <p:tav tm="0">
                                          <p:val>
                                            <p:fltVal val="720"/>
                                          </p:val>
                                        </p:tav>
                                        <p:tav tm="100000">
                                          <p:val>
                                            <p:fltVal val="0"/>
                                          </p:val>
                                        </p:tav>
                                      </p:tavLst>
                                    </p:anim>
                                    <p:anim calcmode="lin" valueType="num">
                                      <p:cBhvr>
                                        <p:cTn id="9" dur="1500" fill="hold"/>
                                        <p:tgtEl>
                                          <p:spTgt spid="2"/>
                                        </p:tgtEl>
                                        <p:attrNameLst>
                                          <p:attrName>ppt_h</p:attrName>
                                        </p:attrNameLst>
                                      </p:cBhvr>
                                      <p:tavLst>
                                        <p:tav tm="0">
                                          <p:val>
                                            <p:fltVal val="0"/>
                                          </p:val>
                                        </p:tav>
                                        <p:tav tm="100000">
                                          <p:val>
                                            <p:strVal val="#ppt_h"/>
                                          </p:val>
                                        </p:tav>
                                      </p:tavLst>
                                    </p:anim>
                                    <p:anim calcmode="lin" valueType="num">
                                      <p:cBhvr>
                                        <p:cTn id="10" dur="15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495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92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solidFill>
                  <a:srgbClr val="AC1407"/>
                </a:solidFill>
                <a:effectLst>
                  <a:outerShdw blurRad="38100" dist="38100" dir="2700000" algn="tl">
                    <a:srgbClr val="000000">
                      <a:alpha val="43137"/>
                    </a:srgbClr>
                  </a:outerShdw>
                </a:effectLst>
                <a:latin typeface="+mn-lt"/>
              </a:rPr>
              <a:t>DOSYALAMA VE KÜTÜPHANECİLİK</a:t>
            </a:r>
          </a:p>
        </p:txBody>
      </p:sp>
      <p:sp>
        <p:nvSpPr>
          <p:cNvPr id="5" name="Dikdörtgen 4"/>
          <p:cNvSpPr/>
          <p:nvPr/>
        </p:nvSpPr>
        <p:spPr>
          <a:xfrm>
            <a:off x="503632" y="2811386"/>
            <a:ext cx="11581275" cy="1631216"/>
          </a:xfrm>
          <a:prstGeom prst="rect">
            <a:avLst/>
          </a:prstGeom>
        </p:spPr>
        <p:txBody>
          <a:bodyPr wrap="square">
            <a:spAutoFit/>
          </a:bodyPr>
          <a:lstStyle/>
          <a:p>
            <a:pPr algn="just"/>
            <a:r>
              <a:rPr lang="tr-TR" sz="2000" dirty="0"/>
              <a:t>Kütüphane, her türlü sanat ve fikir yayınlarını toplumun </a:t>
            </a:r>
            <a:r>
              <a:rPr lang="tr-TR" sz="2000" dirty="0" smtClean="0"/>
              <a:t>faydalanacağı şekilde </a:t>
            </a:r>
            <a:r>
              <a:rPr lang="tr-TR" sz="2000" dirty="0"/>
              <a:t>kendisinde toplayan ve düzenleyen bir birimdir. Kütüphane </a:t>
            </a:r>
            <a:r>
              <a:rPr lang="tr-TR" sz="2000" dirty="0" smtClean="0"/>
              <a:t>deyiminden akla</a:t>
            </a:r>
            <a:r>
              <a:rPr lang="tr-TR" sz="2000" dirty="0"/>
              <a:t>, birçok kitabın bulunduğu bir depo gelmemelidir. Bugün </a:t>
            </a:r>
            <a:r>
              <a:rPr lang="tr-TR" sz="2000" dirty="0" smtClean="0"/>
              <a:t>modern kütüphanelerde </a:t>
            </a:r>
            <a:r>
              <a:rPr lang="tr-TR" sz="2000" dirty="0"/>
              <a:t>kitap ve dergilerden başka, göz ve kulağa hitap </a:t>
            </a:r>
            <a:r>
              <a:rPr lang="tr-TR" sz="2000" dirty="0" smtClean="0"/>
              <a:t>eden, öğretici </a:t>
            </a:r>
            <a:r>
              <a:rPr lang="tr-TR" sz="2000" dirty="0"/>
              <a:t>ve eğlendirici nitelikte birçok programlar yer almaktadır. </a:t>
            </a:r>
            <a:r>
              <a:rPr lang="tr-TR" sz="2000" dirty="0" smtClean="0"/>
              <a:t>Örneğin; lisan </a:t>
            </a:r>
            <a:r>
              <a:rPr lang="tr-TR" sz="2000" dirty="0"/>
              <a:t>kurları, öğretici mikrofilmler, plak, konserler, sergiler ve çeşitli </a:t>
            </a:r>
            <a:r>
              <a:rPr lang="tr-TR" sz="2000" dirty="0" smtClean="0"/>
              <a:t>koleksiyonlar sayılabilir</a:t>
            </a:r>
            <a:r>
              <a:rPr lang="tr-TR" sz="2000" dirty="0"/>
              <a:t>.</a:t>
            </a:r>
            <a:endParaRPr lang="tr-TR" sz="2000" dirty="0"/>
          </a:p>
        </p:txBody>
      </p:sp>
    </p:spTree>
    <p:extLst>
      <p:ext uri="{BB962C8B-B14F-4D97-AF65-F5344CB8AC3E}">
        <p14:creationId xmlns:p14="http://schemas.microsoft.com/office/powerpoint/2010/main" val="221724568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34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1821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1. Kütüphanelerde </a:t>
            </a:r>
            <a:r>
              <a:rPr lang="tr-TR" b="1" dirty="0">
                <a:solidFill>
                  <a:srgbClr val="AC1407"/>
                </a:solidFill>
                <a:effectLst>
                  <a:outerShdw blurRad="38100" dist="38100" dir="2700000" algn="tl">
                    <a:srgbClr val="000000">
                      <a:alpha val="43137"/>
                    </a:srgbClr>
                  </a:outerShdw>
                </a:effectLst>
                <a:latin typeface="+mn-lt"/>
              </a:rPr>
              <a:t>Bilgisayar Kullanımı</a:t>
            </a:r>
          </a:p>
        </p:txBody>
      </p:sp>
      <p:sp>
        <p:nvSpPr>
          <p:cNvPr id="5" name="Dikdörtgen 4"/>
          <p:cNvSpPr/>
          <p:nvPr/>
        </p:nvSpPr>
        <p:spPr>
          <a:xfrm>
            <a:off x="503632" y="2777831"/>
            <a:ext cx="11581275" cy="1631216"/>
          </a:xfrm>
          <a:prstGeom prst="rect">
            <a:avLst/>
          </a:prstGeom>
        </p:spPr>
        <p:txBody>
          <a:bodyPr wrap="square">
            <a:spAutoFit/>
          </a:bodyPr>
          <a:lstStyle/>
          <a:p>
            <a:pPr algn="just"/>
            <a:r>
              <a:rPr lang="tr-TR" sz="2000" dirty="0"/>
              <a:t>İkinci Dünya Savaşının sonunda meydana gelmiş olan ve hâlâ da </a:t>
            </a:r>
            <a:r>
              <a:rPr lang="tr-TR" sz="2000" dirty="0" smtClean="0"/>
              <a:t>katlanarak süregelen </a:t>
            </a:r>
            <a:r>
              <a:rPr lang="tr-TR" sz="2000" dirty="0"/>
              <a:t>yayın faaliyetleri alanında kullanılan yayıncılık </a:t>
            </a:r>
            <a:r>
              <a:rPr lang="tr-TR" sz="2000" dirty="0" smtClean="0"/>
              <a:t>teknolojisi, en </a:t>
            </a:r>
            <a:r>
              <a:rPr lang="tr-TR" sz="2000" dirty="0"/>
              <a:t>doğru, en kapsamlı ve en iyi hizmeti verebilme çabası içinde </a:t>
            </a:r>
            <a:r>
              <a:rPr lang="tr-TR" sz="2000" dirty="0" smtClean="0"/>
              <a:t>olan kütüphaneleri </a:t>
            </a:r>
            <a:r>
              <a:rPr lang="tr-TR" sz="2000" dirty="0"/>
              <a:t>modern teknolojiyi kullanmaya itti. Bunun sonucu </a:t>
            </a:r>
            <a:r>
              <a:rPr lang="tr-TR" sz="2000" dirty="0" smtClean="0"/>
              <a:t>1960’larda ABD’de </a:t>
            </a:r>
            <a:r>
              <a:rPr lang="tr-TR" sz="2000" dirty="0"/>
              <a:t>birkaç kütüphanede deneme mahiyetinde başlayan bilgisayarlı </a:t>
            </a:r>
            <a:r>
              <a:rPr lang="tr-TR" sz="2000" dirty="0" smtClean="0"/>
              <a:t>çalışmalar, 1970’lerde </a:t>
            </a:r>
            <a:r>
              <a:rPr lang="tr-TR" sz="2000" dirty="0"/>
              <a:t>artarak, diğer ülkelere de yayıldı. 1980’lerde ise artık </a:t>
            </a:r>
            <a:r>
              <a:rPr lang="tr-TR" sz="2000" dirty="0" smtClean="0"/>
              <a:t>ev bilgisayarlarının </a:t>
            </a:r>
            <a:r>
              <a:rPr lang="tr-TR" sz="2000" dirty="0"/>
              <a:t>kütüphane ile bağlantısından söz edilmeye başlandı.</a:t>
            </a:r>
            <a:endParaRPr lang="tr-TR" sz="2000" dirty="0"/>
          </a:p>
        </p:txBody>
      </p:sp>
    </p:spTree>
    <p:extLst>
      <p:ext uri="{BB962C8B-B14F-4D97-AF65-F5344CB8AC3E}">
        <p14:creationId xmlns:p14="http://schemas.microsoft.com/office/powerpoint/2010/main" val="15176322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44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429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solidFill>
                  <a:srgbClr val="AC1407"/>
                </a:solidFill>
                <a:effectLst>
                  <a:outerShdw blurRad="38100" dist="38100" dir="2700000" algn="tl">
                    <a:srgbClr val="000000">
                      <a:alpha val="43137"/>
                    </a:srgbClr>
                  </a:outerShdw>
                </a:effectLst>
                <a:latin typeface="+mn-lt"/>
              </a:rPr>
              <a:t>ARŞİVLEME VE KÜTÜPHANECİLİK</a:t>
            </a:r>
          </a:p>
        </p:txBody>
      </p:sp>
      <p:sp>
        <p:nvSpPr>
          <p:cNvPr id="5" name="Dikdörtgen 4"/>
          <p:cNvSpPr/>
          <p:nvPr/>
        </p:nvSpPr>
        <p:spPr>
          <a:xfrm>
            <a:off x="503632" y="2597536"/>
            <a:ext cx="11581275" cy="2246769"/>
          </a:xfrm>
          <a:prstGeom prst="rect">
            <a:avLst/>
          </a:prstGeom>
        </p:spPr>
        <p:txBody>
          <a:bodyPr wrap="square">
            <a:spAutoFit/>
          </a:bodyPr>
          <a:lstStyle/>
          <a:p>
            <a:pPr algn="just"/>
            <a:r>
              <a:rPr lang="tr-TR" sz="2000" dirty="0"/>
              <a:t>Bilindiği üzere kütüphanecilik ve arşivcilik birbirine yakın olan </a:t>
            </a:r>
            <a:r>
              <a:rPr lang="tr-TR" sz="2000" dirty="0" smtClean="0"/>
              <a:t>konulardır. Kısaca </a:t>
            </a:r>
            <a:r>
              <a:rPr lang="tr-TR" sz="2000" dirty="0"/>
              <a:t>söylemek gerekirse, arşivciliğe ve kütüphaneciliğe birbirine </a:t>
            </a:r>
            <a:r>
              <a:rPr lang="tr-TR" sz="2000" dirty="0" smtClean="0"/>
              <a:t>yakın ve </a:t>
            </a:r>
            <a:r>
              <a:rPr lang="tr-TR" sz="2000" dirty="0"/>
              <a:t>yardımcı iki meslek gözüyle bakılabilir. Her şeyden önce, arşivler ve </a:t>
            </a:r>
            <a:r>
              <a:rPr lang="tr-TR" sz="2000" dirty="0" smtClean="0"/>
              <a:t>kütüphaneler, üzerine </a:t>
            </a:r>
            <a:r>
              <a:rPr lang="tr-TR" sz="2000" dirty="0"/>
              <a:t>yazı yazılan materyalleri içerirler. </a:t>
            </a:r>
            <a:endParaRPr lang="tr-TR" sz="2000" dirty="0" smtClean="0"/>
          </a:p>
          <a:p>
            <a:pPr algn="just"/>
            <a:endParaRPr lang="tr-TR" sz="2000" dirty="0"/>
          </a:p>
          <a:p>
            <a:pPr algn="just"/>
            <a:r>
              <a:rPr lang="tr-TR" sz="2000" dirty="0" smtClean="0"/>
              <a:t>Günümüzde mevcut materyallerden</a:t>
            </a:r>
            <a:r>
              <a:rPr lang="tr-TR" sz="2000" dirty="0"/>
              <a:t>, ikonografik belgeler, filmler, plaklar, sesli dokümanlar </a:t>
            </a:r>
            <a:r>
              <a:rPr lang="tr-TR" sz="2000" dirty="0" smtClean="0"/>
              <a:t>gibi malzemeler</a:t>
            </a:r>
            <a:r>
              <a:rPr lang="tr-TR" sz="2000" dirty="0"/>
              <a:t>, hem kütüphanelerde, hem de arşivlerde rastlamak, kataloğa </a:t>
            </a:r>
            <a:r>
              <a:rPr lang="tr-TR" sz="2000" dirty="0" smtClean="0"/>
              <a:t>geçirmek, tanıtmak </a:t>
            </a:r>
            <a:r>
              <a:rPr lang="tr-TR" sz="2000" dirty="0"/>
              <a:t>gibi işlemler, ayrı şekillerde olsa bile, her iki meslekte </a:t>
            </a:r>
            <a:r>
              <a:rPr lang="tr-TR" sz="2000" dirty="0" smtClean="0"/>
              <a:t>de hizmet </a:t>
            </a:r>
            <a:r>
              <a:rPr lang="tr-TR" sz="2000" dirty="0"/>
              <a:t>olarak mevcuttur.</a:t>
            </a:r>
            <a:endParaRPr lang="tr-TR" sz="2000" dirty="0" smtClean="0"/>
          </a:p>
        </p:txBody>
      </p:sp>
    </p:spTree>
    <p:extLst>
      <p:ext uri="{BB962C8B-B14F-4D97-AF65-F5344CB8AC3E}">
        <p14:creationId xmlns:p14="http://schemas.microsoft.com/office/powerpoint/2010/main" val="418557760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34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429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solidFill>
                  <a:srgbClr val="AC1407"/>
                </a:solidFill>
                <a:effectLst>
                  <a:outerShdw blurRad="38100" dist="38100" dir="2700000" algn="tl">
                    <a:srgbClr val="000000">
                      <a:alpha val="43137"/>
                    </a:srgbClr>
                  </a:outerShdw>
                </a:effectLst>
                <a:latin typeface="+mn-lt"/>
              </a:rPr>
              <a:t>ARŞİVLEMENİN</a:t>
            </a:r>
            <a:r>
              <a:rPr lang="tr-TR" sz="4000" b="1" dirty="0">
                <a:solidFill>
                  <a:srgbClr val="AC1407"/>
                </a:solidFill>
                <a:effectLst>
                  <a:outerShdw blurRad="38100" dist="38100" dir="2700000" algn="tl">
                    <a:srgbClr val="000000">
                      <a:alpha val="43137"/>
                    </a:srgbClr>
                  </a:outerShdw>
                </a:effectLst>
                <a:latin typeface="+mn-lt"/>
              </a:rPr>
              <a:t> ANLAMI VE ARŞİVLEME SİSTEMLERİ</a:t>
            </a:r>
          </a:p>
        </p:txBody>
      </p:sp>
      <p:sp>
        <p:nvSpPr>
          <p:cNvPr id="5" name="Dikdörtgen 4"/>
          <p:cNvSpPr/>
          <p:nvPr/>
        </p:nvSpPr>
        <p:spPr>
          <a:xfrm>
            <a:off x="503632" y="2432445"/>
            <a:ext cx="11581275" cy="2554545"/>
          </a:xfrm>
          <a:prstGeom prst="rect">
            <a:avLst/>
          </a:prstGeom>
        </p:spPr>
        <p:txBody>
          <a:bodyPr wrap="square">
            <a:spAutoFit/>
          </a:bodyPr>
          <a:lstStyle/>
          <a:p>
            <a:pPr algn="just"/>
            <a:r>
              <a:rPr lang="tr-TR" sz="2000" dirty="0"/>
              <a:t>İşlemi bitmiş dosya, kayıt ve diğer yazılı kâğıtların saklandığı yere “</a:t>
            </a:r>
            <a:r>
              <a:rPr lang="tr-TR" sz="2000" dirty="0" smtClean="0"/>
              <a:t>arşiv” denir</a:t>
            </a:r>
            <a:r>
              <a:rPr lang="tr-TR" sz="2000" dirty="0"/>
              <a:t>. Latince “</a:t>
            </a:r>
            <a:r>
              <a:rPr lang="tr-TR" sz="2000" dirty="0" err="1"/>
              <a:t>archivum</a:t>
            </a:r>
            <a:r>
              <a:rPr lang="tr-TR" sz="2000" dirty="0"/>
              <a:t>” sözcüğünden gelen arşiv terimi, ilk </a:t>
            </a:r>
            <a:r>
              <a:rPr lang="tr-TR" sz="2000" dirty="0" smtClean="0"/>
              <a:t>zamanlarda, resmi </a:t>
            </a:r>
            <a:r>
              <a:rPr lang="tr-TR" sz="2000" dirty="0"/>
              <a:t>daire, belediye sarayı anlamına gelmekteydi. Bu terim, </a:t>
            </a:r>
            <a:r>
              <a:rPr lang="tr-TR" sz="2000" dirty="0" smtClean="0"/>
              <a:t>giderek resmi </a:t>
            </a:r>
            <a:r>
              <a:rPr lang="tr-TR" sz="2000" dirty="0"/>
              <a:t>evrakın düzenli olarak bir araya toplanması ve bu yazılı belgelerin </a:t>
            </a:r>
            <a:r>
              <a:rPr lang="tr-TR" sz="2000" dirty="0" smtClean="0"/>
              <a:t>saklanıp korunduğu </a:t>
            </a:r>
            <a:r>
              <a:rPr lang="tr-TR" sz="2000" dirty="0"/>
              <a:t>yer anlamına kullanılmaya başlandı</a:t>
            </a:r>
            <a:r>
              <a:rPr lang="tr-TR" sz="2000" dirty="0" smtClean="0"/>
              <a:t>.</a:t>
            </a:r>
          </a:p>
          <a:p>
            <a:pPr algn="just"/>
            <a:endParaRPr lang="tr-TR" sz="2000" dirty="0"/>
          </a:p>
          <a:p>
            <a:pPr algn="just"/>
            <a:r>
              <a:rPr lang="tr-TR" sz="2000" dirty="0"/>
              <a:t>Arşivin bilimsel ve yasal bir tanımını yapmak oldukça zordur. Yine </a:t>
            </a:r>
            <a:r>
              <a:rPr lang="tr-TR" sz="2000" dirty="0" smtClean="0"/>
              <a:t>de kısaca </a:t>
            </a:r>
            <a:r>
              <a:rPr lang="tr-TR" sz="2000" dirty="0"/>
              <a:t>tanımlayacak olursak arşiv; kurum veya şahısların faaliyetleri </a:t>
            </a:r>
            <a:r>
              <a:rPr lang="tr-TR" sz="2000" dirty="0" smtClean="0"/>
              <a:t>sonucunda ortaya </a:t>
            </a:r>
            <a:r>
              <a:rPr lang="tr-TR" sz="2000" dirty="0"/>
              <a:t>çıkan ve belirli amaçlarla saklanan yazılı, sesli ve </a:t>
            </a:r>
            <a:r>
              <a:rPr lang="tr-TR" sz="2000" dirty="0" smtClean="0"/>
              <a:t>görüntülü belge </a:t>
            </a:r>
            <a:r>
              <a:rPr lang="tr-TR" sz="2000" dirty="0"/>
              <a:t>anlamına geldiği gibi, bu belgelerin belli bir düzene göre </a:t>
            </a:r>
            <a:r>
              <a:rPr lang="tr-TR" sz="2000" dirty="0" smtClean="0"/>
              <a:t>saklandığı anlamına </a:t>
            </a:r>
            <a:r>
              <a:rPr lang="tr-TR" sz="2000" dirty="0"/>
              <a:t>da </a:t>
            </a:r>
            <a:r>
              <a:rPr lang="tr-TR" sz="2000" dirty="0" smtClean="0"/>
              <a:t>gelir.</a:t>
            </a:r>
            <a:endParaRPr lang="tr-TR" sz="2000" dirty="0"/>
          </a:p>
        </p:txBody>
      </p:sp>
    </p:spTree>
    <p:extLst>
      <p:ext uri="{BB962C8B-B14F-4D97-AF65-F5344CB8AC3E}">
        <p14:creationId xmlns:p14="http://schemas.microsoft.com/office/powerpoint/2010/main" val="281216148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48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p:cNvSpPr txBox="1">
            <a:spLocks/>
          </p:cNvSpPr>
          <p:nvPr/>
        </p:nvSpPr>
        <p:spPr>
          <a:xfrm>
            <a:off x="527222" y="372453"/>
            <a:ext cx="11565924" cy="74789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1. Arşivlemenin </a:t>
            </a:r>
            <a:r>
              <a:rPr lang="tr-TR" b="1" dirty="0">
                <a:solidFill>
                  <a:srgbClr val="AC1407"/>
                </a:solidFill>
                <a:effectLst>
                  <a:outerShdw blurRad="38100" dist="38100" dir="2700000" algn="tl">
                    <a:srgbClr val="000000">
                      <a:alpha val="43137"/>
                    </a:srgbClr>
                  </a:outerShdw>
                </a:effectLst>
                <a:latin typeface="+mn-lt"/>
              </a:rPr>
              <a:t>Amacı ve Önemi</a:t>
            </a:r>
          </a:p>
        </p:txBody>
      </p:sp>
      <p:sp>
        <p:nvSpPr>
          <p:cNvPr id="40" name="Dikdörtgen 39"/>
          <p:cNvSpPr/>
          <p:nvPr/>
        </p:nvSpPr>
        <p:spPr>
          <a:xfrm>
            <a:off x="527222" y="2295481"/>
            <a:ext cx="11565924" cy="2554545"/>
          </a:xfrm>
          <a:prstGeom prst="rect">
            <a:avLst/>
          </a:prstGeom>
        </p:spPr>
        <p:txBody>
          <a:bodyPr wrap="square">
            <a:spAutoFit/>
          </a:bodyPr>
          <a:lstStyle/>
          <a:p>
            <a:pPr algn="just"/>
            <a:r>
              <a:rPr lang="tr-TR" sz="2000" dirty="0"/>
              <a:t>Eski olmakla beraber, kullanılma olasılığı olan her türlü evrak, </a:t>
            </a:r>
            <a:r>
              <a:rPr lang="tr-TR" sz="2000" dirty="0" smtClean="0"/>
              <a:t>belge, plan</a:t>
            </a:r>
            <a:r>
              <a:rPr lang="tr-TR" sz="2000" dirty="0"/>
              <a:t>, proje vb. tasnif edilmiş olarak, iyi ve her zaman kullanılmaya hazır </a:t>
            </a:r>
            <a:r>
              <a:rPr lang="tr-TR" sz="2000" dirty="0" smtClean="0"/>
              <a:t>bir şekilde </a:t>
            </a:r>
            <a:r>
              <a:rPr lang="tr-TR" sz="2000" dirty="0"/>
              <a:t>saklandığı yer anlamını taşır</a:t>
            </a:r>
            <a:r>
              <a:rPr lang="tr-TR" sz="2000" dirty="0" smtClean="0"/>
              <a:t>.</a:t>
            </a:r>
          </a:p>
          <a:p>
            <a:pPr algn="just"/>
            <a:endParaRPr lang="tr-TR" sz="2000" dirty="0"/>
          </a:p>
          <a:p>
            <a:pPr algn="just"/>
            <a:r>
              <a:rPr lang="tr-TR" sz="2000" dirty="0"/>
              <a:t>Türü ne olursa olsun, bir arşivin başlıca görev ve fonksiyonları şu </a:t>
            </a:r>
            <a:r>
              <a:rPr lang="tr-TR" sz="2000" dirty="0" smtClean="0"/>
              <a:t>şekilde sıralanabilir</a:t>
            </a:r>
            <a:r>
              <a:rPr lang="tr-TR" sz="2000" dirty="0"/>
              <a:t>:</a:t>
            </a:r>
          </a:p>
          <a:p>
            <a:pPr algn="just"/>
            <a:r>
              <a:rPr lang="tr-TR" sz="2000" dirty="0"/>
              <a:t>a. Arşiv malzemesini saptamak ve ayırmak,</a:t>
            </a:r>
          </a:p>
          <a:p>
            <a:pPr algn="just"/>
            <a:r>
              <a:rPr lang="tr-TR" sz="2000" dirty="0"/>
              <a:t>b. Arşiv malzemesini kayba uğramadan korumak,</a:t>
            </a:r>
          </a:p>
          <a:p>
            <a:pPr algn="just"/>
            <a:r>
              <a:rPr lang="tr-TR" sz="2000" dirty="0"/>
              <a:t>c. Arşiv malzemesini gerekli şartlarda saklamak,</a:t>
            </a:r>
          </a:p>
          <a:p>
            <a:pPr algn="just"/>
            <a:r>
              <a:rPr lang="tr-TR" sz="2000" dirty="0"/>
              <a:t>d. Arşiv malzemesini yararlanmaya sunmak.</a:t>
            </a:r>
            <a:endParaRPr lang="tr-TR" sz="2000" dirty="0"/>
          </a:p>
        </p:txBody>
      </p:sp>
    </p:spTree>
    <p:extLst>
      <p:ext uri="{BB962C8B-B14F-4D97-AF65-F5344CB8AC3E}">
        <p14:creationId xmlns:p14="http://schemas.microsoft.com/office/powerpoint/2010/main" val="52811046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style.rotation</p:attrName>
                                        </p:attrNameLst>
                                      </p:cBhvr>
                                      <p:tavLst>
                                        <p:tav tm="0">
                                          <p:val>
                                            <p:fltVal val="720"/>
                                          </p:val>
                                        </p:tav>
                                        <p:tav tm="100000">
                                          <p:val>
                                            <p:fltVal val="0"/>
                                          </p:val>
                                        </p:tav>
                                      </p:tavLst>
                                    </p:anim>
                                    <p:anim calcmode="lin" valueType="num">
                                      <p:cBhvr>
                                        <p:cTn id="9" dur="1500" fill="hold"/>
                                        <p:tgtEl>
                                          <p:spTgt spid="2"/>
                                        </p:tgtEl>
                                        <p:attrNameLst>
                                          <p:attrName>ppt_h</p:attrName>
                                        </p:attrNameLst>
                                      </p:cBhvr>
                                      <p:tavLst>
                                        <p:tav tm="0">
                                          <p:val>
                                            <p:fltVal val="0"/>
                                          </p:val>
                                        </p:tav>
                                        <p:tav tm="100000">
                                          <p:val>
                                            <p:strVal val="#ppt_h"/>
                                          </p:val>
                                        </p:tav>
                                      </p:tavLst>
                                    </p:anim>
                                    <p:anim calcmode="lin" valueType="num">
                                      <p:cBhvr>
                                        <p:cTn id="10" dur="15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5250"/>
                            </p:stCondLst>
                            <p:childTnLst>
                              <p:par>
                                <p:cTn id="12" presetID="53" presetClass="entr" presetSubtype="528" fill="hold" grpId="0" nodeType="afterEffect">
                                  <p:stCondLst>
                                    <p:cond delay="0"/>
                                  </p:stCondLst>
                                  <p:iterate type="lt">
                                    <p:tmPct val="10000"/>
                                  </p:iterate>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anim calcmode="lin" valueType="num">
                                      <p:cBhvr>
                                        <p:cTn id="17" dur="500" fill="hold"/>
                                        <p:tgtEl>
                                          <p:spTgt spid="40"/>
                                        </p:tgtEl>
                                        <p:attrNameLst>
                                          <p:attrName>ppt_x</p:attrName>
                                        </p:attrNameLst>
                                      </p:cBhvr>
                                      <p:tavLst>
                                        <p:tav tm="0">
                                          <p:val>
                                            <p:fltVal val="0.5"/>
                                          </p:val>
                                        </p:tav>
                                        <p:tav tm="100000">
                                          <p:val>
                                            <p:strVal val="#ppt_x"/>
                                          </p:val>
                                        </p:tav>
                                      </p:tavLst>
                                    </p:anim>
                                    <p:anim calcmode="lin" valueType="num">
                                      <p:cBhvr>
                                        <p:cTn id="18"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p:cNvSpPr txBox="1">
            <a:spLocks/>
          </p:cNvSpPr>
          <p:nvPr/>
        </p:nvSpPr>
        <p:spPr>
          <a:xfrm>
            <a:off x="576648" y="347936"/>
            <a:ext cx="11475307" cy="6719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2. Arşivleme </a:t>
            </a:r>
            <a:r>
              <a:rPr lang="tr-TR" b="1" dirty="0">
                <a:solidFill>
                  <a:srgbClr val="AC1407"/>
                </a:solidFill>
                <a:effectLst>
                  <a:outerShdw blurRad="38100" dist="38100" dir="2700000" algn="tl">
                    <a:srgbClr val="000000">
                      <a:alpha val="43137"/>
                    </a:srgbClr>
                  </a:outerShdw>
                </a:effectLst>
                <a:latin typeface="+mn-lt"/>
              </a:rPr>
              <a:t>Türleri</a:t>
            </a:r>
          </a:p>
        </p:txBody>
      </p:sp>
      <p:sp>
        <p:nvSpPr>
          <p:cNvPr id="3" name="Dikdörtgen 2"/>
          <p:cNvSpPr/>
          <p:nvPr/>
        </p:nvSpPr>
        <p:spPr>
          <a:xfrm>
            <a:off x="576649" y="1019848"/>
            <a:ext cx="11475307" cy="5324535"/>
          </a:xfrm>
          <a:prstGeom prst="rect">
            <a:avLst/>
          </a:prstGeom>
        </p:spPr>
        <p:txBody>
          <a:bodyPr wrap="square">
            <a:spAutoFit/>
          </a:bodyPr>
          <a:lstStyle/>
          <a:p>
            <a:pPr algn="just"/>
            <a:r>
              <a:rPr lang="tr-TR" sz="2000" u="sng" dirty="0"/>
              <a:t>Belli başlı arşiv türleri </a:t>
            </a:r>
            <a:r>
              <a:rPr lang="tr-TR" sz="2000" u="sng" dirty="0" smtClean="0"/>
              <a:t>şunlardır</a:t>
            </a:r>
            <a:r>
              <a:rPr lang="tr-TR" sz="2000" dirty="0" smtClean="0"/>
              <a:t>:</a:t>
            </a:r>
          </a:p>
          <a:p>
            <a:pPr algn="just"/>
            <a:endParaRPr lang="tr-TR" sz="2000" dirty="0"/>
          </a:p>
          <a:p>
            <a:pPr marL="457200" indent="-457200" algn="just">
              <a:buAutoNum type="alphaLcPeriod"/>
            </a:pPr>
            <a:r>
              <a:rPr lang="tr-TR" sz="2000" dirty="0" smtClean="0"/>
              <a:t>Devlet Arşivleri</a:t>
            </a:r>
          </a:p>
          <a:p>
            <a:pPr marL="457200" indent="-457200" algn="just">
              <a:buFont typeface="Arial" panose="020B0604020202020204" pitchFamily="34" charset="0"/>
              <a:buChar char="•"/>
            </a:pPr>
            <a:r>
              <a:rPr lang="tr-TR" i="1" dirty="0" smtClean="0"/>
              <a:t>Merkeziyetçi tip</a:t>
            </a:r>
          </a:p>
          <a:p>
            <a:pPr marL="457200" indent="-457200" algn="just">
              <a:buFont typeface="Arial" panose="020B0604020202020204" pitchFamily="34" charset="0"/>
              <a:buChar char="•"/>
            </a:pPr>
            <a:r>
              <a:rPr lang="tr-TR" i="1" dirty="0" smtClean="0"/>
              <a:t>Dağınık tip</a:t>
            </a:r>
          </a:p>
          <a:p>
            <a:pPr marL="457200" indent="-457200" algn="just">
              <a:buFont typeface="Arial" panose="020B0604020202020204" pitchFamily="34" charset="0"/>
              <a:buChar char="•"/>
            </a:pPr>
            <a:endParaRPr lang="tr-TR" sz="2000" dirty="0" smtClean="0"/>
          </a:p>
          <a:p>
            <a:pPr marL="457200" indent="-457200" algn="just">
              <a:buAutoNum type="alphaLcPeriod" startAt="2"/>
            </a:pPr>
            <a:r>
              <a:rPr lang="tr-TR" sz="2000" dirty="0" smtClean="0"/>
              <a:t>Şehir Arşivleri</a:t>
            </a:r>
          </a:p>
          <a:p>
            <a:pPr marL="457200" indent="-457200" algn="just">
              <a:buAutoNum type="alphaLcPeriod" startAt="2"/>
            </a:pPr>
            <a:endParaRPr lang="tr-TR" sz="2000" dirty="0" smtClean="0"/>
          </a:p>
          <a:p>
            <a:pPr marL="457200" indent="-457200" algn="just">
              <a:buAutoNum type="alphaLcPeriod" startAt="2"/>
            </a:pPr>
            <a:r>
              <a:rPr lang="tr-TR" sz="2000" dirty="0"/>
              <a:t>Noter </a:t>
            </a:r>
            <a:r>
              <a:rPr lang="tr-TR" sz="2000" dirty="0" smtClean="0"/>
              <a:t>Arşivleri</a:t>
            </a:r>
          </a:p>
          <a:p>
            <a:pPr marL="457200" indent="-457200" algn="just">
              <a:buAutoNum type="alphaLcPeriod" startAt="2"/>
            </a:pPr>
            <a:endParaRPr lang="tr-TR" sz="2000" dirty="0" smtClean="0"/>
          </a:p>
          <a:p>
            <a:pPr marL="457200" indent="-457200" algn="just">
              <a:buAutoNum type="alphaLcPeriod" startAt="2"/>
            </a:pPr>
            <a:r>
              <a:rPr lang="tr-TR" sz="2000" dirty="0"/>
              <a:t>Özel </a:t>
            </a:r>
            <a:r>
              <a:rPr lang="tr-TR" sz="2000" dirty="0" smtClean="0"/>
              <a:t>Arşivler</a:t>
            </a:r>
          </a:p>
          <a:p>
            <a:pPr marL="457200" indent="-457200" algn="just">
              <a:buAutoNum type="alphaLcPeriod" startAt="2"/>
            </a:pPr>
            <a:endParaRPr lang="tr-TR" sz="2000" dirty="0" smtClean="0"/>
          </a:p>
          <a:p>
            <a:pPr marL="457200" indent="-457200" algn="just">
              <a:buAutoNum type="alphaLcPeriod" startAt="2"/>
            </a:pPr>
            <a:r>
              <a:rPr lang="tr-TR" sz="2000" dirty="0"/>
              <a:t>Kartografik </a:t>
            </a:r>
            <a:r>
              <a:rPr lang="tr-TR" sz="2000" dirty="0" smtClean="0"/>
              <a:t>Arşivler</a:t>
            </a:r>
          </a:p>
          <a:p>
            <a:pPr marL="457200" indent="-457200" algn="just">
              <a:buAutoNum type="alphaLcPeriod" startAt="2"/>
            </a:pPr>
            <a:endParaRPr lang="tr-TR" sz="2000" dirty="0" smtClean="0"/>
          </a:p>
          <a:p>
            <a:pPr marL="457200" indent="-457200" algn="just">
              <a:buAutoNum type="alphaLcPeriod" startAt="2"/>
            </a:pPr>
            <a:r>
              <a:rPr lang="tr-TR" sz="2000" dirty="0"/>
              <a:t>Folklor </a:t>
            </a:r>
            <a:r>
              <a:rPr lang="tr-TR" sz="2000" dirty="0" smtClean="0"/>
              <a:t>Arşivleri</a:t>
            </a:r>
          </a:p>
          <a:p>
            <a:pPr marL="457200" indent="-457200" algn="just">
              <a:buAutoNum type="alphaLcPeriod" startAt="2"/>
            </a:pPr>
            <a:endParaRPr lang="tr-TR" sz="2000" dirty="0" smtClean="0"/>
          </a:p>
          <a:p>
            <a:pPr marL="457200" indent="-457200" algn="just">
              <a:buAutoNum type="alphaLcPeriod" startAt="2"/>
            </a:pPr>
            <a:r>
              <a:rPr lang="tr-TR" sz="2000" dirty="0"/>
              <a:t>Günlük Kullanılan </a:t>
            </a:r>
            <a:r>
              <a:rPr lang="tr-TR" sz="2000" dirty="0" smtClean="0"/>
              <a:t>Arşivler</a:t>
            </a:r>
            <a:endParaRPr lang="tr-TR" sz="2000" dirty="0"/>
          </a:p>
        </p:txBody>
      </p:sp>
    </p:spTree>
    <p:extLst>
      <p:ext uri="{BB962C8B-B14F-4D97-AF65-F5344CB8AC3E}">
        <p14:creationId xmlns:p14="http://schemas.microsoft.com/office/powerpoint/2010/main" val="256359794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style.rotation</p:attrName>
                                        </p:attrNameLst>
                                      </p:cBhvr>
                                      <p:tavLst>
                                        <p:tav tm="0">
                                          <p:val>
                                            <p:fltVal val="720"/>
                                          </p:val>
                                        </p:tav>
                                        <p:tav tm="100000">
                                          <p:val>
                                            <p:fltVal val="0"/>
                                          </p:val>
                                        </p:tav>
                                      </p:tavLst>
                                    </p:anim>
                                    <p:anim calcmode="lin" valueType="num">
                                      <p:cBhvr>
                                        <p:cTn id="9" dur="1500" fill="hold"/>
                                        <p:tgtEl>
                                          <p:spTgt spid="2"/>
                                        </p:tgtEl>
                                        <p:attrNameLst>
                                          <p:attrName>ppt_h</p:attrName>
                                        </p:attrNameLst>
                                      </p:cBhvr>
                                      <p:tavLst>
                                        <p:tav tm="0">
                                          <p:val>
                                            <p:fltVal val="0"/>
                                          </p:val>
                                        </p:tav>
                                        <p:tav tm="100000">
                                          <p:val>
                                            <p:strVal val="#ppt_h"/>
                                          </p:val>
                                        </p:tav>
                                      </p:tavLst>
                                    </p:anim>
                                    <p:anim calcmode="lin" valueType="num">
                                      <p:cBhvr>
                                        <p:cTn id="10" dur="15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40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250" autoRev="1" fill="hold">
                                          <p:stCondLst>
                                            <p:cond delay="0"/>
                                          </p:stCondLst>
                                        </p:cTn>
                                        <p:tgtEl>
                                          <p:spTgt spid="3"/>
                                        </p:tgtEl>
                                        <p:attrNameLst>
                                          <p:attrName>ppt_w</p:attrName>
                                        </p:attrNameLst>
                                      </p:cBhvr>
                                    </p:anim>
                                    <p:anim by="(#ppt_w*0.50)" calcmode="lin" valueType="num">
                                      <p:cBhvr>
                                        <p:cTn id="15" dur="250" decel="50000" autoRev="1" fill="hold">
                                          <p:stCondLst>
                                            <p:cond delay="0"/>
                                          </p:stCondLst>
                                        </p:cTn>
                                        <p:tgtEl>
                                          <p:spTgt spid="3"/>
                                        </p:tgtEl>
                                        <p:attrNameLst>
                                          <p:attrName>ppt_x</p:attrName>
                                        </p:attrNameLst>
                                      </p:cBhvr>
                                    </p:anim>
                                    <p:anim from="(-#ppt_h/2)" to="(#ppt_y)" calcmode="lin" valueType="num">
                                      <p:cBhvr>
                                        <p:cTn id="16" dur="500" fill="hold">
                                          <p:stCondLst>
                                            <p:cond delay="0"/>
                                          </p:stCondLst>
                                        </p:cTn>
                                        <p:tgtEl>
                                          <p:spTgt spid="3"/>
                                        </p:tgtEl>
                                        <p:attrNameLst>
                                          <p:attrName>ppt_y</p:attrName>
                                        </p:attrNameLst>
                                      </p:cBhvr>
                                    </p:anim>
                                    <p:animRot by="21600000">
                                      <p:cBhvr>
                                        <p:cTn id="17"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7"/>
          <p:cNvSpPr txBox="1">
            <a:spLocks/>
          </p:cNvSpPr>
          <p:nvPr/>
        </p:nvSpPr>
        <p:spPr>
          <a:xfrm>
            <a:off x="503633" y="535078"/>
            <a:ext cx="11581275" cy="6429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3. Arşivleme </a:t>
            </a:r>
            <a:r>
              <a:rPr lang="tr-TR" b="1" dirty="0">
                <a:solidFill>
                  <a:srgbClr val="AC1407"/>
                </a:solidFill>
                <a:effectLst>
                  <a:outerShdw blurRad="38100" dist="38100" dir="2700000" algn="tl">
                    <a:srgbClr val="000000">
                      <a:alpha val="43137"/>
                    </a:srgbClr>
                  </a:outerShdw>
                </a:effectLst>
                <a:latin typeface="+mn-lt"/>
              </a:rPr>
              <a:t>Süreci</a:t>
            </a:r>
          </a:p>
        </p:txBody>
      </p:sp>
      <p:sp>
        <p:nvSpPr>
          <p:cNvPr id="5" name="Dikdörtgen 4"/>
          <p:cNvSpPr/>
          <p:nvPr/>
        </p:nvSpPr>
        <p:spPr>
          <a:xfrm>
            <a:off x="503632" y="2309212"/>
            <a:ext cx="11581275" cy="2554545"/>
          </a:xfrm>
          <a:prstGeom prst="rect">
            <a:avLst/>
          </a:prstGeom>
        </p:spPr>
        <p:txBody>
          <a:bodyPr wrap="square">
            <a:spAutoFit/>
          </a:bodyPr>
          <a:lstStyle/>
          <a:p>
            <a:pPr algn="just"/>
            <a:r>
              <a:rPr lang="tr-TR" sz="2000" dirty="0"/>
              <a:t>Arşivlemenin bir sistem çerçevesinde yürütülmesi için, öncelikle </a:t>
            </a:r>
            <a:r>
              <a:rPr lang="tr-TR" sz="2000" dirty="0" smtClean="0"/>
              <a:t>arşivleme yeri </a:t>
            </a:r>
            <a:r>
              <a:rPr lang="tr-TR" sz="2000" dirty="0"/>
              <a:t>tespit edilmelidir. Arşiv odalarının nemlilik ve havalandırma </a:t>
            </a:r>
            <a:r>
              <a:rPr lang="tr-TR" sz="2000" dirty="0" smtClean="0"/>
              <a:t>gibi atmosfer </a:t>
            </a:r>
            <a:r>
              <a:rPr lang="tr-TR" sz="2000" dirty="0"/>
              <a:t>koşullarının, arşivdeki dokümanların korunmasına elverişli </a:t>
            </a:r>
            <a:r>
              <a:rPr lang="tr-TR" sz="2000" dirty="0" smtClean="0"/>
              <a:t>olması gerekir. Arşiv </a:t>
            </a:r>
            <a:r>
              <a:rPr lang="tr-TR" sz="2000" dirty="0"/>
              <a:t>yerinin saptanmasından sonra ikinci adım, arşiv </a:t>
            </a:r>
            <a:r>
              <a:rPr lang="tr-TR" sz="2000" dirty="0" smtClean="0"/>
              <a:t>malzemelerini temin </a:t>
            </a:r>
            <a:r>
              <a:rPr lang="tr-TR" sz="2000" dirty="0"/>
              <a:t>etmektir. </a:t>
            </a:r>
            <a:endParaRPr lang="tr-TR" sz="2000" dirty="0" smtClean="0"/>
          </a:p>
          <a:p>
            <a:pPr algn="just"/>
            <a:endParaRPr lang="tr-TR" sz="2000" dirty="0"/>
          </a:p>
          <a:p>
            <a:pPr algn="just"/>
            <a:r>
              <a:rPr lang="tr-TR" sz="2000" dirty="0" smtClean="0"/>
              <a:t>Arşivlemede kullanılan malzeme, raflar ve çeşitli dolaplar temin edilirken, arşiv dokümanlarını ve diğer tüm arşiv malzemelerini uzun süre bozulmadan koruyacak nitelikte olmasına dikkat edilmelidir. Arşivlemede kullanılan dolapların ve diğer malzemelerin temin edilmesini takip eden bir sonraki aşama, arşiv malzemelerinin tasnif edilmesidir.</a:t>
            </a:r>
            <a:endParaRPr lang="tr-TR" sz="2000" dirty="0" smtClean="0"/>
          </a:p>
        </p:txBody>
      </p:sp>
    </p:spTree>
    <p:extLst>
      <p:ext uri="{BB962C8B-B14F-4D97-AF65-F5344CB8AC3E}">
        <p14:creationId xmlns:p14="http://schemas.microsoft.com/office/powerpoint/2010/main" val="315510755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2600"/>
                            </p:stCondLst>
                            <p:childTnLst>
                              <p:par>
                                <p:cTn id="11" presetID="49" presetClass="entr" presetSubtype="0" decel="100000" fill="hold" grpId="0" nodeType="after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p:cNvSpPr txBox="1">
            <a:spLocks/>
          </p:cNvSpPr>
          <p:nvPr/>
        </p:nvSpPr>
        <p:spPr>
          <a:xfrm>
            <a:off x="560173" y="339502"/>
            <a:ext cx="11516497" cy="6655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smtClean="0">
                <a:solidFill>
                  <a:srgbClr val="AC1407"/>
                </a:solidFill>
                <a:effectLst>
                  <a:outerShdw blurRad="38100" dist="38100" dir="2700000" algn="tl">
                    <a:srgbClr val="000000">
                      <a:alpha val="43137"/>
                    </a:srgbClr>
                  </a:outerShdw>
                </a:effectLst>
                <a:latin typeface="+mn-lt"/>
              </a:rPr>
              <a:t>4. Arşiv </a:t>
            </a:r>
            <a:r>
              <a:rPr lang="tr-TR" b="1" dirty="0">
                <a:solidFill>
                  <a:srgbClr val="AC1407"/>
                </a:solidFill>
                <a:effectLst>
                  <a:outerShdw blurRad="38100" dist="38100" dir="2700000" algn="tl">
                    <a:srgbClr val="000000">
                      <a:alpha val="43137"/>
                    </a:srgbClr>
                  </a:outerShdw>
                </a:effectLst>
                <a:latin typeface="+mn-lt"/>
              </a:rPr>
              <a:t>Malzemesinin Gizliliği ve </a:t>
            </a:r>
            <a:endParaRPr lang="tr-TR" b="1" dirty="0" smtClean="0">
              <a:solidFill>
                <a:srgbClr val="AC1407"/>
              </a:solidFill>
              <a:effectLst>
                <a:outerShdw blurRad="38100" dist="38100" dir="2700000" algn="tl">
                  <a:srgbClr val="000000">
                    <a:alpha val="43137"/>
                  </a:srgbClr>
                </a:outerShdw>
              </a:effectLst>
              <a:latin typeface="+mn-lt"/>
            </a:endParaRPr>
          </a:p>
          <a:p>
            <a:pPr algn="ctr"/>
            <a:r>
              <a:rPr lang="tr-TR" b="1" dirty="0" smtClean="0">
                <a:solidFill>
                  <a:srgbClr val="AC1407"/>
                </a:solidFill>
                <a:effectLst>
                  <a:outerShdw blurRad="38100" dist="38100" dir="2700000" algn="tl">
                    <a:srgbClr val="000000">
                      <a:alpha val="43137"/>
                    </a:srgbClr>
                  </a:outerShdw>
                </a:effectLst>
                <a:latin typeface="+mn-lt"/>
              </a:rPr>
              <a:t>Fiziksel </a:t>
            </a:r>
            <a:r>
              <a:rPr lang="tr-TR" b="1" dirty="0">
                <a:solidFill>
                  <a:srgbClr val="AC1407"/>
                </a:solidFill>
                <a:effectLst>
                  <a:outerShdw blurRad="38100" dist="38100" dir="2700000" algn="tl">
                    <a:srgbClr val="000000">
                      <a:alpha val="43137"/>
                    </a:srgbClr>
                  </a:outerShdw>
                </a:effectLst>
                <a:latin typeface="+mn-lt"/>
              </a:rPr>
              <a:t>Korunması</a:t>
            </a:r>
          </a:p>
        </p:txBody>
      </p:sp>
      <p:sp>
        <p:nvSpPr>
          <p:cNvPr id="3" name="Dikdörtgen 2"/>
          <p:cNvSpPr/>
          <p:nvPr/>
        </p:nvSpPr>
        <p:spPr>
          <a:xfrm>
            <a:off x="560172" y="2692126"/>
            <a:ext cx="11516497" cy="1938992"/>
          </a:xfrm>
          <a:prstGeom prst="rect">
            <a:avLst/>
          </a:prstGeom>
        </p:spPr>
        <p:txBody>
          <a:bodyPr wrap="square">
            <a:spAutoFit/>
          </a:bodyPr>
          <a:lstStyle/>
          <a:p>
            <a:pPr algn="just"/>
            <a:r>
              <a:rPr lang="tr-TR" sz="2000" dirty="0"/>
              <a:t>Arşiv malzemelerinin (dosya ve belgelerin), nerede ve hangi </a:t>
            </a:r>
            <a:r>
              <a:rPr lang="tr-TR" sz="2000" dirty="0" smtClean="0"/>
              <a:t>koşullarda korunacağı</a:t>
            </a:r>
            <a:r>
              <a:rPr lang="tr-TR" sz="2000" dirty="0"/>
              <a:t>, arşiv ortamının nem ve sıcaklığının yanında, yangın ve </a:t>
            </a:r>
            <a:r>
              <a:rPr lang="tr-TR" sz="2000" dirty="0" smtClean="0"/>
              <a:t>sel gibi </a:t>
            </a:r>
            <a:r>
              <a:rPr lang="tr-TR" sz="2000" dirty="0"/>
              <a:t>doğal felaketlere karşı korunmasına dikkat edilmelidir. Bu nedenle </a:t>
            </a:r>
            <a:r>
              <a:rPr lang="tr-TR" sz="2000" dirty="0" smtClean="0"/>
              <a:t>arşiv ortamının</a:t>
            </a:r>
            <a:r>
              <a:rPr lang="tr-TR" sz="2000" dirty="0"/>
              <a:t>, genelde işe yaramayan bodrum ve tavan araları gibi </a:t>
            </a:r>
            <a:r>
              <a:rPr lang="tr-TR" sz="2000" dirty="0" smtClean="0"/>
              <a:t>yerlerden seçilmesi </a:t>
            </a:r>
            <a:r>
              <a:rPr lang="tr-TR" sz="2000" dirty="0"/>
              <a:t>doğru değildir. </a:t>
            </a:r>
            <a:endParaRPr lang="tr-TR" sz="2000" dirty="0" smtClean="0"/>
          </a:p>
          <a:p>
            <a:pPr algn="just"/>
            <a:endParaRPr lang="tr-TR" sz="2000" dirty="0"/>
          </a:p>
          <a:p>
            <a:pPr algn="just"/>
            <a:r>
              <a:rPr lang="tr-TR" sz="2000" dirty="0" smtClean="0"/>
              <a:t>Arşivler</a:t>
            </a:r>
            <a:r>
              <a:rPr lang="tr-TR" sz="2000" dirty="0"/>
              <a:t>, nemlilik sorunu olan bodrum ve </a:t>
            </a:r>
            <a:r>
              <a:rPr lang="tr-TR" sz="2000" dirty="0" smtClean="0"/>
              <a:t>kuruluk sorunu </a:t>
            </a:r>
            <a:r>
              <a:rPr lang="tr-TR" sz="2000" dirty="0"/>
              <a:t>olan tavan araları gibi yerlerde bulunmamalıdır. Arşiv </a:t>
            </a:r>
            <a:r>
              <a:rPr lang="tr-TR" sz="2000" dirty="0" smtClean="0"/>
              <a:t>ortamlarının 10-15 </a:t>
            </a:r>
            <a:r>
              <a:rPr lang="tr-TR" sz="2000" dirty="0"/>
              <a:t>derece sıcaklıkta yerler olmasına dikkat edilmelidir.</a:t>
            </a:r>
            <a:endParaRPr lang="tr-TR" sz="2000" dirty="0"/>
          </a:p>
        </p:txBody>
      </p:sp>
    </p:spTree>
    <p:extLst>
      <p:ext uri="{BB962C8B-B14F-4D97-AF65-F5344CB8AC3E}">
        <p14:creationId xmlns:p14="http://schemas.microsoft.com/office/powerpoint/2010/main" val="401688449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style.rotation</p:attrName>
                                        </p:attrNameLst>
                                      </p:cBhvr>
                                      <p:tavLst>
                                        <p:tav tm="0">
                                          <p:val>
                                            <p:fltVal val="720"/>
                                          </p:val>
                                        </p:tav>
                                        <p:tav tm="100000">
                                          <p:val>
                                            <p:fltVal val="0"/>
                                          </p:val>
                                        </p:tav>
                                      </p:tavLst>
                                    </p:anim>
                                    <p:anim calcmode="lin" valueType="num">
                                      <p:cBhvr>
                                        <p:cTn id="9" dur="1500" fill="hold"/>
                                        <p:tgtEl>
                                          <p:spTgt spid="2"/>
                                        </p:tgtEl>
                                        <p:attrNameLst>
                                          <p:attrName>ppt_h</p:attrName>
                                        </p:attrNameLst>
                                      </p:cBhvr>
                                      <p:tavLst>
                                        <p:tav tm="0">
                                          <p:val>
                                            <p:fltVal val="0"/>
                                          </p:val>
                                        </p:tav>
                                        <p:tav tm="100000">
                                          <p:val>
                                            <p:strVal val="#ppt_h"/>
                                          </p:val>
                                        </p:tav>
                                      </p:tavLst>
                                    </p:anim>
                                    <p:anim calcmode="lin" valueType="num">
                                      <p:cBhvr>
                                        <p:cTn id="10" dur="15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84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859" y="726438"/>
            <a:ext cx="9481751" cy="4938514"/>
          </a:xfrm>
          <a:prstGeom prst="rect">
            <a:avLst/>
          </a:prstGeom>
        </p:spPr>
      </p:pic>
    </p:spTree>
    <p:extLst>
      <p:ext uri="{BB962C8B-B14F-4D97-AF65-F5344CB8AC3E}">
        <p14:creationId xmlns:p14="http://schemas.microsoft.com/office/powerpoint/2010/main" val="392655137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BÖLÜM2</Template>
  <TotalTime>3133</TotalTime>
  <Words>2110</Words>
  <Application>Microsoft Office PowerPoint</Application>
  <PresentationFormat>Geniş ekran</PresentationFormat>
  <Paragraphs>164</Paragraphs>
  <Slides>34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34</vt:i4>
      </vt:variant>
    </vt:vector>
  </HeadingPairs>
  <TitlesOfParts>
    <vt:vector size="38"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MOTUN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ronaldinho424</cp:lastModifiedBy>
  <cp:revision>1538</cp:revision>
  <dcterms:created xsi:type="dcterms:W3CDTF">2017-10-11T07:51:22Z</dcterms:created>
  <dcterms:modified xsi:type="dcterms:W3CDTF">2018-03-17T08:00:18Z</dcterms:modified>
</cp:coreProperties>
</file>