
<file path=[Content_Types].xml><?xml version="1.0" encoding="utf-8"?>
<Types xmlns="http://schemas.openxmlformats.org/package/2006/content-types">
  <Default Extension="xml" ContentType="application/xml"/>
  <Default Extension="jpeg" ContentType="image/jpeg"/>
  <Default Extension="bin" ContentType="application/vnd.openxmlformats-officedocument.presentationml.printerSettings"/>
  <Default Extension="png" ContentType="image/png"/>
  <Default Extension="rels" ContentType="application/vnd.openxmlformats-package.relationships+xml"/>
  <Default Extension="emf" ContentType="image/x-emf"/>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4" Type="http://schemas.openxmlformats.org/officeDocument/2006/relationships/extended-properties" Target="docProps/app.xml"/><Relationship Id="rId1" Type="http://schemas.openxmlformats.org/officeDocument/2006/relationships/officeDocument" Target="ppt/presentation.xml"/><Relationship Id="rId2" Type="http://schemas.openxmlformats.org/package/2006/relationships/metadata/thumbnail" Target="docProps/thumbnail.jpeg"/></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7" r:id="rId1"/>
  </p:sldMasterIdLst>
  <p:notesMasterIdLst>
    <p:notesMasterId r:id="rId50"/>
  </p:notesMasterIdLst>
  <p:handoutMasterIdLst>
    <p:handoutMasterId r:id="rId51"/>
  </p:handoutMasterIdLst>
  <p:sldIdLst>
    <p:sldId id="256" r:id="rId2"/>
    <p:sldId id="336" r:id="rId3"/>
    <p:sldId id="310" r:id="rId4"/>
    <p:sldId id="311" r:id="rId5"/>
    <p:sldId id="312" r:id="rId6"/>
    <p:sldId id="313" r:id="rId7"/>
    <p:sldId id="314" r:id="rId8"/>
    <p:sldId id="315" r:id="rId9"/>
    <p:sldId id="316" r:id="rId10"/>
    <p:sldId id="317" r:id="rId11"/>
    <p:sldId id="288" r:id="rId12"/>
    <p:sldId id="319" r:id="rId13"/>
    <p:sldId id="321" r:id="rId14"/>
    <p:sldId id="322" r:id="rId15"/>
    <p:sldId id="324" r:id="rId16"/>
    <p:sldId id="325" r:id="rId17"/>
    <p:sldId id="326" r:id="rId18"/>
    <p:sldId id="327" r:id="rId19"/>
    <p:sldId id="328" r:id="rId20"/>
    <p:sldId id="329" r:id="rId21"/>
    <p:sldId id="330" r:id="rId22"/>
    <p:sldId id="331" r:id="rId23"/>
    <p:sldId id="333" r:id="rId24"/>
    <p:sldId id="335" r:id="rId25"/>
    <p:sldId id="286" r:id="rId26"/>
    <p:sldId id="308" r:id="rId27"/>
    <p:sldId id="297" r:id="rId28"/>
    <p:sldId id="296" r:id="rId29"/>
    <p:sldId id="292" r:id="rId30"/>
    <p:sldId id="293" r:id="rId31"/>
    <p:sldId id="290" r:id="rId32"/>
    <p:sldId id="285" r:id="rId33"/>
    <p:sldId id="269" r:id="rId34"/>
    <p:sldId id="272" r:id="rId35"/>
    <p:sldId id="261" r:id="rId36"/>
    <p:sldId id="262" r:id="rId37"/>
    <p:sldId id="263" r:id="rId38"/>
    <p:sldId id="264" r:id="rId39"/>
    <p:sldId id="265" r:id="rId40"/>
    <p:sldId id="266" r:id="rId41"/>
    <p:sldId id="305" r:id="rId42"/>
    <p:sldId id="268" r:id="rId43"/>
    <p:sldId id="270" r:id="rId44"/>
    <p:sldId id="301" r:id="rId45"/>
    <p:sldId id="304" r:id="rId46"/>
    <p:sldId id="294" r:id="rId47"/>
    <p:sldId id="295" r:id="rId48"/>
    <p:sldId id="284" r:id="rId49"/>
  </p:sldIdLst>
  <p:sldSz cx="12192000" cy="6858000"/>
  <p:notesSz cx="9144000" cy="6858000"/>
  <p:defaultTextStyle>
    <a:defPPr>
      <a:defRPr lang="tr-TR"/>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xmlns=""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31994" autoAdjust="0"/>
    <p:restoredTop sz="94660"/>
  </p:normalViewPr>
  <p:slideViewPr>
    <p:cSldViewPr snapToGrid="0">
      <p:cViewPr>
        <p:scale>
          <a:sx n="130" d="100"/>
          <a:sy n="130" d="100"/>
        </p:scale>
        <p:origin x="1168" y="752"/>
      </p:cViewPr>
      <p:guideLst>
        <p:guide orient="horz" pos="2160"/>
        <p:guide pos="3840"/>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13" Type="http://schemas.openxmlformats.org/officeDocument/2006/relationships/slide" Target="slides/slide12.xml"/><Relationship Id="rId14" Type="http://schemas.openxmlformats.org/officeDocument/2006/relationships/slide" Target="slides/slide13.xml"/><Relationship Id="rId15" Type="http://schemas.openxmlformats.org/officeDocument/2006/relationships/slide" Target="slides/slide14.xml"/><Relationship Id="rId16" Type="http://schemas.openxmlformats.org/officeDocument/2006/relationships/slide" Target="slides/slide15.xml"/><Relationship Id="rId17" Type="http://schemas.openxmlformats.org/officeDocument/2006/relationships/slide" Target="slides/slide16.xml"/><Relationship Id="rId18" Type="http://schemas.openxmlformats.org/officeDocument/2006/relationships/slide" Target="slides/slide17.xml"/><Relationship Id="rId19" Type="http://schemas.openxmlformats.org/officeDocument/2006/relationships/slide" Target="slides/slide18.xml"/><Relationship Id="rId50" Type="http://schemas.openxmlformats.org/officeDocument/2006/relationships/notesMaster" Target="notesMasters/notesMaster1.xml"/><Relationship Id="rId51" Type="http://schemas.openxmlformats.org/officeDocument/2006/relationships/handoutMaster" Target="handoutMasters/handoutMaster1.xml"/><Relationship Id="rId52" Type="http://schemas.openxmlformats.org/officeDocument/2006/relationships/printerSettings" Target="printerSettings/printerSettings1.bin"/><Relationship Id="rId53" Type="http://schemas.openxmlformats.org/officeDocument/2006/relationships/presProps" Target="presProps.xml"/><Relationship Id="rId54" Type="http://schemas.openxmlformats.org/officeDocument/2006/relationships/viewProps" Target="viewProps.xml"/><Relationship Id="rId55" Type="http://schemas.openxmlformats.org/officeDocument/2006/relationships/theme" Target="theme/theme1.xml"/><Relationship Id="rId56" Type="http://schemas.openxmlformats.org/officeDocument/2006/relationships/tableStyles" Target="tableStyles.xml"/><Relationship Id="rId40" Type="http://schemas.openxmlformats.org/officeDocument/2006/relationships/slide" Target="slides/slide39.xml"/><Relationship Id="rId41" Type="http://schemas.openxmlformats.org/officeDocument/2006/relationships/slide" Target="slides/slide40.xml"/><Relationship Id="rId42" Type="http://schemas.openxmlformats.org/officeDocument/2006/relationships/slide" Target="slides/slide41.xml"/><Relationship Id="rId43" Type="http://schemas.openxmlformats.org/officeDocument/2006/relationships/slide" Target="slides/slide42.xml"/><Relationship Id="rId44" Type="http://schemas.openxmlformats.org/officeDocument/2006/relationships/slide" Target="slides/slide43.xml"/><Relationship Id="rId45" Type="http://schemas.openxmlformats.org/officeDocument/2006/relationships/slide" Target="slides/slide44.xml"/><Relationship Id="rId46" Type="http://schemas.openxmlformats.org/officeDocument/2006/relationships/slide" Target="slides/slide45.xml"/><Relationship Id="rId47" Type="http://schemas.openxmlformats.org/officeDocument/2006/relationships/slide" Target="slides/slide46.xml"/><Relationship Id="rId48" Type="http://schemas.openxmlformats.org/officeDocument/2006/relationships/slide" Target="slides/slide47.xml"/><Relationship Id="rId49" Type="http://schemas.openxmlformats.org/officeDocument/2006/relationships/slide" Target="slides/slide48.xml"/><Relationship Id="rId1" Type="http://schemas.openxmlformats.org/officeDocument/2006/relationships/slideMaster" Target="slideMasters/slideMaster1.xml"/><Relationship Id="rId2" Type="http://schemas.openxmlformats.org/officeDocument/2006/relationships/slide" Target="slides/slide1.xml"/><Relationship Id="rId3" Type="http://schemas.openxmlformats.org/officeDocument/2006/relationships/slide" Target="slides/slide2.xml"/><Relationship Id="rId4" Type="http://schemas.openxmlformats.org/officeDocument/2006/relationships/slide" Target="slides/slide3.xml"/><Relationship Id="rId5" Type="http://schemas.openxmlformats.org/officeDocument/2006/relationships/slide" Target="slides/slide4.xml"/><Relationship Id="rId6" Type="http://schemas.openxmlformats.org/officeDocument/2006/relationships/slide" Target="slides/slide5.xml"/><Relationship Id="rId7" Type="http://schemas.openxmlformats.org/officeDocument/2006/relationships/slide" Target="slides/slide6.xml"/><Relationship Id="rId8" Type="http://schemas.openxmlformats.org/officeDocument/2006/relationships/slide" Target="slides/slide7.xml"/><Relationship Id="rId9" Type="http://schemas.openxmlformats.org/officeDocument/2006/relationships/slide" Target="slides/slide8.xml"/><Relationship Id="rId30" Type="http://schemas.openxmlformats.org/officeDocument/2006/relationships/slide" Target="slides/slide29.xml"/><Relationship Id="rId31" Type="http://schemas.openxmlformats.org/officeDocument/2006/relationships/slide" Target="slides/slide30.xml"/><Relationship Id="rId32" Type="http://schemas.openxmlformats.org/officeDocument/2006/relationships/slide" Target="slides/slide31.xml"/><Relationship Id="rId33" Type="http://schemas.openxmlformats.org/officeDocument/2006/relationships/slide" Target="slides/slide32.xml"/><Relationship Id="rId34" Type="http://schemas.openxmlformats.org/officeDocument/2006/relationships/slide" Target="slides/slide33.xml"/><Relationship Id="rId35" Type="http://schemas.openxmlformats.org/officeDocument/2006/relationships/slide" Target="slides/slide34.xml"/><Relationship Id="rId36" Type="http://schemas.openxmlformats.org/officeDocument/2006/relationships/slide" Target="slides/slide35.xml"/><Relationship Id="rId37" Type="http://schemas.openxmlformats.org/officeDocument/2006/relationships/slide" Target="slides/slide36.xml"/><Relationship Id="rId38" Type="http://schemas.openxmlformats.org/officeDocument/2006/relationships/slide" Target="slides/slide37.xml"/><Relationship Id="rId39" Type="http://schemas.openxmlformats.org/officeDocument/2006/relationships/slide" Target="slides/slide38.xml"/><Relationship Id="rId20" Type="http://schemas.openxmlformats.org/officeDocument/2006/relationships/slide" Target="slides/slide19.xml"/><Relationship Id="rId21" Type="http://schemas.openxmlformats.org/officeDocument/2006/relationships/slide" Target="slides/slide20.xml"/><Relationship Id="rId22" Type="http://schemas.openxmlformats.org/officeDocument/2006/relationships/slide" Target="slides/slide21.xml"/><Relationship Id="rId23" Type="http://schemas.openxmlformats.org/officeDocument/2006/relationships/slide" Target="slides/slide22.xml"/><Relationship Id="rId24" Type="http://schemas.openxmlformats.org/officeDocument/2006/relationships/slide" Target="slides/slide23.xml"/><Relationship Id="rId25" Type="http://schemas.openxmlformats.org/officeDocument/2006/relationships/slide" Target="slides/slide24.xml"/><Relationship Id="rId26" Type="http://schemas.openxmlformats.org/officeDocument/2006/relationships/slide" Target="slides/slide25.xml"/><Relationship Id="rId27" Type="http://schemas.openxmlformats.org/officeDocument/2006/relationships/slide" Target="slides/slide26.xml"/><Relationship Id="rId28" Type="http://schemas.openxmlformats.org/officeDocument/2006/relationships/slide" Target="slides/slide27.xml"/><Relationship Id="rId29" Type="http://schemas.openxmlformats.org/officeDocument/2006/relationships/slide" Target="slides/slide28.xml"/><Relationship Id="rId10" Type="http://schemas.openxmlformats.org/officeDocument/2006/relationships/slide" Target="slides/slide9.xml"/><Relationship Id="rId11" Type="http://schemas.openxmlformats.org/officeDocument/2006/relationships/slide" Target="slides/slide10.xml"/><Relationship Id="rId12" Type="http://schemas.openxmlformats.org/officeDocument/2006/relationships/slide" Target="slides/slide1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tr-TR" smtClean="0"/>
              <a:t>ÇAĞDAŞ DENETİM YAKLAŞIMLARI</a:t>
            </a:r>
            <a:endParaRPr lang="tr-TR"/>
          </a:p>
        </p:txBody>
      </p:sp>
      <p:sp>
        <p:nvSpPr>
          <p:cNvPr id="3" name="Veri Yer Tutucusu 2"/>
          <p:cNvSpPr>
            <a:spLocks noGrp="1"/>
          </p:cNvSpPr>
          <p:nvPr>
            <p:ph type="dt" sz="quarter" idx="1"/>
          </p:nvPr>
        </p:nvSpPr>
        <p:spPr>
          <a:xfrm>
            <a:off x="5179484" y="0"/>
            <a:ext cx="3962400" cy="342900"/>
          </a:xfrm>
          <a:prstGeom prst="rect">
            <a:avLst/>
          </a:prstGeom>
        </p:spPr>
        <p:txBody>
          <a:bodyPr vert="horz" lIns="91440" tIns="45720" rIns="91440" bIns="45720" rtlCol="0"/>
          <a:lstStyle>
            <a:lvl1pPr algn="r">
              <a:defRPr sz="1200"/>
            </a:lvl1pPr>
          </a:lstStyle>
          <a:p>
            <a:fld id="{8B05A74C-3E46-418E-9B08-BD2277C4F37F}" type="datetimeFigureOut">
              <a:rPr lang="tr-TR" smtClean="0"/>
              <a:t>7.10.2021</a:t>
            </a:fld>
            <a:endParaRPr lang="tr-TR"/>
          </a:p>
        </p:txBody>
      </p:sp>
      <p:sp>
        <p:nvSpPr>
          <p:cNvPr id="4" name="Altbilgi Yer Tutucusu 3"/>
          <p:cNvSpPr>
            <a:spLocks noGrp="1"/>
          </p:cNvSpPr>
          <p:nvPr>
            <p:ph type="ftr" sz="quarter" idx="2"/>
          </p:nvPr>
        </p:nvSpPr>
        <p:spPr>
          <a:xfrm>
            <a:off x="0" y="6513910"/>
            <a:ext cx="3962400" cy="342900"/>
          </a:xfrm>
          <a:prstGeom prst="rect">
            <a:avLst/>
          </a:prstGeom>
        </p:spPr>
        <p:txBody>
          <a:bodyPr vert="horz" lIns="91440" tIns="45720" rIns="91440" bIns="45720" rtlCol="0" anchor="b"/>
          <a:lstStyle>
            <a:lvl1pPr algn="l">
              <a:defRPr sz="1200"/>
            </a:lvl1pPr>
          </a:lstStyle>
          <a:p>
            <a:endParaRPr lang="tr-TR"/>
          </a:p>
        </p:txBody>
      </p:sp>
      <p:sp>
        <p:nvSpPr>
          <p:cNvPr id="5" name="Slayt Numarası Yer Tutucusu 4"/>
          <p:cNvSpPr>
            <a:spLocks noGrp="1"/>
          </p:cNvSpPr>
          <p:nvPr>
            <p:ph type="sldNum" sz="quarter" idx="3"/>
          </p:nvPr>
        </p:nvSpPr>
        <p:spPr>
          <a:xfrm>
            <a:off x="5179484" y="6513910"/>
            <a:ext cx="3962400" cy="342900"/>
          </a:xfrm>
          <a:prstGeom prst="rect">
            <a:avLst/>
          </a:prstGeom>
        </p:spPr>
        <p:txBody>
          <a:bodyPr vert="horz" lIns="91440" tIns="45720" rIns="91440" bIns="45720" rtlCol="0" anchor="b"/>
          <a:lstStyle>
            <a:lvl1pPr algn="r">
              <a:defRPr sz="1200"/>
            </a:lvl1pPr>
          </a:lstStyle>
          <a:p>
            <a:fld id="{3DFCBF9B-ECD1-48D3-B9A0-AD7B3F69AD02}" type="slidenum">
              <a:rPr lang="tr-TR" smtClean="0"/>
              <a:t>‹#›</a:t>
            </a:fld>
            <a:endParaRPr lang="tr-TR"/>
          </a:p>
        </p:txBody>
      </p:sp>
    </p:spTree>
    <p:extLst>
      <p:ext uri="{BB962C8B-B14F-4D97-AF65-F5344CB8AC3E}">
        <p14:creationId xmlns:p14="http://schemas.microsoft.com/office/powerpoint/2010/main" val="2272570378"/>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Üstbilgi Yer Tutucusu 1"/>
          <p:cNvSpPr>
            <a:spLocks noGrp="1"/>
          </p:cNvSpPr>
          <p:nvPr>
            <p:ph type="hdr" sz="quarter"/>
          </p:nvPr>
        </p:nvSpPr>
        <p:spPr>
          <a:xfrm>
            <a:off x="0" y="0"/>
            <a:ext cx="3962400" cy="342900"/>
          </a:xfrm>
          <a:prstGeom prst="rect">
            <a:avLst/>
          </a:prstGeom>
        </p:spPr>
        <p:txBody>
          <a:bodyPr vert="horz" lIns="91440" tIns="45720" rIns="91440" bIns="45720" rtlCol="0"/>
          <a:lstStyle>
            <a:lvl1pPr algn="l">
              <a:defRPr sz="1200"/>
            </a:lvl1pPr>
          </a:lstStyle>
          <a:p>
            <a:r>
              <a:rPr lang="tr-TR" smtClean="0"/>
              <a:t>ÇAĞDAŞ DENETİM YAKLAŞIMLARI</a:t>
            </a:r>
            <a:endParaRPr lang="tr-TR"/>
          </a:p>
        </p:txBody>
      </p:sp>
      <p:sp>
        <p:nvSpPr>
          <p:cNvPr id="3" name="Veri Yer Tutucusu 2"/>
          <p:cNvSpPr>
            <a:spLocks noGrp="1"/>
          </p:cNvSpPr>
          <p:nvPr>
            <p:ph type="dt" idx="1"/>
          </p:nvPr>
        </p:nvSpPr>
        <p:spPr>
          <a:xfrm>
            <a:off x="5180013" y="0"/>
            <a:ext cx="3962400" cy="342900"/>
          </a:xfrm>
          <a:prstGeom prst="rect">
            <a:avLst/>
          </a:prstGeom>
        </p:spPr>
        <p:txBody>
          <a:bodyPr vert="horz" lIns="91440" tIns="45720" rIns="91440" bIns="45720" rtlCol="0"/>
          <a:lstStyle>
            <a:lvl1pPr algn="r">
              <a:defRPr sz="1200"/>
            </a:lvl1pPr>
          </a:lstStyle>
          <a:p>
            <a:fld id="{AA7072C2-240F-4749-AEE1-385EF097008F}" type="datetimeFigureOut">
              <a:rPr lang="tr-TR" smtClean="0"/>
              <a:t>7.10.2021</a:t>
            </a:fld>
            <a:endParaRPr lang="tr-TR"/>
          </a:p>
        </p:txBody>
      </p:sp>
      <p:sp>
        <p:nvSpPr>
          <p:cNvPr id="4" name="Slayt Görüntüsü Yer Tutucusu 3"/>
          <p:cNvSpPr>
            <a:spLocks noGrp="1" noRot="1" noChangeAspect="1"/>
          </p:cNvSpPr>
          <p:nvPr>
            <p:ph type="sldImg" idx="2"/>
          </p:nvPr>
        </p:nvSpPr>
        <p:spPr>
          <a:xfrm>
            <a:off x="2286000" y="514350"/>
            <a:ext cx="4572000" cy="2571750"/>
          </a:xfrm>
          <a:prstGeom prst="rect">
            <a:avLst/>
          </a:prstGeom>
          <a:noFill/>
          <a:ln w="12700">
            <a:solidFill>
              <a:prstClr val="black"/>
            </a:solidFill>
          </a:ln>
        </p:spPr>
        <p:txBody>
          <a:bodyPr vert="horz" lIns="91440" tIns="45720" rIns="91440" bIns="45720" rtlCol="0" anchor="ctr"/>
          <a:lstStyle/>
          <a:p>
            <a:endParaRPr lang="tr-TR"/>
          </a:p>
        </p:txBody>
      </p:sp>
      <p:sp>
        <p:nvSpPr>
          <p:cNvPr id="5" name="Not Yer Tutucusu 4"/>
          <p:cNvSpPr>
            <a:spLocks noGrp="1"/>
          </p:cNvSpPr>
          <p:nvPr>
            <p:ph type="body" sz="quarter" idx="3"/>
          </p:nvPr>
        </p:nvSpPr>
        <p:spPr>
          <a:xfrm>
            <a:off x="914400" y="3257550"/>
            <a:ext cx="7315200" cy="3086100"/>
          </a:xfrm>
          <a:prstGeom prst="rect">
            <a:avLst/>
          </a:prstGeom>
        </p:spPr>
        <p:txBody>
          <a:bodyPr vert="horz" lIns="91440" tIns="45720" rIns="91440" bIns="45720" rtlCol="0"/>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tr-TR"/>
          </a:p>
        </p:txBody>
      </p:sp>
      <p:sp>
        <p:nvSpPr>
          <p:cNvPr id="6" name="Altbilgi Yer Tutucusu 5"/>
          <p:cNvSpPr>
            <a:spLocks noGrp="1"/>
          </p:cNvSpPr>
          <p:nvPr>
            <p:ph type="ftr" sz="quarter" idx="4"/>
          </p:nvPr>
        </p:nvSpPr>
        <p:spPr>
          <a:xfrm>
            <a:off x="0" y="6513513"/>
            <a:ext cx="3962400" cy="342900"/>
          </a:xfrm>
          <a:prstGeom prst="rect">
            <a:avLst/>
          </a:prstGeom>
        </p:spPr>
        <p:txBody>
          <a:bodyPr vert="horz" lIns="91440" tIns="45720" rIns="91440" bIns="45720" rtlCol="0" anchor="b"/>
          <a:lstStyle>
            <a:lvl1pPr algn="l">
              <a:defRPr sz="1200"/>
            </a:lvl1pPr>
          </a:lstStyle>
          <a:p>
            <a:endParaRPr lang="tr-TR"/>
          </a:p>
        </p:txBody>
      </p:sp>
      <p:sp>
        <p:nvSpPr>
          <p:cNvPr id="7" name="Slayt Numarası Yer Tutucusu 6"/>
          <p:cNvSpPr>
            <a:spLocks noGrp="1"/>
          </p:cNvSpPr>
          <p:nvPr>
            <p:ph type="sldNum" sz="quarter" idx="5"/>
          </p:nvPr>
        </p:nvSpPr>
        <p:spPr>
          <a:xfrm>
            <a:off x="5180013" y="6513513"/>
            <a:ext cx="3962400" cy="342900"/>
          </a:xfrm>
          <a:prstGeom prst="rect">
            <a:avLst/>
          </a:prstGeom>
        </p:spPr>
        <p:txBody>
          <a:bodyPr vert="horz" lIns="91440" tIns="45720" rIns="91440" bIns="45720" rtlCol="0" anchor="b"/>
          <a:lstStyle>
            <a:lvl1pPr algn="r">
              <a:defRPr sz="1200"/>
            </a:lvl1pPr>
          </a:lstStyle>
          <a:p>
            <a:fld id="{DE09D6E7-1552-4F76-B412-B104256483E8}" type="slidenum">
              <a:rPr lang="tr-TR" smtClean="0"/>
              <a:t>‹#›</a:t>
            </a:fld>
            <a:endParaRPr lang="tr-TR"/>
          </a:p>
        </p:txBody>
      </p:sp>
    </p:spTree>
    <p:extLst>
      <p:ext uri="{BB962C8B-B14F-4D97-AF65-F5344CB8AC3E}">
        <p14:creationId xmlns:p14="http://schemas.microsoft.com/office/powerpoint/2010/main" val="4017483628"/>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1" Type="http://schemas.openxmlformats.org/officeDocument/2006/relationships/notesMaster" Target="../notesMasters/notesMaster1.xml"/><Relationship Id="rId2" Type="http://schemas.openxmlformats.org/officeDocument/2006/relationships/slide" Target="../slides/slide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ayt Görüntüsü Yer Tutucusu 1"/>
          <p:cNvSpPr>
            <a:spLocks noGrp="1" noRot="1" noChangeAspect="1"/>
          </p:cNvSpPr>
          <p:nvPr>
            <p:ph type="sldImg"/>
          </p:nvPr>
        </p:nvSpPr>
        <p:spPr/>
      </p:sp>
      <p:sp>
        <p:nvSpPr>
          <p:cNvPr id="3" name="Not Yer Tutucusu 2"/>
          <p:cNvSpPr>
            <a:spLocks noGrp="1"/>
          </p:cNvSpPr>
          <p:nvPr>
            <p:ph type="body" idx="1"/>
          </p:nvPr>
        </p:nvSpPr>
        <p:spPr/>
        <p:txBody>
          <a:bodyPr/>
          <a:lstStyle/>
          <a:p>
            <a:endParaRPr lang="tr-TR"/>
          </a:p>
        </p:txBody>
      </p:sp>
      <p:sp>
        <p:nvSpPr>
          <p:cNvPr id="4" name="Slayt Numarası Yer Tutucusu 3"/>
          <p:cNvSpPr>
            <a:spLocks noGrp="1"/>
          </p:cNvSpPr>
          <p:nvPr>
            <p:ph type="sldNum" sz="quarter" idx="10"/>
          </p:nvPr>
        </p:nvSpPr>
        <p:spPr/>
        <p:txBody>
          <a:bodyPr/>
          <a:lstStyle/>
          <a:p>
            <a:fld id="{DE09D6E7-1552-4F76-B412-B104256483E8}" type="slidenum">
              <a:rPr lang="tr-TR" smtClean="0"/>
              <a:t>1</a:t>
            </a:fld>
            <a:endParaRPr lang="tr-TR"/>
          </a:p>
        </p:txBody>
      </p:sp>
      <p:sp>
        <p:nvSpPr>
          <p:cNvPr id="5" name="Üstbilgi Yer Tutucusu 4"/>
          <p:cNvSpPr>
            <a:spLocks noGrp="1"/>
          </p:cNvSpPr>
          <p:nvPr>
            <p:ph type="hdr" sz="quarter" idx="11"/>
          </p:nvPr>
        </p:nvSpPr>
        <p:spPr/>
        <p:txBody>
          <a:bodyPr/>
          <a:lstStyle/>
          <a:p>
            <a:r>
              <a:rPr lang="tr-TR" smtClean="0"/>
              <a:t>ÇAĞDAŞ DENETİM YAKLAŞIMLARI</a:t>
            </a:r>
            <a:endParaRPr lang="tr-TR"/>
          </a:p>
        </p:txBody>
      </p:sp>
    </p:spTree>
    <p:extLst>
      <p:ext uri="{BB962C8B-B14F-4D97-AF65-F5344CB8AC3E}">
        <p14:creationId xmlns:p14="http://schemas.microsoft.com/office/powerpoint/2010/main" val="220257598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Başlık Slaydı">
    <p:spTree>
      <p:nvGrpSpPr>
        <p:cNvPr id="1" name=""/>
        <p:cNvGrpSpPr/>
        <p:nvPr/>
      </p:nvGrpSpPr>
      <p:grpSpPr>
        <a:xfrm>
          <a:off x="0" y="0"/>
          <a:ext cx="0" cy="0"/>
          <a:chOff x="0" y="0"/>
          <a:chExt cx="0" cy="0"/>
        </a:xfrm>
      </p:grpSpPr>
      <p:grpSp>
        <p:nvGrpSpPr>
          <p:cNvPr id="16" name="Group 15"/>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9" name="Isosceles Triangle 28"/>
            <p:cNvSpPr/>
            <p:nvPr/>
          </p:nvSpPr>
          <p:spPr>
            <a:xfrm rot="10800000">
              <a:off x="0" y="0"/>
              <a:ext cx="842596" cy="5666154"/>
            </a:xfrm>
            <a:prstGeom prst="triangle">
              <a:avLst>
                <a:gd name="adj" fmla="val 10000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1"/>
          <p:cNvSpPr>
            <a:spLocks noGrp="1"/>
          </p:cNvSpPr>
          <p:nvPr>
            <p:ph type="ctrTitle"/>
          </p:nvPr>
        </p:nvSpPr>
        <p:spPr>
          <a:xfrm>
            <a:off x="1507067" y="2404534"/>
            <a:ext cx="7766936" cy="1646302"/>
          </a:xfrm>
        </p:spPr>
        <p:txBody>
          <a:bodyPr anchor="b">
            <a:noAutofit/>
          </a:bodyPr>
          <a:lstStyle>
            <a:lvl1pPr algn="r">
              <a:defRPr sz="5400">
                <a:solidFill>
                  <a:schemeClr val="accent1">
                    <a:lumMod val="75000"/>
                  </a:schemeClr>
                </a:solidFill>
              </a:defRPr>
            </a:lvl1pPr>
          </a:lstStyle>
          <a:p>
            <a:r>
              <a:rPr lang="tr-TR" smtClean="0"/>
              <a:t>Asıl başlık stili için tıklatın</a:t>
            </a:r>
            <a:endParaRPr lang="en-US" dirty="0"/>
          </a:p>
        </p:txBody>
      </p:sp>
      <p:sp>
        <p:nvSpPr>
          <p:cNvPr id="3" name="Subtitle 2"/>
          <p:cNvSpPr>
            <a:spLocks noGrp="1"/>
          </p:cNvSpPr>
          <p:nvPr>
            <p:ph type="subTitle" idx="1"/>
          </p:nvPr>
        </p:nvSpPr>
        <p:spPr>
          <a:xfrm>
            <a:off x="1507067" y="4050833"/>
            <a:ext cx="7766936" cy="1096899"/>
          </a:xfrm>
        </p:spPr>
        <p:txBody>
          <a:bodyPr anchor="t"/>
          <a:lstStyle>
            <a:lvl1pPr marL="0" indent="0" algn="r">
              <a:buNone/>
              <a:defRPr>
                <a:solidFill>
                  <a:schemeClr val="tx1">
                    <a:lumMod val="50000"/>
                    <a:lumOff val="50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tr-TR" smtClean="0"/>
              <a:t>Asıl alt başlık stilini düzenlemek için tıklatın</a:t>
            </a:r>
            <a:endParaRPr lang="en-US" dirty="0"/>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20160126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Başlık ve Resim Yazısı">
    <p:spTree>
      <p:nvGrpSpPr>
        <p:cNvPr id="1" name=""/>
        <p:cNvGrpSpPr/>
        <p:nvPr/>
      </p:nvGrpSpPr>
      <p:grpSpPr>
        <a:xfrm>
          <a:off x="0" y="0"/>
          <a:ext cx="0" cy="0"/>
          <a:chOff x="0" y="0"/>
          <a:chExt cx="0" cy="0"/>
        </a:xfrm>
      </p:grpSpPr>
      <p:sp>
        <p:nvSpPr>
          <p:cNvPr id="2" name="Title 1"/>
          <p:cNvSpPr>
            <a:spLocks noGrp="1"/>
          </p:cNvSpPr>
          <p:nvPr>
            <p:ph type="title"/>
          </p:nvPr>
        </p:nvSpPr>
        <p:spPr>
          <a:xfrm>
            <a:off x="677335" y="609600"/>
            <a:ext cx="8596668" cy="3403600"/>
          </a:xfrm>
        </p:spPr>
        <p:txBody>
          <a:bodyPr anchor="ctr">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19477393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Resim Yazılı Alın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1366139" y="3632200"/>
            <a:ext cx="7224524" cy="381000"/>
          </a:xfrm>
        </p:spPr>
        <p:txBody>
          <a:bodyPr anchor="ctr">
            <a:noAutofit/>
          </a:bodyPr>
          <a:lstStyle>
            <a:lvl1pPr marL="0" indent="0">
              <a:buFontTx/>
              <a:buNone/>
              <a:defRPr sz="1600">
                <a:solidFill>
                  <a:schemeClr val="tx1">
                    <a:lumMod val="50000"/>
                    <a:lumOff val="50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470400"/>
            <a:ext cx="8596668" cy="1570962"/>
          </a:xfrm>
        </p:spPr>
        <p:txBody>
          <a:bodyPr anchor="ctr">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585289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İsim Kartı">
    <p:spTree>
      <p:nvGrpSpPr>
        <p:cNvPr id="1" name=""/>
        <p:cNvGrpSpPr/>
        <p:nvPr/>
      </p:nvGrpSpPr>
      <p:grpSpPr>
        <a:xfrm>
          <a:off x="0" y="0"/>
          <a:ext cx="0" cy="0"/>
          <a:chOff x="0" y="0"/>
          <a:chExt cx="0" cy="0"/>
        </a:xfrm>
      </p:grpSpPr>
      <p:sp>
        <p:nvSpPr>
          <p:cNvPr id="2" name="Title 1"/>
          <p:cNvSpPr>
            <a:spLocks noGrp="1"/>
          </p:cNvSpPr>
          <p:nvPr>
            <p:ph type="title"/>
          </p:nvPr>
        </p:nvSpPr>
        <p:spPr>
          <a:xfrm>
            <a:off x="677335" y="1931988"/>
            <a:ext cx="8596668" cy="2595460"/>
          </a:xfrm>
        </p:spPr>
        <p:txBody>
          <a:bodyPr anchor="b">
            <a:normAutofit/>
          </a:bodyPr>
          <a:lstStyle>
            <a:lvl1pPr algn="l">
              <a:defRPr sz="44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75000"/>
                    <a:lumOff val="2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235581563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Alıntı İsim Kartı">
    <p:spTree>
      <p:nvGrpSpPr>
        <p:cNvPr id="1" name=""/>
        <p:cNvGrpSpPr/>
        <p:nvPr/>
      </p:nvGrpSpPr>
      <p:grpSpPr>
        <a:xfrm>
          <a:off x="0" y="0"/>
          <a:ext cx="0" cy="0"/>
          <a:chOff x="0" y="0"/>
          <a:chExt cx="0" cy="0"/>
        </a:xfrm>
      </p:grpSpPr>
      <p:sp>
        <p:nvSpPr>
          <p:cNvPr id="2" name="Title 1"/>
          <p:cNvSpPr>
            <a:spLocks noGrp="1"/>
          </p:cNvSpPr>
          <p:nvPr>
            <p:ph type="title"/>
          </p:nvPr>
        </p:nvSpPr>
        <p:spPr>
          <a:xfrm>
            <a:off x="931334" y="609600"/>
            <a:ext cx="8094134"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tx1">
                    <a:lumMod val="75000"/>
                    <a:lumOff val="25000"/>
                  </a:schemeClr>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
        <p:nvSpPr>
          <p:cNvPr id="24" name="TextBox 23"/>
          <p:cNvSpPr txBox="1"/>
          <p:nvPr/>
        </p:nvSpPr>
        <p:spPr>
          <a:xfrm>
            <a:off x="541870" y="790378"/>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
        <p:nvSpPr>
          <p:cNvPr id="25" name="TextBox 24"/>
          <p:cNvSpPr txBox="1"/>
          <p:nvPr/>
        </p:nvSpPr>
        <p:spPr>
          <a:xfrm>
            <a:off x="8893011" y="2886556"/>
            <a:ext cx="609600" cy="584776"/>
          </a:xfrm>
          <a:prstGeom prst="rect">
            <a:avLst/>
          </a:prstGeom>
        </p:spPr>
        <p:txBody>
          <a:bodyPr vert="horz" lIns="91440" tIns="45720" rIns="91440" bIns="45720" rtlCol="0" anchor="ctr">
            <a:noAutofit/>
          </a:bodyPr>
          <a:lstStyle/>
          <a:p>
            <a:pPr lvl="0"/>
            <a:r>
              <a:rPr lang="en-US" sz="8000" baseline="0" dirty="0">
                <a:ln w="3175" cmpd="sng">
                  <a:noFill/>
                </a:ln>
                <a:solidFill>
                  <a:schemeClr val="accent1"/>
                </a:solidFill>
                <a:effectLst/>
                <a:latin typeface="Arial"/>
              </a:rPr>
              <a:t>”</a:t>
            </a:r>
          </a:p>
        </p:txBody>
      </p:sp>
    </p:spTree>
    <p:extLst>
      <p:ext uri="{BB962C8B-B14F-4D97-AF65-F5344CB8AC3E}">
        <p14:creationId xmlns:p14="http://schemas.microsoft.com/office/powerpoint/2010/main" val="273919301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Doğru veya Yanlış">
    <p:spTree>
      <p:nvGrpSpPr>
        <p:cNvPr id="1" name=""/>
        <p:cNvGrpSpPr/>
        <p:nvPr/>
      </p:nvGrpSpPr>
      <p:grpSpPr>
        <a:xfrm>
          <a:off x="0" y="0"/>
          <a:ext cx="0" cy="0"/>
          <a:chOff x="0" y="0"/>
          <a:chExt cx="0" cy="0"/>
        </a:xfrm>
      </p:grpSpPr>
      <p:sp>
        <p:nvSpPr>
          <p:cNvPr id="2" name="Title 1"/>
          <p:cNvSpPr>
            <a:spLocks noGrp="1"/>
          </p:cNvSpPr>
          <p:nvPr>
            <p:ph type="title"/>
          </p:nvPr>
        </p:nvSpPr>
        <p:spPr>
          <a:xfrm>
            <a:off x="685799" y="609600"/>
            <a:ext cx="8588203" cy="3022600"/>
          </a:xfrm>
        </p:spPr>
        <p:txBody>
          <a:bodyPr anchor="ctr">
            <a:normAutofit/>
          </a:bodyPr>
          <a:lstStyle>
            <a:lvl1pPr algn="l">
              <a:defRPr sz="4400" b="0" cap="none"/>
            </a:lvl1pPr>
          </a:lstStyle>
          <a:p>
            <a:r>
              <a:rPr lang="tr-TR" smtClean="0"/>
              <a:t>Asıl başlık stili için tıklatın</a:t>
            </a:r>
            <a:endParaRPr lang="en-US" dirty="0"/>
          </a:p>
        </p:txBody>
      </p:sp>
      <p:sp>
        <p:nvSpPr>
          <p:cNvPr id="23" name="Text Placeholder 9"/>
          <p:cNvSpPr>
            <a:spLocks noGrp="1"/>
          </p:cNvSpPr>
          <p:nvPr>
            <p:ph type="body" sz="quarter" idx="13"/>
          </p:nvPr>
        </p:nvSpPr>
        <p:spPr>
          <a:xfrm>
            <a:off x="677332" y="4013200"/>
            <a:ext cx="8596669" cy="514248"/>
          </a:xfrm>
        </p:spPr>
        <p:txBody>
          <a:bodyPr anchor="b">
            <a:noAutofit/>
          </a:bodyPr>
          <a:lstStyle>
            <a:lvl1pPr marL="0" indent="0">
              <a:buFontTx/>
              <a:buNone/>
              <a:defRPr sz="2400">
                <a:solidFill>
                  <a:schemeClr val="accent1"/>
                </a:solidFill>
              </a:defRPr>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tr-TR" smtClean="0"/>
              <a:t>Asıl metin stillerini düzenlemek için tıklatın</a:t>
            </a:r>
          </a:p>
        </p:txBody>
      </p:sp>
      <p:sp>
        <p:nvSpPr>
          <p:cNvPr id="3" name="Text Placeholder 2"/>
          <p:cNvSpPr>
            <a:spLocks noGrp="1"/>
          </p:cNvSpPr>
          <p:nvPr>
            <p:ph type="body" idx="1"/>
          </p:nvPr>
        </p:nvSpPr>
        <p:spPr>
          <a:xfrm>
            <a:off x="677335" y="4527448"/>
            <a:ext cx="8596668" cy="1513914"/>
          </a:xfrm>
        </p:spPr>
        <p:txBody>
          <a:bodyPr anchor="t">
            <a:normAutofit/>
          </a:bodyPr>
          <a:lstStyle>
            <a:lvl1pPr marL="0" indent="0" algn="l">
              <a:buNone/>
              <a:defRPr sz="18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223131029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vertTx" preserve="1">
  <p:cSld name="Başlık, Dikey Meti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Vertical Text Placeholder 2"/>
          <p:cNvSpPr>
            <a:spLocks noGrp="1"/>
          </p:cNvSpPr>
          <p:nvPr>
            <p:ph type="body" orient="vert" idx="1"/>
          </p:nvPr>
        </p:nvSpPr>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185253692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itleAndTx" preserve="1">
  <p:cSld name="Dikey Başlık ve Metin">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7967673" y="609599"/>
            <a:ext cx="1304743" cy="5251451"/>
          </a:xfrm>
        </p:spPr>
        <p:txBody>
          <a:bodyPr vert="eaVert" anchor="ctr"/>
          <a:lstStyle/>
          <a:p>
            <a:r>
              <a:rPr lang="tr-TR" smtClean="0"/>
              <a:t>Asıl başlık stili için tıklatın</a:t>
            </a:r>
            <a:endParaRPr lang="en-US" dirty="0"/>
          </a:p>
        </p:txBody>
      </p:sp>
      <p:sp>
        <p:nvSpPr>
          <p:cNvPr id="3" name="Vertical Text Placeholder 2"/>
          <p:cNvSpPr>
            <a:spLocks noGrp="1"/>
          </p:cNvSpPr>
          <p:nvPr>
            <p:ph type="body" orient="vert" idx="1"/>
          </p:nvPr>
        </p:nvSpPr>
        <p:spPr>
          <a:xfrm>
            <a:off x="677335" y="609600"/>
            <a:ext cx="7060150" cy="5251450"/>
          </a:xfrm>
        </p:spPr>
        <p:txBody>
          <a:bodyPr vert="eaVert"/>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368382916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Başlık ve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idx="1"/>
          </p:nvPr>
        </p:nvSpPr>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86764426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Bölüm Üstbilgisi">
    <p:spTree>
      <p:nvGrpSpPr>
        <p:cNvPr id="1" name=""/>
        <p:cNvGrpSpPr/>
        <p:nvPr/>
      </p:nvGrpSpPr>
      <p:grpSpPr>
        <a:xfrm>
          <a:off x="0" y="0"/>
          <a:ext cx="0" cy="0"/>
          <a:chOff x="0" y="0"/>
          <a:chExt cx="0" cy="0"/>
        </a:xfrm>
      </p:grpSpPr>
      <p:sp>
        <p:nvSpPr>
          <p:cNvPr id="2" name="Title 1"/>
          <p:cNvSpPr>
            <a:spLocks noGrp="1"/>
          </p:cNvSpPr>
          <p:nvPr>
            <p:ph type="title"/>
          </p:nvPr>
        </p:nvSpPr>
        <p:spPr>
          <a:xfrm>
            <a:off x="677335" y="2700867"/>
            <a:ext cx="8596668" cy="1826581"/>
          </a:xfrm>
        </p:spPr>
        <p:txBody>
          <a:bodyPr anchor="b"/>
          <a:lstStyle>
            <a:lvl1pPr algn="l">
              <a:defRPr sz="4000" b="0" cap="none"/>
            </a:lvl1pPr>
          </a:lstStyle>
          <a:p>
            <a:r>
              <a:rPr lang="tr-TR" smtClean="0"/>
              <a:t>Asıl başlık stili için tıklatın</a:t>
            </a:r>
            <a:endParaRPr lang="en-US" dirty="0"/>
          </a:p>
        </p:txBody>
      </p:sp>
      <p:sp>
        <p:nvSpPr>
          <p:cNvPr id="3" name="Text Placeholder 2"/>
          <p:cNvSpPr>
            <a:spLocks noGrp="1"/>
          </p:cNvSpPr>
          <p:nvPr>
            <p:ph type="body" idx="1"/>
          </p:nvPr>
        </p:nvSpPr>
        <p:spPr>
          <a:xfrm>
            <a:off x="677335" y="4527448"/>
            <a:ext cx="8596668" cy="860400"/>
          </a:xfrm>
        </p:spPr>
        <p:txBody>
          <a:bodyPr anchor="t"/>
          <a:lstStyle>
            <a:lvl1pPr marL="0" indent="0" algn="l">
              <a:buNone/>
              <a:defRPr sz="2000">
                <a:solidFill>
                  <a:schemeClr val="tx1">
                    <a:lumMod val="50000"/>
                    <a:lumOff val="50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tr-TR" smtClean="0"/>
              <a:t>Asıl metin stillerini düzenlemek için tıklatın</a:t>
            </a:r>
          </a:p>
        </p:txBody>
      </p:sp>
      <p:sp>
        <p:nvSpPr>
          <p:cNvPr id="4" name="Date Placeholder 3"/>
          <p:cNvSpPr>
            <a:spLocks noGrp="1"/>
          </p:cNvSpPr>
          <p:nvPr>
            <p:ph type="dt" sz="half" idx="10"/>
          </p:nvPr>
        </p:nvSpPr>
        <p:spPr/>
        <p:txBody>
          <a:bodyPr/>
          <a:lstStyle/>
          <a:p>
            <a:fld id="{E5F1B432-C9EA-4097-8244-155DFED7ACAC}" type="datetimeFigureOut">
              <a:rPr lang="tr-TR" smtClean="0"/>
              <a:t>7.10.2021</a:t>
            </a:fld>
            <a:endParaRPr lang="tr-TR"/>
          </a:p>
        </p:txBody>
      </p:sp>
      <p:sp>
        <p:nvSpPr>
          <p:cNvPr id="5" name="Footer Placeholder 4"/>
          <p:cNvSpPr>
            <a:spLocks noGrp="1"/>
          </p:cNvSpPr>
          <p:nvPr>
            <p:ph type="ftr" sz="quarter" idx="11"/>
          </p:nvPr>
        </p:nvSpPr>
        <p:spPr/>
        <p:txBody>
          <a:bodyPr/>
          <a:lstStyle/>
          <a:p>
            <a:endParaRPr lang="tr-TR"/>
          </a:p>
        </p:txBody>
      </p:sp>
      <p:sp>
        <p:nvSpPr>
          <p:cNvPr id="6" name="Slide Number Placeholder 5"/>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362122984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İki İçerik">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tr-TR" smtClean="0"/>
              <a:t>Asıl başlık stili için tıklatın</a:t>
            </a:r>
            <a:endParaRPr lang="en-US" dirty="0"/>
          </a:p>
        </p:txBody>
      </p:sp>
      <p:sp>
        <p:nvSpPr>
          <p:cNvPr id="3" name="Content Placeholder 2"/>
          <p:cNvSpPr>
            <a:spLocks noGrp="1"/>
          </p:cNvSpPr>
          <p:nvPr>
            <p:ph sz="half" idx="1"/>
          </p:nvPr>
        </p:nvSpPr>
        <p:spPr>
          <a:xfrm>
            <a:off x="677334" y="2160589"/>
            <a:ext cx="4184035" cy="3880772"/>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Content Placeholder 3"/>
          <p:cNvSpPr>
            <a:spLocks noGrp="1"/>
          </p:cNvSpPr>
          <p:nvPr>
            <p:ph sz="half" idx="2"/>
          </p:nvPr>
        </p:nvSpPr>
        <p:spPr>
          <a:xfrm>
            <a:off x="5089970" y="2160589"/>
            <a:ext cx="4184034" cy="3880773"/>
          </a:xfrm>
        </p:spPr>
        <p:txBody>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Date Placeholder 4"/>
          <p:cNvSpPr>
            <a:spLocks noGrp="1"/>
          </p:cNvSpPr>
          <p:nvPr>
            <p:ph type="dt" sz="half" idx="10"/>
          </p:nvPr>
        </p:nvSpPr>
        <p:spPr/>
        <p:txBody>
          <a:bodyPr/>
          <a:lstStyle/>
          <a:p>
            <a:fld id="{E5F1B432-C9EA-4097-8244-155DFED7ACAC}" type="datetimeFigureOut">
              <a:rPr lang="tr-TR" smtClean="0"/>
              <a:t>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225884228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Karşılaştırma">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tr-TR" smtClean="0"/>
              <a:t>Asıl başlık stili için tıklatın</a:t>
            </a:r>
            <a:endParaRPr lang="en-US" dirty="0"/>
          </a:p>
        </p:txBody>
      </p:sp>
      <p:sp>
        <p:nvSpPr>
          <p:cNvPr id="3" name="Text Placeholder 2"/>
          <p:cNvSpPr>
            <a:spLocks noGrp="1"/>
          </p:cNvSpPr>
          <p:nvPr>
            <p:ph type="body" idx="1"/>
          </p:nvPr>
        </p:nvSpPr>
        <p:spPr>
          <a:xfrm>
            <a:off x="675745" y="2160983"/>
            <a:ext cx="4185623"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4" name="Content Placeholder 3"/>
          <p:cNvSpPr>
            <a:spLocks noGrp="1"/>
          </p:cNvSpPr>
          <p:nvPr>
            <p:ph sz="half" idx="2"/>
          </p:nvPr>
        </p:nvSpPr>
        <p:spPr>
          <a:xfrm>
            <a:off x="675745" y="2737245"/>
            <a:ext cx="4185623"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5" name="Text Placeholder 4"/>
          <p:cNvSpPr>
            <a:spLocks noGrp="1"/>
          </p:cNvSpPr>
          <p:nvPr>
            <p:ph type="body" sz="quarter" idx="3"/>
          </p:nvPr>
        </p:nvSpPr>
        <p:spPr>
          <a:xfrm>
            <a:off x="5088383" y="2160983"/>
            <a:ext cx="4185618" cy="576262"/>
          </a:xfrm>
        </p:spPr>
        <p:txBody>
          <a:bodyPr anchor="b">
            <a:noAutofit/>
          </a:bodyPr>
          <a:lstStyle>
            <a:lvl1pPr marL="0" indent="0">
              <a:buNone/>
              <a:defRPr sz="2400" b="0"/>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tr-TR" smtClean="0"/>
              <a:t>Asıl metin stillerini düzenlemek için tıklatın</a:t>
            </a:r>
          </a:p>
        </p:txBody>
      </p:sp>
      <p:sp>
        <p:nvSpPr>
          <p:cNvPr id="6" name="Content Placeholder 5"/>
          <p:cNvSpPr>
            <a:spLocks noGrp="1"/>
          </p:cNvSpPr>
          <p:nvPr>
            <p:ph sz="quarter" idx="4"/>
          </p:nvPr>
        </p:nvSpPr>
        <p:spPr>
          <a:xfrm>
            <a:off x="5088384" y="2737245"/>
            <a:ext cx="4185617" cy="330411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7" name="Date Placeholder 6"/>
          <p:cNvSpPr>
            <a:spLocks noGrp="1"/>
          </p:cNvSpPr>
          <p:nvPr>
            <p:ph type="dt" sz="half" idx="10"/>
          </p:nvPr>
        </p:nvSpPr>
        <p:spPr/>
        <p:txBody>
          <a:bodyPr/>
          <a:lstStyle/>
          <a:p>
            <a:fld id="{E5F1B432-C9EA-4097-8244-155DFED7ACAC}" type="datetimeFigureOut">
              <a:rPr lang="tr-TR" smtClean="0"/>
              <a:t>7.10.2021</a:t>
            </a:fld>
            <a:endParaRPr lang="tr-TR"/>
          </a:p>
        </p:txBody>
      </p:sp>
      <p:sp>
        <p:nvSpPr>
          <p:cNvPr id="8" name="Footer Placeholder 7"/>
          <p:cNvSpPr>
            <a:spLocks noGrp="1"/>
          </p:cNvSpPr>
          <p:nvPr>
            <p:ph type="ftr" sz="quarter" idx="11"/>
          </p:nvPr>
        </p:nvSpPr>
        <p:spPr/>
        <p:txBody>
          <a:bodyPr/>
          <a:lstStyle/>
          <a:p>
            <a:endParaRPr lang="tr-TR"/>
          </a:p>
        </p:txBody>
      </p:sp>
      <p:sp>
        <p:nvSpPr>
          <p:cNvPr id="9" name="Slide Number Placeholder 8"/>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2582258333"/>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Yalnızca Başlık">
    <p:spTree>
      <p:nvGrpSpPr>
        <p:cNvPr id="1" name=""/>
        <p:cNvGrpSpPr/>
        <p:nvPr/>
      </p:nvGrpSpPr>
      <p:grpSpPr>
        <a:xfrm>
          <a:off x="0" y="0"/>
          <a:ext cx="0" cy="0"/>
          <a:chOff x="0" y="0"/>
          <a:chExt cx="0" cy="0"/>
        </a:xfrm>
      </p:grpSpPr>
      <p:sp>
        <p:nvSpPr>
          <p:cNvPr id="2" name="Title 1"/>
          <p:cNvSpPr>
            <a:spLocks noGrp="1"/>
          </p:cNvSpPr>
          <p:nvPr>
            <p:ph type="title"/>
          </p:nvPr>
        </p:nvSpPr>
        <p:spPr>
          <a:xfrm>
            <a:off x="677334" y="609600"/>
            <a:ext cx="8596668" cy="1320800"/>
          </a:xfrm>
        </p:spPr>
        <p:txBody>
          <a:bodyPr/>
          <a:lstStyle/>
          <a:p>
            <a:r>
              <a:rPr lang="tr-TR" smtClean="0"/>
              <a:t>Asıl başlık stili için tıklatın</a:t>
            </a:r>
            <a:endParaRPr lang="en-US" dirty="0"/>
          </a:p>
        </p:txBody>
      </p:sp>
      <p:sp>
        <p:nvSpPr>
          <p:cNvPr id="3" name="Date Placeholder 2"/>
          <p:cNvSpPr>
            <a:spLocks noGrp="1"/>
          </p:cNvSpPr>
          <p:nvPr>
            <p:ph type="dt" sz="half" idx="10"/>
          </p:nvPr>
        </p:nvSpPr>
        <p:spPr/>
        <p:txBody>
          <a:bodyPr/>
          <a:lstStyle/>
          <a:p>
            <a:fld id="{E5F1B432-C9EA-4097-8244-155DFED7ACAC}" type="datetimeFigureOut">
              <a:rPr lang="tr-TR" smtClean="0"/>
              <a:t>7.10.2021</a:t>
            </a:fld>
            <a:endParaRPr lang="tr-TR"/>
          </a:p>
        </p:txBody>
      </p:sp>
      <p:sp>
        <p:nvSpPr>
          <p:cNvPr id="4" name="Footer Placeholder 3"/>
          <p:cNvSpPr>
            <a:spLocks noGrp="1"/>
          </p:cNvSpPr>
          <p:nvPr>
            <p:ph type="ftr" sz="quarter" idx="11"/>
          </p:nvPr>
        </p:nvSpPr>
        <p:spPr/>
        <p:txBody>
          <a:bodyPr/>
          <a:lstStyle/>
          <a:p>
            <a:endParaRPr lang="tr-TR"/>
          </a:p>
        </p:txBody>
      </p:sp>
      <p:sp>
        <p:nvSpPr>
          <p:cNvPr id="5" name="Slide Number Placeholder 4"/>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8610296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oş">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E5F1B432-C9EA-4097-8244-155DFED7ACAC}" type="datetimeFigureOut">
              <a:rPr lang="tr-TR" smtClean="0"/>
              <a:t>7.10.2021</a:t>
            </a:fld>
            <a:endParaRPr lang="tr-TR"/>
          </a:p>
        </p:txBody>
      </p:sp>
      <p:sp>
        <p:nvSpPr>
          <p:cNvPr id="3" name="Footer Placeholder 2"/>
          <p:cNvSpPr>
            <a:spLocks noGrp="1"/>
          </p:cNvSpPr>
          <p:nvPr>
            <p:ph type="ftr" sz="quarter" idx="11"/>
          </p:nvPr>
        </p:nvSpPr>
        <p:spPr/>
        <p:txBody>
          <a:bodyPr/>
          <a:lstStyle/>
          <a:p>
            <a:endParaRPr lang="tr-TR"/>
          </a:p>
        </p:txBody>
      </p:sp>
      <p:sp>
        <p:nvSpPr>
          <p:cNvPr id="4" name="Slide Number Placeholder 3"/>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1784697330"/>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Başlıklı İçerik">
    <p:spTree>
      <p:nvGrpSpPr>
        <p:cNvPr id="1" name=""/>
        <p:cNvGrpSpPr/>
        <p:nvPr/>
      </p:nvGrpSpPr>
      <p:grpSpPr>
        <a:xfrm>
          <a:off x="0" y="0"/>
          <a:ext cx="0" cy="0"/>
          <a:chOff x="0" y="0"/>
          <a:chExt cx="0" cy="0"/>
        </a:xfrm>
      </p:grpSpPr>
      <p:sp>
        <p:nvSpPr>
          <p:cNvPr id="2" name="Title 1"/>
          <p:cNvSpPr>
            <a:spLocks noGrp="1"/>
          </p:cNvSpPr>
          <p:nvPr>
            <p:ph type="title"/>
          </p:nvPr>
        </p:nvSpPr>
        <p:spPr>
          <a:xfrm>
            <a:off x="677334" y="1498604"/>
            <a:ext cx="3854528" cy="1278466"/>
          </a:xfrm>
        </p:spPr>
        <p:txBody>
          <a:bodyPr anchor="b">
            <a:normAutofit/>
          </a:bodyPr>
          <a:lstStyle>
            <a:lvl1pPr>
              <a:defRPr sz="2000"/>
            </a:lvl1pPr>
          </a:lstStyle>
          <a:p>
            <a:r>
              <a:rPr lang="tr-TR" smtClean="0"/>
              <a:t>Asıl başlık stili için tıklatın</a:t>
            </a:r>
            <a:endParaRPr lang="en-US" dirty="0"/>
          </a:p>
        </p:txBody>
      </p:sp>
      <p:sp>
        <p:nvSpPr>
          <p:cNvPr id="3" name="Content Placeholder 2"/>
          <p:cNvSpPr>
            <a:spLocks noGrp="1"/>
          </p:cNvSpPr>
          <p:nvPr>
            <p:ph idx="1"/>
          </p:nvPr>
        </p:nvSpPr>
        <p:spPr>
          <a:xfrm>
            <a:off x="4760461" y="514924"/>
            <a:ext cx="4513541" cy="5526437"/>
          </a:xfrm>
        </p:spPr>
        <p:txBody>
          <a:bodyPr>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Text Placeholder 3"/>
          <p:cNvSpPr>
            <a:spLocks noGrp="1"/>
          </p:cNvSpPr>
          <p:nvPr>
            <p:ph type="body" sz="half" idx="2"/>
          </p:nvPr>
        </p:nvSpPr>
        <p:spPr>
          <a:xfrm>
            <a:off x="677334" y="2777069"/>
            <a:ext cx="3854528" cy="2584449"/>
          </a:xfrm>
        </p:spPr>
        <p:txBody>
          <a:bodyPr>
            <a:normAutofit/>
          </a:bodyPr>
          <a:lstStyle>
            <a:lvl1pPr marL="0" indent="0">
              <a:buNone/>
              <a:defRPr sz="1400"/>
            </a:lvl1pPr>
            <a:lvl2pPr marL="457063" indent="0">
              <a:buNone/>
              <a:defRPr sz="1400"/>
            </a:lvl2pPr>
            <a:lvl3pPr marL="914126" indent="0">
              <a:buNone/>
              <a:defRPr sz="1200"/>
            </a:lvl3pPr>
            <a:lvl4pPr marL="1371189" indent="0">
              <a:buNone/>
              <a:defRPr sz="1000"/>
            </a:lvl4pPr>
            <a:lvl5pPr marL="1828251" indent="0">
              <a:buNone/>
              <a:defRPr sz="1000"/>
            </a:lvl5pPr>
            <a:lvl6pPr marL="2285314" indent="0">
              <a:buNone/>
              <a:defRPr sz="1000"/>
            </a:lvl6pPr>
            <a:lvl7pPr marL="2742377" indent="0">
              <a:buNone/>
              <a:defRPr sz="1000"/>
            </a:lvl7pPr>
            <a:lvl8pPr marL="3199440" indent="0">
              <a:buNone/>
              <a:defRPr sz="1000"/>
            </a:lvl8pPr>
            <a:lvl9pPr marL="3656503" indent="0">
              <a:buNone/>
              <a:defRPr sz="10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5F1B432-C9EA-4097-8244-155DFED7ACAC}" type="datetimeFigureOut">
              <a:rPr lang="tr-TR" smtClean="0"/>
              <a:t>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4292885740"/>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Başlıklı Resim">
    <p:spTree>
      <p:nvGrpSpPr>
        <p:cNvPr id="1" name=""/>
        <p:cNvGrpSpPr/>
        <p:nvPr/>
      </p:nvGrpSpPr>
      <p:grpSpPr>
        <a:xfrm>
          <a:off x="0" y="0"/>
          <a:ext cx="0" cy="0"/>
          <a:chOff x="0" y="0"/>
          <a:chExt cx="0" cy="0"/>
        </a:xfrm>
      </p:grpSpPr>
      <p:sp>
        <p:nvSpPr>
          <p:cNvPr id="2" name="Title 1"/>
          <p:cNvSpPr>
            <a:spLocks noGrp="1"/>
          </p:cNvSpPr>
          <p:nvPr>
            <p:ph type="title"/>
          </p:nvPr>
        </p:nvSpPr>
        <p:spPr>
          <a:xfrm>
            <a:off x="677334" y="4800600"/>
            <a:ext cx="8596667" cy="566738"/>
          </a:xfrm>
        </p:spPr>
        <p:txBody>
          <a:bodyPr anchor="b">
            <a:normAutofit/>
          </a:bodyPr>
          <a:lstStyle>
            <a:lvl1pPr algn="l">
              <a:defRPr sz="2400" b="0"/>
            </a:lvl1pPr>
          </a:lstStyle>
          <a:p>
            <a:r>
              <a:rPr lang="tr-TR" smtClean="0"/>
              <a:t>Asıl başlık stili için tıklatın</a:t>
            </a:r>
            <a:endParaRPr lang="en-US" dirty="0"/>
          </a:p>
        </p:txBody>
      </p:sp>
      <p:sp>
        <p:nvSpPr>
          <p:cNvPr id="3" name="Picture Placeholder 2"/>
          <p:cNvSpPr>
            <a:spLocks noGrp="1" noChangeAspect="1"/>
          </p:cNvSpPr>
          <p:nvPr>
            <p:ph type="pic" idx="1"/>
          </p:nvPr>
        </p:nvSpPr>
        <p:spPr>
          <a:xfrm>
            <a:off x="677334" y="609600"/>
            <a:ext cx="8596668" cy="3845718"/>
          </a:xfrm>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tr-TR" smtClean="0"/>
              <a:t>Resim eklemek için simgeyi tıklatın</a:t>
            </a:r>
            <a:endParaRPr lang="en-US" dirty="0"/>
          </a:p>
        </p:txBody>
      </p:sp>
      <p:sp>
        <p:nvSpPr>
          <p:cNvPr id="4" name="Text Placeholder 3"/>
          <p:cNvSpPr>
            <a:spLocks noGrp="1"/>
          </p:cNvSpPr>
          <p:nvPr>
            <p:ph type="body" sz="half" idx="2"/>
          </p:nvPr>
        </p:nvSpPr>
        <p:spPr>
          <a:xfrm>
            <a:off x="677334" y="5367338"/>
            <a:ext cx="8596667" cy="674024"/>
          </a:xfrm>
        </p:spPr>
        <p:txBody>
          <a:bodyPr>
            <a:normAutofit/>
          </a:bodyPr>
          <a:lstStyle>
            <a:lvl1pPr marL="0" indent="0">
              <a:buNone/>
              <a:defRPr sz="12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tr-TR" smtClean="0"/>
              <a:t>Asıl metin stillerini düzenlemek için tıklatın</a:t>
            </a:r>
          </a:p>
        </p:txBody>
      </p:sp>
      <p:sp>
        <p:nvSpPr>
          <p:cNvPr id="5" name="Date Placeholder 4"/>
          <p:cNvSpPr>
            <a:spLocks noGrp="1"/>
          </p:cNvSpPr>
          <p:nvPr>
            <p:ph type="dt" sz="half" idx="10"/>
          </p:nvPr>
        </p:nvSpPr>
        <p:spPr/>
        <p:txBody>
          <a:bodyPr/>
          <a:lstStyle/>
          <a:p>
            <a:fld id="{E5F1B432-C9EA-4097-8244-155DFED7ACAC}" type="datetimeFigureOut">
              <a:rPr lang="tr-TR" smtClean="0"/>
              <a:t>7.10.2021</a:t>
            </a:fld>
            <a:endParaRPr lang="tr-TR"/>
          </a:p>
        </p:txBody>
      </p:sp>
      <p:sp>
        <p:nvSpPr>
          <p:cNvPr id="6" name="Footer Placeholder 5"/>
          <p:cNvSpPr>
            <a:spLocks noGrp="1"/>
          </p:cNvSpPr>
          <p:nvPr>
            <p:ph type="ftr" sz="quarter" idx="11"/>
          </p:nvPr>
        </p:nvSpPr>
        <p:spPr/>
        <p:txBody>
          <a:bodyPr/>
          <a:lstStyle/>
          <a:p>
            <a:endParaRPr lang="tr-TR"/>
          </a:p>
        </p:txBody>
      </p:sp>
      <p:sp>
        <p:nvSpPr>
          <p:cNvPr id="7" name="Slide Number Placeholder 6"/>
          <p:cNvSpPr>
            <a:spLocks noGrp="1"/>
          </p:cNvSpPr>
          <p:nvPr>
            <p:ph type="sldNum" sz="quarter" idx="12"/>
          </p:nvPr>
        </p:nvSpPr>
        <p:spPr/>
        <p:txBody>
          <a:bodyPr/>
          <a:lstStyle/>
          <a:p>
            <a:fld id="{2AFFFE1D-9ABB-4D4F-9FED-2D6C3689292D}" type="slidenum">
              <a:rPr lang="tr-TR" smtClean="0"/>
              <a:t>‹#›</a:t>
            </a:fld>
            <a:endParaRPr lang="tr-TR"/>
          </a:p>
        </p:txBody>
      </p:sp>
    </p:spTree>
    <p:extLst>
      <p:ext uri="{BB962C8B-B14F-4D97-AF65-F5344CB8AC3E}">
        <p14:creationId xmlns:p14="http://schemas.microsoft.com/office/powerpoint/2010/main" val="67983859"/>
      </p:ext>
    </p:extLst>
  </p:cSld>
  <p:clrMapOvr>
    <a:masterClrMapping/>
  </p:clrMapOvr>
</p:sldLayout>
</file>

<file path=ppt/slideMasters/_rels/slideMaster1.xml.rels><?xml version="1.0" encoding="UTF-8" standalone="yes"?>
<Relationships xmlns="http://schemas.openxmlformats.org/package/2006/relationships"><Relationship Id="rId11" Type="http://schemas.openxmlformats.org/officeDocument/2006/relationships/slideLayout" Target="../slideLayouts/slideLayout11.xml"/><Relationship Id="rId12" Type="http://schemas.openxmlformats.org/officeDocument/2006/relationships/slideLayout" Target="../slideLayouts/slideLayout12.xml"/><Relationship Id="rId13" Type="http://schemas.openxmlformats.org/officeDocument/2006/relationships/slideLayout" Target="../slideLayouts/slideLayout13.xml"/><Relationship Id="rId14" Type="http://schemas.openxmlformats.org/officeDocument/2006/relationships/slideLayout" Target="../slideLayouts/slideLayout14.xml"/><Relationship Id="rId15" Type="http://schemas.openxmlformats.org/officeDocument/2006/relationships/slideLayout" Target="../slideLayouts/slideLayout15.xml"/><Relationship Id="rId16" Type="http://schemas.openxmlformats.org/officeDocument/2006/relationships/slideLayout" Target="../slideLayouts/slideLayout16.xml"/><Relationship Id="rId17" Type="http://schemas.openxmlformats.org/officeDocument/2006/relationships/theme" Target="../theme/theme1.xml"/><Relationship Id="rId1" Type="http://schemas.openxmlformats.org/officeDocument/2006/relationships/slideLayout" Target="../slideLayouts/slideLayout1.xml"/><Relationship Id="rId2" Type="http://schemas.openxmlformats.org/officeDocument/2006/relationships/slideLayout" Target="../slideLayouts/slideLayout2.xml"/><Relationship Id="rId3" Type="http://schemas.openxmlformats.org/officeDocument/2006/relationships/slideLayout" Target="../slideLayouts/slideLayout3.xml"/><Relationship Id="rId4" Type="http://schemas.openxmlformats.org/officeDocument/2006/relationships/slideLayout" Target="../slideLayouts/slideLayout4.xml"/><Relationship Id="rId5" Type="http://schemas.openxmlformats.org/officeDocument/2006/relationships/slideLayout" Target="../slideLayouts/slideLayout5.xml"/><Relationship Id="rId6" Type="http://schemas.openxmlformats.org/officeDocument/2006/relationships/slideLayout" Target="../slideLayouts/slideLayout6.xml"/><Relationship Id="rId7" Type="http://schemas.openxmlformats.org/officeDocument/2006/relationships/slideLayout" Target="../slideLayouts/slideLayout7.xml"/><Relationship Id="rId8" Type="http://schemas.openxmlformats.org/officeDocument/2006/relationships/slideLayout" Target="../slideLayouts/slideLayout8.xml"/><Relationship Id="rId9" Type="http://schemas.openxmlformats.org/officeDocument/2006/relationships/slideLayout" Target="../slideLayouts/slideLayout9.xml"/><Relationship Id="rId10" Type="http://schemas.openxmlformats.org/officeDocument/2006/relationships/slideLayout" Target="../slideLayouts/slideLayout10.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grpSp>
        <p:nvGrpSpPr>
          <p:cNvPr id="29" name="Group 28"/>
          <p:cNvGrpSpPr/>
          <p:nvPr/>
        </p:nvGrpSpPr>
        <p:grpSpPr>
          <a:xfrm>
            <a:off x="0" y="-8467"/>
            <a:ext cx="12192000" cy="6866467"/>
            <a:chOff x="0" y="-8467"/>
            <a:chExt cx="12192000" cy="6866467"/>
          </a:xfrm>
        </p:grpSpPr>
        <p:cxnSp>
          <p:nvCxnSpPr>
            <p:cNvPr id="19" name="Straight Connector 18"/>
            <p:cNvCxnSpPr/>
            <p:nvPr/>
          </p:nvCxnSpPr>
          <p:spPr>
            <a:xfrm>
              <a:off x="9371012" y="0"/>
              <a:ext cx="1219200" cy="6858000"/>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cxnSp>
          <p:nvCxnSpPr>
            <p:cNvPr id="20" name="Straight Connector 19"/>
            <p:cNvCxnSpPr/>
            <p:nvPr/>
          </p:nvCxnSpPr>
          <p:spPr>
            <a:xfrm flipH="1">
              <a:off x="7425267" y="3681413"/>
              <a:ext cx="4763558" cy="3176587"/>
            </a:xfrm>
            <a:prstGeom prst="line">
              <a:avLst/>
            </a:prstGeom>
            <a:ln w="9525">
              <a:solidFill>
                <a:schemeClr val="accent1">
                  <a:alpha val="70000"/>
                </a:schemeClr>
              </a:solidFill>
            </a:ln>
          </p:spPr>
          <p:style>
            <a:lnRef idx="2">
              <a:schemeClr val="accent1"/>
            </a:lnRef>
            <a:fillRef idx="0">
              <a:schemeClr val="accent1"/>
            </a:fillRef>
            <a:effectRef idx="1">
              <a:schemeClr val="accent1"/>
            </a:effectRef>
            <a:fontRef idx="minor">
              <a:schemeClr val="tx1"/>
            </a:fontRef>
          </p:style>
        </p:cxnSp>
        <p:sp>
          <p:nvSpPr>
            <p:cNvPr id="21" name="Rectangle 23"/>
            <p:cNvSpPr/>
            <p:nvPr/>
          </p:nvSpPr>
          <p:spPr>
            <a:xfrm>
              <a:off x="9181476" y="-8467"/>
              <a:ext cx="3007349" cy="6866467"/>
            </a:xfrm>
            <a:custGeom>
              <a:avLst/>
              <a:gdLst/>
              <a:ahLst/>
              <a:cxnLst/>
              <a:rect l="l" t="t" r="r" b="b"/>
              <a:pathLst>
                <a:path w="3007349" h="6866467">
                  <a:moveTo>
                    <a:pt x="2045532" y="0"/>
                  </a:moveTo>
                  <a:lnTo>
                    <a:pt x="3007349" y="0"/>
                  </a:lnTo>
                  <a:lnTo>
                    <a:pt x="3007349" y="6866467"/>
                  </a:lnTo>
                  <a:lnTo>
                    <a:pt x="0" y="6866467"/>
                  </a:lnTo>
                  <a:lnTo>
                    <a:pt x="2045532" y="0"/>
                  </a:lnTo>
                  <a:close/>
                </a:path>
              </a:pathLst>
            </a:custGeom>
            <a:solidFill>
              <a:schemeClr val="accent1">
                <a:alpha val="3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2" name="Rectangle 25"/>
            <p:cNvSpPr/>
            <p:nvPr/>
          </p:nvSpPr>
          <p:spPr>
            <a:xfrm>
              <a:off x="9603442" y="-8467"/>
              <a:ext cx="2588558" cy="6866467"/>
            </a:xfrm>
            <a:custGeom>
              <a:avLst/>
              <a:gdLst/>
              <a:ahLst/>
              <a:cxnLst/>
              <a:rect l="l" t="t" r="r" b="b"/>
              <a:pathLst>
                <a:path w="2573311" h="6866467">
                  <a:moveTo>
                    <a:pt x="0" y="0"/>
                  </a:moveTo>
                  <a:lnTo>
                    <a:pt x="2573311" y="0"/>
                  </a:lnTo>
                  <a:lnTo>
                    <a:pt x="2573311" y="6866467"/>
                  </a:lnTo>
                  <a:lnTo>
                    <a:pt x="1202336" y="6866467"/>
                  </a:lnTo>
                  <a:lnTo>
                    <a:pt x="0" y="0"/>
                  </a:lnTo>
                  <a:close/>
                </a:path>
              </a:pathLst>
            </a:custGeom>
            <a:solidFill>
              <a:schemeClr val="accent1">
                <a:alpha val="2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3" name="Isosceles Triangle 22"/>
            <p:cNvSpPr/>
            <p:nvPr/>
          </p:nvSpPr>
          <p:spPr>
            <a:xfrm>
              <a:off x="8932333" y="3048000"/>
              <a:ext cx="3259667" cy="3810000"/>
            </a:xfrm>
            <a:prstGeom prst="triangle">
              <a:avLst>
                <a:gd name="adj" fmla="val 100000"/>
              </a:avLst>
            </a:prstGeom>
            <a:solidFill>
              <a:schemeClr val="accent1">
                <a:alpha val="72000"/>
              </a:schemeClr>
            </a:solidFill>
            <a:ln>
              <a:noFill/>
            </a:ln>
            <a:effectLst/>
          </p:spPr>
          <p:style>
            <a:lnRef idx="1">
              <a:schemeClr val="accent1"/>
            </a:lnRef>
            <a:fillRef idx="3">
              <a:schemeClr val="accent1"/>
            </a:fillRef>
            <a:effectRef idx="2">
              <a:schemeClr val="accent1"/>
            </a:effectRef>
            <a:fontRef idx="minor">
              <a:schemeClr val="lt1"/>
            </a:fontRef>
          </p:style>
        </p:sp>
        <p:sp>
          <p:nvSpPr>
            <p:cNvPr id="24" name="Rectangle 27"/>
            <p:cNvSpPr/>
            <p:nvPr/>
          </p:nvSpPr>
          <p:spPr>
            <a:xfrm>
              <a:off x="9334500" y="-8467"/>
              <a:ext cx="2854326" cy="6866467"/>
            </a:xfrm>
            <a:custGeom>
              <a:avLst/>
              <a:gdLst/>
              <a:ahLst/>
              <a:cxnLst/>
              <a:rect l="l" t="t" r="r" b="b"/>
              <a:pathLst>
                <a:path w="2858013" h="6866467">
                  <a:moveTo>
                    <a:pt x="0" y="0"/>
                  </a:moveTo>
                  <a:lnTo>
                    <a:pt x="2858013" y="0"/>
                  </a:lnTo>
                  <a:lnTo>
                    <a:pt x="2858013" y="6866467"/>
                  </a:lnTo>
                  <a:lnTo>
                    <a:pt x="2473942" y="6866467"/>
                  </a:lnTo>
                  <a:lnTo>
                    <a:pt x="0" y="0"/>
                  </a:lnTo>
                  <a:close/>
                </a:path>
              </a:pathLst>
            </a:custGeom>
            <a:solidFill>
              <a:schemeClr val="accent1">
                <a:lumMod val="75000"/>
                <a:alpha val="5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5" name="Rectangle 28"/>
            <p:cNvSpPr/>
            <p:nvPr/>
          </p:nvSpPr>
          <p:spPr>
            <a:xfrm>
              <a:off x="10898730" y="-8467"/>
              <a:ext cx="1290094" cy="6866467"/>
            </a:xfrm>
            <a:custGeom>
              <a:avLst/>
              <a:gdLst/>
              <a:ahLst/>
              <a:cxnLst/>
              <a:rect l="l" t="t" r="r" b="b"/>
              <a:pathLst>
                <a:path w="1290094" h="6858000">
                  <a:moveTo>
                    <a:pt x="1019735" y="0"/>
                  </a:moveTo>
                  <a:lnTo>
                    <a:pt x="1290094" y="0"/>
                  </a:lnTo>
                  <a:lnTo>
                    <a:pt x="1290094" y="6858000"/>
                  </a:lnTo>
                  <a:lnTo>
                    <a:pt x="0" y="6858000"/>
                  </a:lnTo>
                  <a:lnTo>
                    <a:pt x="1019735" y="0"/>
                  </a:lnTo>
                  <a:close/>
                </a:path>
              </a:pathLst>
            </a:cu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6" name="Rectangle 29"/>
            <p:cNvSpPr/>
            <p:nvPr/>
          </p:nvSpPr>
          <p:spPr>
            <a:xfrm>
              <a:off x="10938999" y="-8467"/>
              <a:ext cx="1249825" cy="6866467"/>
            </a:xfrm>
            <a:custGeom>
              <a:avLst/>
              <a:gdLst/>
              <a:ahLst/>
              <a:cxnLst/>
              <a:rect l="l" t="t" r="r" b="b"/>
              <a:pathLst>
                <a:path w="1249825" h="6858000">
                  <a:moveTo>
                    <a:pt x="0" y="0"/>
                  </a:moveTo>
                  <a:lnTo>
                    <a:pt x="1249825" y="0"/>
                  </a:lnTo>
                  <a:lnTo>
                    <a:pt x="1249825" y="6858000"/>
                  </a:lnTo>
                  <a:lnTo>
                    <a:pt x="1109382" y="6858000"/>
                  </a:lnTo>
                  <a:lnTo>
                    <a:pt x="0" y="0"/>
                  </a:lnTo>
                  <a:close/>
                </a:path>
              </a:pathLst>
            </a:custGeom>
            <a:solidFill>
              <a:schemeClr val="accent1">
                <a:lumMod val="50000"/>
                <a:alpha val="80000"/>
              </a:schemeClr>
            </a:solidFill>
            <a:ln>
              <a:noFill/>
            </a:ln>
            <a:effectLst/>
          </p:spPr>
          <p:style>
            <a:lnRef idx="1">
              <a:schemeClr val="accent1"/>
            </a:lnRef>
            <a:fillRef idx="3">
              <a:schemeClr val="accent1"/>
            </a:fillRef>
            <a:effectRef idx="2">
              <a:schemeClr val="accent1"/>
            </a:effectRef>
            <a:fontRef idx="minor">
              <a:schemeClr val="lt1"/>
            </a:fontRef>
          </p:style>
        </p:sp>
        <p:sp>
          <p:nvSpPr>
            <p:cNvPr id="27" name="Isosceles Triangle 26"/>
            <p:cNvSpPr/>
            <p:nvPr/>
          </p:nvSpPr>
          <p:spPr>
            <a:xfrm>
              <a:off x="10371666" y="3589867"/>
              <a:ext cx="1817159" cy="3268133"/>
            </a:xfrm>
            <a:prstGeom prst="triangle">
              <a:avLst>
                <a:gd name="adj" fmla="val 100000"/>
              </a:avLst>
            </a:prstGeom>
            <a:solidFill>
              <a:schemeClr val="accent1">
                <a:lumMod val="50000"/>
                <a:alpha val="66000"/>
              </a:schemeClr>
            </a:solidFill>
            <a:ln>
              <a:noFill/>
            </a:ln>
            <a:effectLst/>
          </p:spPr>
          <p:style>
            <a:lnRef idx="1">
              <a:schemeClr val="accent1"/>
            </a:lnRef>
            <a:fillRef idx="3">
              <a:schemeClr val="accent1"/>
            </a:fillRef>
            <a:effectRef idx="2">
              <a:schemeClr val="accent1"/>
            </a:effectRef>
            <a:fontRef idx="minor">
              <a:schemeClr val="lt1"/>
            </a:fontRef>
          </p:style>
        </p:sp>
        <p:sp>
          <p:nvSpPr>
            <p:cNvPr id="28" name="Isosceles Triangle 27"/>
            <p:cNvSpPr/>
            <p:nvPr/>
          </p:nvSpPr>
          <p:spPr>
            <a:xfrm>
              <a:off x="0" y="4013200"/>
              <a:ext cx="448733" cy="2844800"/>
            </a:xfrm>
            <a:prstGeom prst="triangle">
              <a:avLst>
                <a:gd name="adj" fmla="val 0"/>
              </a:avLst>
            </a:prstGeom>
            <a:solidFill>
              <a:schemeClr val="accent1">
                <a:lumMod val="75000"/>
                <a:alpha val="70000"/>
              </a:schemeClr>
            </a:solidFill>
            <a:ln>
              <a:noFill/>
            </a:ln>
            <a:effectLst/>
          </p:spPr>
          <p:style>
            <a:lnRef idx="1">
              <a:schemeClr val="accent1"/>
            </a:lnRef>
            <a:fillRef idx="3">
              <a:schemeClr val="accent1"/>
            </a:fillRef>
            <a:effectRef idx="2">
              <a:schemeClr val="accent1"/>
            </a:effectRef>
            <a:fontRef idx="minor">
              <a:schemeClr val="lt1"/>
            </a:fontRef>
          </p:style>
        </p:sp>
      </p:grpSp>
      <p:sp>
        <p:nvSpPr>
          <p:cNvPr id="2" name="Title Placeholder 1"/>
          <p:cNvSpPr>
            <a:spLocks noGrp="1"/>
          </p:cNvSpPr>
          <p:nvPr>
            <p:ph type="title"/>
          </p:nvPr>
        </p:nvSpPr>
        <p:spPr>
          <a:xfrm>
            <a:off x="677334" y="609600"/>
            <a:ext cx="8596668" cy="1320800"/>
          </a:xfrm>
          <a:prstGeom prst="rect">
            <a:avLst/>
          </a:prstGeom>
        </p:spPr>
        <p:txBody>
          <a:bodyPr vert="horz" lIns="91440" tIns="45720" rIns="91440" bIns="45720" rtlCol="0" anchor="t">
            <a:normAutofit/>
          </a:bodyPr>
          <a:lstStyle/>
          <a:p>
            <a:r>
              <a:rPr lang="tr-TR" smtClean="0"/>
              <a:t>Asıl başlık stili için tıklatın</a:t>
            </a:r>
            <a:endParaRPr lang="en-US" dirty="0"/>
          </a:p>
        </p:txBody>
      </p:sp>
      <p:sp>
        <p:nvSpPr>
          <p:cNvPr id="3" name="Text Placeholder 2"/>
          <p:cNvSpPr>
            <a:spLocks noGrp="1"/>
          </p:cNvSpPr>
          <p:nvPr>
            <p:ph type="body" idx="1"/>
          </p:nvPr>
        </p:nvSpPr>
        <p:spPr>
          <a:xfrm>
            <a:off x="677334" y="2160589"/>
            <a:ext cx="8596668" cy="3880773"/>
          </a:xfrm>
          <a:prstGeom prst="rect">
            <a:avLst/>
          </a:prstGeom>
        </p:spPr>
        <p:txBody>
          <a:bodyPr vert="horz" lIns="91440" tIns="45720" rIns="91440" bIns="45720" rtlCol="0">
            <a:normAutofit/>
          </a:bodyPr>
          <a:lstStyle/>
          <a:p>
            <a:pPr lvl="0"/>
            <a:r>
              <a:rPr lang="tr-TR" smtClean="0"/>
              <a:t>Asıl metin stillerini düzenlemek için tıklatın</a:t>
            </a:r>
          </a:p>
          <a:p>
            <a:pPr lvl="1"/>
            <a:r>
              <a:rPr lang="tr-TR" smtClean="0"/>
              <a:t>İkinci düzey</a:t>
            </a:r>
          </a:p>
          <a:p>
            <a:pPr lvl="2"/>
            <a:r>
              <a:rPr lang="tr-TR" smtClean="0"/>
              <a:t>Üçüncü düzey</a:t>
            </a:r>
          </a:p>
          <a:p>
            <a:pPr lvl="3"/>
            <a:r>
              <a:rPr lang="tr-TR" smtClean="0"/>
              <a:t>Dördüncü düzey</a:t>
            </a:r>
          </a:p>
          <a:p>
            <a:pPr lvl="4"/>
            <a:r>
              <a:rPr lang="tr-TR" smtClean="0"/>
              <a:t>Beşinci düzey</a:t>
            </a:r>
            <a:endParaRPr lang="en-US" dirty="0"/>
          </a:p>
        </p:txBody>
      </p:sp>
      <p:sp>
        <p:nvSpPr>
          <p:cNvPr id="4" name="Date Placeholder 3"/>
          <p:cNvSpPr>
            <a:spLocks noGrp="1"/>
          </p:cNvSpPr>
          <p:nvPr>
            <p:ph type="dt" sz="half" idx="2"/>
          </p:nvPr>
        </p:nvSpPr>
        <p:spPr>
          <a:xfrm>
            <a:off x="7205133" y="6041362"/>
            <a:ext cx="911939" cy="365125"/>
          </a:xfrm>
          <a:prstGeom prst="rect">
            <a:avLst/>
          </a:prstGeom>
        </p:spPr>
        <p:txBody>
          <a:bodyPr vert="horz" lIns="91440" tIns="45720" rIns="91440" bIns="45720" rtlCol="0" anchor="ctr"/>
          <a:lstStyle>
            <a:lvl1pPr algn="r">
              <a:defRPr sz="900">
                <a:solidFill>
                  <a:schemeClr val="tx1">
                    <a:tint val="75000"/>
                  </a:schemeClr>
                </a:solidFill>
              </a:defRPr>
            </a:lvl1pPr>
          </a:lstStyle>
          <a:p>
            <a:fld id="{E5F1B432-C9EA-4097-8244-155DFED7ACAC}" type="datetimeFigureOut">
              <a:rPr lang="tr-TR" smtClean="0"/>
              <a:t>7.10.2021</a:t>
            </a:fld>
            <a:endParaRPr lang="tr-TR"/>
          </a:p>
        </p:txBody>
      </p:sp>
      <p:sp>
        <p:nvSpPr>
          <p:cNvPr id="5" name="Footer Placeholder 4"/>
          <p:cNvSpPr>
            <a:spLocks noGrp="1"/>
          </p:cNvSpPr>
          <p:nvPr>
            <p:ph type="ftr" sz="quarter" idx="3"/>
          </p:nvPr>
        </p:nvSpPr>
        <p:spPr>
          <a:xfrm>
            <a:off x="677334" y="6041362"/>
            <a:ext cx="6297612" cy="365125"/>
          </a:xfrm>
          <a:prstGeom prst="rect">
            <a:avLst/>
          </a:prstGeom>
        </p:spPr>
        <p:txBody>
          <a:bodyPr vert="horz" lIns="91440" tIns="45720" rIns="91440" bIns="45720" rtlCol="0" anchor="ctr"/>
          <a:lstStyle>
            <a:lvl1pPr algn="l">
              <a:defRPr sz="900">
                <a:solidFill>
                  <a:schemeClr val="tx1">
                    <a:tint val="75000"/>
                  </a:schemeClr>
                </a:solidFill>
              </a:defRPr>
            </a:lvl1pPr>
          </a:lstStyle>
          <a:p>
            <a:endParaRPr lang="tr-TR"/>
          </a:p>
        </p:txBody>
      </p:sp>
      <p:sp>
        <p:nvSpPr>
          <p:cNvPr id="6" name="Slide Number Placeholder 5"/>
          <p:cNvSpPr>
            <a:spLocks noGrp="1"/>
          </p:cNvSpPr>
          <p:nvPr>
            <p:ph type="sldNum" sz="quarter" idx="4"/>
          </p:nvPr>
        </p:nvSpPr>
        <p:spPr>
          <a:xfrm>
            <a:off x="8590663" y="6041362"/>
            <a:ext cx="683339" cy="365125"/>
          </a:xfrm>
          <a:prstGeom prst="rect">
            <a:avLst/>
          </a:prstGeom>
        </p:spPr>
        <p:txBody>
          <a:bodyPr vert="horz" lIns="91440" tIns="45720" rIns="91440" bIns="45720" rtlCol="0" anchor="ctr"/>
          <a:lstStyle>
            <a:lvl1pPr algn="r">
              <a:defRPr sz="900">
                <a:solidFill>
                  <a:schemeClr val="accent1">
                    <a:lumMod val="75000"/>
                  </a:schemeClr>
                </a:solidFill>
              </a:defRPr>
            </a:lvl1pPr>
          </a:lstStyle>
          <a:p>
            <a:fld id="{2AFFFE1D-9ABB-4D4F-9FED-2D6C3689292D}" type="slidenum">
              <a:rPr lang="tr-TR" smtClean="0"/>
              <a:t>‹#›</a:t>
            </a:fld>
            <a:endParaRPr lang="tr-TR"/>
          </a:p>
        </p:txBody>
      </p:sp>
    </p:spTree>
    <p:extLst>
      <p:ext uri="{BB962C8B-B14F-4D97-AF65-F5344CB8AC3E}">
        <p14:creationId xmlns:p14="http://schemas.microsoft.com/office/powerpoint/2010/main" val="63120339"/>
      </p:ext>
    </p:extLst>
  </p:cSld>
  <p:clrMap bg1="lt1" tx1="dk1" bg2="lt2" tx2="dk2" accent1="accent1" accent2="accent2" accent3="accent3" accent4="accent4" accent5="accent5" accent6="accent6" hlink="hlink" folHlink="folHlink"/>
  <p:sldLayoutIdLst>
    <p:sldLayoutId id="2147483678" r:id="rId1"/>
    <p:sldLayoutId id="2147483679" r:id="rId2"/>
    <p:sldLayoutId id="2147483680" r:id="rId3"/>
    <p:sldLayoutId id="2147483681" r:id="rId4"/>
    <p:sldLayoutId id="2147483682" r:id="rId5"/>
    <p:sldLayoutId id="2147483683" r:id="rId6"/>
    <p:sldLayoutId id="2147483684" r:id="rId7"/>
    <p:sldLayoutId id="2147483685" r:id="rId8"/>
    <p:sldLayoutId id="2147483686" r:id="rId9"/>
    <p:sldLayoutId id="2147483687" r:id="rId10"/>
    <p:sldLayoutId id="2147483688" r:id="rId11"/>
    <p:sldLayoutId id="2147483689" r:id="rId12"/>
    <p:sldLayoutId id="2147483690" r:id="rId13"/>
    <p:sldLayoutId id="2147483691" r:id="rId14"/>
    <p:sldLayoutId id="2147483692" r:id="rId15"/>
    <p:sldLayoutId id="2147483693" r:id="rId16"/>
  </p:sldLayoutIdLst>
  <p:txStyles>
    <p:titleStyle>
      <a:lvl1pPr algn="l" defTabSz="457200" rtl="0" eaLnBrk="1" latinLnBrk="0" hangingPunct="1">
        <a:spcBef>
          <a:spcPct val="0"/>
        </a:spcBef>
        <a:buNone/>
        <a:defRPr sz="3600" kern="1200">
          <a:solidFill>
            <a:schemeClr val="accent1">
              <a:lumMod val="75000"/>
            </a:schemeClr>
          </a:solidFill>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342900" indent="-342900" algn="l" defTabSz="457200" rtl="0" eaLnBrk="1" latinLnBrk="0" hangingPunct="1">
        <a:spcBef>
          <a:spcPts val="1000"/>
        </a:spcBef>
        <a:spcAft>
          <a:spcPts val="0"/>
        </a:spcAft>
        <a:buClr>
          <a:schemeClr val="accent1">
            <a:lumMod val="75000"/>
          </a:schemeClr>
        </a:buClr>
        <a:buSzPct val="80000"/>
        <a:buFont typeface="Wingdings 3" charset="2"/>
        <a:buChar char=""/>
        <a:defRPr sz="1800" kern="1200">
          <a:solidFill>
            <a:schemeClr val="tx1">
              <a:lumMod val="75000"/>
              <a:lumOff val="25000"/>
            </a:schemeClr>
          </a:solidFill>
          <a:latin typeface="+mn-lt"/>
          <a:ea typeface="+mn-ea"/>
          <a:cs typeface="+mn-cs"/>
        </a:defRPr>
      </a:lvl1pPr>
      <a:lvl2pPr marL="742950" indent="-285750" algn="l" defTabSz="457200" rtl="0" eaLnBrk="1" latinLnBrk="0" hangingPunct="1">
        <a:spcBef>
          <a:spcPts val="1000"/>
        </a:spcBef>
        <a:spcAft>
          <a:spcPts val="0"/>
        </a:spcAft>
        <a:buClr>
          <a:schemeClr val="accent1">
            <a:lumMod val="75000"/>
          </a:schemeClr>
        </a:buClr>
        <a:buSzPct val="80000"/>
        <a:buFont typeface="Wingdings 3" charset="2"/>
        <a:buChar char=""/>
        <a:defRPr sz="1600" kern="1200">
          <a:solidFill>
            <a:schemeClr val="tx1">
              <a:lumMod val="75000"/>
              <a:lumOff val="25000"/>
            </a:schemeClr>
          </a:solidFill>
          <a:latin typeface="+mn-lt"/>
          <a:ea typeface="+mn-ea"/>
          <a:cs typeface="+mn-cs"/>
        </a:defRPr>
      </a:lvl2pPr>
      <a:lvl3pPr marL="1143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400" kern="1200">
          <a:solidFill>
            <a:schemeClr val="tx1">
              <a:lumMod val="75000"/>
              <a:lumOff val="25000"/>
            </a:schemeClr>
          </a:solidFill>
          <a:latin typeface="+mn-lt"/>
          <a:ea typeface="+mn-ea"/>
          <a:cs typeface="+mn-cs"/>
        </a:defRPr>
      </a:lvl3pPr>
      <a:lvl4pPr marL="1600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4pPr>
      <a:lvl5pPr marL="20574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5pPr>
      <a:lvl6pPr marL="25146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6pPr>
      <a:lvl7pPr marL="29718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7pPr>
      <a:lvl8pPr marL="34290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8pPr>
      <a:lvl9pPr marL="3886200" indent="-228600" algn="l" defTabSz="457200" rtl="0" eaLnBrk="1" latinLnBrk="0" hangingPunct="1">
        <a:spcBef>
          <a:spcPts val="1000"/>
        </a:spcBef>
        <a:spcAft>
          <a:spcPts val="0"/>
        </a:spcAft>
        <a:buClr>
          <a:schemeClr val="accent1">
            <a:lumMod val="75000"/>
          </a:schemeClr>
        </a:buClr>
        <a:buSzPct val="80000"/>
        <a:buFont typeface="Wingdings 3" charset="2"/>
        <a:buChar char=""/>
        <a:defRPr sz="1200" kern="1200">
          <a:solidFill>
            <a:schemeClr val="tx1">
              <a:lumMod val="75000"/>
              <a:lumOff val="25000"/>
            </a:schemeClr>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 Id="rId2" Type="http://schemas.openxmlformats.org/officeDocument/2006/relationships/notesSlide" Target="../notesSlides/notesSlide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7.emf"/></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8.emf"/></Relationships>
</file>

<file path=ppt/slides/_rels/slide1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9.emf"/></Relationships>
</file>

<file path=ppt/slides/_rels/slide1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0.emf"/></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1.emf"/></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2.emf"/></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3.em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png"/><Relationship Id="rId3" Type="http://schemas.openxmlformats.org/officeDocument/2006/relationships/image" Target="../media/image2.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4.emf"/></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5.emf"/></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6.emf"/></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7.emf"/></Relationships>
</file>

<file path=ppt/slides/_rels/slide2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8.emf"/></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19.emf"/></Relationships>
</file>

<file path=ppt/slides/_rels/slide2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0.emf"/><Relationship Id="rId3" Type="http://schemas.openxmlformats.org/officeDocument/2006/relationships/image" Target="../media/image21.emf"/></Relationships>
</file>

<file path=ppt/slides/_rels/slide2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2.emf"/></Relationships>
</file>

<file path=ppt/slides/_rels/slide2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3.emf"/></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4.emf"/></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5.emf"/></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6.emf"/></Relationships>
</file>

<file path=ppt/slides/_rels/slide3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7.emf"/></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8.emf"/></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29.emf"/></Relationships>
</file>

<file path=ppt/slides/_rels/slide3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0.emf"/></Relationships>
</file>

<file path=ppt/slides/_rels/slide43.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1.emf"/></Relationships>
</file>

<file path=ppt/slides/_rels/slide44.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2.emf"/></Relationships>
</file>

<file path=ppt/slides/_rels/slide4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3.emf"/></Relationships>
</file>

<file path=ppt/slides/_rels/slide4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4.emf"/></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3.emf"/></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4.png"/></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5.emf"/></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 Id="rId2" Type="http://schemas.openxmlformats.org/officeDocument/2006/relationships/image" Target="../media/image6.emf"/></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112135" y="2331076"/>
            <a:ext cx="8216721" cy="1938992"/>
          </a:xfrm>
          <a:prstGeom prst="rect">
            <a:avLst/>
          </a:prstGeom>
          <a:noFill/>
        </p:spPr>
        <p:txBody>
          <a:bodyPr wrap="square" rtlCol="0">
            <a:spAutoFit/>
          </a:bodyPr>
          <a:lstStyle/>
          <a:p>
            <a:r>
              <a:rPr lang="tr-TR" sz="4000" b="1" dirty="0" smtClean="0"/>
              <a:t>Çağdaş Denetim Yaklaşımları</a:t>
            </a:r>
          </a:p>
          <a:p>
            <a:endParaRPr lang="tr-TR" sz="4000" b="1" dirty="0"/>
          </a:p>
          <a:p>
            <a:r>
              <a:rPr lang="tr-TR" sz="4000" b="1" dirty="0" smtClean="0"/>
              <a:t>          </a:t>
            </a:r>
            <a:endParaRPr lang="tr-TR" sz="4000" b="1" dirty="0"/>
          </a:p>
        </p:txBody>
      </p:sp>
    </p:spTree>
    <p:extLst>
      <p:ext uri="{BB962C8B-B14F-4D97-AF65-F5344CB8AC3E}">
        <p14:creationId xmlns:p14="http://schemas.microsoft.com/office/powerpoint/2010/main" val="375567159"/>
      </p:ext>
    </p:extLst>
  </p:cSld>
  <p:clrMapOvr>
    <a:masterClrMapping/>
  </p:clrMapOvr>
  <p:timing>
    <p:tnLst>
      <p:par>
        <p:cTn xmlns:p14="http://schemas.microsoft.com/office/powerpoint/2010/mai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790163" y="0"/>
            <a:ext cx="6516710" cy="769441"/>
          </a:xfrm>
          <a:prstGeom prst="rect">
            <a:avLst/>
          </a:prstGeom>
          <a:noFill/>
        </p:spPr>
        <p:txBody>
          <a:bodyPr wrap="square" rtlCol="0">
            <a:spAutoFit/>
          </a:bodyPr>
          <a:lstStyle/>
          <a:p>
            <a:r>
              <a:rPr lang="tr-TR" sz="4400" b="1" dirty="0" smtClean="0">
                <a:solidFill>
                  <a:srgbClr val="FF0000"/>
                </a:solidFill>
              </a:rPr>
              <a:t>DENETİM İLKELERİ</a:t>
            </a:r>
            <a:endParaRPr lang="tr-TR" sz="4400" b="1" dirty="0">
              <a:solidFill>
                <a:srgbClr val="FF0000"/>
              </a:solidFill>
            </a:endParaRPr>
          </a:p>
        </p:txBody>
      </p:sp>
      <p:sp>
        <p:nvSpPr>
          <p:cNvPr id="5" name="Metin kutusu 4"/>
          <p:cNvSpPr txBox="1"/>
          <p:nvPr/>
        </p:nvSpPr>
        <p:spPr>
          <a:xfrm>
            <a:off x="244698" y="901521"/>
            <a:ext cx="9607640" cy="5355312"/>
          </a:xfrm>
          <a:prstGeom prst="rect">
            <a:avLst/>
          </a:prstGeom>
          <a:noFill/>
        </p:spPr>
        <p:txBody>
          <a:bodyPr wrap="square" rtlCol="0">
            <a:spAutoFit/>
          </a:bodyPr>
          <a:lstStyle/>
          <a:p>
            <a:pPr marL="342900" indent="-342900" algn="just">
              <a:buFont typeface="+mj-lt"/>
              <a:buAutoNum type="arabicPeriod"/>
            </a:pPr>
            <a:r>
              <a:rPr lang="tr-TR" b="1" u="sng" dirty="0" smtClean="0">
                <a:solidFill>
                  <a:srgbClr val="FF0000"/>
                </a:solidFill>
              </a:rPr>
              <a:t>Amaçlılık</a:t>
            </a:r>
            <a:r>
              <a:rPr lang="tr-TR" b="1" dirty="0" smtClean="0">
                <a:solidFill>
                  <a:srgbClr val="FF0000"/>
                </a:solidFill>
              </a:rPr>
              <a:t>: </a:t>
            </a:r>
            <a:r>
              <a:rPr lang="tr-TR" dirty="0" smtClean="0"/>
              <a:t>Denetim de amaçlı olmak zorundadır. Amacı olmayan etkinlik, boş yere yapılmış demektir. Amaçlılık ilkesi, denetim süreçlerinden birisi olan "amaç saptama« da somutlaşır, denetimin hem gerekçesini hem hedefini belirler.</a:t>
            </a:r>
          </a:p>
          <a:p>
            <a:pPr marL="342900" indent="-342900" algn="just">
              <a:buFont typeface="+mj-lt"/>
              <a:buAutoNum type="arabicPeriod"/>
            </a:pPr>
            <a:r>
              <a:rPr lang="tr-TR" b="1" u="sng" dirty="0" err="1" smtClean="0">
                <a:solidFill>
                  <a:srgbClr val="FF0000"/>
                </a:solidFill>
              </a:rPr>
              <a:t>Planlılık</a:t>
            </a:r>
            <a:r>
              <a:rPr lang="tr-TR" b="1" dirty="0" smtClean="0">
                <a:solidFill>
                  <a:srgbClr val="FF0000"/>
                </a:solidFill>
              </a:rPr>
              <a:t>: </a:t>
            </a:r>
            <a:r>
              <a:rPr lang="tr-TR" dirty="0" smtClean="0"/>
              <a:t>Denetim uzun ve kısa dönemli planlara bağlanmalı amaçlara yönelik olan bu planlarda denetimden etkileneceklerin görüşleri de yer almalıdır. Denetim planı, planlamanın genel ilkeleri doğrultusunda yapılmalıdır.</a:t>
            </a:r>
          </a:p>
          <a:p>
            <a:pPr marL="342900" indent="-342900" algn="just">
              <a:buFont typeface="+mj-lt"/>
              <a:buAutoNum type="arabicPeriod"/>
            </a:pPr>
            <a:r>
              <a:rPr lang="tr-TR" b="1" u="sng" dirty="0" smtClean="0">
                <a:solidFill>
                  <a:srgbClr val="FF0000"/>
                </a:solidFill>
              </a:rPr>
              <a:t>Süreklilik</a:t>
            </a:r>
            <a:r>
              <a:rPr lang="tr-TR" b="1" dirty="0" smtClean="0">
                <a:solidFill>
                  <a:srgbClr val="FF0000"/>
                </a:solidFill>
              </a:rPr>
              <a:t>: </a:t>
            </a:r>
            <a:r>
              <a:rPr lang="tr-TR" dirty="0" smtClean="0"/>
              <a:t>Sürekli denetim, geçmiş ve gelecek boyutlarının etkileşimini sağlar. </a:t>
            </a:r>
          </a:p>
          <a:p>
            <a:pPr marL="342900" indent="-342900" algn="just">
              <a:buFont typeface="+mj-lt"/>
              <a:buAutoNum type="arabicPeriod"/>
            </a:pPr>
            <a:r>
              <a:rPr lang="tr-TR" b="1" u="sng" dirty="0" smtClean="0">
                <a:solidFill>
                  <a:srgbClr val="FF0000"/>
                </a:solidFill>
              </a:rPr>
              <a:t>Nesnellik</a:t>
            </a:r>
            <a:r>
              <a:rPr lang="tr-TR" b="1" dirty="0" smtClean="0">
                <a:solidFill>
                  <a:srgbClr val="FF0000"/>
                </a:solidFill>
              </a:rPr>
              <a:t>: </a:t>
            </a:r>
            <a:r>
              <a:rPr lang="tr-TR" dirty="0" smtClean="0"/>
              <a:t>Denetim sürecinde bilimsel bulgulardan yararlanmak, nesnel ölçütler kullanmak, olay ve kişiler hakkında tarafsız olabilmek, yargıları sayısallaştırmak duygusal davranmamak gerekir.</a:t>
            </a:r>
          </a:p>
          <a:p>
            <a:pPr marL="342900" indent="-342900" algn="just">
              <a:buFont typeface="+mj-lt"/>
              <a:buAutoNum type="arabicPeriod"/>
            </a:pPr>
            <a:r>
              <a:rPr lang="tr-TR" b="1" u="sng" dirty="0" smtClean="0">
                <a:solidFill>
                  <a:srgbClr val="FF0000"/>
                </a:solidFill>
              </a:rPr>
              <a:t>Bütünlük</a:t>
            </a:r>
            <a:r>
              <a:rPr lang="tr-TR" b="1" dirty="0" smtClean="0">
                <a:solidFill>
                  <a:srgbClr val="FF0000"/>
                </a:solidFill>
              </a:rPr>
              <a:t>: </a:t>
            </a:r>
            <a:r>
              <a:rPr lang="tr-TR" dirty="0" smtClean="0"/>
              <a:t>Kapsamlı düşünme, olguları her yönüyle görüp değerlendirebilme, onları etkileyen tüm değişkenleri ve bu değişkenlerin ilişkilerini hesaba katabilme bütünlük ilkesine ilişkindir.</a:t>
            </a:r>
          </a:p>
          <a:p>
            <a:pPr marL="342900" indent="-342900" algn="just">
              <a:buFont typeface="+mj-lt"/>
              <a:buAutoNum type="arabicPeriod"/>
            </a:pPr>
            <a:r>
              <a:rPr lang="tr-TR" b="1" u="sng" dirty="0" err="1" smtClean="0">
                <a:solidFill>
                  <a:srgbClr val="FF0000"/>
                </a:solidFill>
              </a:rPr>
              <a:t>Durumsallık</a:t>
            </a:r>
            <a:r>
              <a:rPr lang="tr-TR" b="1" dirty="0" smtClean="0">
                <a:solidFill>
                  <a:srgbClr val="FF0000"/>
                </a:solidFill>
              </a:rPr>
              <a:t>: </a:t>
            </a:r>
            <a:r>
              <a:rPr lang="tr-TR" dirty="0" smtClean="0"/>
              <a:t>Aynı bireylerin, farklı yer ve durumlarda farklı görülmemesi için farklı durumlara uyum sağlamayı içermektedir.</a:t>
            </a:r>
          </a:p>
          <a:p>
            <a:pPr marL="342900" indent="-342900" algn="just">
              <a:buFont typeface="+mj-lt"/>
              <a:buAutoNum type="arabicPeriod"/>
            </a:pPr>
            <a:r>
              <a:rPr lang="tr-TR" b="1" u="sng" dirty="0" smtClean="0">
                <a:solidFill>
                  <a:srgbClr val="FF0000"/>
                </a:solidFill>
              </a:rPr>
              <a:t>Açıklık</a:t>
            </a:r>
            <a:r>
              <a:rPr lang="tr-TR" b="1" dirty="0" smtClean="0">
                <a:solidFill>
                  <a:srgbClr val="FF0000"/>
                </a:solidFill>
              </a:rPr>
              <a:t>: </a:t>
            </a:r>
            <a:r>
              <a:rPr lang="tr-TR" dirty="0" smtClean="0"/>
              <a:t>Denetçinin açık davranışı, gerçekleri ortaya koyarak nesnelliği sağlayabileceği gibi, eylemlere katılmayı da sağlar ve denetçiye olan güveni artırır.</a:t>
            </a:r>
          </a:p>
          <a:p>
            <a:pPr marL="342900" indent="-342900" algn="just">
              <a:buFont typeface="+mj-lt"/>
              <a:buAutoNum type="arabicPeriod"/>
            </a:pPr>
            <a:r>
              <a:rPr lang="tr-TR" b="1" u="sng" dirty="0" smtClean="0">
                <a:solidFill>
                  <a:srgbClr val="FF0000"/>
                </a:solidFill>
              </a:rPr>
              <a:t>Demokratiklik</a:t>
            </a:r>
            <a:r>
              <a:rPr lang="tr-TR" b="1" dirty="0" smtClean="0">
                <a:solidFill>
                  <a:srgbClr val="FF0000"/>
                </a:solidFill>
              </a:rPr>
              <a:t>: </a:t>
            </a:r>
            <a:r>
              <a:rPr lang="tr-TR" dirty="0" smtClean="0"/>
              <a:t>Denetçi demokratik bir eğitim lideri olmalı, yetkiden çok etkiyi, özendirmeyi, ödülü, işbirliğini, katılmayı kullanmalıdır.</a:t>
            </a:r>
          </a:p>
        </p:txBody>
      </p:sp>
    </p:spTree>
    <p:extLst>
      <p:ext uri="{BB962C8B-B14F-4D97-AF65-F5344CB8AC3E}">
        <p14:creationId xmlns:p14="http://schemas.microsoft.com/office/powerpoint/2010/main" val="1522581635"/>
      </p:ext>
    </p:extLst>
  </p:cSld>
  <p:clrMapOvr>
    <a:masterClrMapping/>
  </p:clrMapOvr>
  <p:timing>
    <p:tnLst>
      <p:par>
        <p:cTn xmlns:p14="http://schemas.microsoft.com/office/powerpoint/2010/mai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47759" y="794079"/>
            <a:ext cx="11011163" cy="535447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58317337"/>
      </p:ext>
    </p:extLst>
  </p:cSld>
  <p:clrMapOvr>
    <a:masterClrMapping/>
  </p:clrMapOvr>
  <p:timing>
    <p:tnLst>
      <p:par>
        <p:cTn xmlns:p14="http://schemas.microsoft.com/office/powerpoint/2010/mai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b="1" dirty="0"/>
          </a:p>
        </p:txBody>
      </p:sp>
      <p:sp>
        <p:nvSpPr>
          <p:cNvPr id="4" name="Alt Başlık 3"/>
          <p:cNvSpPr>
            <a:spLocks noGrp="1"/>
          </p:cNvSpPr>
          <p:nvPr>
            <p:ph type="subTitle" idx="1"/>
          </p:nvPr>
        </p:nvSpPr>
        <p:spPr/>
        <p:txBody>
          <a:bodyPr>
            <a:normAutofit/>
          </a:bodyPr>
          <a:lstStyle/>
          <a:p>
            <a:pPr marL="285750" indent="-285750">
              <a:buFont typeface="Arial" pitchFamily="34" charset="0"/>
              <a:buChar char="•"/>
            </a:pPr>
            <a:r>
              <a:rPr lang="tr-TR" sz="2400" dirty="0">
                <a:solidFill>
                  <a:schemeClr val="tx1"/>
                </a:solidFill>
              </a:rPr>
              <a:t>Örgüt ve Yönetim Kurumlarında Denetim</a:t>
            </a:r>
          </a:p>
        </p:txBody>
      </p:sp>
    </p:spTree>
    <p:extLst>
      <p:ext uri="{BB962C8B-B14F-4D97-AF65-F5344CB8AC3E}">
        <p14:creationId xmlns:p14="http://schemas.microsoft.com/office/powerpoint/2010/main" val="3007247038"/>
      </p:ext>
    </p:extLst>
  </p:cSld>
  <p:clrMapOvr>
    <a:masterClrMapping/>
  </p:clrMapOvr>
  <p:timing>
    <p:tnLst>
      <p:par>
        <p:cTn xmlns:p14="http://schemas.microsoft.com/office/powerpoint/2010/mai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741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5788" y="341313"/>
            <a:ext cx="8901112" cy="6211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713172837"/>
      </p:ext>
    </p:extLst>
  </p:cSld>
  <p:clrMapOvr>
    <a:masterClrMapping/>
  </p:clrMapOvr>
  <p:timing>
    <p:tnLst>
      <p:par>
        <p:cTn xmlns:p14="http://schemas.microsoft.com/office/powerpoint/2010/mai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65163" y="231775"/>
            <a:ext cx="8612187" cy="63928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7769077"/>
      </p:ext>
    </p:extLst>
  </p:cSld>
  <p:clrMapOvr>
    <a:masterClrMapping/>
  </p:clrMapOvr>
  <p:timing>
    <p:tnLst>
      <p:par>
        <p:cTn xmlns:p14="http://schemas.microsoft.com/office/powerpoint/2010/mai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b="1" dirty="0"/>
          </a:p>
        </p:txBody>
      </p:sp>
      <p:sp>
        <p:nvSpPr>
          <p:cNvPr id="4" name="Alt Başlık 3"/>
          <p:cNvSpPr>
            <a:spLocks noGrp="1"/>
          </p:cNvSpPr>
          <p:nvPr>
            <p:ph type="subTitle" idx="1"/>
          </p:nvPr>
        </p:nvSpPr>
        <p:spPr/>
        <p:txBody>
          <a:bodyPr>
            <a:normAutofit/>
          </a:bodyPr>
          <a:lstStyle/>
          <a:p>
            <a:pPr marL="342900" indent="-342900">
              <a:buFont typeface="Arial" pitchFamily="34" charset="0"/>
              <a:buChar char="•"/>
            </a:pPr>
            <a:r>
              <a:rPr lang="tr-TR" sz="2400" dirty="0" smtClean="0">
                <a:solidFill>
                  <a:schemeClr val="tx1"/>
                </a:solidFill>
              </a:rPr>
              <a:t>Eğitimde Denetim Modelleri</a:t>
            </a:r>
            <a:endParaRPr lang="tr-TR" sz="2400" dirty="0">
              <a:solidFill>
                <a:schemeClr val="tx1"/>
              </a:solidFill>
            </a:endParaRPr>
          </a:p>
        </p:txBody>
      </p:sp>
    </p:spTree>
    <p:extLst>
      <p:ext uri="{BB962C8B-B14F-4D97-AF65-F5344CB8AC3E}">
        <p14:creationId xmlns:p14="http://schemas.microsoft.com/office/powerpoint/2010/main" val="795615393"/>
      </p:ext>
    </p:extLst>
  </p:cSld>
  <p:clrMapOvr>
    <a:masterClrMapping/>
  </p:clrMapOvr>
  <p:timing>
    <p:tnLst>
      <p:par>
        <p:cTn xmlns:p14="http://schemas.microsoft.com/office/powerpoint/2010/mai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98311" y="889274"/>
            <a:ext cx="9866312" cy="46286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146302456"/>
      </p:ext>
    </p:extLst>
  </p:cSld>
  <p:clrMapOvr>
    <a:masterClrMapping/>
  </p:clrMapOvr>
  <p:timing>
    <p:tnLst>
      <p:par>
        <p:cTn xmlns:p14="http://schemas.microsoft.com/office/powerpoint/2010/mai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95313" y="450850"/>
            <a:ext cx="9820275" cy="60642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54785554"/>
      </p:ext>
    </p:extLst>
  </p:cSld>
  <p:clrMapOvr>
    <a:masterClrMapping/>
  </p:clrMapOvr>
  <p:timing>
    <p:tnLst>
      <p:par>
        <p:cTn xmlns:p14="http://schemas.microsoft.com/office/powerpoint/2010/mai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792163" y="122238"/>
            <a:ext cx="8855075" cy="66135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24768430"/>
      </p:ext>
    </p:extLst>
  </p:cSld>
  <p:clrMapOvr>
    <a:masterClrMapping/>
  </p:clrMapOvr>
  <p:timing>
    <p:tnLst>
      <p:par>
        <p:cTn xmlns:p14="http://schemas.microsoft.com/office/powerpoint/2010/mai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93700" y="242888"/>
            <a:ext cx="10750550" cy="62912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498055682"/>
      </p:ext>
    </p:extLst>
  </p:cSld>
  <p:clrMapOvr>
    <a:masterClrMapping/>
  </p:clrMapOvr>
  <p:timing>
    <p:tnLst>
      <p:par>
        <p:cTn xmlns:p14="http://schemas.microsoft.com/office/powerpoint/2010/mai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a:p>
        </p:txBody>
      </p:sp>
      <p:pic>
        <p:nvPicPr>
          <p:cNvPr id="4" name="Content Placeholder 3"/>
          <p:cNvPicPr>
            <a:picLocks noGrp="1" noChangeAspect="1"/>
          </p:cNvPicPr>
          <p:nvPr>
            <p:ph idx="1"/>
          </p:nvPr>
        </p:nvPicPr>
        <p:blipFill>
          <a:blip r:embed="rId2"/>
          <a:srcRect t="34987" b="34987"/>
          <a:stretch>
            <a:fillRect/>
          </a:stretch>
        </p:blipFill>
        <p:spPr/>
      </p:pic>
      <p:pic>
        <p:nvPicPr>
          <p:cNvPr id="5" name="Picture 4"/>
          <p:cNvPicPr>
            <a:picLocks noChangeAspect="1"/>
          </p:cNvPicPr>
          <p:nvPr/>
        </p:nvPicPr>
        <p:blipFill>
          <a:blip r:embed="rId3"/>
          <a:stretch>
            <a:fillRect/>
          </a:stretch>
        </p:blipFill>
        <p:spPr>
          <a:xfrm>
            <a:off x="4406900" y="889000"/>
            <a:ext cx="3378200" cy="5080000"/>
          </a:xfrm>
          <a:prstGeom prst="rect">
            <a:avLst/>
          </a:prstGeom>
        </p:spPr>
      </p:pic>
    </p:spTree>
    <p:extLst>
      <p:ext uri="{BB962C8B-B14F-4D97-AF65-F5344CB8AC3E}">
        <p14:creationId xmlns:p14="http://schemas.microsoft.com/office/powerpoint/2010/main" val="2845620086"/>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8013" y="292100"/>
            <a:ext cx="9755187" cy="5975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92406275"/>
      </p:ext>
    </p:extLst>
  </p:cSld>
  <p:clrMapOvr>
    <a:masterClrMapping/>
  </p:clrMapOvr>
  <p:timing>
    <p:tnLst>
      <p:par>
        <p:cTn xmlns:p14="http://schemas.microsoft.com/office/powerpoint/2010/mai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63" y="306388"/>
            <a:ext cx="9820275" cy="6132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50319679"/>
      </p:ext>
    </p:extLst>
  </p:cSld>
  <p:clrMapOvr>
    <a:masterClrMapping/>
  </p:clrMapOvr>
  <p:timing>
    <p:tnLst>
      <p:par>
        <p:cTn xmlns:p14="http://schemas.microsoft.com/office/powerpoint/2010/mai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51794" y="562850"/>
            <a:ext cx="9697582" cy="568029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208852521"/>
      </p:ext>
    </p:extLst>
  </p:cSld>
  <p:clrMapOvr>
    <a:masterClrMapping/>
  </p:clrMapOvr>
  <p:timing>
    <p:tnLst>
      <p:par>
        <p:cTn xmlns:p14="http://schemas.microsoft.com/office/powerpoint/2010/mai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638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88950" y="315913"/>
            <a:ext cx="9802813" cy="608488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4510969"/>
      </p:ext>
    </p:extLst>
  </p:cSld>
  <p:clrMapOvr>
    <a:masterClrMapping/>
  </p:clrMapOvr>
  <p:timing>
    <p:tnLst>
      <p:par>
        <p:cTn xmlns:p14="http://schemas.microsoft.com/office/powerpoint/2010/mai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536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85800" y="150812"/>
            <a:ext cx="9523413" cy="655637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219000743"/>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1959" y="126128"/>
            <a:ext cx="10321925" cy="67183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799818171"/>
      </p:ext>
    </p:extLst>
  </p:cSld>
  <p:clrMapOvr>
    <a:masterClrMapping/>
  </p:clrMapOvr>
  <p:timing>
    <p:tnLst>
      <p:par>
        <p:cTn xmlns:p14="http://schemas.microsoft.com/office/powerpoint/2010/mai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90016" y="0"/>
            <a:ext cx="4562475" cy="68707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64405" y="153769"/>
            <a:ext cx="4384675" cy="4784725"/>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032185184"/>
      </p:ext>
    </p:extLst>
  </p:cSld>
  <p:clrMapOvr>
    <a:masterClrMapping/>
  </p:clrMapOvr>
  <p:timing>
    <p:tnLst>
      <p:par>
        <p:cTn xmlns:p14="http://schemas.microsoft.com/office/powerpoint/2010/mai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433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6085" y="575769"/>
            <a:ext cx="10151405" cy="52101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260457478"/>
      </p:ext>
    </p:extLst>
  </p:cSld>
  <p:clrMapOvr>
    <a:masterClrMapping/>
  </p:clrMapOvr>
  <p:timing>
    <p:tnLst>
      <p:par>
        <p:cTn xmlns:p14="http://schemas.microsoft.com/office/powerpoint/2010/mai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331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30706" y="591755"/>
            <a:ext cx="10400204" cy="569868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113587491"/>
      </p:ext>
    </p:extLst>
  </p:cSld>
  <p:clrMapOvr>
    <a:masterClrMapping/>
  </p:clrMapOvr>
  <p:timing>
    <p:tnLst>
      <p:par>
        <p:cTn xmlns:p14="http://schemas.microsoft.com/office/powerpoint/2010/mai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921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4223" y="290677"/>
            <a:ext cx="9979025" cy="62293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00779489"/>
      </p:ext>
    </p:extLst>
  </p:cSld>
  <p:clrMapOvr>
    <a:masterClrMapping/>
  </p:clrMapOvr>
  <p:timing>
    <p:tnLst>
      <p:par>
        <p:cTn xmlns:p14="http://schemas.microsoft.com/office/powerpoint/2010/mai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noAutofit/>
          </a:bodyPr>
          <a:lstStyle/>
          <a:p>
            <a:endParaRPr lang="tr-TR" b="1" dirty="0"/>
          </a:p>
        </p:txBody>
      </p:sp>
      <p:sp>
        <p:nvSpPr>
          <p:cNvPr id="4" name="Alt Başlık 3"/>
          <p:cNvSpPr>
            <a:spLocks noGrp="1"/>
          </p:cNvSpPr>
          <p:nvPr>
            <p:ph type="subTitle" idx="1"/>
          </p:nvPr>
        </p:nvSpPr>
        <p:spPr/>
        <p:txBody>
          <a:bodyPr>
            <a:normAutofit/>
          </a:bodyPr>
          <a:lstStyle/>
          <a:p>
            <a:pPr marL="285750" indent="-285750">
              <a:buFont typeface="Arial" pitchFamily="34" charset="0"/>
              <a:buChar char="•"/>
            </a:pPr>
            <a:r>
              <a:rPr lang="tr-TR" sz="2400" dirty="0">
                <a:solidFill>
                  <a:schemeClr val="tx1"/>
                </a:solidFill>
              </a:rPr>
              <a:t>Denetimle İlgili Temel Kavramlar</a:t>
            </a:r>
          </a:p>
        </p:txBody>
      </p:sp>
    </p:spTree>
    <p:extLst>
      <p:ext uri="{BB962C8B-B14F-4D97-AF65-F5344CB8AC3E}">
        <p14:creationId xmlns:p14="http://schemas.microsoft.com/office/powerpoint/2010/main" val="4128619286"/>
      </p:ext>
    </p:extLst>
  </p:cSld>
  <p:clrMapOvr>
    <a:masterClrMapping/>
  </p:clrMapOvr>
  <p:timing>
    <p:tnLst>
      <p:par>
        <p:cTn xmlns:p14="http://schemas.microsoft.com/office/powerpoint/2010/mai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1024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9842" y="1194676"/>
            <a:ext cx="10584848" cy="4291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042368824"/>
      </p:ext>
    </p:extLst>
  </p:cSld>
  <p:clrMapOvr>
    <a:masterClrMapping/>
  </p:clrMapOvr>
  <p:timing>
    <p:tnLst>
      <p:par>
        <p:cTn xmlns:p14="http://schemas.microsoft.com/office/powerpoint/2010/mai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61592" y="383518"/>
            <a:ext cx="9802812" cy="582809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1274106"/>
      </p:ext>
    </p:extLst>
  </p:cSld>
  <p:clrMapOvr>
    <a:masterClrMapping/>
  </p:clrMapOvr>
  <p:timing>
    <p:tnLst>
      <p:par>
        <p:cTn xmlns:p14="http://schemas.microsoft.com/office/powerpoint/2010/mai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84369" y="291334"/>
            <a:ext cx="8733056" cy="604640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093581624"/>
      </p:ext>
    </p:extLst>
  </p:cSld>
  <p:clrMapOvr>
    <a:masterClrMapping/>
  </p:clrMapOvr>
  <p:timing>
    <p:tnLst>
      <p:par>
        <p:cTn xmlns:p14="http://schemas.microsoft.com/office/powerpoint/2010/mai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28650" y="171450"/>
            <a:ext cx="8629650" cy="655320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23588847"/>
      </p:ext>
    </p:extLst>
  </p:cSld>
  <p:clrMapOvr>
    <a:masterClrMapping/>
  </p:clrMapOvr>
  <p:timing>
    <p:tnLst>
      <p:par>
        <p:cTn xmlns:p14="http://schemas.microsoft.com/office/powerpoint/2010/mai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819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005013" y="192088"/>
            <a:ext cx="6243637" cy="64373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121673838"/>
      </p:ext>
    </p:extLst>
  </p:cSld>
  <p:clrMapOvr>
    <a:masterClrMapping/>
  </p:clrMapOvr>
  <p:timing>
    <p:tnLst>
      <p:par>
        <p:cTn xmlns:p14="http://schemas.microsoft.com/office/powerpoint/2010/mai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06062" y="502276"/>
            <a:ext cx="9118241" cy="523220"/>
          </a:xfrm>
          <a:prstGeom prst="rect">
            <a:avLst/>
          </a:prstGeom>
          <a:noFill/>
        </p:spPr>
        <p:txBody>
          <a:bodyPr wrap="square" rtlCol="0">
            <a:spAutoFit/>
          </a:bodyPr>
          <a:lstStyle/>
          <a:p>
            <a:r>
              <a:rPr lang="tr-TR" sz="2800" b="1" dirty="0" smtClean="0">
                <a:solidFill>
                  <a:srgbClr val="FF0000"/>
                </a:solidFill>
              </a:rPr>
              <a:t>Denetmen rolleri, yeterlilikleri ve sorumlulukları</a:t>
            </a:r>
            <a:endParaRPr lang="tr-TR" sz="2800" b="1" dirty="0">
              <a:solidFill>
                <a:srgbClr val="FF0000"/>
              </a:solidFill>
            </a:endParaRPr>
          </a:p>
        </p:txBody>
      </p:sp>
      <p:sp>
        <p:nvSpPr>
          <p:cNvPr id="5" name="Metin kutusu 4"/>
          <p:cNvSpPr txBox="1"/>
          <p:nvPr/>
        </p:nvSpPr>
        <p:spPr>
          <a:xfrm>
            <a:off x="206062" y="1025496"/>
            <a:ext cx="11037194" cy="3970318"/>
          </a:xfrm>
          <a:prstGeom prst="rect">
            <a:avLst/>
          </a:prstGeom>
          <a:noFill/>
        </p:spPr>
        <p:txBody>
          <a:bodyPr wrap="square" rtlCol="0">
            <a:spAutoFit/>
          </a:bodyPr>
          <a:lstStyle/>
          <a:p>
            <a:pPr marL="342900" indent="-342900" algn="just">
              <a:buFont typeface="+mj-lt"/>
              <a:buAutoNum type="arabicPeriod"/>
            </a:pPr>
            <a:r>
              <a:rPr lang="tr-TR" u="sng" dirty="0" smtClean="0">
                <a:solidFill>
                  <a:srgbClr val="FF0000"/>
                </a:solidFill>
              </a:rPr>
              <a:t> Denetmenin yöneticilik rolü</a:t>
            </a:r>
          </a:p>
          <a:p>
            <a:pPr marL="342900" indent="-342900" algn="just">
              <a:buFont typeface="+mj-lt"/>
              <a:buAutoNum type="arabicPeriod"/>
            </a:pPr>
            <a:endParaRPr lang="tr-TR" u="sng" dirty="0">
              <a:solidFill>
                <a:srgbClr val="FF0000"/>
              </a:solidFill>
            </a:endParaRPr>
          </a:p>
          <a:p>
            <a:pPr algn="just"/>
            <a:r>
              <a:rPr lang="tr-TR" dirty="0" smtClean="0"/>
              <a:t>Örgütsel amaçları gerçekleştirme ve çalışanların yaşamlarını kolaylaştırabilme yönünde yönetici, örgütteki madde kaynağını en verimli şekilde kullanmak ve insan kaynağından en etkili şekilde yararlanmak durumundadır. Bu yönetsel eylemler için güçlü yönetim bilgisine, liderliğe ve iletişim becerisi gibi rollere ihtiyaç vardır. Denetmen, bir yönetici olarak grubun çalışmalarına yön vermekte ve bütünlük kazandırmakta, gerektiğinde yol göstermekte ve hükmetmektedir. Bu kapsamda, denetmen, öğretmenlerin performansını ve okulun eğitim programını ölçmek ve değerlendirmek durumundadır. Denetçilerin bir yönetici olarak ölçme ve değerlendirme görevlerine ilişkin, okul programlarının değerlendirilmesine yardımcı olma; sistem içi ziyaretler yaparak, umut vadeden uygulamaları gözlemleme; yeni başlayan öğretmenlerin okula alışmasına yardımcı olma; sınıfları ziyaret ederek öğretici ders işleme; materyal geliştirilmesine yardımcı olma gibi görevleri dile getirmektedirler. Bununla birlikte, eğitim denetmeni, insan öğesinin egemen olduğu eğitim örgütlerinde</a:t>
            </a:r>
            <a:r>
              <a:rPr lang="tr-TR" dirty="0"/>
              <a:t> </a:t>
            </a:r>
            <a:r>
              <a:rPr lang="tr-TR" dirty="0" smtClean="0"/>
              <a:t>çalıştığından, yetkilerinden</a:t>
            </a:r>
          </a:p>
          <a:p>
            <a:pPr algn="just"/>
            <a:r>
              <a:rPr lang="tr-TR" dirty="0" smtClean="0"/>
              <a:t>çok etkisini kullanabilmeli, yetkiyi bir çözüm olarak düşünmelidir.</a:t>
            </a:r>
            <a:endParaRPr lang="tr-TR" dirty="0"/>
          </a:p>
        </p:txBody>
      </p:sp>
    </p:spTree>
    <p:extLst>
      <p:ext uri="{BB962C8B-B14F-4D97-AF65-F5344CB8AC3E}">
        <p14:creationId xmlns:p14="http://schemas.microsoft.com/office/powerpoint/2010/main" val="1079818109"/>
      </p:ext>
    </p:extLst>
  </p:cSld>
  <p:clrMapOvr>
    <a:masterClrMapping/>
  </p:clrMapOvr>
  <p:timing>
    <p:tnLst>
      <p:par>
        <p:cTn xmlns:p14="http://schemas.microsoft.com/office/powerpoint/2010/mai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566671" y="888642"/>
            <a:ext cx="9208394" cy="3970318"/>
          </a:xfrm>
          <a:prstGeom prst="rect">
            <a:avLst/>
          </a:prstGeom>
          <a:noFill/>
        </p:spPr>
        <p:txBody>
          <a:bodyPr wrap="square" rtlCol="0">
            <a:spAutoFit/>
          </a:bodyPr>
          <a:lstStyle/>
          <a:p>
            <a:pPr algn="just"/>
            <a:r>
              <a:rPr lang="tr-TR" b="1" u="sng" dirty="0" smtClean="0">
                <a:solidFill>
                  <a:srgbClr val="FF0000"/>
                </a:solidFill>
              </a:rPr>
              <a:t>2.Denetmenin liderlik rolü</a:t>
            </a:r>
          </a:p>
          <a:p>
            <a:pPr algn="just"/>
            <a:endParaRPr lang="tr-TR" dirty="0" smtClean="0"/>
          </a:p>
          <a:p>
            <a:pPr algn="just"/>
            <a:r>
              <a:rPr lang="tr-TR" dirty="0" smtClean="0"/>
              <a:t>Lider, örgüte yeni bir ruh ve yeni bir vizyon kazandırarak, örgüt üyelerinin coşkulu bir şekilde çalışmasını sağlayan, yaratıcılığı, değişim ve yenileşmeyi teşvik eden kişidir. Bireyler kendi verdikleri kararları daha fazla uygulama eğilimindedir. Bu nedenle denetçi, örgüt içindeki bireylerin örgütü ilgilendiren karalara katılımı sağlamalıdır.</a:t>
            </a:r>
          </a:p>
          <a:p>
            <a:pPr algn="just"/>
            <a:r>
              <a:rPr lang="tr-TR" dirty="0" smtClean="0"/>
              <a:t> </a:t>
            </a:r>
          </a:p>
          <a:p>
            <a:pPr algn="just"/>
            <a:r>
              <a:rPr lang="tr-TR" dirty="0" smtClean="0"/>
              <a:t>Karar katılımı sağlamak ancak çift yönlü bir iletişim ile mümkün olacaktır. Denetçi süreçleri gerçekleştirebilmesi için okulu, öğretmenleri ve yöneticileri iyi tanımalıdır. Yanlış yapanın cezalandırılacağı, fazla iş yapanın ödüllendirileceği bir sistem oluşturmalıdır ve bunu bütün üyeler bilmelidir. Denetmen, örgütsel amaçların gerçekleştirilmesi doğrultusunda, yeni öğretim programlarının veya öğretim modellerinin benimsenmesinde öğretmenleri ikna edebilmeli ve öğretmenlerle birlikte çalışabilmelidir.</a:t>
            </a:r>
            <a:endParaRPr lang="tr-TR" dirty="0"/>
          </a:p>
        </p:txBody>
      </p:sp>
    </p:spTree>
    <p:extLst>
      <p:ext uri="{BB962C8B-B14F-4D97-AF65-F5344CB8AC3E}">
        <p14:creationId xmlns:p14="http://schemas.microsoft.com/office/powerpoint/2010/main" val="2555146275"/>
      </p:ext>
    </p:extLst>
  </p:cSld>
  <p:clrMapOvr>
    <a:masterClrMapping/>
  </p:clrMapOvr>
  <p:timing>
    <p:tnLst>
      <p:par>
        <p:cTn xmlns:p14="http://schemas.microsoft.com/office/powerpoint/2010/mai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93183" y="914400"/>
            <a:ext cx="9775066" cy="3416320"/>
          </a:xfrm>
          <a:prstGeom prst="rect">
            <a:avLst/>
          </a:prstGeom>
          <a:noFill/>
        </p:spPr>
        <p:txBody>
          <a:bodyPr wrap="square" rtlCol="0">
            <a:spAutoFit/>
          </a:bodyPr>
          <a:lstStyle/>
          <a:p>
            <a:pPr algn="just"/>
            <a:r>
              <a:rPr lang="tr-TR" b="1" u="sng" dirty="0" smtClean="0">
                <a:solidFill>
                  <a:srgbClr val="FF0000"/>
                </a:solidFill>
              </a:rPr>
              <a:t>3.Denetmenin rehberlik rolü:</a:t>
            </a:r>
          </a:p>
          <a:p>
            <a:pPr algn="just"/>
            <a:endParaRPr lang="tr-TR" dirty="0" smtClean="0"/>
          </a:p>
          <a:p>
            <a:pPr algn="just"/>
            <a:r>
              <a:rPr lang="tr-TR" dirty="0" smtClean="0"/>
              <a:t>Denetimin ilk hedefi, öğretmeni kendine mesleki yön verecek bir duruma getirmek, diğer bir deyişle mesleki yardımda bulunabilmektir. Öğretmenlerin bilgilerini artırma, varsa eksiklerini giderme, öğretim yöntemleri ile ilgili bilgi ve uygulama desteğinde bulunma, mesleğe ve çevreye uyum sağlamalarına yardımcı olmak mesleki yardım kapsamında görülür. </a:t>
            </a:r>
          </a:p>
          <a:p>
            <a:pPr algn="just"/>
            <a:endParaRPr lang="tr-TR" dirty="0"/>
          </a:p>
          <a:p>
            <a:pPr algn="just"/>
            <a:r>
              <a:rPr lang="tr-TR" dirty="0" smtClean="0"/>
              <a:t>Denetçi Okul çalışanlarının çevreye uyumu, Yeni atananların göreve uyumu, Öğretmenlerin kendi kendilerini yetiştirmeleri, öğrencileri tanıma, araç-gereç kullanma, ders işleme, değerlendirme vb. konularında öğretmenin ihtiyaç duyduğu noktalarda rehberlik ve yardım eder.</a:t>
            </a:r>
          </a:p>
          <a:p>
            <a:pPr algn="just"/>
            <a:r>
              <a:rPr lang="tr-TR" dirty="0" smtClean="0"/>
              <a:t> </a:t>
            </a:r>
            <a:endParaRPr lang="tr-TR" dirty="0"/>
          </a:p>
        </p:txBody>
      </p:sp>
    </p:spTree>
    <p:extLst>
      <p:ext uri="{BB962C8B-B14F-4D97-AF65-F5344CB8AC3E}">
        <p14:creationId xmlns:p14="http://schemas.microsoft.com/office/powerpoint/2010/main" val="1491135612"/>
      </p:ext>
    </p:extLst>
  </p:cSld>
  <p:clrMapOvr>
    <a:masterClrMapping/>
  </p:clrMapOvr>
  <p:timing>
    <p:tnLst>
      <p:par>
        <p:cTn xmlns:p14="http://schemas.microsoft.com/office/powerpoint/2010/mai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094705" y="1339402"/>
            <a:ext cx="7276563" cy="3139321"/>
          </a:xfrm>
          <a:prstGeom prst="rect">
            <a:avLst/>
          </a:prstGeom>
          <a:noFill/>
        </p:spPr>
        <p:txBody>
          <a:bodyPr wrap="square" rtlCol="0">
            <a:spAutoFit/>
          </a:bodyPr>
          <a:lstStyle/>
          <a:p>
            <a:pPr algn="just"/>
            <a:r>
              <a:rPr lang="tr-TR" b="1" u="sng" dirty="0" smtClean="0">
                <a:solidFill>
                  <a:srgbClr val="FF0000"/>
                </a:solidFill>
              </a:rPr>
              <a:t>4.Denetmenin Eğiticilik-Öğreticilik rolü:</a:t>
            </a:r>
          </a:p>
          <a:p>
            <a:pPr algn="just"/>
            <a:r>
              <a:rPr lang="tr-TR" dirty="0" smtClean="0"/>
              <a:t> </a:t>
            </a:r>
          </a:p>
          <a:p>
            <a:pPr algn="just"/>
            <a:r>
              <a:rPr lang="tr-TR" dirty="0" smtClean="0"/>
              <a:t>Denetmenin amacı, öğretmenlerin de katkısıyla, tüm öğretim kadrosu olarak istenilen eğitimsel amaçlara ulaşmaktır. </a:t>
            </a:r>
          </a:p>
          <a:p>
            <a:pPr algn="just"/>
            <a:r>
              <a:rPr lang="tr-TR" dirty="0" smtClean="0"/>
              <a:t>Amaçların ortak olması ve ortak sorunların çözümü ancak sorunların ve maçların birlikte saptanması, birlikte karar alınması, ortak eyleme geçilmesi birlikte değerlendirilmesiyle olasıdır. Bu bakımdan denetmen aynı zamanda profesyonel bir eğiticidir. Bu eğitici rolünde</a:t>
            </a:r>
          </a:p>
          <a:p>
            <a:pPr algn="just"/>
            <a:r>
              <a:rPr lang="tr-TR" dirty="0" smtClean="0"/>
              <a:t>başarılı olabilmek için denetmen, önce kendinden başlayarak, denetlediği personelin inançlarını, eğilimlerini, algılarını, amaçlarını anlayıp onları tanıyabilmelidir.</a:t>
            </a:r>
            <a:endParaRPr lang="tr-TR" dirty="0"/>
          </a:p>
        </p:txBody>
      </p:sp>
    </p:spTree>
    <p:extLst>
      <p:ext uri="{BB962C8B-B14F-4D97-AF65-F5344CB8AC3E}">
        <p14:creationId xmlns:p14="http://schemas.microsoft.com/office/powerpoint/2010/main" val="1193598957"/>
      </p:ext>
    </p:extLst>
  </p:cSld>
  <p:clrMapOvr>
    <a:masterClrMapping/>
  </p:clrMapOvr>
  <p:timing>
    <p:tnLst>
      <p:par>
        <p:cTn xmlns:p14="http://schemas.microsoft.com/office/powerpoint/2010/mai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Metin kutusu 4"/>
          <p:cNvSpPr txBox="1"/>
          <p:nvPr/>
        </p:nvSpPr>
        <p:spPr>
          <a:xfrm>
            <a:off x="514350" y="827468"/>
            <a:ext cx="9029700" cy="4801314"/>
          </a:xfrm>
          <a:prstGeom prst="rect">
            <a:avLst/>
          </a:prstGeom>
          <a:noFill/>
        </p:spPr>
        <p:txBody>
          <a:bodyPr wrap="square" rtlCol="0">
            <a:spAutoFit/>
          </a:bodyPr>
          <a:lstStyle/>
          <a:p>
            <a:pPr algn="just"/>
            <a:r>
              <a:rPr lang="tr-TR" b="1" u="sng" dirty="0" smtClean="0">
                <a:solidFill>
                  <a:srgbClr val="FF0000"/>
                </a:solidFill>
              </a:rPr>
              <a:t>5.Denetmenin araştırma uzmanlığı rolü:</a:t>
            </a:r>
          </a:p>
          <a:p>
            <a:pPr algn="just"/>
            <a:r>
              <a:rPr lang="tr-TR" dirty="0" smtClean="0"/>
              <a:t> </a:t>
            </a:r>
          </a:p>
          <a:p>
            <a:pPr algn="just"/>
            <a:r>
              <a:rPr lang="tr-TR" dirty="0" smtClean="0"/>
              <a:t>Denetmenlerin görevlerinden biri de, denetlenen kurum ve kuruluşların, eğitimsel amaçlarını gerçekleştirmek için yaptıkları çalışmalar ile etkinliklerinin yeterlik durumlarına ilişkin araştırmalar yapmaktır. Denetmen, sistemin geliştirebilmesi için eğitim kurumlarının yapı ve davranışlarını ve de yenilikleri yakından izler, üretim, öğretim ve diğer süreçlerle ilgili inceleme ve araştırmalar yapar ve sonuçlarından yararlanılmasına çalışır. Böylece denetmenler, sorun çözme kararlarına dayanak olarak, bilimsel yöntemle üretilmiş bilgiler elde edebilir. Birlikte çalışmayı, uygulanabilirliği olan çözüm üretmeyi amaç edinen bu rol, denetmene güven, itibar ve statü kazandırıcı olacağından, aynı oranda hizmete katkılarının da doğacağı ve kabul göreceği bir ortamı da hazırlar. Hiç şüphe yok ki bu rol, denetmenlerin teknik</a:t>
            </a:r>
            <a:r>
              <a:rPr lang="tr-TR" dirty="0"/>
              <a:t> </a:t>
            </a:r>
            <a:r>
              <a:rPr lang="tr-TR" dirty="0" smtClean="0"/>
              <a:t>bilgi ve becerilerle, bilimsel tutum ve davranış kazanmış olmaların gerektirir. Denetmenin araştırmacı rolünü oynaması, birlikte çalışma ve sorun çözme yollarını kullanarak aynı zamanda denetleyen-denetlenen ilişkilerini geliştirebilir, yakınlaşma ve anlaşma sağlayarak, eğitim ortamındaki uzaklık ve soğukluk sorunlarının çözümüne de katkıda bulunabilir</a:t>
            </a:r>
            <a:endParaRPr lang="tr-TR" dirty="0"/>
          </a:p>
        </p:txBody>
      </p:sp>
    </p:spTree>
    <p:extLst>
      <p:ext uri="{BB962C8B-B14F-4D97-AF65-F5344CB8AC3E}">
        <p14:creationId xmlns:p14="http://schemas.microsoft.com/office/powerpoint/2010/main" val="2383360935"/>
      </p:ext>
    </p:extLst>
  </p:cSld>
  <p:clrMapOvr>
    <a:masterClrMapping/>
  </p:clrMapOvr>
  <p:timing>
    <p:tnLst>
      <p:par>
        <p:cTn xmlns:p14="http://schemas.microsoft.com/office/powerpoint/2010/mai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2286000" y="923270"/>
            <a:ext cx="6478073" cy="523220"/>
          </a:xfrm>
          <a:prstGeom prst="rect">
            <a:avLst/>
          </a:prstGeom>
          <a:noFill/>
        </p:spPr>
        <p:txBody>
          <a:bodyPr wrap="square" rtlCol="0">
            <a:spAutoFit/>
          </a:bodyPr>
          <a:lstStyle/>
          <a:p>
            <a:r>
              <a:rPr lang="tr-TR" sz="2800" b="1" dirty="0" smtClean="0">
                <a:solidFill>
                  <a:srgbClr val="FF0000"/>
                </a:solidFill>
              </a:rPr>
              <a:t>Denetim Kavramının Açıklanması</a:t>
            </a:r>
            <a:endParaRPr lang="tr-TR" sz="2800" b="1" dirty="0">
              <a:solidFill>
                <a:srgbClr val="FF0000"/>
              </a:solidFill>
            </a:endParaRPr>
          </a:p>
        </p:txBody>
      </p:sp>
      <p:sp>
        <p:nvSpPr>
          <p:cNvPr id="5" name="Metin kutusu 4"/>
          <p:cNvSpPr txBox="1"/>
          <p:nvPr/>
        </p:nvSpPr>
        <p:spPr>
          <a:xfrm>
            <a:off x="666750" y="2209800"/>
            <a:ext cx="9016741" cy="2308324"/>
          </a:xfrm>
          <a:prstGeom prst="rect">
            <a:avLst/>
          </a:prstGeom>
          <a:noFill/>
        </p:spPr>
        <p:txBody>
          <a:bodyPr wrap="square" rtlCol="0">
            <a:spAutoFit/>
          </a:bodyPr>
          <a:lstStyle/>
          <a:p>
            <a:pPr algn="just"/>
            <a:r>
              <a:rPr lang="tr-TR" dirty="0" smtClean="0"/>
              <a:t>Denetim, planın örgütsel amaçlardan sapmasını önlemek için örgütün işlemesini izleyip düzeltme sürecidir. Denetim, örgütsel eylemlerin kabul edilen amaçlar yönünde saptanan ilke ve kurallara uygun olup olmadığının anlaşılması süreci olarak düşünülebilir.</a:t>
            </a:r>
          </a:p>
          <a:p>
            <a:endParaRPr lang="tr-TR" dirty="0"/>
          </a:p>
          <a:p>
            <a:endParaRPr lang="tr-TR" dirty="0" smtClean="0"/>
          </a:p>
          <a:p>
            <a:pPr marL="285750" indent="-285750">
              <a:buFont typeface="Wingdings" panose="05000000000000000000" pitchFamily="2" charset="2"/>
              <a:buChar char="Ø"/>
            </a:pPr>
            <a:r>
              <a:rPr lang="tr-TR" dirty="0" smtClean="0"/>
              <a:t>Denetimi gerekli kılan birinci öğe, yönetimde “</a:t>
            </a:r>
            <a:r>
              <a:rPr lang="tr-TR" dirty="0" err="1" smtClean="0"/>
              <a:t>entropy</a:t>
            </a:r>
            <a:r>
              <a:rPr lang="tr-TR" dirty="0" smtClean="0"/>
              <a:t>” olarak bilinen örgütün güç yitimini önlemektir.</a:t>
            </a:r>
            <a:endParaRPr lang="tr-TR" dirty="0"/>
          </a:p>
        </p:txBody>
      </p:sp>
    </p:spTree>
    <p:extLst>
      <p:ext uri="{BB962C8B-B14F-4D97-AF65-F5344CB8AC3E}">
        <p14:creationId xmlns:p14="http://schemas.microsoft.com/office/powerpoint/2010/main" val="85152423"/>
      </p:ext>
    </p:extLst>
  </p:cSld>
  <p:clrMapOvr>
    <a:masterClrMapping/>
  </p:clrMapOvr>
  <p:timing>
    <p:tnLst>
      <p:par>
        <p:cTn xmlns:p14="http://schemas.microsoft.com/office/powerpoint/2010/mai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193183" y="979330"/>
            <a:ext cx="8899302" cy="3970318"/>
          </a:xfrm>
          <a:prstGeom prst="rect">
            <a:avLst/>
          </a:prstGeom>
          <a:noFill/>
        </p:spPr>
        <p:txBody>
          <a:bodyPr wrap="square" rtlCol="0">
            <a:spAutoFit/>
          </a:bodyPr>
          <a:lstStyle/>
          <a:p>
            <a:pPr algn="just"/>
            <a:r>
              <a:rPr lang="tr-TR" b="1" u="sng" dirty="0" smtClean="0">
                <a:solidFill>
                  <a:srgbClr val="FF0000"/>
                </a:solidFill>
              </a:rPr>
              <a:t>6.Denetmenin Soruşturma (sorgu yargıçlığı) rolü:</a:t>
            </a:r>
          </a:p>
          <a:p>
            <a:pPr algn="just"/>
            <a:r>
              <a:rPr lang="tr-TR" dirty="0" smtClean="0"/>
              <a:t> </a:t>
            </a:r>
          </a:p>
          <a:p>
            <a:pPr marL="285750" indent="-285750" algn="just">
              <a:buFont typeface="Wingdings" pitchFamily="2" charset="2"/>
              <a:buChar char="§"/>
            </a:pPr>
            <a:r>
              <a:rPr lang="tr-TR" dirty="0" smtClean="0"/>
              <a:t>Kamuda görevli personelin güven altına alınarak devlet işlerinin tam olarak yürütülmesi. </a:t>
            </a:r>
          </a:p>
          <a:p>
            <a:pPr marL="285750" indent="-285750" algn="just">
              <a:buFont typeface="Wingdings" pitchFamily="2" charset="2"/>
              <a:buChar char="§"/>
            </a:pPr>
            <a:r>
              <a:rPr lang="tr-TR" dirty="0" smtClean="0"/>
              <a:t>Huzur içinde çalışma ortamının sağlanması. </a:t>
            </a:r>
          </a:p>
          <a:p>
            <a:pPr marL="285750" indent="-285750" algn="just">
              <a:buFont typeface="Wingdings" pitchFamily="2" charset="2"/>
              <a:buChar char="§"/>
            </a:pPr>
            <a:r>
              <a:rPr lang="tr-TR" dirty="0" smtClean="0"/>
              <a:t>Yapılan eylemlerin suç olup olmadığının belirlenmesi için eğitim denetmenlerine soruşturma işi görev olarak bu aşamada denetmenlerin görevi, disiplin soruşturması sonucunda, eylemin suç olup olmadığını, suç ise suçlunun kim olduğunu, suçun hangi yasaya göre</a:t>
            </a:r>
            <a:r>
              <a:rPr lang="tr-TR" dirty="0"/>
              <a:t> </a:t>
            </a:r>
            <a:r>
              <a:rPr lang="tr-TR" dirty="0" smtClean="0"/>
              <a:t>nasıl bir ceza gerektirdiğini saptamak ve önermektir Soruşturma görevi özel yeterlilik isteyen bir görevdir. </a:t>
            </a:r>
          </a:p>
          <a:p>
            <a:pPr marL="285750" indent="-285750" algn="just">
              <a:buFont typeface="Wingdings" pitchFamily="2" charset="2"/>
              <a:buChar char="§"/>
            </a:pPr>
            <a:r>
              <a:rPr lang="tr-TR" dirty="0" smtClean="0"/>
              <a:t>Öğretmen ve yönetici menşeli denetmenin iyi bir soruşturmacı olması için özel olarak yetiştirilmesi gerekmektedir. </a:t>
            </a:r>
          </a:p>
          <a:p>
            <a:pPr marL="285750" indent="-285750" algn="just">
              <a:buFont typeface="Wingdings" pitchFamily="2" charset="2"/>
              <a:buChar char="§"/>
            </a:pPr>
            <a:r>
              <a:rPr lang="tr-TR" dirty="0" smtClean="0"/>
              <a:t>Bunun için soruşturma görevinin özel niteliklere sahip kendini yetiştirmiş soruşturmacı ya da soruşturma grubuna verilmesi daha yararlı olacaktır.</a:t>
            </a:r>
            <a:endParaRPr lang="tr-TR" dirty="0"/>
          </a:p>
        </p:txBody>
      </p:sp>
    </p:spTree>
    <p:extLst>
      <p:ext uri="{BB962C8B-B14F-4D97-AF65-F5344CB8AC3E}">
        <p14:creationId xmlns:p14="http://schemas.microsoft.com/office/powerpoint/2010/main" val="3541838571"/>
      </p:ext>
    </p:extLst>
  </p:cSld>
  <p:clrMapOvr>
    <a:masterClrMapping/>
  </p:clrMapOvr>
  <p:timing>
    <p:tnLst>
      <p:par>
        <p:cTn xmlns:p14="http://schemas.microsoft.com/office/powerpoint/2010/mai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b="1" dirty="0"/>
          </a:p>
        </p:txBody>
      </p:sp>
      <p:sp>
        <p:nvSpPr>
          <p:cNvPr id="4" name="Alt Başlık 3"/>
          <p:cNvSpPr>
            <a:spLocks noGrp="1"/>
          </p:cNvSpPr>
          <p:nvPr>
            <p:ph type="subTitle" idx="1"/>
          </p:nvPr>
        </p:nvSpPr>
        <p:spPr/>
        <p:txBody>
          <a:bodyPr>
            <a:normAutofit/>
          </a:bodyPr>
          <a:lstStyle/>
          <a:p>
            <a:pPr marL="342900" indent="-342900">
              <a:buFont typeface="Arial" pitchFamily="34" charset="0"/>
              <a:buChar char="•"/>
            </a:pPr>
            <a:r>
              <a:rPr lang="tr-TR" sz="2400" dirty="0" smtClean="0">
                <a:solidFill>
                  <a:schemeClr val="tx1"/>
                </a:solidFill>
              </a:rPr>
              <a:t>Denetim Etiği</a:t>
            </a:r>
            <a:endParaRPr lang="tr-TR" sz="2400" dirty="0">
              <a:solidFill>
                <a:schemeClr val="tx1"/>
              </a:solidFill>
            </a:endParaRPr>
          </a:p>
        </p:txBody>
      </p:sp>
    </p:spTree>
    <p:extLst>
      <p:ext uri="{BB962C8B-B14F-4D97-AF65-F5344CB8AC3E}">
        <p14:creationId xmlns:p14="http://schemas.microsoft.com/office/powerpoint/2010/main" val="4055170245"/>
      </p:ext>
    </p:extLst>
  </p:cSld>
  <p:clrMapOvr>
    <a:masterClrMapping/>
  </p:clrMapOvr>
  <p:timing>
    <p:tnLst>
      <p:par>
        <p:cTn xmlns:p14="http://schemas.microsoft.com/office/powerpoint/2010/mai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1475" y="228599"/>
            <a:ext cx="9172575" cy="6343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772402490"/>
      </p:ext>
    </p:extLst>
  </p:cSld>
  <p:clrMapOvr>
    <a:masterClrMapping/>
  </p:clrMapOvr>
  <p:timing>
    <p:tnLst>
      <p:par>
        <p:cTn xmlns:p14="http://schemas.microsoft.com/office/powerpoint/2010/mai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22288" y="198438"/>
            <a:ext cx="9574212" cy="643096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55800957"/>
      </p:ext>
    </p:extLst>
  </p:cSld>
  <p:clrMapOvr>
    <a:masterClrMapping/>
  </p:clrMapOvr>
  <p:timing>
    <p:tnLst>
      <p:par>
        <p:cTn xmlns:p14="http://schemas.microsoft.com/office/powerpoint/2010/mai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b="1" dirty="0"/>
          </a:p>
        </p:txBody>
      </p:sp>
      <p:sp>
        <p:nvSpPr>
          <p:cNvPr id="4" name="Alt Başlık 3"/>
          <p:cNvSpPr>
            <a:spLocks noGrp="1"/>
          </p:cNvSpPr>
          <p:nvPr>
            <p:ph type="subTitle" idx="1"/>
          </p:nvPr>
        </p:nvSpPr>
        <p:spPr/>
        <p:txBody>
          <a:bodyPr>
            <a:normAutofit/>
          </a:bodyPr>
          <a:lstStyle/>
          <a:p>
            <a:pPr marL="342900" indent="-342900">
              <a:buFont typeface="Arial" pitchFamily="34" charset="0"/>
              <a:buChar char="•"/>
            </a:pPr>
            <a:r>
              <a:rPr lang="tr-TR" sz="2400" dirty="0" smtClean="0">
                <a:solidFill>
                  <a:schemeClr val="tx1"/>
                </a:solidFill>
              </a:rPr>
              <a:t>Eğitim Denetiminde Yeni Yaklaşımlar</a:t>
            </a:r>
            <a:endParaRPr lang="tr-TR" sz="2400" dirty="0">
              <a:solidFill>
                <a:schemeClr val="tx1"/>
              </a:solidFill>
            </a:endParaRPr>
          </a:p>
        </p:txBody>
      </p:sp>
    </p:spTree>
    <p:extLst>
      <p:ext uri="{BB962C8B-B14F-4D97-AF65-F5344CB8AC3E}">
        <p14:creationId xmlns:p14="http://schemas.microsoft.com/office/powerpoint/2010/main" val="920352926"/>
      </p:ext>
    </p:extLst>
  </p:cSld>
  <p:clrMapOvr>
    <a:masterClrMapping/>
  </p:clrMapOvr>
  <p:timing>
    <p:tnLst>
      <p:par>
        <p:cTn xmlns:p14="http://schemas.microsoft.com/office/powerpoint/2010/mai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ctrTitle"/>
          </p:nvPr>
        </p:nvSpPr>
        <p:spPr/>
        <p:txBody>
          <a:bodyPr/>
          <a:lstStyle/>
          <a:p>
            <a:endParaRPr lang="tr-TR" b="1" dirty="0"/>
          </a:p>
        </p:txBody>
      </p:sp>
      <p:sp>
        <p:nvSpPr>
          <p:cNvPr id="4" name="Alt Başlık 3"/>
          <p:cNvSpPr>
            <a:spLocks noGrp="1"/>
          </p:cNvSpPr>
          <p:nvPr>
            <p:ph type="subTitle" idx="1"/>
          </p:nvPr>
        </p:nvSpPr>
        <p:spPr/>
        <p:txBody>
          <a:bodyPr>
            <a:normAutofit/>
          </a:bodyPr>
          <a:lstStyle/>
          <a:p>
            <a:pPr marL="342900" indent="-342900">
              <a:buFont typeface="Arial" pitchFamily="34" charset="0"/>
              <a:buChar char="•"/>
            </a:pPr>
            <a:r>
              <a:rPr lang="tr-TR" sz="2400" dirty="0" smtClean="0">
                <a:solidFill>
                  <a:schemeClr val="tx1"/>
                </a:solidFill>
              </a:rPr>
              <a:t>Okul Yönetiminin Öğretmen Denetiminde Rol ve Sorumlulukları</a:t>
            </a:r>
            <a:endParaRPr lang="tr-TR" sz="2400" dirty="0">
              <a:solidFill>
                <a:schemeClr val="tx1"/>
              </a:solidFill>
            </a:endParaRPr>
          </a:p>
        </p:txBody>
      </p:sp>
    </p:spTree>
    <p:extLst>
      <p:ext uri="{BB962C8B-B14F-4D97-AF65-F5344CB8AC3E}">
        <p14:creationId xmlns:p14="http://schemas.microsoft.com/office/powerpoint/2010/main" val="1778564266"/>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126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173163" y="1127125"/>
            <a:ext cx="9839325" cy="4603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4091919791"/>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229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73883" y="691110"/>
            <a:ext cx="10252075" cy="5236724"/>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665661729"/>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00008" y="307974"/>
            <a:ext cx="9829800" cy="62404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3584623238"/>
      </p:ext>
    </p:extLst>
  </p:cSld>
  <p:clrMapOvr>
    <a:masterClrMapping/>
  </p:clrMapOvr>
  <p:timing>
    <p:tnLst>
      <p:par>
        <p:cTn xmlns:p14="http://schemas.microsoft.com/office/powerpoint/2010/mai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373487" y="373487"/>
            <a:ext cx="9132463" cy="5632311"/>
          </a:xfrm>
          <a:prstGeom prst="rect">
            <a:avLst/>
          </a:prstGeom>
          <a:noFill/>
        </p:spPr>
        <p:txBody>
          <a:bodyPr wrap="square" rtlCol="0">
            <a:spAutoFit/>
          </a:bodyPr>
          <a:lstStyle/>
          <a:p>
            <a:pPr marL="285750" indent="-285750" algn="just">
              <a:buFont typeface="Arial" panose="020B0604020202020204" pitchFamily="34" charset="0"/>
              <a:buChar char="•"/>
            </a:pPr>
            <a:r>
              <a:rPr lang="tr-TR" b="1" dirty="0" smtClean="0"/>
              <a:t> </a:t>
            </a:r>
            <a:r>
              <a:rPr lang="tr-TR" b="1" u="sng" dirty="0" smtClean="0">
                <a:solidFill>
                  <a:srgbClr val="FF0000"/>
                </a:solidFill>
              </a:rPr>
              <a:t>Yönetsel bir bakış açısı ile denetim</a:t>
            </a:r>
            <a:r>
              <a:rPr lang="tr-TR" dirty="0" smtClean="0"/>
              <a:t>; “okulun temel </a:t>
            </a:r>
            <a:r>
              <a:rPr lang="tr-TR" dirty="0" err="1" smtClean="0"/>
              <a:t>öğretimsel</a:t>
            </a:r>
            <a:r>
              <a:rPr lang="tr-TR" dirty="0" smtClean="0"/>
              <a:t> amaçlarını gerçekleştirmesini doğrudan etkilemek için, okulun işleyişini sağlamak ve değiştirmek amacıyla okul çalışanlarının insanlar ve diğer nesnelere ilişkin olarak yaptığı her şeyin denetimi” olarak tanımlanır.</a:t>
            </a:r>
          </a:p>
          <a:p>
            <a:pPr marL="285750" indent="-285750" algn="just">
              <a:buFont typeface="Arial" panose="020B0604020202020204" pitchFamily="34" charset="0"/>
              <a:buChar char="•"/>
            </a:pPr>
            <a:endParaRPr lang="tr-TR" dirty="0" smtClean="0"/>
          </a:p>
          <a:p>
            <a:pPr marL="285750" indent="-285750" algn="just">
              <a:buFont typeface="Arial" panose="020B0604020202020204" pitchFamily="34" charset="0"/>
              <a:buChar char="•"/>
            </a:pPr>
            <a:r>
              <a:rPr lang="tr-TR" dirty="0" smtClean="0"/>
              <a:t>Denetimi bir </a:t>
            </a:r>
            <a:r>
              <a:rPr lang="tr-TR" b="1" u="sng" dirty="0" smtClean="0">
                <a:solidFill>
                  <a:srgbClr val="FF0000"/>
                </a:solidFill>
              </a:rPr>
              <a:t>program geliştirme etkinliği </a:t>
            </a:r>
            <a:r>
              <a:rPr lang="tr-TR" dirty="0" smtClean="0"/>
              <a:t>olarak görenler ise, bu kavramı “öğretim programının yazılması ve gözden geçirilmesi, öğretim materyalinin hazırlanması, öğretim sürecinin geliştirilmesi, öğretim sonuçlarının ailelere açıklanması ve genel olarak eğitim programının bütününün değerlendirilmesi” olarak tanımlamıştır.</a:t>
            </a:r>
          </a:p>
          <a:p>
            <a:pPr algn="just"/>
            <a:endParaRPr lang="tr-TR" dirty="0"/>
          </a:p>
          <a:p>
            <a:pPr marL="285750" indent="-285750" algn="just">
              <a:buFont typeface="Arial" panose="020B0604020202020204" pitchFamily="34" charset="0"/>
              <a:buChar char="•"/>
            </a:pPr>
            <a:r>
              <a:rPr lang="tr-TR" dirty="0" smtClean="0"/>
              <a:t>Denetimi </a:t>
            </a:r>
            <a:r>
              <a:rPr lang="tr-TR" b="1" u="sng" dirty="0" smtClean="0">
                <a:solidFill>
                  <a:srgbClr val="FF0000"/>
                </a:solidFill>
              </a:rPr>
              <a:t>öğretim süreci </a:t>
            </a:r>
            <a:r>
              <a:rPr lang="tr-TR" dirty="0" smtClean="0"/>
              <a:t>açısından ele alanlar ise, “öğretim programı ve öğretimin geliştirilmesini sağlamayı amaçlayan uygulama ve eylemlerin değerlendirilmesi” biçiminde tanımlamışlardır.</a:t>
            </a:r>
          </a:p>
          <a:p>
            <a:pPr algn="just"/>
            <a:endParaRPr lang="tr-TR" dirty="0" smtClean="0"/>
          </a:p>
          <a:p>
            <a:pPr marL="285750" indent="-285750" algn="just">
              <a:buFont typeface="Arial" panose="020B0604020202020204" pitchFamily="34" charset="0"/>
              <a:buChar char="•"/>
            </a:pPr>
            <a:r>
              <a:rPr lang="tr-TR" dirty="0" smtClean="0"/>
              <a:t>Denetim bir </a:t>
            </a:r>
            <a:r>
              <a:rPr lang="tr-TR" b="1" u="sng" dirty="0" smtClean="0">
                <a:solidFill>
                  <a:srgbClr val="FF0000"/>
                </a:solidFill>
              </a:rPr>
              <a:t>insan ilişkileri </a:t>
            </a:r>
            <a:r>
              <a:rPr lang="tr-TR" dirty="0" smtClean="0"/>
              <a:t>sürecidir. Bu şekilde görenler için denetici; iletişim kuran, insanların birbirlerini dinlemesini sağlayan, benzer sorunları ve birbirine yardım edebilecek kaynakları olan kişileri bir araya getiren, bireyleri yeni çalışmalar yapmaya özendiren, insanlarla sorunları tartışıp, onlara sorunlarına çözüm bulabilecekleri kaynakları öneren, kaynakları sağlayan, sisteme ve uygulamaya ilişkin görüşlerini açıklamalarında onları özendiren kişidir.</a:t>
            </a:r>
          </a:p>
        </p:txBody>
      </p:sp>
    </p:spTree>
    <p:extLst>
      <p:ext uri="{BB962C8B-B14F-4D97-AF65-F5344CB8AC3E}">
        <p14:creationId xmlns:p14="http://schemas.microsoft.com/office/powerpoint/2010/main" val="776112345"/>
      </p:ext>
    </p:extLst>
  </p:cSld>
  <p:clrMapOvr>
    <a:masterClrMapping/>
  </p:clrMapOvr>
  <p:timing>
    <p:tnLst>
      <p:par>
        <p:cTn xmlns:p14="http://schemas.microsoft.com/office/powerpoint/2010/mai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1843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59962" y="117475"/>
            <a:ext cx="8389938" cy="66230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841854574"/>
      </p:ext>
    </p:extLst>
  </p:cSld>
  <p:clrMapOvr>
    <a:masterClrMapping/>
  </p:clrMapOvr>
  <p:timing>
    <p:tnLst>
      <p:par>
        <p:cTn xmlns:p14="http://schemas.microsoft.com/office/powerpoint/2010/mai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Metin kutusu 3"/>
          <p:cNvSpPr txBox="1"/>
          <p:nvPr/>
        </p:nvSpPr>
        <p:spPr>
          <a:xfrm>
            <a:off x="4320057" y="489396"/>
            <a:ext cx="7160654" cy="584775"/>
          </a:xfrm>
          <a:prstGeom prst="rect">
            <a:avLst/>
          </a:prstGeom>
          <a:noFill/>
        </p:spPr>
        <p:txBody>
          <a:bodyPr wrap="square" rtlCol="0">
            <a:spAutoFit/>
          </a:bodyPr>
          <a:lstStyle/>
          <a:p>
            <a:r>
              <a:rPr lang="tr-TR" sz="3200" b="1" dirty="0" smtClean="0">
                <a:solidFill>
                  <a:srgbClr val="FF0000"/>
                </a:solidFill>
              </a:rPr>
              <a:t>Denetimle İlgili Temel Kavramlar</a:t>
            </a:r>
            <a:endParaRPr lang="tr-TR" sz="3200" b="1" dirty="0">
              <a:solidFill>
                <a:srgbClr val="FF0000"/>
              </a:solidFill>
            </a:endParaRPr>
          </a:p>
        </p:txBody>
      </p:sp>
      <p:sp>
        <p:nvSpPr>
          <p:cNvPr id="5" name="Metin kutusu 4"/>
          <p:cNvSpPr txBox="1"/>
          <p:nvPr/>
        </p:nvSpPr>
        <p:spPr>
          <a:xfrm>
            <a:off x="3543300" y="1074172"/>
            <a:ext cx="8420100" cy="5078313"/>
          </a:xfrm>
          <a:prstGeom prst="rect">
            <a:avLst/>
          </a:prstGeom>
          <a:noFill/>
        </p:spPr>
        <p:txBody>
          <a:bodyPr wrap="square" rtlCol="0">
            <a:spAutoFit/>
          </a:bodyPr>
          <a:lstStyle/>
          <a:p>
            <a:pPr algn="just"/>
            <a:r>
              <a:rPr lang="tr-TR" b="1" u="sng" dirty="0">
                <a:solidFill>
                  <a:srgbClr val="FF0000"/>
                </a:solidFill>
              </a:rPr>
              <a:t>1. </a:t>
            </a:r>
            <a:r>
              <a:rPr lang="tr-TR" b="1" u="sng" dirty="0" smtClean="0">
                <a:solidFill>
                  <a:srgbClr val="FF0000"/>
                </a:solidFill>
              </a:rPr>
              <a:t>Durum Saptama:</a:t>
            </a:r>
            <a:r>
              <a:rPr lang="tr-TR" dirty="0" smtClean="0"/>
              <a:t> </a:t>
            </a:r>
          </a:p>
          <a:p>
            <a:pPr algn="just"/>
            <a:r>
              <a:rPr lang="tr-TR" dirty="0"/>
              <a:t>D</a:t>
            </a:r>
            <a:r>
              <a:rPr lang="tr-TR" dirty="0" smtClean="0"/>
              <a:t>urum saptama, var olan durumu, fotoğrafını çekiyormuş gibi ortaya koymadır.</a:t>
            </a:r>
          </a:p>
          <a:p>
            <a:pPr algn="just"/>
            <a:endParaRPr lang="tr-TR" dirty="0"/>
          </a:p>
          <a:p>
            <a:pPr algn="just"/>
            <a:r>
              <a:rPr lang="tr-TR" b="1" u="sng" dirty="0" smtClean="0">
                <a:solidFill>
                  <a:srgbClr val="FF0000"/>
                </a:solidFill>
              </a:rPr>
              <a:t>2. Değerlendirme:</a:t>
            </a:r>
          </a:p>
          <a:p>
            <a:pPr algn="just"/>
            <a:r>
              <a:rPr lang="tr-TR" dirty="0" smtClean="0"/>
              <a:t>Değerlendirme, kararlar için </a:t>
            </a:r>
            <a:r>
              <a:rPr lang="tr-TR" dirty="0" err="1" smtClean="0"/>
              <a:t>informasyon</a:t>
            </a:r>
            <a:r>
              <a:rPr lang="tr-TR" dirty="0" smtClean="0"/>
              <a:t> sağlama ve karar seçeneklerine ağırlıklar vermeyi içerir. Değerlendirmenin yapılması için bir araştırma sürecine, durum saptayıcı veri toplamaya gereksinim vardır. Bu süreç sonunda, değerlendirilecek olan veriler ortaya çıkar.</a:t>
            </a:r>
          </a:p>
          <a:p>
            <a:pPr algn="just"/>
            <a:endParaRPr lang="tr-TR" dirty="0"/>
          </a:p>
          <a:p>
            <a:pPr algn="just"/>
            <a:r>
              <a:rPr lang="tr-TR" b="1" u="sng" dirty="0">
                <a:solidFill>
                  <a:srgbClr val="FF0000"/>
                </a:solidFill>
              </a:rPr>
              <a:t>3. Düzeltme </a:t>
            </a:r>
            <a:r>
              <a:rPr lang="tr-TR" b="1" u="sng" dirty="0" smtClean="0">
                <a:solidFill>
                  <a:srgbClr val="FF0000"/>
                </a:solidFill>
              </a:rPr>
              <a:t>ve Geliştirme:</a:t>
            </a:r>
          </a:p>
          <a:p>
            <a:pPr algn="just"/>
            <a:r>
              <a:rPr lang="tr-TR" dirty="0"/>
              <a:t>D</a:t>
            </a:r>
            <a:r>
              <a:rPr lang="tr-TR" dirty="0" smtClean="0"/>
              <a:t>eğerlendirme sonucu ortaya çıkacak seçeneklerden karara dönüşenlerin uygulanması şeklinde görülebilecek olan düzeltme ve geliştirme etkinlikleridir.</a:t>
            </a:r>
          </a:p>
          <a:p>
            <a:pPr algn="just"/>
            <a:endParaRPr lang="tr-TR" dirty="0"/>
          </a:p>
          <a:p>
            <a:pPr algn="just"/>
            <a:r>
              <a:rPr lang="tr-TR" dirty="0" smtClean="0"/>
              <a:t>Değerlendirme sonucunda ortaya çıkan eksikliklerin tamamlanması gereksiz fazlalıkların atılması, yanlışların doğruya dönüştürülmesi, amaç Ve planlardan sapmaların düzeltilmesi, daha iyi süreç ve sonuçlar için öneri ve uygulamalara ulaşılması, bu öğe içinde görülür. Denetim, birbirine bağımlı olan ve </a:t>
            </a:r>
            <a:r>
              <a:rPr lang="tr-TR" dirty="0" err="1" smtClean="0"/>
              <a:t>çembersel</a:t>
            </a:r>
            <a:r>
              <a:rPr lang="tr-TR" dirty="0" smtClean="0"/>
              <a:t> olarak işleyen bu üç öğenin bir araya gelmesiyle oluşur.</a:t>
            </a:r>
            <a:endParaRPr lang="tr-TR"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1181099"/>
            <a:ext cx="3543300" cy="3676651"/>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848504866"/>
      </p:ext>
    </p:extLst>
  </p:cSld>
  <p:clrMapOvr>
    <a:masterClrMapping/>
  </p:clrMapOvr>
  <p:timing>
    <p:tnLst>
      <p:par>
        <p:cTn xmlns:p14="http://schemas.microsoft.com/office/powerpoint/2010/mai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dirty="0"/>
          </a:p>
        </p:txBody>
      </p:sp>
      <p:pic>
        <p:nvPicPr>
          <p:cNvPr id="102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609600" y="90488"/>
            <a:ext cx="8763000" cy="67675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679671005"/>
      </p:ext>
    </p:extLst>
  </p:cSld>
  <p:clrMapOvr>
    <a:masterClrMapping/>
  </p:clrMapOvr>
  <p:timing>
    <p:tnLst>
      <p:par>
        <p:cTn xmlns:p14="http://schemas.microsoft.com/office/powerpoint/2010/mai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Başlık 1"/>
          <p:cNvSpPr>
            <a:spLocks noGrp="1"/>
          </p:cNvSpPr>
          <p:nvPr>
            <p:ph type="title"/>
          </p:nvPr>
        </p:nvSpPr>
        <p:spPr/>
        <p:txBody>
          <a:bodyPr/>
          <a:lstStyle/>
          <a:p>
            <a:endParaRPr lang="tr-TR"/>
          </a:p>
        </p:txBody>
      </p:sp>
      <p:sp>
        <p:nvSpPr>
          <p:cNvPr id="3" name="İçerik Yer Tutucusu 2"/>
          <p:cNvSpPr>
            <a:spLocks noGrp="1"/>
          </p:cNvSpPr>
          <p:nvPr>
            <p:ph idx="1"/>
          </p:nvPr>
        </p:nvSpPr>
        <p:spPr/>
        <p:txBody>
          <a:bodyPr/>
          <a:lstStyle/>
          <a:p>
            <a:endParaRPr lang="tr-TR"/>
          </a:p>
        </p:txBody>
      </p:sp>
      <p:pic>
        <p:nvPicPr>
          <p:cNvPr id="717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466725" y="247650"/>
            <a:ext cx="8924925" cy="6381750"/>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1723064548"/>
      </p:ext>
    </p:extLst>
  </p:cSld>
  <p:clrMapOvr>
    <a:masterClrMapping/>
  </p:clrMapOvr>
  <p:timing>
    <p:tnLst>
      <p:par>
        <p:cTn xmlns:p14="http://schemas.microsoft.com/office/powerpoint/2010/main" id="1" dur="indefinite" restart="never" nodeType="tmRoot"/>
      </p:par>
    </p:tnLst>
  </p:timing>
</p:sld>
</file>

<file path=ppt/theme/theme1.xml><?xml version="1.0" encoding="utf-8"?>
<a:theme xmlns:a="http://schemas.openxmlformats.org/drawingml/2006/main" name="Kristal">
  <a:themeElements>
    <a:clrScheme name="Kristal">
      <a:dk1>
        <a:sysClr val="windowText" lastClr="000000"/>
      </a:dk1>
      <a:lt1>
        <a:sysClr val="window" lastClr="FFFFFF"/>
      </a:lt1>
      <a:dk2>
        <a:srgbClr val="2C3C43"/>
      </a:dk2>
      <a:lt2>
        <a:srgbClr val="EBEBEB"/>
      </a:lt2>
      <a:accent1>
        <a:srgbClr val="F496CB"/>
      </a:accent1>
      <a:accent2>
        <a:srgbClr val="BC356F"/>
      </a:accent2>
      <a:accent3>
        <a:srgbClr val="E65331"/>
      </a:accent3>
      <a:accent4>
        <a:srgbClr val="F27E19"/>
      </a:accent4>
      <a:accent5>
        <a:srgbClr val="F2AC19"/>
      </a:accent5>
      <a:accent6>
        <a:srgbClr val="BC80E0"/>
      </a:accent6>
      <a:hlink>
        <a:srgbClr val="EF5285"/>
      </a:hlink>
      <a:folHlink>
        <a:srgbClr val="F77F90"/>
      </a:folHlink>
    </a:clrScheme>
    <a:fontScheme name="Kristal">
      <a:majorFont>
        <a:latin typeface="Trebuchet MS"/>
        <a:ea typeface=""/>
        <a:cs typeface=""/>
        <a:font script="Jpan" typeface="メイリオ"/>
        <a:font script="Hang" typeface="맑은 고딕"/>
        <a:font script="Hans" typeface="方正姚体"/>
        <a:font script="Hant" typeface="微軟正黑體"/>
        <a:font script="Arab" typeface="Tahoma"/>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メイリオ"/>
        <a:font script="Hang" typeface="HY그래픽M"/>
        <a:font script="Hans" typeface="华文新魏"/>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Kristal">
      <a:fillStyleLst>
        <a:solidFill>
          <a:schemeClr val="phClr"/>
        </a:solidFill>
        <a:gradFill rotWithShape="1">
          <a:gsLst>
            <a:gs pos="0">
              <a:schemeClr val="phClr">
                <a:tint val="65000"/>
                <a:lumMod val="110000"/>
              </a:schemeClr>
            </a:gs>
            <a:gs pos="88000">
              <a:schemeClr val="phClr">
                <a:tint val="90000"/>
              </a:schemeClr>
            </a:gs>
          </a:gsLst>
          <a:lin ang="5400000" scaled="0"/>
        </a:gradFill>
        <a:gradFill rotWithShape="1">
          <a:gsLst>
            <a:gs pos="0">
              <a:schemeClr val="phClr">
                <a:tint val="96000"/>
                <a:lumMod val="100000"/>
              </a:schemeClr>
            </a:gs>
            <a:gs pos="78000">
              <a:schemeClr val="phClr">
                <a:shade val="94000"/>
                <a:lumMod val="94000"/>
              </a:schemeClr>
            </a:gs>
          </a:gsLst>
          <a:lin ang="5400000" scaled="0"/>
        </a:gradFill>
      </a:fillStyleLst>
      <a:lnStyleLst>
        <a:ln w="12700" cap="rnd" cmpd="sng" algn="ctr">
          <a:solidFill>
            <a:schemeClr val="phClr"/>
          </a:solidFill>
          <a:prstDash val="solid"/>
        </a:ln>
        <a:ln w="19050" cap="rnd" cmpd="sng" algn="ctr">
          <a:solidFill>
            <a:schemeClr val="phClr"/>
          </a:solidFill>
          <a:prstDash val="solid"/>
        </a:ln>
        <a:ln w="25400" cap="rnd" cmpd="sng" algn="ctr">
          <a:solidFill>
            <a:schemeClr val="phClr"/>
          </a:solidFill>
          <a:prstDash val="solid"/>
        </a:ln>
      </a:lnStyleLst>
      <a:effectStyleLst>
        <a:effectStyle>
          <a:effectLst/>
        </a:effectStyle>
        <a:effectStyle>
          <a:effectLst>
            <a:outerShdw blurRad="38100" dist="25400" dir="5400000" rotWithShape="0">
              <a:srgbClr val="000000">
                <a:alpha val="35000"/>
              </a:srgbClr>
            </a:outerShdw>
          </a:effectLst>
        </a:effectStyle>
        <a:effectStyle>
          <a:effectLst>
            <a:outerShdw blurRad="50800" dist="38100" dir="5400000" rotWithShape="0">
              <a:srgbClr val="000000">
                <a:alpha val="35000"/>
              </a:srgbClr>
            </a:outerShdw>
          </a:effectLst>
          <a:scene3d>
            <a:camera prst="orthographicFront">
              <a:rot lat="0" lon="0" rev="0"/>
            </a:camera>
            <a:lightRig rig="threePt" dir="tl"/>
          </a:scene3d>
          <a:sp3d prstMaterial="plastic">
            <a:bevelT w="0" h="0"/>
          </a:sp3d>
        </a:effectStyle>
      </a:effectStyleLst>
      <a:bgFillStyleLst>
        <a:solidFill>
          <a:schemeClr val="phClr"/>
        </a:solidFill>
        <a:gradFill rotWithShape="1">
          <a:gsLst>
            <a:gs pos="0">
              <a:schemeClr val="phClr">
                <a:tint val="90000"/>
                <a:lumMod val="104000"/>
              </a:schemeClr>
            </a:gs>
            <a:gs pos="94000">
              <a:schemeClr val="phClr">
                <a:shade val="96000"/>
                <a:lumMod val="82000"/>
              </a:schemeClr>
            </a:gs>
          </a:gsLst>
          <a:lin ang="5400000" scaled="0"/>
        </a:gradFill>
        <a:gradFill rotWithShape="1">
          <a:gsLst>
            <a:gs pos="0">
              <a:schemeClr val="phClr">
                <a:tint val="90000"/>
                <a:lumMod val="110000"/>
              </a:schemeClr>
            </a:gs>
            <a:gs pos="100000">
              <a:schemeClr val="phClr">
                <a:shade val="94000"/>
                <a:lumMod val="96000"/>
              </a:schemeClr>
            </a:gs>
          </a:gsLst>
          <a:path path="circle">
            <a:fillToRect l="50000" t="50000" r="100000" b="100000"/>
          </a:path>
        </a:gradFill>
      </a:bgFillStyleLst>
    </a:fmtScheme>
  </a:themeElements>
  <a:objectDefaults/>
  <a:extraClrSchemeLst/>
  <a:extLst>
    <a:ext uri="{05A4C25C-085E-4340-85A3-A5531E510DB2}">
      <thm15:themeFamily xmlns:thm15="http://schemas.microsoft.com/office/thememl/2012/main" xmlns="" name="Facet" id="{C0C680CD-088A-49FC-A102-D699147F32B2}" vid="{23659B44-6E34-4CE8-8F0D-387DA7996826}"/>
    </a:ext>
  </a:extLst>
</a:theme>
</file>

<file path=ppt/theme/theme2.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is Teması">
  <a:themeElements>
    <a:clrScheme name="Ofis">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is">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is">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Facet</Template>
  <TotalTime>378</TotalTime>
  <Words>1339</Words>
  <Application>Microsoft Macintosh PowerPoint</Application>
  <PresentationFormat>Custom</PresentationFormat>
  <Paragraphs>74</Paragraphs>
  <Slides>48</Slides>
  <Notes>1</Notes>
  <HiddenSlides>0</HiddenSlides>
  <MMClips>0</MMClips>
  <ScaleCrop>false</ScaleCrop>
  <HeadingPairs>
    <vt:vector size="4" baseType="variant">
      <vt:variant>
        <vt:lpstr>Theme</vt:lpstr>
      </vt:variant>
      <vt:variant>
        <vt:i4>1</vt:i4>
      </vt:variant>
      <vt:variant>
        <vt:lpstr>Slide Titles</vt:lpstr>
      </vt:variant>
      <vt:variant>
        <vt:i4>48</vt:i4>
      </vt:variant>
    </vt:vector>
  </HeadingPairs>
  <TitlesOfParts>
    <vt:vector size="49" baseType="lpstr">
      <vt:lpstr>Kristal</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Sunusu</dc:title>
  <dc:creator>yekta çiftçi</dc:creator>
  <cp:lastModifiedBy>Suleyman Goksoy</cp:lastModifiedBy>
  <cp:revision>57</cp:revision>
  <dcterms:created xsi:type="dcterms:W3CDTF">2018-02-17T21:50:50Z</dcterms:created>
  <dcterms:modified xsi:type="dcterms:W3CDTF">2021-10-07T07:16:17Z</dcterms:modified>
</cp:coreProperties>
</file>