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zaffer Cabukoglu" userId="0b10c0b20db1a5c5" providerId="LiveId" clId="{EC7B6DBA-6297-462F-A32A-1DB24A72CBA6}"/>
    <pc:docChg chg="custSel addSld modSld">
      <pc:chgData name="Muzaffer Cabukoglu" userId="0b10c0b20db1a5c5" providerId="LiveId" clId="{EC7B6DBA-6297-462F-A32A-1DB24A72CBA6}" dt="2025-11-09T19:14:25.640" v="190" actId="2711"/>
      <pc:docMkLst>
        <pc:docMk/>
      </pc:docMkLst>
      <pc:sldChg chg="addSp delSp modSp new mod modClrScheme chgLayout">
        <pc:chgData name="Muzaffer Cabukoglu" userId="0b10c0b20db1a5c5" providerId="LiveId" clId="{EC7B6DBA-6297-462F-A32A-1DB24A72CBA6}" dt="2025-11-09T19:14:25.640" v="190" actId="2711"/>
        <pc:sldMkLst>
          <pc:docMk/>
          <pc:sldMk cId="2913017998" sldId="256"/>
        </pc:sldMkLst>
        <pc:spChg chg="del mod ord">
          <ac:chgData name="Muzaffer Cabukoglu" userId="0b10c0b20db1a5c5" providerId="LiveId" clId="{EC7B6DBA-6297-462F-A32A-1DB24A72CBA6}" dt="2025-11-09T18:54:04.380" v="1" actId="700"/>
          <ac:spMkLst>
            <pc:docMk/>
            <pc:sldMk cId="2913017998" sldId="256"/>
            <ac:spMk id="2" creationId="{0AB5153F-8FA5-9BF0-5026-5F6B41987003}"/>
          </ac:spMkLst>
        </pc:spChg>
        <pc:spChg chg="del mod ord">
          <ac:chgData name="Muzaffer Cabukoglu" userId="0b10c0b20db1a5c5" providerId="LiveId" clId="{EC7B6DBA-6297-462F-A32A-1DB24A72CBA6}" dt="2025-11-09T18:54:04.380" v="1" actId="700"/>
          <ac:spMkLst>
            <pc:docMk/>
            <pc:sldMk cId="2913017998" sldId="256"/>
            <ac:spMk id="3" creationId="{BFDD5905-3193-18C5-0286-EF9FECC4B35A}"/>
          </ac:spMkLst>
        </pc:spChg>
        <pc:spChg chg="add mod ord">
          <ac:chgData name="Muzaffer Cabukoglu" userId="0b10c0b20db1a5c5" providerId="LiveId" clId="{EC7B6DBA-6297-462F-A32A-1DB24A72CBA6}" dt="2025-11-09T19:14:25.640" v="190" actId="2711"/>
          <ac:spMkLst>
            <pc:docMk/>
            <pc:sldMk cId="2913017998" sldId="256"/>
            <ac:spMk id="4" creationId="{9B12DB43-787D-5EEF-F929-B1F20E8A59FC}"/>
          </ac:spMkLst>
        </pc:spChg>
        <pc:spChg chg="add mod ord">
          <ac:chgData name="Muzaffer Cabukoglu" userId="0b10c0b20db1a5c5" providerId="LiveId" clId="{EC7B6DBA-6297-462F-A32A-1DB24A72CBA6}" dt="2025-11-09T18:57:10.382" v="79" actId="14100"/>
          <ac:spMkLst>
            <pc:docMk/>
            <pc:sldMk cId="2913017998" sldId="256"/>
            <ac:spMk id="5" creationId="{36A49618-5A39-C2F3-0B39-71D3589F8817}"/>
          </ac:spMkLst>
        </pc:spChg>
        <pc:spChg chg="add mod ord">
          <ac:chgData name="Muzaffer Cabukoglu" userId="0b10c0b20db1a5c5" providerId="LiveId" clId="{EC7B6DBA-6297-462F-A32A-1DB24A72CBA6}" dt="2025-11-09T18:58:21.337" v="83" actId="5793"/>
          <ac:spMkLst>
            <pc:docMk/>
            <pc:sldMk cId="2913017998" sldId="256"/>
            <ac:spMk id="6" creationId="{4BFCD4C0-8DEA-4348-E530-210493AC5AD6}"/>
          </ac:spMkLst>
        </pc:spChg>
      </pc:sldChg>
      <pc:sldChg chg="addSp delSp modSp new mod modClrScheme chgLayout">
        <pc:chgData name="Muzaffer Cabukoglu" userId="0b10c0b20db1a5c5" providerId="LiveId" clId="{EC7B6DBA-6297-462F-A32A-1DB24A72CBA6}" dt="2025-11-09T19:00:21.209" v="148" actId="14100"/>
        <pc:sldMkLst>
          <pc:docMk/>
          <pc:sldMk cId="11604311" sldId="257"/>
        </pc:sldMkLst>
        <pc:spChg chg="del">
          <ac:chgData name="Muzaffer Cabukoglu" userId="0b10c0b20db1a5c5" providerId="LiveId" clId="{EC7B6DBA-6297-462F-A32A-1DB24A72CBA6}" dt="2025-11-09T18:58:29.466" v="85" actId="700"/>
          <ac:spMkLst>
            <pc:docMk/>
            <pc:sldMk cId="11604311" sldId="257"/>
            <ac:spMk id="2" creationId="{AE841BDA-2A9A-D87C-3079-E48C6B4CDB7C}"/>
          </ac:spMkLst>
        </pc:spChg>
        <pc:spChg chg="del">
          <ac:chgData name="Muzaffer Cabukoglu" userId="0b10c0b20db1a5c5" providerId="LiveId" clId="{EC7B6DBA-6297-462F-A32A-1DB24A72CBA6}" dt="2025-11-09T18:58:29.466" v="85" actId="700"/>
          <ac:spMkLst>
            <pc:docMk/>
            <pc:sldMk cId="11604311" sldId="257"/>
            <ac:spMk id="3" creationId="{5CDE8D28-1E49-7A03-E5BB-F00C13B3124D}"/>
          </ac:spMkLst>
        </pc:spChg>
        <pc:spChg chg="del">
          <ac:chgData name="Muzaffer Cabukoglu" userId="0b10c0b20db1a5c5" providerId="LiveId" clId="{EC7B6DBA-6297-462F-A32A-1DB24A72CBA6}" dt="2025-11-09T18:58:29.466" v="85" actId="700"/>
          <ac:spMkLst>
            <pc:docMk/>
            <pc:sldMk cId="11604311" sldId="257"/>
            <ac:spMk id="4" creationId="{18C672C6-8E6F-7781-0810-5FBFC102733D}"/>
          </ac:spMkLst>
        </pc:spChg>
        <pc:spChg chg="add mod">
          <ac:chgData name="Muzaffer Cabukoglu" userId="0b10c0b20db1a5c5" providerId="LiveId" clId="{EC7B6DBA-6297-462F-A32A-1DB24A72CBA6}" dt="2025-11-09T19:00:21.209" v="148" actId="14100"/>
          <ac:spMkLst>
            <pc:docMk/>
            <pc:sldMk cId="11604311" sldId="257"/>
            <ac:spMk id="6" creationId="{EC521ADE-8A4B-1F20-4FB9-A7A680ABC3A9}"/>
          </ac:spMkLst>
        </pc:spChg>
      </pc:sldChg>
      <pc:sldChg chg="addSp modSp new mod">
        <pc:chgData name="Muzaffer Cabukoglu" userId="0b10c0b20db1a5c5" providerId="LiveId" clId="{EC7B6DBA-6297-462F-A32A-1DB24A72CBA6}" dt="2025-11-09T19:00:33.147" v="149" actId="14100"/>
        <pc:sldMkLst>
          <pc:docMk/>
          <pc:sldMk cId="1012161398" sldId="258"/>
        </pc:sldMkLst>
        <pc:spChg chg="add mod">
          <ac:chgData name="Muzaffer Cabukoglu" userId="0b10c0b20db1a5c5" providerId="LiveId" clId="{EC7B6DBA-6297-462F-A32A-1DB24A72CBA6}" dt="2025-11-09T19:00:33.147" v="149" actId="14100"/>
          <ac:spMkLst>
            <pc:docMk/>
            <pc:sldMk cId="1012161398" sldId="258"/>
            <ac:spMk id="3" creationId="{A93CD293-F724-B8CA-C0C1-A91492AF07ED}"/>
          </ac:spMkLst>
        </pc:spChg>
      </pc:sldChg>
      <pc:sldChg chg="addSp modSp new mod">
        <pc:chgData name="Muzaffer Cabukoglu" userId="0b10c0b20db1a5c5" providerId="LiveId" clId="{EC7B6DBA-6297-462F-A32A-1DB24A72CBA6}" dt="2025-11-09T19:01:17.600" v="154" actId="14100"/>
        <pc:sldMkLst>
          <pc:docMk/>
          <pc:sldMk cId="516407409" sldId="259"/>
        </pc:sldMkLst>
        <pc:spChg chg="add mod">
          <ac:chgData name="Muzaffer Cabukoglu" userId="0b10c0b20db1a5c5" providerId="LiveId" clId="{EC7B6DBA-6297-462F-A32A-1DB24A72CBA6}" dt="2025-11-09T19:01:17.600" v="154" actId="14100"/>
          <ac:spMkLst>
            <pc:docMk/>
            <pc:sldMk cId="516407409" sldId="259"/>
            <ac:spMk id="3" creationId="{B12952C6-C8B8-5AEA-C5E9-A313960837E2}"/>
          </ac:spMkLst>
        </pc:spChg>
      </pc:sldChg>
      <pc:sldChg chg="addSp modSp new mod">
        <pc:chgData name="Muzaffer Cabukoglu" userId="0b10c0b20db1a5c5" providerId="LiveId" clId="{EC7B6DBA-6297-462F-A32A-1DB24A72CBA6}" dt="2025-11-09T19:01:51.296" v="162" actId="14100"/>
        <pc:sldMkLst>
          <pc:docMk/>
          <pc:sldMk cId="3003021074" sldId="260"/>
        </pc:sldMkLst>
        <pc:spChg chg="add mod">
          <ac:chgData name="Muzaffer Cabukoglu" userId="0b10c0b20db1a5c5" providerId="LiveId" clId="{EC7B6DBA-6297-462F-A32A-1DB24A72CBA6}" dt="2025-11-09T19:01:51.296" v="162" actId="14100"/>
          <ac:spMkLst>
            <pc:docMk/>
            <pc:sldMk cId="3003021074" sldId="260"/>
            <ac:spMk id="3" creationId="{DDBDF4BE-6E9A-C1A4-A461-DDBCA466318C}"/>
          </ac:spMkLst>
        </pc:spChg>
      </pc:sldChg>
      <pc:sldChg chg="addSp modSp new mod">
        <pc:chgData name="Muzaffer Cabukoglu" userId="0b10c0b20db1a5c5" providerId="LiveId" clId="{EC7B6DBA-6297-462F-A32A-1DB24A72CBA6}" dt="2025-11-09T19:02:32.538" v="167" actId="1076"/>
        <pc:sldMkLst>
          <pc:docMk/>
          <pc:sldMk cId="1616455063" sldId="261"/>
        </pc:sldMkLst>
        <pc:spChg chg="add mod">
          <ac:chgData name="Muzaffer Cabukoglu" userId="0b10c0b20db1a5c5" providerId="LiveId" clId="{EC7B6DBA-6297-462F-A32A-1DB24A72CBA6}" dt="2025-11-09T19:02:16.470" v="165" actId="14100"/>
          <ac:spMkLst>
            <pc:docMk/>
            <pc:sldMk cId="1616455063" sldId="261"/>
            <ac:spMk id="3" creationId="{4FFDC2A1-BFBC-DFFE-43D8-20DF00FC129C}"/>
          </ac:spMkLst>
        </pc:spChg>
        <pc:picChg chg="add mod">
          <ac:chgData name="Muzaffer Cabukoglu" userId="0b10c0b20db1a5c5" providerId="LiveId" clId="{EC7B6DBA-6297-462F-A32A-1DB24A72CBA6}" dt="2025-11-09T19:02:32.538" v="167" actId="1076"/>
          <ac:picMkLst>
            <pc:docMk/>
            <pc:sldMk cId="1616455063" sldId="261"/>
            <ac:picMk id="4" creationId="{14980EBD-0E5E-07C3-1B00-5F2BBB1AE503}"/>
          </ac:picMkLst>
        </pc:picChg>
      </pc:sldChg>
      <pc:sldChg chg="addSp modSp new mod">
        <pc:chgData name="Muzaffer Cabukoglu" userId="0b10c0b20db1a5c5" providerId="LiveId" clId="{EC7B6DBA-6297-462F-A32A-1DB24A72CBA6}" dt="2025-11-09T19:02:53.627" v="170" actId="14100"/>
        <pc:sldMkLst>
          <pc:docMk/>
          <pc:sldMk cId="3449307204" sldId="262"/>
        </pc:sldMkLst>
        <pc:spChg chg="add mod">
          <ac:chgData name="Muzaffer Cabukoglu" userId="0b10c0b20db1a5c5" providerId="LiveId" clId="{EC7B6DBA-6297-462F-A32A-1DB24A72CBA6}" dt="2025-11-09T19:02:53.627" v="170" actId="14100"/>
          <ac:spMkLst>
            <pc:docMk/>
            <pc:sldMk cId="3449307204" sldId="262"/>
            <ac:spMk id="3" creationId="{E52026F1-EDE8-9C4B-D957-3A45D8CE610F}"/>
          </ac:spMkLst>
        </pc:spChg>
      </pc:sldChg>
      <pc:sldChg chg="addSp modSp new mod">
        <pc:chgData name="Muzaffer Cabukoglu" userId="0b10c0b20db1a5c5" providerId="LiveId" clId="{EC7B6DBA-6297-462F-A32A-1DB24A72CBA6}" dt="2025-11-09T19:03:17.708" v="173" actId="14100"/>
        <pc:sldMkLst>
          <pc:docMk/>
          <pc:sldMk cId="2510519404" sldId="263"/>
        </pc:sldMkLst>
        <pc:spChg chg="add mod">
          <ac:chgData name="Muzaffer Cabukoglu" userId="0b10c0b20db1a5c5" providerId="LiveId" clId="{EC7B6DBA-6297-462F-A32A-1DB24A72CBA6}" dt="2025-11-09T19:03:17.708" v="173" actId="14100"/>
          <ac:spMkLst>
            <pc:docMk/>
            <pc:sldMk cId="2510519404" sldId="263"/>
            <ac:spMk id="3" creationId="{2C556A99-F449-1C6A-1B20-488B9F19E632}"/>
          </ac:spMkLst>
        </pc:spChg>
      </pc:sldChg>
      <pc:sldChg chg="addSp modSp new mod">
        <pc:chgData name="Muzaffer Cabukoglu" userId="0b10c0b20db1a5c5" providerId="LiveId" clId="{EC7B6DBA-6297-462F-A32A-1DB24A72CBA6}" dt="2025-11-09T19:03:53.137" v="176" actId="14100"/>
        <pc:sldMkLst>
          <pc:docMk/>
          <pc:sldMk cId="899053719" sldId="264"/>
        </pc:sldMkLst>
        <pc:spChg chg="add mod">
          <ac:chgData name="Muzaffer Cabukoglu" userId="0b10c0b20db1a5c5" providerId="LiveId" clId="{EC7B6DBA-6297-462F-A32A-1DB24A72CBA6}" dt="2025-11-09T19:03:53.137" v="176" actId="14100"/>
          <ac:spMkLst>
            <pc:docMk/>
            <pc:sldMk cId="899053719" sldId="264"/>
            <ac:spMk id="4" creationId="{78530B57-7ECC-7DAA-C105-C4C6E1B0C065}"/>
          </ac:spMkLst>
        </pc:spChg>
        <pc:picChg chg="add mod">
          <ac:chgData name="Muzaffer Cabukoglu" userId="0b10c0b20db1a5c5" providerId="LiveId" clId="{EC7B6DBA-6297-462F-A32A-1DB24A72CBA6}" dt="2025-11-09T19:03:32.145" v="174"/>
          <ac:picMkLst>
            <pc:docMk/>
            <pc:sldMk cId="899053719" sldId="264"/>
            <ac:picMk id="2" creationId="{CA4CCBAD-79E2-5751-BA74-F304495692DA}"/>
          </ac:picMkLst>
        </pc:picChg>
      </pc:sldChg>
      <pc:sldChg chg="addSp modSp new">
        <pc:chgData name="Muzaffer Cabukoglu" userId="0b10c0b20db1a5c5" providerId="LiveId" clId="{EC7B6DBA-6297-462F-A32A-1DB24A72CBA6}" dt="2025-11-09T19:04:12.607" v="179" actId="1076"/>
        <pc:sldMkLst>
          <pc:docMk/>
          <pc:sldMk cId="3813079065" sldId="265"/>
        </pc:sldMkLst>
        <pc:picChg chg="add mod">
          <ac:chgData name="Muzaffer Cabukoglu" userId="0b10c0b20db1a5c5" providerId="LiveId" clId="{EC7B6DBA-6297-462F-A32A-1DB24A72CBA6}" dt="2025-11-09T19:04:12.607" v="179" actId="1076"/>
          <ac:picMkLst>
            <pc:docMk/>
            <pc:sldMk cId="3813079065" sldId="265"/>
            <ac:picMk id="2" creationId="{42202E7C-AEB5-5B7C-C197-6E6DE0974B45}"/>
          </ac:picMkLst>
        </pc:picChg>
      </pc:sldChg>
      <pc:sldChg chg="addSp modSp new mod">
        <pc:chgData name="Muzaffer Cabukoglu" userId="0b10c0b20db1a5c5" providerId="LiveId" clId="{EC7B6DBA-6297-462F-A32A-1DB24A72CBA6}" dt="2025-11-09T19:04:58.248" v="182" actId="14100"/>
        <pc:sldMkLst>
          <pc:docMk/>
          <pc:sldMk cId="1809198057" sldId="266"/>
        </pc:sldMkLst>
        <pc:spChg chg="add mod">
          <ac:chgData name="Muzaffer Cabukoglu" userId="0b10c0b20db1a5c5" providerId="LiveId" clId="{EC7B6DBA-6297-462F-A32A-1DB24A72CBA6}" dt="2025-11-09T19:04:58.248" v="182" actId="14100"/>
          <ac:spMkLst>
            <pc:docMk/>
            <pc:sldMk cId="1809198057" sldId="266"/>
            <ac:spMk id="3" creationId="{AF05864B-95CF-58D0-8A14-7AA9D95E13C3}"/>
          </ac:spMkLst>
        </pc:spChg>
      </pc:sldChg>
      <pc:sldChg chg="addSp modSp new mod">
        <pc:chgData name="Muzaffer Cabukoglu" userId="0b10c0b20db1a5c5" providerId="LiveId" clId="{EC7B6DBA-6297-462F-A32A-1DB24A72CBA6}" dt="2025-11-09T19:05:50.850" v="188" actId="6549"/>
        <pc:sldMkLst>
          <pc:docMk/>
          <pc:sldMk cId="2091562649" sldId="267"/>
        </pc:sldMkLst>
        <pc:spChg chg="add mod">
          <ac:chgData name="Muzaffer Cabukoglu" userId="0b10c0b20db1a5c5" providerId="LiveId" clId="{EC7B6DBA-6297-462F-A32A-1DB24A72CBA6}" dt="2025-11-09T19:05:50.850" v="188" actId="6549"/>
          <ac:spMkLst>
            <pc:docMk/>
            <pc:sldMk cId="2091562649" sldId="267"/>
            <ac:spMk id="3" creationId="{C901042F-B530-D4A9-78DB-4E28D8A8658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7EB996-D872-179D-FB2E-E23FC34F60A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C01723-F175-A8F7-9FBE-9A31D26D1F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D70A805-0B03-86CB-52F7-E2F34073A128}"/>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2EC1A8AC-D156-75E4-C8BB-365C67A653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0C2C32E-A560-10D2-6FA7-F47AAC5EA823}"/>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2150714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85AAD9-E0C1-6049-64B9-F186D581AD2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B7C7BE5-F736-85E8-CF58-7BAD5FA0D4A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1847D1-AEE6-85AF-084A-4678534C5EF4}"/>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C09ADAF4-3EE6-044B-61AD-D5404C21BE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263593-EBBF-E76E-9EA0-AD32AAF1F2AA}"/>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2070662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CCE9581-D75A-A9CE-F5E2-E7FD60191E4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A453535-9840-6825-AF43-0CA3937519F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728A4B1-B0F9-968D-E4CD-051CEA18924C}"/>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4CD5183C-6E3E-8AE9-B00C-486AAE63C4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1330EC-C39B-CB33-A483-170FAD36A7D3}"/>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598653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A77965-8DBD-1F69-6333-2CA76AA1721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3E1386A-8DFA-168A-64EE-19ADF707030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A4E4A5-1AA8-477C-C4EE-B06948D213FC}"/>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AFE407BF-C724-1B90-D843-155DF562C5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CBC856-7A59-91CC-34CB-2B97938ECD63}"/>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295380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500C39-A1E2-16C7-D577-F6FAC3CF164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FAB0831-5296-BF11-2C41-6671ED9244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7A50E69-C180-1316-15F6-B5BDAF6CA368}"/>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C7EA1950-CAC5-CA60-2504-1BB389EE897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ABAB2A-4EE3-F4CB-1A9E-D708A388A010}"/>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126320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C3A60C-DD77-E53E-4422-D5382D1BE7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A5B4C1F-9AAF-EFD9-176E-8F6E1236D8B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78EC5B3-1352-CB4A-4D3B-D7E6EF00982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83E3D9B-43A0-EB67-B05E-F75EF4A0548A}"/>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6" name="Alt Bilgi Yer Tutucusu 5">
            <a:extLst>
              <a:ext uri="{FF2B5EF4-FFF2-40B4-BE49-F238E27FC236}">
                <a16:creationId xmlns:a16="http://schemas.microsoft.com/office/drawing/2014/main" id="{214CEC9D-FB93-4A0B-F422-79CC03A197B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11F4564-5EB9-6D6C-5207-F7782F065AE6}"/>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284638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BE53ED-F4BC-B0AC-7CF8-C83E4E89D41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5EAA2D1-6C0F-196F-2FDC-5325C35E0B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0D3DB8C-7439-5026-69E1-B2161124900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249C005-D23D-BF88-E1CE-DE62B1AC6C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4486F1F-CC43-00EE-C348-FA23DDCCA43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F7C033D-35A9-454C-1C54-6E4F6C7A3AE8}"/>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8" name="Alt Bilgi Yer Tutucusu 7">
            <a:extLst>
              <a:ext uri="{FF2B5EF4-FFF2-40B4-BE49-F238E27FC236}">
                <a16:creationId xmlns:a16="http://schemas.microsoft.com/office/drawing/2014/main" id="{2976C358-C39B-E2AB-291D-56EFBFF66F1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FE0026-884E-BAA8-6C8F-24D87F32CF78}"/>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1691943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9B727E-B3D0-C2C1-0950-877285667E4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1BBD259-AD2C-5746-0500-278FD421BFCF}"/>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4" name="Alt Bilgi Yer Tutucusu 3">
            <a:extLst>
              <a:ext uri="{FF2B5EF4-FFF2-40B4-BE49-F238E27FC236}">
                <a16:creationId xmlns:a16="http://schemas.microsoft.com/office/drawing/2014/main" id="{511D3A76-2BBB-2077-E0DD-929923E65B0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6F8542D-DBF9-1ACE-FCAC-2DF633BF9519}"/>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2911326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0BD465D-3B19-0F9E-D844-B0E7CFBC2652}"/>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3" name="Alt Bilgi Yer Tutucusu 2">
            <a:extLst>
              <a:ext uri="{FF2B5EF4-FFF2-40B4-BE49-F238E27FC236}">
                <a16:creationId xmlns:a16="http://schemas.microsoft.com/office/drawing/2014/main" id="{B8FB23C2-1B1B-712B-AB6B-2BA9A636597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91621ED-5946-236C-2B20-0B524F542910}"/>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168040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47BAEB-A440-FFC7-126B-94AAB2BB640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F93E4BA-13DC-D9B4-D014-1853DA3970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A6EE871-52D2-0482-C8FE-17152C98D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5D704E-3AEE-ABE7-81D7-2FE2BCE80300}"/>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6" name="Alt Bilgi Yer Tutucusu 5">
            <a:extLst>
              <a:ext uri="{FF2B5EF4-FFF2-40B4-BE49-F238E27FC236}">
                <a16:creationId xmlns:a16="http://schemas.microsoft.com/office/drawing/2014/main" id="{86D8F106-8071-CEA7-A4B6-44924B5AD1C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528930B-C4EA-8814-E81E-448DD3E75C3A}"/>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410681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58D58F-3E17-E782-E756-CD6C0B25347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500D623-9235-B6F8-9960-B348838052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860EEED-D4AE-2E73-BCDD-4B176879C1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7843CD8-59F7-E95F-0688-212D93EF0D0D}"/>
              </a:ext>
            </a:extLst>
          </p:cNvPr>
          <p:cNvSpPr>
            <a:spLocks noGrp="1"/>
          </p:cNvSpPr>
          <p:nvPr>
            <p:ph type="dt" sz="half" idx="10"/>
          </p:nvPr>
        </p:nvSpPr>
        <p:spPr/>
        <p:txBody>
          <a:bodyPr/>
          <a:lstStyle/>
          <a:p>
            <a:fld id="{986ED40A-4B5F-4BBF-8EDE-B17BEAFF32A4}" type="datetimeFigureOut">
              <a:rPr lang="tr-TR" smtClean="0"/>
              <a:t>9.11.2025</a:t>
            </a:fld>
            <a:endParaRPr lang="tr-TR"/>
          </a:p>
        </p:txBody>
      </p:sp>
      <p:sp>
        <p:nvSpPr>
          <p:cNvPr id="6" name="Alt Bilgi Yer Tutucusu 5">
            <a:extLst>
              <a:ext uri="{FF2B5EF4-FFF2-40B4-BE49-F238E27FC236}">
                <a16:creationId xmlns:a16="http://schemas.microsoft.com/office/drawing/2014/main" id="{59AA2CA0-F4AF-3F3E-FD3B-DB5DD14DFC2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749A0D-970A-0629-FB64-FBE2459AD25E}"/>
              </a:ext>
            </a:extLst>
          </p:cNvPr>
          <p:cNvSpPr>
            <a:spLocks noGrp="1"/>
          </p:cNvSpPr>
          <p:nvPr>
            <p:ph type="sldNum" sz="quarter" idx="12"/>
          </p:nvPr>
        </p:nvSpPr>
        <p:spPr/>
        <p:txBody>
          <a:bodyPr/>
          <a:lstStyle/>
          <a:p>
            <a:fld id="{C31A7C58-59F4-4816-852E-0501F9126596}" type="slidenum">
              <a:rPr lang="tr-TR" smtClean="0"/>
              <a:t>‹#›</a:t>
            </a:fld>
            <a:endParaRPr lang="tr-TR"/>
          </a:p>
        </p:txBody>
      </p:sp>
    </p:spTree>
    <p:extLst>
      <p:ext uri="{BB962C8B-B14F-4D97-AF65-F5344CB8AC3E}">
        <p14:creationId xmlns:p14="http://schemas.microsoft.com/office/powerpoint/2010/main" val="960842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E6B6415-B6B0-1386-31C5-0D38874C00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A5A4177-54FC-60E3-A66D-B747D59E2E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DC133A-1AEC-FAAE-706D-2A891061F9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ED40A-4B5F-4BBF-8EDE-B17BEAFF32A4}" type="datetimeFigureOut">
              <a:rPr lang="tr-TR" smtClean="0"/>
              <a:t>9.11.2025</a:t>
            </a:fld>
            <a:endParaRPr lang="tr-TR"/>
          </a:p>
        </p:txBody>
      </p:sp>
      <p:sp>
        <p:nvSpPr>
          <p:cNvPr id="5" name="Alt Bilgi Yer Tutucusu 4">
            <a:extLst>
              <a:ext uri="{FF2B5EF4-FFF2-40B4-BE49-F238E27FC236}">
                <a16:creationId xmlns:a16="http://schemas.microsoft.com/office/drawing/2014/main" id="{E9FD9C06-A397-B169-FF3D-EB21C0CCD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7E104DE-A6A8-C722-CB02-107CE0D47B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A7C58-59F4-4816-852E-0501F9126596}" type="slidenum">
              <a:rPr lang="tr-TR" smtClean="0"/>
              <a:t>‹#›</a:t>
            </a:fld>
            <a:endParaRPr lang="tr-TR"/>
          </a:p>
        </p:txBody>
      </p:sp>
    </p:spTree>
    <p:extLst>
      <p:ext uri="{BB962C8B-B14F-4D97-AF65-F5344CB8AC3E}">
        <p14:creationId xmlns:p14="http://schemas.microsoft.com/office/powerpoint/2010/main" val="1493159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9B12DB43-787D-5EEF-F929-B1F20E8A59FC}"/>
              </a:ext>
            </a:extLst>
          </p:cNvPr>
          <p:cNvSpPr>
            <a:spLocks noGrp="1"/>
          </p:cNvSpPr>
          <p:nvPr>
            <p:ph type="title"/>
          </p:nvPr>
        </p:nvSpPr>
        <p:spPr>
          <a:xfrm>
            <a:off x="791852" y="365126"/>
            <a:ext cx="10561948" cy="464434"/>
          </a:xfrm>
        </p:spPr>
        <p:txBody>
          <a:bodyPr>
            <a:normAutofit/>
          </a:bodyPr>
          <a:lstStyle/>
          <a:p>
            <a:r>
              <a:rPr lang="tr-TR" sz="2100" b="1" dirty="0">
                <a:solidFill>
                  <a:schemeClr val="accent1"/>
                </a:solidFill>
                <a:highlight>
                  <a:srgbClr val="00FFFF"/>
                </a:highlight>
                <a:latin typeface="Times New Roman" panose="02020603050405020304" pitchFamily="18" charset="0"/>
                <a:cs typeface="Times New Roman" panose="02020603050405020304" pitchFamily="18" charset="0"/>
              </a:rPr>
              <a:t>GENEL MUHASEBE – 1.HAFTA – ÖĞR.GÖR.DR.MUZAFFER ÇABUKOĞLU</a:t>
            </a:r>
          </a:p>
        </p:txBody>
      </p:sp>
      <p:sp>
        <p:nvSpPr>
          <p:cNvPr id="5" name="İçerik Yer Tutucusu 4">
            <a:extLst>
              <a:ext uri="{FF2B5EF4-FFF2-40B4-BE49-F238E27FC236}">
                <a16:creationId xmlns:a16="http://schemas.microsoft.com/office/drawing/2014/main" id="{36A49618-5A39-C2F3-0B39-71D3589F8817}"/>
              </a:ext>
            </a:extLst>
          </p:cNvPr>
          <p:cNvSpPr>
            <a:spLocks noGrp="1"/>
          </p:cNvSpPr>
          <p:nvPr>
            <p:ph sz="half" idx="1"/>
          </p:nvPr>
        </p:nvSpPr>
        <p:spPr>
          <a:xfrm>
            <a:off x="716436" y="829560"/>
            <a:ext cx="5303363" cy="5347403"/>
          </a:xfrm>
        </p:spPr>
        <p:txBody>
          <a:bodyPr>
            <a:noAutofit/>
          </a:bodyPr>
          <a:lstStyle/>
          <a:p>
            <a:pPr marL="0" marR="0" lvl="0" indent="0" algn="just" defTabSz="914400" rtl="0" eaLnBrk="1" fontAlgn="auto" latinLnBrk="0" hangingPunct="1">
              <a:lnSpc>
                <a:spcPct val="150000"/>
              </a:lnSpc>
              <a:spcBef>
                <a:spcPts val="0"/>
              </a:spcBef>
              <a:spcAft>
                <a:spcPts val="0"/>
              </a:spcAft>
              <a:buClr>
                <a:srgbClr val="B13F9A"/>
              </a:buClr>
              <a:buSzPct val="73000"/>
              <a:buFontTx/>
              <a:buNone/>
              <a:tabLst/>
              <a:defRPr/>
            </a:pPr>
            <a:r>
              <a:rPr kumimoji="0" lang="tr-TR" sz="2000" b="0"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Muhasebe Nedir?</a:t>
            </a:r>
          </a:p>
          <a:p>
            <a:pPr marL="0" marR="0" lvl="0" indent="0" algn="just" defTabSz="914400" rtl="0" eaLnBrk="1" fontAlgn="auto" latinLnBrk="0" hangingPunct="1">
              <a:lnSpc>
                <a:spcPct val="150000"/>
              </a:lnSpc>
              <a:spcBef>
                <a:spcPts val="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Tek düzen hesap planının özü, varlık(aktifler) ve kaynakların (pasif) farklı isimler altında çift kayıt sistemi ile yevmiye kayıtlarının yapılması, dönem sonu işlemlerinin tamamlanıp, mali tabloların üretilmesi (gelir tablosu, bilanço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vb</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çalışmalarıdır. </a:t>
            </a:r>
          </a:p>
          <a:p>
            <a:pPr marL="0" marR="0" lvl="0" indent="0" algn="l" defTabSz="914400" rtl="0" eaLnBrk="1" fontAlgn="auto" latinLnBrk="0" hangingPunct="1">
              <a:lnSpc>
                <a:spcPct val="150000"/>
              </a:lnSpc>
              <a:spcBef>
                <a:spcPts val="60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Muhasebenin 4 Fonksiyonu;</a:t>
            </a:r>
          </a:p>
          <a:p>
            <a:pPr marL="0" marR="0" lvl="0" indent="0" algn="l" defTabSz="914400" rtl="0" eaLnBrk="1" fontAlgn="auto" latinLnBrk="0" hangingPunct="1">
              <a:lnSpc>
                <a:spcPct val="150000"/>
              </a:lnSpc>
              <a:spcBef>
                <a:spcPts val="60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Kayıt, </a:t>
            </a:r>
          </a:p>
          <a:p>
            <a:pPr marL="0" marR="0" lvl="0" indent="0" algn="l" defTabSz="914400" rtl="0" eaLnBrk="1" fontAlgn="auto" latinLnBrk="0" hangingPunct="1">
              <a:lnSpc>
                <a:spcPct val="150000"/>
              </a:lnSpc>
              <a:spcBef>
                <a:spcPts val="60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Sınıflandırma,</a:t>
            </a:r>
          </a:p>
          <a:p>
            <a:pPr marL="0" marR="0" lvl="0" indent="0" algn="l" defTabSz="914400" rtl="0" eaLnBrk="1" fontAlgn="auto" latinLnBrk="0" hangingPunct="1">
              <a:lnSpc>
                <a:spcPct val="150000"/>
              </a:lnSpc>
              <a:spcBef>
                <a:spcPts val="60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Raporlama,</a:t>
            </a:r>
          </a:p>
          <a:p>
            <a:pPr marL="0" marR="0" lvl="0" indent="0" algn="l" defTabSz="914400" rtl="0" eaLnBrk="1" fontAlgn="auto" latinLnBrk="0" hangingPunct="1">
              <a:lnSpc>
                <a:spcPct val="150000"/>
              </a:lnSpc>
              <a:spcBef>
                <a:spcPts val="600"/>
              </a:spcBef>
              <a:spcAft>
                <a:spcPts val="0"/>
              </a:spcAft>
              <a:buClr>
                <a:srgbClr val="B13F9A"/>
              </a:buClr>
              <a:buSzPct val="73000"/>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Analiz</a:t>
            </a:r>
            <a:endParaRPr lang="tr-TR" sz="2000" dirty="0"/>
          </a:p>
        </p:txBody>
      </p:sp>
      <p:sp>
        <p:nvSpPr>
          <p:cNvPr id="6" name="İçerik Yer Tutucusu 5">
            <a:extLst>
              <a:ext uri="{FF2B5EF4-FFF2-40B4-BE49-F238E27FC236}">
                <a16:creationId xmlns:a16="http://schemas.microsoft.com/office/drawing/2014/main" id="{4BFCD4C0-8DEA-4348-E530-210493AC5AD6}"/>
              </a:ext>
            </a:extLst>
          </p:cNvPr>
          <p:cNvSpPr>
            <a:spLocks noGrp="1"/>
          </p:cNvSpPr>
          <p:nvPr>
            <p:ph sz="half" idx="2"/>
          </p:nvPr>
        </p:nvSpPr>
        <p:spPr>
          <a:xfrm>
            <a:off x="6172202" y="989814"/>
            <a:ext cx="5181597" cy="5187149"/>
          </a:xfrm>
        </p:spPr>
        <p:txBody>
          <a:bodyPr>
            <a:normAutofit/>
          </a:bodyPr>
          <a:lstStyle/>
          <a:p>
            <a:pPr marL="0" marR="0" lvl="0" indent="0" algn="just" defTabSz="914400" rtl="0" eaLnBrk="1" fontAlgn="auto" latinLnBrk="0" hangingPunct="1">
              <a:lnSpc>
                <a:spcPct val="150000"/>
              </a:lnSpc>
              <a:spcBef>
                <a:spcPts val="0"/>
              </a:spcBef>
              <a:spcAft>
                <a:spcPts val="0"/>
              </a:spcAft>
              <a:buClr>
                <a:srgbClr val="B13F9A"/>
              </a:buClr>
              <a:buSzPct val="73000"/>
              <a:buFontTx/>
              <a:buNone/>
              <a:tabLst/>
              <a:defRPr/>
            </a:pPr>
            <a:r>
              <a:rPr kumimoji="0" lang="tr-TR" sz="23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Ana Mali Tablolar 2 çeşit;</a:t>
            </a:r>
          </a:p>
          <a:p>
            <a:pPr marL="457200" marR="0" lvl="0" indent="-457200" algn="just" defTabSz="914400" rtl="0" eaLnBrk="1" fontAlgn="auto" latinLnBrk="0" hangingPunct="1">
              <a:lnSpc>
                <a:spcPct val="150000"/>
              </a:lnSpc>
              <a:spcBef>
                <a:spcPts val="0"/>
              </a:spcBef>
              <a:spcAft>
                <a:spcPts val="0"/>
              </a:spcAft>
              <a:buClr>
                <a:srgbClr val="B13F9A"/>
              </a:buClr>
              <a:buSzPct val="73000"/>
              <a:buFontTx/>
              <a:buAutoNum type="arabicPeriod"/>
              <a:tabLst/>
              <a:defRPr/>
            </a:pPr>
            <a:r>
              <a:rPr kumimoji="0" lang="tr-TR" sz="23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Gelir Tablosu (Kâr-Zarar Tablosu)</a:t>
            </a:r>
          </a:p>
          <a:p>
            <a:pPr marL="457200" marR="0" lvl="0" indent="-457200" algn="just" defTabSz="914400" rtl="0" eaLnBrk="1" fontAlgn="auto" latinLnBrk="0" hangingPunct="1">
              <a:lnSpc>
                <a:spcPct val="150000"/>
              </a:lnSpc>
              <a:spcBef>
                <a:spcPts val="0"/>
              </a:spcBef>
              <a:spcAft>
                <a:spcPts val="0"/>
              </a:spcAft>
              <a:buClr>
                <a:srgbClr val="B13F9A"/>
              </a:buClr>
              <a:buSzPct val="73000"/>
              <a:buFontTx/>
              <a:buAutoNum type="arabicPeriod"/>
              <a:tabLst/>
              <a:defRPr/>
            </a:pPr>
            <a:r>
              <a:rPr kumimoji="0" lang="tr-TR" sz="23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Bilanço </a:t>
            </a:r>
          </a:p>
          <a:p>
            <a:pPr marL="0" indent="0">
              <a:buNone/>
            </a:pPr>
            <a:endParaRPr lang="tr-TR" dirty="0"/>
          </a:p>
        </p:txBody>
      </p:sp>
    </p:spTree>
    <p:extLst>
      <p:ext uri="{BB962C8B-B14F-4D97-AF65-F5344CB8AC3E}">
        <p14:creationId xmlns:p14="http://schemas.microsoft.com/office/powerpoint/2010/main" val="2913017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42202E7C-AEB5-5B7C-C197-6E6DE0974B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0583" y="0"/>
            <a:ext cx="7674288" cy="66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3079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F05864B-95CF-58D0-8A14-7AA9D95E13C3}"/>
              </a:ext>
            </a:extLst>
          </p:cNvPr>
          <p:cNvSpPr txBox="1"/>
          <p:nvPr/>
        </p:nvSpPr>
        <p:spPr>
          <a:xfrm>
            <a:off x="650449" y="181203"/>
            <a:ext cx="8491194" cy="5115311"/>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BİLANÇODA BAZI KALEMLERİN ANLAMI;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Gelecek Aylara Ait Giderler ve Gelir Tahakkukları</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«180 Gelecek Aylara Ait Giderler», «280 Gelecek Yıllara Ait Giderler» hesabı, peşin olarak ödenen fakat gelecek aylara/yıla ait giderler bu hesapta izlenir.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«181 Gelir Tahakkukları Hesabı» ise içinde çalışılan dönemde ortaya çıkan, ancak 3.kişilerden tahsili veya borç kaydı gelecek hesap döneminde yapılacak gelirlerin izlendiği hesaptır.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Ticari Borçlar</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İşletmenin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ticarî</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ilişkileri dolayısıyla kısa vadeli senetli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borçlarının</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izlendiği hesaptır. 320 SATICILAR hesabı gibi çalışır. Artışlar alacak, azalışlar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borç</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tarafına kaydedilir. Keşide edilen kısa vadeli senet 321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BORÇ</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SENETLERİ hesabının alacağında izlenir</a:t>
            </a:r>
          </a:p>
        </p:txBody>
      </p:sp>
    </p:spTree>
    <p:extLst>
      <p:ext uri="{BB962C8B-B14F-4D97-AF65-F5344CB8AC3E}">
        <p14:creationId xmlns:p14="http://schemas.microsoft.com/office/powerpoint/2010/main" val="1809198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901042F-B530-D4A9-78DB-4E28D8A86588}"/>
              </a:ext>
            </a:extLst>
          </p:cNvPr>
          <p:cNvSpPr txBox="1"/>
          <p:nvPr/>
        </p:nvSpPr>
        <p:spPr>
          <a:xfrm>
            <a:off x="782425" y="235669"/>
            <a:ext cx="8359218" cy="6038641"/>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Mali Borçlar</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işletmeler tarafından kredi kuruluşları ve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mali</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piyasadan temin edilen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borçları</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ifade eder. Bu tür işletme </a:t>
            </a:r>
            <a:r>
              <a:rPr kumimoji="0" lang="tr-TR"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borçları</a:t>
            </a:r>
            <a:r>
              <a:rPr kumimoji="0" lang="tr-T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muhasebe kayıtlarında gösterilmesi ve bilançoya aktarılmasında vadelerine göre uzun vadeli ve kısa vadeli olmak üzere ayırıma tabi tutulur.</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Ödenmiş Sermaye</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esas sermaye sistemine tabi ortaklıklarda, ortaklarca taahhüt edilen sermayenin nakden ödenmiş kısmıdır.</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Ödenmemiş Sermaye, ticaret ortaklıklarında, ortaklar tarafından işletmeye konması taahhüt edilen nakit sermayeden henüz ödenmemiş olan kısmı ifade eder.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(Esas sermaye sisteminde, bir sermaye tavanı yoktur, genel kurul kararı ile sermaye artırımı yapılır. Diğer sistem kayıtlı sermaye sistemidir; bu sistemde sermaye artırımı yönetim kurulunca yapılır, yönetime yetkiyi genel kurul belli bir sermaye tavanı ve 5 yıl süre ile verir).</a:t>
            </a:r>
          </a:p>
        </p:txBody>
      </p:sp>
    </p:spTree>
    <p:extLst>
      <p:ext uri="{BB962C8B-B14F-4D97-AF65-F5344CB8AC3E}">
        <p14:creationId xmlns:p14="http://schemas.microsoft.com/office/powerpoint/2010/main" val="2091562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EC521ADE-8A4B-1F20-4FB9-A7A680ABC3A9}"/>
              </a:ext>
            </a:extLst>
          </p:cNvPr>
          <p:cNvSpPr txBox="1"/>
          <p:nvPr/>
        </p:nvSpPr>
        <p:spPr>
          <a:xfrm>
            <a:off x="659877" y="505876"/>
            <a:ext cx="6504494" cy="5789214"/>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Gelir Tablosu Nedir?</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Bir işletmenin, belli bir tarih aralığında (</a:t>
            </a:r>
            <a:r>
              <a:rPr kumimoji="0" lang="tr-TR" sz="21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örn</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01.01.2025-31.12.2025) gelir ve giderlerinin listelendiği, kârın veya zararın hesaplandığı ana mali tablo. Diğer adı Kâr Zarar Tablosu. Gelir tablosu bir firmanın belli bir dönemdeki /süreçteki faaliyetlerini gösteren video çekimi gibidir.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tr-TR" sz="21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(Bilanço ise belli bir tarihte, örneğin 31.12.2025, bir işletmenin varlıklarını, kaynaklarını, net kâr veya net zararını gösteren ana mali tablodur. Bilanço bir firmanın belli bir tarihte çekilmiş fotoğrafı gibidir). </a:t>
            </a: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Trebuchet MS"/>
              <a:ea typeface="+mn-ea"/>
              <a:cs typeface="+mn-cs"/>
            </a:endParaRPr>
          </a:p>
        </p:txBody>
      </p:sp>
    </p:spTree>
    <p:extLst>
      <p:ext uri="{BB962C8B-B14F-4D97-AF65-F5344CB8AC3E}">
        <p14:creationId xmlns:p14="http://schemas.microsoft.com/office/powerpoint/2010/main" val="11604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93CD293-F724-B8CA-C0C1-A91492AF07ED}"/>
              </a:ext>
            </a:extLst>
          </p:cNvPr>
          <p:cNvSpPr txBox="1"/>
          <p:nvPr/>
        </p:nvSpPr>
        <p:spPr>
          <a:xfrm>
            <a:off x="612742" y="348792"/>
            <a:ext cx="9992413" cy="59093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GELİR TABLOSU ÖZETİ (01.01.2025-31.12.2025)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Brüt Satışlar		550</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Satış İndirimleri		-50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Net Satışlar			500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Maliyetler	         	           - 300      (maliyet, satılan malın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Faaliyet Giderleri  	            -150       eldesi için yapılan harcama)</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Faaliyet Kâr</a:t>
            </a: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/Zarar    	 	  </a:t>
            </a: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50       (gider ise, bir işletmenin varlığını</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Diğer </a:t>
            </a:r>
            <a:r>
              <a:rPr kumimoji="0" lang="tr-TR"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Faa.Olağan</a:t>
            </a: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Gelirler      100        sürdürmesi için yaptığı harcama.</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Diğer </a:t>
            </a:r>
            <a:r>
              <a:rPr kumimoji="0" lang="tr-TR" sz="2200" b="0"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Faa.Olağan</a:t>
            </a: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Giderler      -30        fabrikadaki işçilere ödenen ücret</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Finansman Giderleri		 -20        maliyettir, malı satacak satış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Olağan Kâr / </a:t>
            </a: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Zarar 	</a:t>
            </a: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100         ekibine ve muhasebeciye ödenen</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Olağan dışı Gelirler                 10          ise giderdir).</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Olağandışı Giderler                -30</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Dönem Kâr / </a:t>
            </a: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Zarar   </a:t>
            </a: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80</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Vergi                                        -20</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Dönem Net Kâr /</a:t>
            </a:r>
            <a:r>
              <a:rPr kumimoji="0" lang="tr-TR" sz="22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Zarar</a:t>
            </a: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60</a:t>
            </a:r>
            <a:endParaRPr lang="tr-TR" dirty="0"/>
          </a:p>
        </p:txBody>
      </p:sp>
    </p:spTree>
    <p:extLst>
      <p:ext uri="{BB962C8B-B14F-4D97-AF65-F5344CB8AC3E}">
        <p14:creationId xmlns:p14="http://schemas.microsoft.com/office/powerpoint/2010/main" val="1012161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12952C6-C8B8-5AEA-C5E9-A313960837E2}"/>
              </a:ext>
            </a:extLst>
          </p:cNvPr>
          <p:cNvSpPr txBox="1"/>
          <p:nvPr/>
        </p:nvSpPr>
        <p:spPr>
          <a:xfrm>
            <a:off x="782425" y="443060"/>
            <a:ext cx="8323868" cy="5366469"/>
          </a:xfrm>
          <a:prstGeom prst="rect">
            <a:avLst/>
          </a:prstGeom>
          <a:noFill/>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satış indirimleri, ikiye ayrılır: satış iskonto ve mal iadeleri.</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maliyet, satılan malın eldesi için yapılan harcama. gider ise, bir işletmenin varlığını sürdürmesi için yaptığı harcama. fabrikadaki işçilere ödenen ücret maliyettir, malı satacak satış ekibine ve muhasebeciye ödenen ise giderdir. Kısaca faaliyet giderlerine, ofis çalışanlarının maaşları, reklam giderleri, telefon faturaları veya ofis kirası vb. giderler yazılır. </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Diğer olağan gelirler, işletmenin ana faaliyeti dışındaki gelirleri. Örneğin mevduat / likit fon faiz gelirleri. </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diğer faaliyetlerden olağan giderler ise, ödenen komisyonlar veya dövizli işlemlerden kaynaklanan giderler, faiz giderleri</a:t>
            </a:r>
          </a:p>
        </p:txBody>
      </p:sp>
    </p:spTree>
    <p:extLst>
      <p:ext uri="{BB962C8B-B14F-4D97-AF65-F5344CB8AC3E}">
        <p14:creationId xmlns:p14="http://schemas.microsoft.com/office/powerpoint/2010/main" val="516407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BDF4BE-6E9A-C1A4-A461-DDBCA466318C}"/>
              </a:ext>
            </a:extLst>
          </p:cNvPr>
          <p:cNvSpPr txBox="1"/>
          <p:nvPr/>
        </p:nvSpPr>
        <p:spPr>
          <a:xfrm>
            <a:off x="904973" y="414779"/>
            <a:ext cx="8236670" cy="5851217"/>
          </a:xfrm>
          <a:prstGeom prst="rect">
            <a:avLst/>
          </a:prstGeom>
          <a:noFill/>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finansman giderleri, kredi faizleri, teminat mektubu için ödenen giderler vs.</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Olağandışı gelirler, süreklilik arz etmeyen beklenmedik gelirler. Örneğin vergi borcunun tamamen silinmesi. </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Olağandışı giderler, yukarıdaki gibi süreklilik arz etmeyen, beklenmedik giderler. </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vergi, uzun adı «Dönem Kârı Vergi ve Diğer Yasal Yükümlülük Karşılıkları (-)». Gelir tablosunun dönem kârı üzerinden hesaplanır. İşletmenin yapısına göre, gelir vergisi veya kurumlar vergisi adını alır.</a:t>
            </a:r>
          </a:p>
          <a:p>
            <a:pPr marL="342900" marR="0" lvl="0" indent="-342900" algn="just" defTabSz="914400" rtl="0" eaLnBrk="1" fontAlgn="auto" latinLnBrk="0" hangingPunct="1">
              <a:lnSpc>
                <a:spcPct val="150000"/>
              </a:lnSpc>
              <a:spcBef>
                <a:spcPts val="0"/>
              </a:spcBef>
              <a:spcAft>
                <a:spcPts val="0"/>
              </a:spcAft>
              <a:buClrTx/>
              <a:buSzTx/>
              <a:buFont typeface="Arial" charset="0"/>
              <a:buChar char="•"/>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Sonunda Dönem Net Kârı/Zararı, dönem net kârı aynı zamanda bilançonun bir parçasıdır, özkaynaklar altında dönem net kârı olarak raporlanır.</a:t>
            </a:r>
            <a:endPar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03021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FFDC2A1-BFBC-DFFE-43D8-20DF00FC129C}"/>
              </a:ext>
            </a:extLst>
          </p:cNvPr>
          <p:cNvSpPr txBox="1"/>
          <p:nvPr/>
        </p:nvSpPr>
        <p:spPr>
          <a:xfrm>
            <a:off x="650449" y="505748"/>
            <a:ext cx="5806912" cy="5851217"/>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BİLONÇO NEDİR? NASIL OKUNUR?</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Bilanço ise belli bir tarihte, örneğin 31.12.2022, bir işletmenin varlıklarını, kaynaklarını, net kâr veya net zararını gösteren ana mali tablodur. Bilanço bir firmanın belli bir tarihte çekilmiş fotoğrafı gibidir. İki tarafı vardır: Aktifler (varlıklar) ve Pasifler (kaynaklar). </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Varlık dediğimiz şey, işletmenin sahip olduğu değerleridir. Bir varlığın eldesi için mutlaka kaynağı olmalı. Bu kaynak ya firmanın kendi sermayesi yani özkaynaklar veya borçlanmadır yani yabancı kaynaklar. </a:t>
            </a:r>
          </a:p>
        </p:txBody>
      </p:sp>
      <p:pic>
        <p:nvPicPr>
          <p:cNvPr id="4" name="Picture 2">
            <a:extLst>
              <a:ext uri="{FF2B5EF4-FFF2-40B4-BE49-F238E27FC236}">
                <a16:creationId xmlns:a16="http://schemas.microsoft.com/office/drawing/2014/main" id="{14980EBD-0E5E-07C3-1B00-5F2BBB1AE5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3373" y="926674"/>
            <a:ext cx="4029075" cy="292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6455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52026F1-EDE8-9C4B-D957-3A45D8CE610F}"/>
              </a:ext>
            </a:extLst>
          </p:cNvPr>
          <p:cNvSpPr txBox="1"/>
          <p:nvPr/>
        </p:nvSpPr>
        <p:spPr>
          <a:xfrm>
            <a:off x="1065229" y="499621"/>
            <a:ext cx="8076414" cy="5366469"/>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Bilançonun Aktif Kısmı</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Bilançonun aktif kısmını </a:t>
            </a:r>
            <a:r>
              <a:rPr kumimoji="0" lang="tr-TR" sz="2100" b="0"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varlıklar oluşturur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ve ikiye ayrılır</a:t>
            </a: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 typeface="Arial"/>
              <a:buChar char="•"/>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Dönen varlıklar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Bir mali yıl içerisinde nakde dönebilecek veya cari yıl içinde fayda sağlayacak varlıklardır. Nakit para, bankadaki para, çekler, senetler, stoklar, ticari mallar, indirilecek KDV vs. dönen yani cari varlıklardır. </a:t>
            </a:r>
          </a:p>
          <a:p>
            <a:pPr marL="0" marR="0" lvl="0" indent="0" algn="just" defTabSz="914400" rtl="0" eaLnBrk="1" fontAlgn="auto" latinLnBrk="0" hangingPunct="1">
              <a:lnSpc>
                <a:spcPct val="150000"/>
              </a:lnSpc>
              <a:spcBef>
                <a:spcPts val="0"/>
              </a:spcBef>
              <a:spcAft>
                <a:spcPts val="0"/>
              </a:spcAft>
              <a:buClrTx/>
              <a:buSzTx/>
              <a:buFont typeface="Arial"/>
              <a:buChar char="•"/>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Duran Varlıklar :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Bir mali yıl içinde nakde dönemeyecek veya sağladığı yarar sonraki dönemlere sarkan varlıklardır. Bu duran varlıklar maddi (demirbaşlar, binalar vs.) olabileceği gibi maddi olmayan (isim hakkı vs.) soyut varlıklar da olabilir.</a:t>
            </a:r>
          </a:p>
        </p:txBody>
      </p:sp>
    </p:spTree>
    <p:extLst>
      <p:ext uri="{BB962C8B-B14F-4D97-AF65-F5344CB8AC3E}">
        <p14:creationId xmlns:p14="http://schemas.microsoft.com/office/powerpoint/2010/main" val="3449307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C556A99-F449-1C6A-1B20-488B9F19E632}"/>
              </a:ext>
            </a:extLst>
          </p:cNvPr>
          <p:cNvSpPr txBox="1"/>
          <p:nvPr/>
        </p:nvSpPr>
        <p:spPr>
          <a:xfrm>
            <a:off x="810705" y="339365"/>
            <a:ext cx="8330938" cy="5851217"/>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Bilançonun Pasif (Kaynaklar) Kısmı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üçe ayrılır:</a:t>
            </a:r>
          </a:p>
          <a:p>
            <a:pPr marL="0" marR="0" lvl="0" indent="0" algn="just" defTabSz="914400" rtl="0" eaLnBrk="1" fontAlgn="auto" latinLnBrk="0" hangingPunct="1">
              <a:lnSpc>
                <a:spcPct val="150000"/>
              </a:lnSpc>
              <a:spcBef>
                <a:spcPts val="0"/>
              </a:spcBef>
              <a:spcAft>
                <a:spcPts val="0"/>
              </a:spcAft>
              <a:buClrTx/>
              <a:buSzTx/>
              <a:buFont typeface="Arial"/>
              <a:buChar char="•"/>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Kısa Vadeli Yabancı Kaynaklar :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İçinde bulunulan mali yılın sonuna kadar ödenmesi gereken borçlardır. Örnek olarak kredi kartları veya kısa vadeli banka kredileri gösterilebilir. Kısa Vadeli Yabancı Kaynaklar grubundan olan Hesaplanan KDV ve KDV Tahakkuku. </a:t>
            </a:r>
          </a:p>
          <a:p>
            <a:pPr marL="0" marR="0" lvl="0" indent="0" algn="just" defTabSz="914400" rtl="0" eaLnBrk="1" fontAlgn="auto" latinLnBrk="0" hangingPunct="1">
              <a:lnSpc>
                <a:spcPct val="150000"/>
              </a:lnSpc>
              <a:spcBef>
                <a:spcPts val="0"/>
              </a:spcBef>
              <a:spcAft>
                <a:spcPts val="0"/>
              </a:spcAft>
              <a:buClrTx/>
              <a:buSzTx/>
              <a:buFont typeface="Arial"/>
              <a:buChar char="•"/>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Uzun Vadeli Yabancı Kaynaklar : </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İlgili finansal yıldan sonra ödenecek borçlar da burada sınıflandırılır. Uzun vadeli banka kredileri bu kısımda en yoğun kullanılan kaynaklardandır.</a:t>
            </a:r>
          </a:p>
          <a:p>
            <a:pPr marL="0" marR="0" lvl="0" indent="0" algn="just" defTabSz="914400" rtl="0" eaLnBrk="1" fontAlgn="auto" latinLnBrk="0" hangingPunct="1">
              <a:lnSpc>
                <a:spcPct val="150000"/>
              </a:lnSpc>
              <a:spcBef>
                <a:spcPts val="0"/>
              </a:spcBef>
              <a:spcAft>
                <a:spcPts val="0"/>
              </a:spcAft>
              <a:buClrTx/>
              <a:buSzTx/>
              <a:buFont typeface="Arial"/>
              <a:buChar char="•"/>
              <a:tabLst/>
              <a:defRPr/>
            </a:pP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Özkaynaklar</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tr-TR" sz="2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tr-TR" sz="2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Özkaynaklar adı üstünde “öz” kaynaklardır, yani dışarıdan sağlanmayan kendi kaynaklarımızdır. Bunlar işletmeye konulan sermaye olabileceği gibi, yedekler (mesela kar yedekleri: ortaklara ödenen kar payından arta kalan kısım) veya geçmiş yıllardan devreden kar olabilir.</a:t>
            </a:r>
          </a:p>
        </p:txBody>
      </p:sp>
    </p:spTree>
    <p:extLst>
      <p:ext uri="{BB962C8B-B14F-4D97-AF65-F5344CB8AC3E}">
        <p14:creationId xmlns:p14="http://schemas.microsoft.com/office/powerpoint/2010/main" val="2510519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CA4CCBAD-79E2-5751-BA74-F304495692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6632"/>
            <a:ext cx="6064730" cy="2872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a:extLst>
              <a:ext uri="{FF2B5EF4-FFF2-40B4-BE49-F238E27FC236}">
                <a16:creationId xmlns:a16="http://schemas.microsoft.com/office/drawing/2014/main" id="{78530B57-7ECC-7DAA-C105-C4C6E1B0C065}"/>
              </a:ext>
            </a:extLst>
          </p:cNvPr>
          <p:cNvSpPr txBox="1"/>
          <p:nvPr/>
        </p:nvSpPr>
        <p:spPr>
          <a:xfrm>
            <a:off x="1366887" y="2894029"/>
            <a:ext cx="7774756" cy="2570704"/>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Yukarıdaki örnekte görüldüğü gibi, bilançonun aktif toplamı (varlıklar toplamı) ile pasifler toplamı (kaynaklar toplamı) birbirine eşittir. Varlıklar 1 ve 2 ile, Kaynaklar ise 3, 4 ve 5 ile başlar. </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tr-TR"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Daha ayrıntılı bilanço örneği aşağıda görüldüğü gibidir: </a:t>
            </a:r>
          </a:p>
        </p:txBody>
      </p:sp>
    </p:spTree>
    <p:extLst>
      <p:ext uri="{BB962C8B-B14F-4D97-AF65-F5344CB8AC3E}">
        <p14:creationId xmlns:p14="http://schemas.microsoft.com/office/powerpoint/2010/main" val="8990537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1087</Words>
  <Application>Microsoft Office PowerPoint</Application>
  <PresentationFormat>Geniş ekran</PresentationFormat>
  <Paragraphs>63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Times New Roman</vt:lpstr>
      <vt:lpstr>Trebuchet MS</vt:lpstr>
      <vt:lpstr>Office Teması</vt:lpstr>
      <vt:lpstr>GENEL MUHASEBE – 1.HAFTA – ÖĞR.GÖR.DR.MUZAFFER ÇABUKOĞLU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Muzaffer Cabukoglu</dc:creator>
  <cp:lastModifiedBy>Muzaffer Cabukoglu</cp:lastModifiedBy>
  <cp:revision>1</cp:revision>
  <dcterms:created xsi:type="dcterms:W3CDTF">2025-11-09T18:53:53Z</dcterms:created>
  <dcterms:modified xsi:type="dcterms:W3CDTF">2025-11-09T19:14:33Z</dcterms:modified>
</cp:coreProperties>
</file>