
<file path=[Content_Types].xml><?xml version="1.0" encoding="utf-8"?>
<Types xmlns="http://schemas.openxmlformats.org/package/2006/content-types">
  <Default Extension="jpeg" ContentType="image/jpeg"/>
  <Default Extension="jpg" ContentType="image/gif"/>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media/image9.jpg" ContentType="image/jpeg"/>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media/image11.jpg" ContentType="image/jpeg"/>
  <Override PartName="/ppt/notesSlides/notesSlide23.xml" ContentType="application/vnd.openxmlformats-officedocument.presentationml.notesSlide+xml"/>
  <Override PartName="/ppt/notesSlides/notesSlide24.xml" ContentType="application/vnd.openxmlformats-officedocument.presentationml.notesSlide+xml"/>
  <Override PartName="/ppt/media/image15.JPG" ContentType="image/jpeg"/>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 id="2147483670" r:id="rId2"/>
  </p:sldMasterIdLst>
  <p:notesMasterIdLst>
    <p:notesMasterId r:id="rId35"/>
  </p:notesMasterIdLst>
  <p:sldIdLst>
    <p:sldId id="467" r:id="rId3"/>
    <p:sldId id="474" r:id="rId4"/>
    <p:sldId id="491" r:id="rId5"/>
    <p:sldId id="492" r:id="rId6"/>
    <p:sldId id="493" r:id="rId7"/>
    <p:sldId id="494" r:id="rId8"/>
    <p:sldId id="475" r:id="rId9"/>
    <p:sldId id="476" r:id="rId10"/>
    <p:sldId id="477" r:id="rId11"/>
    <p:sldId id="478" r:id="rId12"/>
    <p:sldId id="481" r:id="rId13"/>
    <p:sldId id="479" r:id="rId14"/>
    <p:sldId id="480" r:id="rId15"/>
    <p:sldId id="483" r:id="rId16"/>
    <p:sldId id="485" r:id="rId17"/>
    <p:sldId id="486" r:id="rId18"/>
    <p:sldId id="450" r:id="rId19"/>
    <p:sldId id="452" r:id="rId20"/>
    <p:sldId id="437" r:id="rId21"/>
    <p:sldId id="469" r:id="rId22"/>
    <p:sldId id="470" r:id="rId23"/>
    <p:sldId id="471" r:id="rId24"/>
    <p:sldId id="472" r:id="rId25"/>
    <p:sldId id="459" r:id="rId26"/>
    <p:sldId id="473" r:id="rId27"/>
    <p:sldId id="456" r:id="rId28"/>
    <p:sldId id="457" r:id="rId29"/>
    <p:sldId id="487" r:id="rId30"/>
    <p:sldId id="458" r:id="rId31"/>
    <p:sldId id="451" r:id="rId32"/>
    <p:sldId id="489" r:id="rId33"/>
    <p:sldId id="495" r:id="rId34"/>
  </p:sldIdLst>
  <p:sldSz cx="9144000" cy="6858000" type="screen4x3"/>
  <p:notesSz cx="6669088" cy="9926638"/>
  <p:custDataLst>
    <p:tags r:id="rId36"/>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 uri="{2D200454-40CA-4A62-9FC3-DE9A4176ACB9}">
      <p15:notesGuideLst xmlns:p15="http://schemas.microsoft.com/office/powerpoint/2012/main">
        <p15:guide id="1" orient="horz" pos="3127">
          <p15:clr>
            <a:srgbClr val="A4A3A4"/>
          </p15:clr>
        </p15:guide>
        <p15:guide id="2"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DD7F"/>
    <a:srgbClr val="5B86FF"/>
    <a:srgbClr val="FF9900"/>
    <a:srgbClr val="00CC00"/>
    <a:srgbClr val="FF33CC"/>
    <a:srgbClr val="63850F"/>
    <a:srgbClr val="FFFFFF"/>
    <a:srgbClr val="8FAAFF"/>
    <a:srgbClr val="646464"/>
    <a:srgbClr val="AFAF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48" autoAdjust="0"/>
    <p:restoredTop sz="98818" autoAdjust="0"/>
  </p:normalViewPr>
  <p:slideViewPr>
    <p:cSldViewPr snapToGrid="0" snapToObjects="1" showGuides="1">
      <p:cViewPr varScale="1">
        <p:scale>
          <a:sx n="89" d="100"/>
          <a:sy n="89" d="100"/>
        </p:scale>
        <p:origin x="1332" y="78"/>
      </p:cViewPr>
      <p:guideLst>
        <p:guide orient="horz"/>
        <p:guide/>
      </p:guideLst>
    </p:cSldViewPr>
  </p:slideViewPr>
  <p:notesTextViewPr>
    <p:cViewPr>
      <p:scale>
        <a:sx n="100" d="100"/>
        <a:sy n="100" d="100"/>
      </p:scale>
      <p:origin x="0" y="0"/>
    </p:cViewPr>
  </p:notesTextViewPr>
  <p:sorterViewPr>
    <p:cViewPr>
      <p:scale>
        <a:sx n="87" d="100"/>
        <a:sy n="87" d="100"/>
      </p:scale>
      <p:origin x="0" y="0"/>
    </p:cViewPr>
  </p:sorterViewPr>
  <p:notesViewPr>
    <p:cSldViewPr snapToGrid="0" snapToObjects="1">
      <p:cViewPr varScale="1">
        <p:scale>
          <a:sx n="86" d="100"/>
          <a:sy n="86" d="100"/>
        </p:scale>
        <p:origin x="-2250" y="-78"/>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569C9874-DE1E-48CB-A603-4C70CD126593}" type="datetimeFigureOut">
              <a:rPr lang="de-DE" smtClean="0"/>
              <a:pPr/>
              <a:t>11.02.2024</a:t>
            </a:fld>
            <a:endParaRPr lang="de-DE"/>
          </a:p>
        </p:txBody>
      </p:sp>
      <p:sp>
        <p:nvSpPr>
          <p:cNvPr id="4" name="Folienbildplatzhalt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66909" y="4715153"/>
            <a:ext cx="5335270" cy="4466987"/>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C14CEB38-DA38-4F43-AFB8-94FE45CA5866}" type="slidenum">
              <a:rPr lang="de-DE" smtClean="0"/>
              <a:pPr/>
              <a:t>‹#›</a:t>
            </a:fld>
            <a:endParaRPr lang="de-DE"/>
          </a:p>
        </p:txBody>
      </p:sp>
    </p:spTree>
    <p:extLst>
      <p:ext uri="{BB962C8B-B14F-4D97-AF65-F5344CB8AC3E}">
        <p14:creationId xmlns:p14="http://schemas.microsoft.com/office/powerpoint/2010/main" val="210976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2</a:t>
            </a:fld>
            <a:endParaRPr lang="de-DE" dirty="0"/>
          </a:p>
        </p:txBody>
      </p:sp>
      <p:sp>
        <p:nvSpPr>
          <p:cNvPr id="97283" name="Rectangle 7"/>
          <p:cNvSpPr txBox="1">
            <a:spLocks noGrp="1" noChangeArrowheads="1"/>
          </p:cNvSpPr>
          <p:nvPr/>
        </p:nvSpPr>
        <p:spPr bwMode="auto">
          <a:xfrm>
            <a:off x="3780694" y="9433753"/>
            <a:ext cx="2888394" cy="49288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2</a:t>
            </a:fld>
            <a:endParaRPr lang="en-GB" sz="1300" dirty="0"/>
          </a:p>
        </p:txBody>
      </p:sp>
      <p:sp>
        <p:nvSpPr>
          <p:cNvPr id="97284" name="Rectangle 2"/>
          <p:cNvSpPr>
            <a:spLocks noGrp="1" noRot="1" noChangeAspect="1" noChangeArrowheads="1" noTextEdit="1"/>
          </p:cNvSpPr>
          <p:nvPr>
            <p:ph type="sldImg"/>
          </p:nvPr>
        </p:nvSpPr>
        <p:spPr>
          <a:xfrm>
            <a:off x="852488" y="744538"/>
            <a:ext cx="4965700" cy="3724275"/>
          </a:xfrm>
          <a:ln/>
        </p:spPr>
      </p:sp>
      <p:sp>
        <p:nvSpPr>
          <p:cNvPr id="97285" name="Rectangle 3"/>
          <p:cNvSpPr>
            <a:spLocks noGrp="1" noChangeArrowheads="1"/>
          </p:cNvSpPr>
          <p:nvPr>
            <p:ph type="body" idx="1"/>
          </p:nvPr>
        </p:nvSpPr>
        <p:spPr>
          <a:xfrm>
            <a:off x="889212" y="4715153"/>
            <a:ext cx="4890665" cy="4466987"/>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14381266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11</a:t>
            </a:fld>
            <a:endParaRPr lang="de-DE" dirty="0"/>
          </a:p>
        </p:txBody>
      </p:sp>
      <p:sp>
        <p:nvSpPr>
          <p:cNvPr id="97283" name="Rectangle 7"/>
          <p:cNvSpPr txBox="1">
            <a:spLocks noGrp="1" noChangeArrowheads="1"/>
          </p:cNvSpPr>
          <p:nvPr/>
        </p:nvSpPr>
        <p:spPr bwMode="auto">
          <a:xfrm>
            <a:off x="3780694" y="9433753"/>
            <a:ext cx="2888394" cy="49288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11</a:t>
            </a:fld>
            <a:endParaRPr lang="en-GB" sz="1300" dirty="0"/>
          </a:p>
        </p:txBody>
      </p:sp>
      <p:sp>
        <p:nvSpPr>
          <p:cNvPr id="97284" name="Rectangle 2"/>
          <p:cNvSpPr>
            <a:spLocks noGrp="1" noRot="1" noChangeAspect="1" noChangeArrowheads="1" noTextEdit="1"/>
          </p:cNvSpPr>
          <p:nvPr>
            <p:ph type="sldImg"/>
          </p:nvPr>
        </p:nvSpPr>
        <p:spPr>
          <a:xfrm>
            <a:off x="852488" y="744538"/>
            <a:ext cx="4965700" cy="3724275"/>
          </a:xfrm>
          <a:ln/>
        </p:spPr>
      </p:sp>
      <p:sp>
        <p:nvSpPr>
          <p:cNvPr id="97285" name="Rectangle 3"/>
          <p:cNvSpPr>
            <a:spLocks noGrp="1" noChangeArrowheads="1"/>
          </p:cNvSpPr>
          <p:nvPr>
            <p:ph type="body" idx="1"/>
          </p:nvPr>
        </p:nvSpPr>
        <p:spPr>
          <a:xfrm>
            <a:off x="889212" y="4715153"/>
            <a:ext cx="4890665" cy="4466987"/>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14381266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12</a:t>
            </a:fld>
            <a:endParaRPr lang="de-DE" dirty="0"/>
          </a:p>
        </p:txBody>
      </p:sp>
      <p:sp>
        <p:nvSpPr>
          <p:cNvPr id="97283" name="Rectangle 7"/>
          <p:cNvSpPr txBox="1">
            <a:spLocks noGrp="1" noChangeArrowheads="1"/>
          </p:cNvSpPr>
          <p:nvPr/>
        </p:nvSpPr>
        <p:spPr bwMode="auto">
          <a:xfrm>
            <a:off x="3780694" y="9433753"/>
            <a:ext cx="2888394" cy="49288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12</a:t>
            </a:fld>
            <a:endParaRPr lang="en-GB" sz="1300" dirty="0"/>
          </a:p>
        </p:txBody>
      </p:sp>
      <p:sp>
        <p:nvSpPr>
          <p:cNvPr id="97284" name="Rectangle 2"/>
          <p:cNvSpPr>
            <a:spLocks noGrp="1" noRot="1" noChangeAspect="1" noChangeArrowheads="1" noTextEdit="1"/>
          </p:cNvSpPr>
          <p:nvPr>
            <p:ph type="sldImg"/>
          </p:nvPr>
        </p:nvSpPr>
        <p:spPr>
          <a:xfrm>
            <a:off x="852488" y="744538"/>
            <a:ext cx="4965700" cy="3724275"/>
          </a:xfrm>
          <a:ln/>
        </p:spPr>
      </p:sp>
      <p:sp>
        <p:nvSpPr>
          <p:cNvPr id="97285" name="Rectangle 3"/>
          <p:cNvSpPr>
            <a:spLocks noGrp="1" noChangeArrowheads="1"/>
          </p:cNvSpPr>
          <p:nvPr>
            <p:ph type="body" idx="1"/>
          </p:nvPr>
        </p:nvSpPr>
        <p:spPr>
          <a:xfrm>
            <a:off x="889212" y="4715153"/>
            <a:ext cx="4890665" cy="4466987"/>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14381266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13</a:t>
            </a:fld>
            <a:endParaRPr lang="de-DE" dirty="0"/>
          </a:p>
        </p:txBody>
      </p:sp>
      <p:sp>
        <p:nvSpPr>
          <p:cNvPr id="97283" name="Rectangle 7"/>
          <p:cNvSpPr txBox="1">
            <a:spLocks noGrp="1" noChangeArrowheads="1"/>
          </p:cNvSpPr>
          <p:nvPr/>
        </p:nvSpPr>
        <p:spPr bwMode="auto">
          <a:xfrm>
            <a:off x="3780694" y="9433753"/>
            <a:ext cx="2888394" cy="49288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13</a:t>
            </a:fld>
            <a:endParaRPr lang="en-GB" sz="1300" dirty="0"/>
          </a:p>
        </p:txBody>
      </p:sp>
      <p:sp>
        <p:nvSpPr>
          <p:cNvPr id="97284" name="Rectangle 2"/>
          <p:cNvSpPr>
            <a:spLocks noGrp="1" noRot="1" noChangeAspect="1" noChangeArrowheads="1" noTextEdit="1"/>
          </p:cNvSpPr>
          <p:nvPr>
            <p:ph type="sldImg"/>
          </p:nvPr>
        </p:nvSpPr>
        <p:spPr>
          <a:xfrm>
            <a:off x="852488" y="744538"/>
            <a:ext cx="4965700" cy="3724275"/>
          </a:xfrm>
          <a:ln/>
        </p:spPr>
      </p:sp>
      <p:sp>
        <p:nvSpPr>
          <p:cNvPr id="97285" name="Rectangle 3"/>
          <p:cNvSpPr>
            <a:spLocks noGrp="1" noChangeArrowheads="1"/>
          </p:cNvSpPr>
          <p:nvPr>
            <p:ph type="body" idx="1"/>
          </p:nvPr>
        </p:nvSpPr>
        <p:spPr>
          <a:xfrm>
            <a:off x="889212" y="4715153"/>
            <a:ext cx="4890665" cy="4466987"/>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14381266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14</a:t>
            </a:fld>
            <a:endParaRPr lang="de-DE" dirty="0"/>
          </a:p>
        </p:txBody>
      </p:sp>
      <p:sp>
        <p:nvSpPr>
          <p:cNvPr id="97283" name="Rectangle 7"/>
          <p:cNvSpPr txBox="1">
            <a:spLocks noGrp="1" noChangeArrowheads="1"/>
          </p:cNvSpPr>
          <p:nvPr/>
        </p:nvSpPr>
        <p:spPr bwMode="auto">
          <a:xfrm>
            <a:off x="3780694" y="9433753"/>
            <a:ext cx="2888394" cy="49288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14</a:t>
            </a:fld>
            <a:endParaRPr lang="en-GB" sz="1300" dirty="0"/>
          </a:p>
        </p:txBody>
      </p:sp>
      <p:sp>
        <p:nvSpPr>
          <p:cNvPr id="97284" name="Rectangle 2"/>
          <p:cNvSpPr>
            <a:spLocks noGrp="1" noRot="1" noChangeAspect="1" noChangeArrowheads="1" noTextEdit="1"/>
          </p:cNvSpPr>
          <p:nvPr>
            <p:ph type="sldImg"/>
          </p:nvPr>
        </p:nvSpPr>
        <p:spPr>
          <a:xfrm>
            <a:off x="852488" y="744538"/>
            <a:ext cx="4965700" cy="3724275"/>
          </a:xfrm>
          <a:ln/>
        </p:spPr>
      </p:sp>
      <p:sp>
        <p:nvSpPr>
          <p:cNvPr id="97285" name="Rectangle 3"/>
          <p:cNvSpPr>
            <a:spLocks noGrp="1" noChangeArrowheads="1"/>
          </p:cNvSpPr>
          <p:nvPr>
            <p:ph type="body" idx="1"/>
          </p:nvPr>
        </p:nvSpPr>
        <p:spPr>
          <a:xfrm>
            <a:off x="889212" y="4715153"/>
            <a:ext cx="4890665" cy="4466987"/>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14381266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15</a:t>
            </a:fld>
            <a:endParaRPr lang="de-DE" dirty="0"/>
          </a:p>
        </p:txBody>
      </p:sp>
      <p:sp>
        <p:nvSpPr>
          <p:cNvPr id="97283" name="Rectangle 7"/>
          <p:cNvSpPr txBox="1">
            <a:spLocks noGrp="1" noChangeArrowheads="1"/>
          </p:cNvSpPr>
          <p:nvPr/>
        </p:nvSpPr>
        <p:spPr bwMode="auto">
          <a:xfrm>
            <a:off x="3780694" y="9433753"/>
            <a:ext cx="2888394" cy="49288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15</a:t>
            </a:fld>
            <a:endParaRPr lang="en-GB" sz="1300" dirty="0"/>
          </a:p>
        </p:txBody>
      </p:sp>
      <p:sp>
        <p:nvSpPr>
          <p:cNvPr id="97284" name="Rectangle 2"/>
          <p:cNvSpPr>
            <a:spLocks noGrp="1" noRot="1" noChangeAspect="1" noChangeArrowheads="1" noTextEdit="1"/>
          </p:cNvSpPr>
          <p:nvPr>
            <p:ph type="sldImg"/>
          </p:nvPr>
        </p:nvSpPr>
        <p:spPr>
          <a:xfrm>
            <a:off x="852488" y="744538"/>
            <a:ext cx="4965700" cy="3724275"/>
          </a:xfrm>
          <a:ln/>
        </p:spPr>
      </p:sp>
      <p:sp>
        <p:nvSpPr>
          <p:cNvPr id="97285" name="Rectangle 3"/>
          <p:cNvSpPr>
            <a:spLocks noGrp="1" noChangeArrowheads="1"/>
          </p:cNvSpPr>
          <p:nvPr>
            <p:ph type="body" idx="1"/>
          </p:nvPr>
        </p:nvSpPr>
        <p:spPr>
          <a:xfrm>
            <a:off x="889212" y="4715153"/>
            <a:ext cx="4890665" cy="4466987"/>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14381266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16</a:t>
            </a:fld>
            <a:endParaRPr lang="de-DE" dirty="0"/>
          </a:p>
        </p:txBody>
      </p:sp>
      <p:sp>
        <p:nvSpPr>
          <p:cNvPr id="97283" name="Rectangle 7"/>
          <p:cNvSpPr txBox="1">
            <a:spLocks noGrp="1" noChangeArrowheads="1"/>
          </p:cNvSpPr>
          <p:nvPr/>
        </p:nvSpPr>
        <p:spPr bwMode="auto">
          <a:xfrm>
            <a:off x="3780694" y="9433753"/>
            <a:ext cx="2888394" cy="49288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16</a:t>
            </a:fld>
            <a:endParaRPr lang="en-GB" sz="1300" dirty="0"/>
          </a:p>
        </p:txBody>
      </p:sp>
      <p:sp>
        <p:nvSpPr>
          <p:cNvPr id="97284" name="Rectangle 2"/>
          <p:cNvSpPr>
            <a:spLocks noGrp="1" noRot="1" noChangeAspect="1" noChangeArrowheads="1" noTextEdit="1"/>
          </p:cNvSpPr>
          <p:nvPr>
            <p:ph type="sldImg"/>
          </p:nvPr>
        </p:nvSpPr>
        <p:spPr>
          <a:xfrm>
            <a:off x="852488" y="744538"/>
            <a:ext cx="4965700" cy="3724275"/>
          </a:xfrm>
          <a:ln/>
        </p:spPr>
      </p:sp>
      <p:sp>
        <p:nvSpPr>
          <p:cNvPr id="97285" name="Rectangle 3"/>
          <p:cNvSpPr>
            <a:spLocks noGrp="1" noChangeArrowheads="1"/>
          </p:cNvSpPr>
          <p:nvPr>
            <p:ph type="body" idx="1"/>
          </p:nvPr>
        </p:nvSpPr>
        <p:spPr>
          <a:xfrm>
            <a:off x="889212" y="4715153"/>
            <a:ext cx="4890665" cy="4466987"/>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14381266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17</a:t>
            </a:fld>
            <a:endParaRPr lang="de-DE" dirty="0"/>
          </a:p>
        </p:txBody>
      </p:sp>
      <p:sp>
        <p:nvSpPr>
          <p:cNvPr id="97283" name="Rectangle 7"/>
          <p:cNvSpPr txBox="1">
            <a:spLocks noGrp="1" noChangeArrowheads="1"/>
          </p:cNvSpPr>
          <p:nvPr/>
        </p:nvSpPr>
        <p:spPr bwMode="auto">
          <a:xfrm>
            <a:off x="3780694" y="9433753"/>
            <a:ext cx="2888394" cy="49288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17</a:t>
            </a:fld>
            <a:endParaRPr lang="en-GB" sz="1300" dirty="0"/>
          </a:p>
        </p:txBody>
      </p:sp>
      <p:sp>
        <p:nvSpPr>
          <p:cNvPr id="97284" name="Rectangle 2"/>
          <p:cNvSpPr>
            <a:spLocks noGrp="1" noRot="1" noChangeAspect="1" noChangeArrowheads="1" noTextEdit="1"/>
          </p:cNvSpPr>
          <p:nvPr>
            <p:ph type="sldImg"/>
          </p:nvPr>
        </p:nvSpPr>
        <p:spPr>
          <a:xfrm>
            <a:off x="852488" y="744538"/>
            <a:ext cx="4965700" cy="3724275"/>
          </a:xfrm>
          <a:ln/>
        </p:spPr>
      </p:sp>
      <p:sp>
        <p:nvSpPr>
          <p:cNvPr id="97285" name="Rectangle 3"/>
          <p:cNvSpPr>
            <a:spLocks noGrp="1" noChangeArrowheads="1"/>
          </p:cNvSpPr>
          <p:nvPr>
            <p:ph type="body" idx="1"/>
          </p:nvPr>
        </p:nvSpPr>
        <p:spPr>
          <a:xfrm>
            <a:off x="889212" y="4715153"/>
            <a:ext cx="4890665" cy="4466987"/>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24453986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18</a:t>
            </a:fld>
            <a:endParaRPr lang="de-DE" dirty="0"/>
          </a:p>
        </p:txBody>
      </p:sp>
      <p:sp>
        <p:nvSpPr>
          <p:cNvPr id="97283" name="Rectangle 7"/>
          <p:cNvSpPr txBox="1">
            <a:spLocks noGrp="1" noChangeArrowheads="1"/>
          </p:cNvSpPr>
          <p:nvPr/>
        </p:nvSpPr>
        <p:spPr bwMode="auto">
          <a:xfrm>
            <a:off x="3780694" y="9433753"/>
            <a:ext cx="2888394" cy="49288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18</a:t>
            </a:fld>
            <a:endParaRPr lang="en-GB" sz="1300" dirty="0"/>
          </a:p>
        </p:txBody>
      </p:sp>
      <p:sp>
        <p:nvSpPr>
          <p:cNvPr id="97284" name="Rectangle 2"/>
          <p:cNvSpPr>
            <a:spLocks noGrp="1" noRot="1" noChangeAspect="1" noChangeArrowheads="1" noTextEdit="1"/>
          </p:cNvSpPr>
          <p:nvPr>
            <p:ph type="sldImg"/>
          </p:nvPr>
        </p:nvSpPr>
        <p:spPr>
          <a:xfrm>
            <a:off x="852488" y="744538"/>
            <a:ext cx="4965700" cy="3724275"/>
          </a:xfrm>
          <a:ln/>
        </p:spPr>
      </p:sp>
      <p:sp>
        <p:nvSpPr>
          <p:cNvPr id="97285" name="Rectangle 3"/>
          <p:cNvSpPr>
            <a:spLocks noGrp="1" noChangeArrowheads="1"/>
          </p:cNvSpPr>
          <p:nvPr>
            <p:ph type="body" idx="1"/>
          </p:nvPr>
        </p:nvSpPr>
        <p:spPr>
          <a:xfrm>
            <a:off x="889212" y="4715153"/>
            <a:ext cx="4890665" cy="4466987"/>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14381266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19</a:t>
            </a:fld>
            <a:endParaRPr lang="de-DE" dirty="0"/>
          </a:p>
        </p:txBody>
      </p:sp>
      <p:sp>
        <p:nvSpPr>
          <p:cNvPr id="97283" name="Rectangle 7"/>
          <p:cNvSpPr txBox="1">
            <a:spLocks noGrp="1" noChangeArrowheads="1"/>
          </p:cNvSpPr>
          <p:nvPr/>
        </p:nvSpPr>
        <p:spPr bwMode="auto">
          <a:xfrm>
            <a:off x="3780694" y="9433753"/>
            <a:ext cx="2888394" cy="49288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19</a:t>
            </a:fld>
            <a:endParaRPr lang="en-GB" sz="1300" dirty="0"/>
          </a:p>
        </p:txBody>
      </p:sp>
      <p:sp>
        <p:nvSpPr>
          <p:cNvPr id="97284" name="Rectangle 2"/>
          <p:cNvSpPr>
            <a:spLocks noGrp="1" noRot="1" noChangeAspect="1" noChangeArrowheads="1" noTextEdit="1"/>
          </p:cNvSpPr>
          <p:nvPr>
            <p:ph type="sldImg"/>
          </p:nvPr>
        </p:nvSpPr>
        <p:spPr>
          <a:xfrm>
            <a:off x="852488" y="744538"/>
            <a:ext cx="4965700" cy="3724275"/>
          </a:xfrm>
          <a:ln/>
        </p:spPr>
      </p:sp>
      <p:sp>
        <p:nvSpPr>
          <p:cNvPr id="97285" name="Rectangle 3"/>
          <p:cNvSpPr>
            <a:spLocks noGrp="1" noChangeArrowheads="1"/>
          </p:cNvSpPr>
          <p:nvPr>
            <p:ph type="body" idx="1"/>
          </p:nvPr>
        </p:nvSpPr>
        <p:spPr>
          <a:xfrm>
            <a:off x="889212" y="4715153"/>
            <a:ext cx="4890665" cy="4466987"/>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20202726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20</a:t>
            </a:fld>
            <a:endParaRPr lang="de-DE" dirty="0"/>
          </a:p>
        </p:txBody>
      </p:sp>
      <p:sp>
        <p:nvSpPr>
          <p:cNvPr id="97283" name="Rectangle 7"/>
          <p:cNvSpPr txBox="1">
            <a:spLocks noGrp="1" noChangeArrowheads="1"/>
          </p:cNvSpPr>
          <p:nvPr/>
        </p:nvSpPr>
        <p:spPr bwMode="auto">
          <a:xfrm>
            <a:off x="3780694" y="9433753"/>
            <a:ext cx="2888394" cy="49288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20</a:t>
            </a:fld>
            <a:endParaRPr lang="en-GB" sz="1300" dirty="0"/>
          </a:p>
        </p:txBody>
      </p:sp>
      <p:sp>
        <p:nvSpPr>
          <p:cNvPr id="97284" name="Rectangle 2"/>
          <p:cNvSpPr>
            <a:spLocks noGrp="1" noRot="1" noChangeAspect="1" noChangeArrowheads="1" noTextEdit="1"/>
          </p:cNvSpPr>
          <p:nvPr>
            <p:ph type="sldImg"/>
          </p:nvPr>
        </p:nvSpPr>
        <p:spPr>
          <a:xfrm>
            <a:off x="852488" y="744538"/>
            <a:ext cx="4965700" cy="3724275"/>
          </a:xfrm>
          <a:ln/>
        </p:spPr>
      </p:sp>
      <p:sp>
        <p:nvSpPr>
          <p:cNvPr id="97285" name="Rectangle 3"/>
          <p:cNvSpPr>
            <a:spLocks noGrp="1" noChangeArrowheads="1"/>
          </p:cNvSpPr>
          <p:nvPr>
            <p:ph type="body" idx="1"/>
          </p:nvPr>
        </p:nvSpPr>
        <p:spPr>
          <a:xfrm>
            <a:off x="889212" y="4715153"/>
            <a:ext cx="4890665" cy="4466987"/>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1063664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3</a:t>
            </a:fld>
            <a:endParaRPr lang="de-DE" dirty="0"/>
          </a:p>
        </p:txBody>
      </p:sp>
      <p:sp>
        <p:nvSpPr>
          <p:cNvPr id="97283" name="Rectangle 7"/>
          <p:cNvSpPr txBox="1">
            <a:spLocks noGrp="1" noChangeArrowheads="1"/>
          </p:cNvSpPr>
          <p:nvPr/>
        </p:nvSpPr>
        <p:spPr bwMode="auto">
          <a:xfrm>
            <a:off x="3780694" y="9433753"/>
            <a:ext cx="2888394" cy="49288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3</a:t>
            </a:fld>
            <a:endParaRPr lang="en-GB" sz="1300" dirty="0"/>
          </a:p>
        </p:txBody>
      </p:sp>
      <p:sp>
        <p:nvSpPr>
          <p:cNvPr id="97284" name="Rectangle 2"/>
          <p:cNvSpPr>
            <a:spLocks noGrp="1" noRot="1" noChangeAspect="1" noChangeArrowheads="1" noTextEdit="1"/>
          </p:cNvSpPr>
          <p:nvPr>
            <p:ph type="sldImg"/>
          </p:nvPr>
        </p:nvSpPr>
        <p:spPr>
          <a:xfrm>
            <a:off x="852488" y="744538"/>
            <a:ext cx="4965700" cy="3724275"/>
          </a:xfrm>
          <a:ln/>
        </p:spPr>
      </p:sp>
      <p:sp>
        <p:nvSpPr>
          <p:cNvPr id="97285" name="Rectangle 3"/>
          <p:cNvSpPr>
            <a:spLocks noGrp="1" noChangeArrowheads="1"/>
          </p:cNvSpPr>
          <p:nvPr>
            <p:ph type="body" idx="1"/>
          </p:nvPr>
        </p:nvSpPr>
        <p:spPr>
          <a:xfrm>
            <a:off x="889212" y="4715153"/>
            <a:ext cx="4890665" cy="4466987"/>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36750692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21</a:t>
            </a:fld>
            <a:endParaRPr lang="de-DE" dirty="0"/>
          </a:p>
        </p:txBody>
      </p:sp>
      <p:sp>
        <p:nvSpPr>
          <p:cNvPr id="97283" name="Rectangle 7"/>
          <p:cNvSpPr txBox="1">
            <a:spLocks noGrp="1" noChangeArrowheads="1"/>
          </p:cNvSpPr>
          <p:nvPr/>
        </p:nvSpPr>
        <p:spPr bwMode="auto">
          <a:xfrm>
            <a:off x="3780694" y="9433753"/>
            <a:ext cx="2888394" cy="49288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21</a:t>
            </a:fld>
            <a:endParaRPr lang="en-GB" sz="1300" dirty="0"/>
          </a:p>
        </p:txBody>
      </p:sp>
      <p:sp>
        <p:nvSpPr>
          <p:cNvPr id="97284" name="Rectangle 2"/>
          <p:cNvSpPr>
            <a:spLocks noGrp="1" noRot="1" noChangeAspect="1" noChangeArrowheads="1" noTextEdit="1"/>
          </p:cNvSpPr>
          <p:nvPr>
            <p:ph type="sldImg"/>
          </p:nvPr>
        </p:nvSpPr>
        <p:spPr>
          <a:xfrm>
            <a:off x="852488" y="744538"/>
            <a:ext cx="4965700" cy="3724275"/>
          </a:xfrm>
          <a:ln/>
        </p:spPr>
      </p:sp>
      <p:sp>
        <p:nvSpPr>
          <p:cNvPr id="97285" name="Rectangle 3"/>
          <p:cNvSpPr>
            <a:spLocks noGrp="1" noChangeArrowheads="1"/>
          </p:cNvSpPr>
          <p:nvPr>
            <p:ph type="body" idx="1"/>
          </p:nvPr>
        </p:nvSpPr>
        <p:spPr>
          <a:xfrm>
            <a:off x="889212" y="4715153"/>
            <a:ext cx="4890665" cy="4466987"/>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10636640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22</a:t>
            </a:fld>
            <a:endParaRPr lang="de-DE" dirty="0"/>
          </a:p>
        </p:txBody>
      </p:sp>
      <p:sp>
        <p:nvSpPr>
          <p:cNvPr id="97283" name="Rectangle 7"/>
          <p:cNvSpPr txBox="1">
            <a:spLocks noGrp="1" noChangeArrowheads="1"/>
          </p:cNvSpPr>
          <p:nvPr/>
        </p:nvSpPr>
        <p:spPr bwMode="auto">
          <a:xfrm>
            <a:off x="3780694" y="9433753"/>
            <a:ext cx="2888394" cy="49288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22</a:t>
            </a:fld>
            <a:endParaRPr lang="en-GB" sz="1300" dirty="0"/>
          </a:p>
        </p:txBody>
      </p:sp>
      <p:sp>
        <p:nvSpPr>
          <p:cNvPr id="97284" name="Rectangle 2"/>
          <p:cNvSpPr>
            <a:spLocks noGrp="1" noRot="1" noChangeAspect="1" noChangeArrowheads="1" noTextEdit="1"/>
          </p:cNvSpPr>
          <p:nvPr>
            <p:ph type="sldImg"/>
          </p:nvPr>
        </p:nvSpPr>
        <p:spPr>
          <a:xfrm>
            <a:off x="852488" y="744538"/>
            <a:ext cx="4965700" cy="3724275"/>
          </a:xfrm>
          <a:ln/>
        </p:spPr>
      </p:sp>
      <p:sp>
        <p:nvSpPr>
          <p:cNvPr id="97285" name="Rectangle 3"/>
          <p:cNvSpPr>
            <a:spLocks noGrp="1" noChangeArrowheads="1"/>
          </p:cNvSpPr>
          <p:nvPr>
            <p:ph type="body" idx="1"/>
          </p:nvPr>
        </p:nvSpPr>
        <p:spPr>
          <a:xfrm>
            <a:off x="889212" y="4715153"/>
            <a:ext cx="4890665" cy="4466987"/>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10636640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23</a:t>
            </a:fld>
            <a:endParaRPr lang="de-DE" dirty="0"/>
          </a:p>
        </p:txBody>
      </p:sp>
      <p:sp>
        <p:nvSpPr>
          <p:cNvPr id="97283" name="Rectangle 7"/>
          <p:cNvSpPr txBox="1">
            <a:spLocks noGrp="1" noChangeArrowheads="1"/>
          </p:cNvSpPr>
          <p:nvPr/>
        </p:nvSpPr>
        <p:spPr bwMode="auto">
          <a:xfrm>
            <a:off x="3780694" y="9433753"/>
            <a:ext cx="2888394" cy="49288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23</a:t>
            </a:fld>
            <a:endParaRPr lang="en-GB" sz="1300" dirty="0"/>
          </a:p>
        </p:txBody>
      </p:sp>
      <p:sp>
        <p:nvSpPr>
          <p:cNvPr id="97284" name="Rectangle 2"/>
          <p:cNvSpPr>
            <a:spLocks noGrp="1" noRot="1" noChangeAspect="1" noChangeArrowheads="1" noTextEdit="1"/>
          </p:cNvSpPr>
          <p:nvPr>
            <p:ph type="sldImg"/>
          </p:nvPr>
        </p:nvSpPr>
        <p:spPr>
          <a:xfrm>
            <a:off x="852488" y="744538"/>
            <a:ext cx="4965700" cy="3724275"/>
          </a:xfrm>
          <a:ln/>
        </p:spPr>
      </p:sp>
      <p:sp>
        <p:nvSpPr>
          <p:cNvPr id="97285" name="Rectangle 3"/>
          <p:cNvSpPr>
            <a:spLocks noGrp="1" noChangeArrowheads="1"/>
          </p:cNvSpPr>
          <p:nvPr>
            <p:ph type="body" idx="1"/>
          </p:nvPr>
        </p:nvSpPr>
        <p:spPr>
          <a:xfrm>
            <a:off x="889212" y="4715153"/>
            <a:ext cx="4890665" cy="4466987"/>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10636640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26</a:t>
            </a:fld>
            <a:endParaRPr lang="de-DE" dirty="0"/>
          </a:p>
        </p:txBody>
      </p:sp>
      <p:sp>
        <p:nvSpPr>
          <p:cNvPr id="97283" name="Rectangle 7"/>
          <p:cNvSpPr txBox="1">
            <a:spLocks noGrp="1" noChangeArrowheads="1"/>
          </p:cNvSpPr>
          <p:nvPr/>
        </p:nvSpPr>
        <p:spPr bwMode="auto">
          <a:xfrm>
            <a:off x="3780694" y="9433753"/>
            <a:ext cx="2888394" cy="49288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26</a:t>
            </a:fld>
            <a:endParaRPr lang="en-GB" sz="1300" dirty="0"/>
          </a:p>
        </p:txBody>
      </p:sp>
      <p:sp>
        <p:nvSpPr>
          <p:cNvPr id="97284" name="Rectangle 2"/>
          <p:cNvSpPr>
            <a:spLocks noGrp="1" noRot="1" noChangeAspect="1" noChangeArrowheads="1" noTextEdit="1"/>
          </p:cNvSpPr>
          <p:nvPr>
            <p:ph type="sldImg"/>
          </p:nvPr>
        </p:nvSpPr>
        <p:spPr>
          <a:xfrm>
            <a:off x="852488" y="744538"/>
            <a:ext cx="4965700" cy="3724275"/>
          </a:xfrm>
          <a:ln/>
        </p:spPr>
      </p:sp>
      <p:sp>
        <p:nvSpPr>
          <p:cNvPr id="97285" name="Rectangle 3"/>
          <p:cNvSpPr>
            <a:spLocks noGrp="1" noChangeArrowheads="1"/>
          </p:cNvSpPr>
          <p:nvPr>
            <p:ph type="body" idx="1"/>
          </p:nvPr>
        </p:nvSpPr>
        <p:spPr>
          <a:xfrm>
            <a:off x="889212" y="4715153"/>
            <a:ext cx="4890665" cy="4466987"/>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87925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27</a:t>
            </a:fld>
            <a:endParaRPr lang="de-DE" dirty="0"/>
          </a:p>
        </p:txBody>
      </p:sp>
      <p:sp>
        <p:nvSpPr>
          <p:cNvPr id="97283" name="Rectangle 7"/>
          <p:cNvSpPr txBox="1">
            <a:spLocks noGrp="1" noChangeArrowheads="1"/>
          </p:cNvSpPr>
          <p:nvPr/>
        </p:nvSpPr>
        <p:spPr bwMode="auto">
          <a:xfrm>
            <a:off x="3780694" y="9433753"/>
            <a:ext cx="2888394" cy="49288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27</a:t>
            </a:fld>
            <a:endParaRPr lang="en-GB" sz="1300" dirty="0"/>
          </a:p>
        </p:txBody>
      </p:sp>
      <p:sp>
        <p:nvSpPr>
          <p:cNvPr id="97284" name="Rectangle 2"/>
          <p:cNvSpPr>
            <a:spLocks noGrp="1" noRot="1" noChangeAspect="1" noChangeArrowheads="1" noTextEdit="1"/>
          </p:cNvSpPr>
          <p:nvPr>
            <p:ph type="sldImg"/>
          </p:nvPr>
        </p:nvSpPr>
        <p:spPr>
          <a:xfrm>
            <a:off x="852488" y="744538"/>
            <a:ext cx="4965700" cy="3724275"/>
          </a:xfrm>
          <a:ln/>
        </p:spPr>
      </p:sp>
      <p:sp>
        <p:nvSpPr>
          <p:cNvPr id="97285" name="Rectangle 3"/>
          <p:cNvSpPr>
            <a:spLocks noGrp="1" noChangeArrowheads="1"/>
          </p:cNvSpPr>
          <p:nvPr>
            <p:ph type="body" idx="1"/>
          </p:nvPr>
        </p:nvSpPr>
        <p:spPr>
          <a:xfrm>
            <a:off x="889212" y="4715153"/>
            <a:ext cx="4890665" cy="4466987"/>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87925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28</a:t>
            </a:fld>
            <a:endParaRPr lang="de-DE" dirty="0"/>
          </a:p>
        </p:txBody>
      </p:sp>
      <p:sp>
        <p:nvSpPr>
          <p:cNvPr id="97283" name="Rectangle 7"/>
          <p:cNvSpPr txBox="1">
            <a:spLocks noGrp="1" noChangeArrowheads="1"/>
          </p:cNvSpPr>
          <p:nvPr/>
        </p:nvSpPr>
        <p:spPr bwMode="auto">
          <a:xfrm>
            <a:off x="3780694" y="9433753"/>
            <a:ext cx="2888394" cy="49288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28</a:t>
            </a:fld>
            <a:endParaRPr lang="en-GB" sz="1300" dirty="0"/>
          </a:p>
        </p:txBody>
      </p:sp>
      <p:sp>
        <p:nvSpPr>
          <p:cNvPr id="97284" name="Rectangle 2"/>
          <p:cNvSpPr>
            <a:spLocks noGrp="1" noRot="1" noChangeAspect="1" noChangeArrowheads="1" noTextEdit="1"/>
          </p:cNvSpPr>
          <p:nvPr>
            <p:ph type="sldImg"/>
          </p:nvPr>
        </p:nvSpPr>
        <p:spPr>
          <a:xfrm>
            <a:off x="852488" y="744538"/>
            <a:ext cx="4965700" cy="3724275"/>
          </a:xfrm>
          <a:ln/>
        </p:spPr>
      </p:sp>
      <p:sp>
        <p:nvSpPr>
          <p:cNvPr id="97285" name="Rectangle 3"/>
          <p:cNvSpPr>
            <a:spLocks noGrp="1" noChangeArrowheads="1"/>
          </p:cNvSpPr>
          <p:nvPr>
            <p:ph type="body" idx="1"/>
          </p:nvPr>
        </p:nvSpPr>
        <p:spPr>
          <a:xfrm>
            <a:off x="889212" y="4715153"/>
            <a:ext cx="4890665" cy="4466987"/>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14381266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29</a:t>
            </a:fld>
            <a:endParaRPr lang="de-DE" dirty="0"/>
          </a:p>
        </p:txBody>
      </p:sp>
      <p:sp>
        <p:nvSpPr>
          <p:cNvPr id="97283" name="Rectangle 7"/>
          <p:cNvSpPr txBox="1">
            <a:spLocks noGrp="1" noChangeArrowheads="1"/>
          </p:cNvSpPr>
          <p:nvPr/>
        </p:nvSpPr>
        <p:spPr bwMode="auto">
          <a:xfrm>
            <a:off x="3780694" y="9433753"/>
            <a:ext cx="2888394" cy="49288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29</a:t>
            </a:fld>
            <a:endParaRPr lang="en-GB" sz="1300" dirty="0"/>
          </a:p>
        </p:txBody>
      </p:sp>
      <p:sp>
        <p:nvSpPr>
          <p:cNvPr id="97284" name="Rectangle 2"/>
          <p:cNvSpPr>
            <a:spLocks noGrp="1" noRot="1" noChangeAspect="1" noChangeArrowheads="1" noTextEdit="1"/>
          </p:cNvSpPr>
          <p:nvPr>
            <p:ph type="sldImg"/>
          </p:nvPr>
        </p:nvSpPr>
        <p:spPr>
          <a:xfrm>
            <a:off x="852488" y="744538"/>
            <a:ext cx="4965700" cy="3724275"/>
          </a:xfrm>
          <a:ln/>
        </p:spPr>
      </p:sp>
      <p:sp>
        <p:nvSpPr>
          <p:cNvPr id="97285" name="Rectangle 3"/>
          <p:cNvSpPr>
            <a:spLocks noGrp="1" noChangeArrowheads="1"/>
          </p:cNvSpPr>
          <p:nvPr>
            <p:ph type="body" idx="1"/>
          </p:nvPr>
        </p:nvSpPr>
        <p:spPr>
          <a:xfrm>
            <a:off x="889212" y="4715153"/>
            <a:ext cx="4890665" cy="4466987"/>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18431903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30</a:t>
            </a:fld>
            <a:endParaRPr lang="de-DE" dirty="0"/>
          </a:p>
        </p:txBody>
      </p:sp>
      <p:sp>
        <p:nvSpPr>
          <p:cNvPr id="97283" name="Rectangle 7"/>
          <p:cNvSpPr txBox="1">
            <a:spLocks noGrp="1" noChangeArrowheads="1"/>
          </p:cNvSpPr>
          <p:nvPr/>
        </p:nvSpPr>
        <p:spPr bwMode="auto">
          <a:xfrm>
            <a:off x="3780694" y="9433753"/>
            <a:ext cx="2888394" cy="49288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30</a:t>
            </a:fld>
            <a:endParaRPr lang="en-GB" sz="1300" dirty="0"/>
          </a:p>
        </p:txBody>
      </p:sp>
      <p:sp>
        <p:nvSpPr>
          <p:cNvPr id="97284" name="Rectangle 2"/>
          <p:cNvSpPr>
            <a:spLocks noGrp="1" noRot="1" noChangeAspect="1" noChangeArrowheads="1" noTextEdit="1"/>
          </p:cNvSpPr>
          <p:nvPr>
            <p:ph type="sldImg"/>
          </p:nvPr>
        </p:nvSpPr>
        <p:spPr>
          <a:xfrm>
            <a:off x="852488" y="744538"/>
            <a:ext cx="4965700" cy="3724275"/>
          </a:xfrm>
          <a:ln/>
        </p:spPr>
      </p:sp>
      <p:sp>
        <p:nvSpPr>
          <p:cNvPr id="97285" name="Rectangle 3"/>
          <p:cNvSpPr>
            <a:spLocks noGrp="1" noChangeArrowheads="1"/>
          </p:cNvSpPr>
          <p:nvPr>
            <p:ph type="body" idx="1"/>
          </p:nvPr>
        </p:nvSpPr>
        <p:spPr>
          <a:xfrm>
            <a:off x="889212" y="4715153"/>
            <a:ext cx="4890665" cy="4466987"/>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36750692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31</a:t>
            </a:fld>
            <a:endParaRPr lang="de-DE" dirty="0"/>
          </a:p>
        </p:txBody>
      </p:sp>
      <p:sp>
        <p:nvSpPr>
          <p:cNvPr id="97283" name="Rectangle 7"/>
          <p:cNvSpPr txBox="1">
            <a:spLocks noGrp="1" noChangeArrowheads="1"/>
          </p:cNvSpPr>
          <p:nvPr/>
        </p:nvSpPr>
        <p:spPr bwMode="auto">
          <a:xfrm>
            <a:off x="3780694" y="9433753"/>
            <a:ext cx="2888394" cy="49288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31</a:t>
            </a:fld>
            <a:endParaRPr lang="en-GB" sz="1300" dirty="0"/>
          </a:p>
        </p:txBody>
      </p:sp>
      <p:sp>
        <p:nvSpPr>
          <p:cNvPr id="97284" name="Rectangle 2"/>
          <p:cNvSpPr>
            <a:spLocks noGrp="1" noRot="1" noChangeAspect="1" noChangeArrowheads="1" noTextEdit="1"/>
          </p:cNvSpPr>
          <p:nvPr>
            <p:ph type="sldImg"/>
          </p:nvPr>
        </p:nvSpPr>
        <p:spPr>
          <a:xfrm>
            <a:off x="852488" y="744538"/>
            <a:ext cx="4965700" cy="3724275"/>
          </a:xfrm>
          <a:ln/>
        </p:spPr>
      </p:sp>
      <p:sp>
        <p:nvSpPr>
          <p:cNvPr id="97285" name="Rectangle 3"/>
          <p:cNvSpPr>
            <a:spLocks noGrp="1" noChangeArrowheads="1"/>
          </p:cNvSpPr>
          <p:nvPr>
            <p:ph type="body" idx="1"/>
          </p:nvPr>
        </p:nvSpPr>
        <p:spPr>
          <a:xfrm>
            <a:off x="889212" y="4715153"/>
            <a:ext cx="4890665" cy="4466987"/>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14381266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32</a:t>
            </a:fld>
            <a:endParaRPr lang="de-DE" dirty="0"/>
          </a:p>
        </p:txBody>
      </p:sp>
      <p:sp>
        <p:nvSpPr>
          <p:cNvPr id="97283" name="Rectangle 7"/>
          <p:cNvSpPr txBox="1">
            <a:spLocks noGrp="1" noChangeArrowheads="1"/>
          </p:cNvSpPr>
          <p:nvPr/>
        </p:nvSpPr>
        <p:spPr bwMode="auto">
          <a:xfrm>
            <a:off x="3780694" y="9433753"/>
            <a:ext cx="2888394" cy="49288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32</a:t>
            </a:fld>
            <a:endParaRPr lang="en-GB" sz="1300" dirty="0"/>
          </a:p>
        </p:txBody>
      </p:sp>
      <p:sp>
        <p:nvSpPr>
          <p:cNvPr id="97284" name="Rectangle 2"/>
          <p:cNvSpPr>
            <a:spLocks noGrp="1" noRot="1" noChangeAspect="1" noChangeArrowheads="1" noTextEdit="1"/>
          </p:cNvSpPr>
          <p:nvPr>
            <p:ph type="sldImg"/>
          </p:nvPr>
        </p:nvSpPr>
        <p:spPr>
          <a:xfrm>
            <a:off x="852488" y="744538"/>
            <a:ext cx="4965700" cy="3724275"/>
          </a:xfrm>
          <a:ln/>
        </p:spPr>
      </p:sp>
      <p:sp>
        <p:nvSpPr>
          <p:cNvPr id="97285" name="Rectangle 3"/>
          <p:cNvSpPr>
            <a:spLocks noGrp="1" noChangeArrowheads="1"/>
          </p:cNvSpPr>
          <p:nvPr>
            <p:ph type="body" idx="1"/>
          </p:nvPr>
        </p:nvSpPr>
        <p:spPr>
          <a:xfrm>
            <a:off x="889212" y="4715153"/>
            <a:ext cx="4890665" cy="4466987"/>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1438126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4</a:t>
            </a:fld>
            <a:endParaRPr lang="de-DE" dirty="0"/>
          </a:p>
        </p:txBody>
      </p:sp>
      <p:sp>
        <p:nvSpPr>
          <p:cNvPr id="97283" name="Rectangle 7"/>
          <p:cNvSpPr txBox="1">
            <a:spLocks noGrp="1" noChangeArrowheads="1"/>
          </p:cNvSpPr>
          <p:nvPr/>
        </p:nvSpPr>
        <p:spPr bwMode="auto">
          <a:xfrm>
            <a:off x="3780694" y="9433753"/>
            <a:ext cx="2888394" cy="49288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4</a:t>
            </a:fld>
            <a:endParaRPr lang="en-GB" sz="1300" dirty="0"/>
          </a:p>
        </p:txBody>
      </p:sp>
      <p:sp>
        <p:nvSpPr>
          <p:cNvPr id="97284" name="Rectangle 2"/>
          <p:cNvSpPr>
            <a:spLocks noGrp="1" noRot="1" noChangeAspect="1" noChangeArrowheads="1" noTextEdit="1"/>
          </p:cNvSpPr>
          <p:nvPr>
            <p:ph type="sldImg"/>
          </p:nvPr>
        </p:nvSpPr>
        <p:spPr>
          <a:xfrm>
            <a:off x="852488" y="744538"/>
            <a:ext cx="4965700" cy="3724275"/>
          </a:xfrm>
          <a:ln/>
        </p:spPr>
      </p:sp>
      <p:sp>
        <p:nvSpPr>
          <p:cNvPr id="97285" name="Rectangle 3"/>
          <p:cNvSpPr>
            <a:spLocks noGrp="1" noChangeArrowheads="1"/>
          </p:cNvSpPr>
          <p:nvPr>
            <p:ph type="body" idx="1"/>
          </p:nvPr>
        </p:nvSpPr>
        <p:spPr>
          <a:xfrm>
            <a:off x="889212" y="4715153"/>
            <a:ext cx="4890665" cy="4466987"/>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3675069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5</a:t>
            </a:fld>
            <a:endParaRPr lang="de-DE" dirty="0"/>
          </a:p>
        </p:txBody>
      </p:sp>
      <p:sp>
        <p:nvSpPr>
          <p:cNvPr id="97283" name="Rectangle 7"/>
          <p:cNvSpPr txBox="1">
            <a:spLocks noGrp="1" noChangeArrowheads="1"/>
          </p:cNvSpPr>
          <p:nvPr/>
        </p:nvSpPr>
        <p:spPr bwMode="auto">
          <a:xfrm>
            <a:off x="3780694" y="9433753"/>
            <a:ext cx="2888394" cy="49288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5</a:t>
            </a:fld>
            <a:endParaRPr lang="en-GB" sz="1300" dirty="0"/>
          </a:p>
        </p:txBody>
      </p:sp>
      <p:sp>
        <p:nvSpPr>
          <p:cNvPr id="97284" name="Rectangle 2"/>
          <p:cNvSpPr>
            <a:spLocks noGrp="1" noRot="1" noChangeAspect="1" noChangeArrowheads="1" noTextEdit="1"/>
          </p:cNvSpPr>
          <p:nvPr>
            <p:ph type="sldImg"/>
          </p:nvPr>
        </p:nvSpPr>
        <p:spPr>
          <a:xfrm>
            <a:off x="852488" y="744538"/>
            <a:ext cx="4965700" cy="3724275"/>
          </a:xfrm>
          <a:ln/>
        </p:spPr>
      </p:sp>
      <p:sp>
        <p:nvSpPr>
          <p:cNvPr id="97285" name="Rectangle 3"/>
          <p:cNvSpPr>
            <a:spLocks noGrp="1" noChangeArrowheads="1"/>
          </p:cNvSpPr>
          <p:nvPr>
            <p:ph type="body" idx="1"/>
          </p:nvPr>
        </p:nvSpPr>
        <p:spPr>
          <a:xfrm>
            <a:off x="889212" y="4715153"/>
            <a:ext cx="4890665" cy="4466987"/>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3675069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6</a:t>
            </a:fld>
            <a:endParaRPr lang="de-DE" dirty="0"/>
          </a:p>
        </p:txBody>
      </p:sp>
      <p:sp>
        <p:nvSpPr>
          <p:cNvPr id="97283" name="Rectangle 7"/>
          <p:cNvSpPr txBox="1">
            <a:spLocks noGrp="1" noChangeArrowheads="1"/>
          </p:cNvSpPr>
          <p:nvPr/>
        </p:nvSpPr>
        <p:spPr bwMode="auto">
          <a:xfrm>
            <a:off x="3780694" y="9433753"/>
            <a:ext cx="2888394" cy="49288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6</a:t>
            </a:fld>
            <a:endParaRPr lang="en-GB" sz="1300" dirty="0"/>
          </a:p>
        </p:txBody>
      </p:sp>
      <p:sp>
        <p:nvSpPr>
          <p:cNvPr id="97284" name="Rectangle 2"/>
          <p:cNvSpPr>
            <a:spLocks noGrp="1" noRot="1" noChangeAspect="1" noChangeArrowheads="1" noTextEdit="1"/>
          </p:cNvSpPr>
          <p:nvPr>
            <p:ph type="sldImg"/>
          </p:nvPr>
        </p:nvSpPr>
        <p:spPr>
          <a:xfrm>
            <a:off x="852488" y="744538"/>
            <a:ext cx="4965700" cy="3724275"/>
          </a:xfrm>
          <a:ln/>
        </p:spPr>
      </p:sp>
      <p:sp>
        <p:nvSpPr>
          <p:cNvPr id="97285" name="Rectangle 3"/>
          <p:cNvSpPr>
            <a:spLocks noGrp="1" noChangeArrowheads="1"/>
          </p:cNvSpPr>
          <p:nvPr>
            <p:ph type="body" idx="1"/>
          </p:nvPr>
        </p:nvSpPr>
        <p:spPr>
          <a:xfrm>
            <a:off x="889212" y="4715153"/>
            <a:ext cx="4890665" cy="4466987"/>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3675069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7</a:t>
            </a:fld>
            <a:endParaRPr lang="de-DE" dirty="0"/>
          </a:p>
        </p:txBody>
      </p:sp>
      <p:sp>
        <p:nvSpPr>
          <p:cNvPr id="97283" name="Rectangle 7"/>
          <p:cNvSpPr txBox="1">
            <a:spLocks noGrp="1" noChangeArrowheads="1"/>
          </p:cNvSpPr>
          <p:nvPr/>
        </p:nvSpPr>
        <p:spPr bwMode="auto">
          <a:xfrm>
            <a:off x="3780694" y="9433753"/>
            <a:ext cx="2888394" cy="49288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7</a:t>
            </a:fld>
            <a:endParaRPr lang="en-GB" sz="1300" dirty="0"/>
          </a:p>
        </p:txBody>
      </p:sp>
      <p:sp>
        <p:nvSpPr>
          <p:cNvPr id="97284" name="Rectangle 2"/>
          <p:cNvSpPr>
            <a:spLocks noGrp="1" noRot="1" noChangeAspect="1" noChangeArrowheads="1" noTextEdit="1"/>
          </p:cNvSpPr>
          <p:nvPr>
            <p:ph type="sldImg"/>
          </p:nvPr>
        </p:nvSpPr>
        <p:spPr>
          <a:xfrm>
            <a:off x="852488" y="744538"/>
            <a:ext cx="4965700" cy="3724275"/>
          </a:xfrm>
          <a:ln/>
        </p:spPr>
      </p:sp>
      <p:sp>
        <p:nvSpPr>
          <p:cNvPr id="97285" name="Rectangle 3"/>
          <p:cNvSpPr>
            <a:spLocks noGrp="1" noChangeArrowheads="1"/>
          </p:cNvSpPr>
          <p:nvPr>
            <p:ph type="body" idx="1"/>
          </p:nvPr>
        </p:nvSpPr>
        <p:spPr>
          <a:xfrm>
            <a:off x="889212" y="4715153"/>
            <a:ext cx="4890665" cy="4466987"/>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1438126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8</a:t>
            </a:fld>
            <a:endParaRPr lang="de-DE" dirty="0"/>
          </a:p>
        </p:txBody>
      </p:sp>
      <p:sp>
        <p:nvSpPr>
          <p:cNvPr id="97283" name="Rectangle 7"/>
          <p:cNvSpPr txBox="1">
            <a:spLocks noGrp="1" noChangeArrowheads="1"/>
          </p:cNvSpPr>
          <p:nvPr/>
        </p:nvSpPr>
        <p:spPr bwMode="auto">
          <a:xfrm>
            <a:off x="3780694" y="9433753"/>
            <a:ext cx="2888394" cy="49288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8</a:t>
            </a:fld>
            <a:endParaRPr lang="en-GB" sz="1300" dirty="0"/>
          </a:p>
        </p:txBody>
      </p:sp>
      <p:sp>
        <p:nvSpPr>
          <p:cNvPr id="97284" name="Rectangle 2"/>
          <p:cNvSpPr>
            <a:spLocks noGrp="1" noRot="1" noChangeAspect="1" noChangeArrowheads="1" noTextEdit="1"/>
          </p:cNvSpPr>
          <p:nvPr>
            <p:ph type="sldImg"/>
          </p:nvPr>
        </p:nvSpPr>
        <p:spPr>
          <a:xfrm>
            <a:off x="852488" y="744538"/>
            <a:ext cx="4965700" cy="3724275"/>
          </a:xfrm>
          <a:ln/>
        </p:spPr>
      </p:sp>
      <p:sp>
        <p:nvSpPr>
          <p:cNvPr id="97285" name="Rectangle 3"/>
          <p:cNvSpPr>
            <a:spLocks noGrp="1" noChangeArrowheads="1"/>
          </p:cNvSpPr>
          <p:nvPr>
            <p:ph type="body" idx="1"/>
          </p:nvPr>
        </p:nvSpPr>
        <p:spPr>
          <a:xfrm>
            <a:off x="889212" y="4715153"/>
            <a:ext cx="4890665" cy="4466987"/>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1438126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9</a:t>
            </a:fld>
            <a:endParaRPr lang="de-DE" dirty="0"/>
          </a:p>
        </p:txBody>
      </p:sp>
      <p:sp>
        <p:nvSpPr>
          <p:cNvPr id="97283" name="Rectangle 7"/>
          <p:cNvSpPr txBox="1">
            <a:spLocks noGrp="1" noChangeArrowheads="1"/>
          </p:cNvSpPr>
          <p:nvPr/>
        </p:nvSpPr>
        <p:spPr bwMode="auto">
          <a:xfrm>
            <a:off x="3780694" y="9433753"/>
            <a:ext cx="2888394" cy="49288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9</a:t>
            </a:fld>
            <a:endParaRPr lang="en-GB" sz="1300" dirty="0"/>
          </a:p>
        </p:txBody>
      </p:sp>
      <p:sp>
        <p:nvSpPr>
          <p:cNvPr id="97284" name="Rectangle 2"/>
          <p:cNvSpPr>
            <a:spLocks noGrp="1" noRot="1" noChangeAspect="1" noChangeArrowheads="1" noTextEdit="1"/>
          </p:cNvSpPr>
          <p:nvPr>
            <p:ph type="sldImg"/>
          </p:nvPr>
        </p:nvSpPr>
        <p:spPr>
          <a:xfrm>
            <a:off x="852488" y="744538"/>
            <a:ext cx="4965700" cy="3724275"/>
          </a:xfrm>
          <a:ln/>
        </p:spPr>
      </p:sp>
      <p:sp>
        <p:nvSpPr>
          <p:cNvPr id="97285" name="Rectangle 3"/>
          <p:cNvSpPr>
            <a:spLocks noGrp="1" noChangeArrowheads="1"/>
          </p:cNvSpPr>
          <p:nvPr>
            <p:ph type="body" idx="1"/>
          </p:nvPr>
        </p:nvSpPr>
        <p:spPr>
          <a:xfrm>
            <a:off x="889212" y="4715153"/>
            <a:ext cx="4890665" cy="4466987"/>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1438126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10</a:t>
            </a:fld>
            <a:endParaRPr lang="de-DE" dirty="0"/>
          </a:p>
        </p:txBody>
      </p:sp>
      <p:sp>
        <p:nvSpPr>
          <p:cNvPr id="97283" name="Rectangle 7"/>
          <p:cNvSpPr txBox="1">
            <a:spLocks noGrp="1" noChangeArrowheads="1"/>
          </p:cNvSpPr>
          <p:nvPr/>
        </p:nvSpPr>
        <p:spPr bwMode="auto">
          <a:xfrm>
            <a:off x="3780694" y="9433753"/>
            <a:ext cx="2888394" cy="49288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10</a:t>
            </a:fld>
            <a:endParaRPr lang="en-GB" sz="1300" dirty="0"/>
          </a:p>
        </p:txBody>
      </p:sp>
      <p:sp>
        <p:nvSpPr>
          <p:cNvPr id="97284" name="Rectangle 2"/>
          <p:cNvSpPr>
            <a:spLocks noGrp="1" noRot="1" noChangeAspect="1" noChangeArrowheads="1" noTextEdit="1"/>
          </p:cNvSpPr>
          <p:nvPr>
            <p:ph type="sldImg"/>
          </p:nvPr>
        </p:nvSpPr>
        <p:spPr>
          <a:xfrm>
            <a:off x="852488" y="744538"/>
            <a:ext cx="4965700" cy="3724275"/>
          </a:xfrm>
          <a:ln/>
        </p:spPr>
      </p:sp>
      <p:sp>
        <p:nvSpPr>
          <p:cNvPr id="97285" name="Rectangle 3"/>
          <p:cNvSpPr>
            <a:spLocks noGrp="1" noChangeArrowheads="1"/>
          </p:cNvSpPr>
          <p:nvPr>
            <p:ph type="body" idx="1"/>
          </p:nvPr>
        </p:nvSpPr>
        <p:spPr>
          <a:xfrm>
            <a:off x="889212" y="4715153"/>
            <a:ext cx="4890665" cy="4466987"/>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1438126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AA8B6E44-2F31-4609-A4EC-94973F6161DF}" type="datetimeFigureOut">
              <a:rPr lang="de-DE" smtClean="0"/>
              <a:t>11.02.2024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083894C-9C8F-4984-B14A-2F6990C826DA}" type="slidenum">
              <a:rPr lang="de-DE" smtClean="0"/>
              <a:t>‹#›</a:t>
            </a:fld>
            <a:endParaRPr lang="de-DE"/>
          </a:p>
        </p:txBody>
      </p:sp>
    </p:spTree>
    <p:extLst>
      <p:ext uri="{BB962C8B-B14F-4D97-AF65-F5344CB8AC3E}">
        <p14:creationId xmlns:p14="http://schemas.microsoft.com/office/powerpoint/2010/main" val="224336514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AA8B6E44-2F31-4609-A4EC-94973F6161DF}" type="datetimeFigureOut">
              <a:rPr lang="de-DE" smtClean="0"/>
              <a:t>11.02.2024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083894C-9C8F-4984-B14A-2F6990C826DA}" type="slidenum">
              <a:rPr lang="de-DE" smtClean="0"/>
              <a:t>‹#›</a:t>
            </a:fld>
            <a:endParaRPr lang="de-DE"/>
          </a:p>
        </p:txBody>
      </p:sp>
    </p:spTree>
    <p:extLst>
      <p:ext uri="{BB962C8B-B14F-4D97-AF65-F5344CB8AC3E}">
        <p14:creationId xmlns:p14="http://schemas.microsoft.com/office/powerpoint/2010/main" val="210353339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AA8B6E44-2F31-4609-A4EC-94973F6161DF}" type="datetimeFigureOut">
              <a:rPr lang="de-DE" smtClean="0"/>
              <a:t>11.02.2024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083894C-9C8F-4984-B14A-2F6990C826DA}" type="slidenum">
              <a:rPr lang="de-DE" smtClean="0"/>
              <a:t>‹#›</a:t>
            </a:fld>
            <a:endParaRPr lang="de-DE"/>
          </a:p>
        </p:txBody>
      </p:sp>
    </p:spTree>
    <p:extLst>
      <p:ext uri="{BB962C8B-B14F-4D97-AF65-F5344CB8AC3E}">
        <p14:creationId xmlns:p14="http://schemas.microsoft.com/office/powerpoint/2010/main" val="64170497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E373F149-83C4-4179-9681-702531CCFDAC}" type="datetimeFigureOut">
              <a:rPr lang="de-DE" smtClean="0"/>
              <a:pPr/>
              <a:t>11.02.2024</a:t>
            </a:fld>
            <a:endParaRPr lang="de-DE"/>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fld id="{9DC1E638-3F78-4E0D-883A-B278700C48C0}" type="slidenum">
              <a:rPr lang="de-DE" smtClean="0"/>
              <a:pPr/>
              <a:t>‹#›</a:t>
            </a:fld>
            <a:endParaRPr lang="de-DE"/>
          </a:p>
        </p:txBody>
      </p:sp>
    </p:spTree>
    <p:extLst>
      <p:ext uri="{BB962C8B-B14F-4D97-AF65-F5344CB8AC3E}">
        <p14:creationId xmlns:p14="http://schemas.microsoft.com/office/powerpoint/2010/main" val="26594174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tr-TR"/>
              <a:t>Asıl başlık stilini düzenlemek için tıklayın</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E373F149-83C4-4179-9681-702531CCFDAC}" type="datetimeFigureOut">
              <a:rPr lang="de-DE" smtClean="0"/>
              <a:pPr/>
              <a:t>11.02.2024</a:t>
            </a:fld>
            <a:endParaRPr lang="de-DE"/>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fld id="{9DC1E638-3F78-4E0D-883A-B278700C48C0}" type="slidenum">
              <a:rPr lang="de-DE" smtClean="0"/>
              <a:pPr/>
              <a:t>‹#›</a:t>
            </a:fld>
            <a:endParaRPr lang="de-DE"/>
          </a:p>
        </p:txBody>
      </p:sp>
    </p:spTree>
    <p:extLst>
      <p:ext uri="{BB962C8B-B14F-4D97-AF65-F5344CB8AC3E}">
        <p14:creationId xmlns:p14="http://schemas.microsoft.com/office/powerpoint/2010/main" val="18074947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tr-TR"/>
              <a:t>Asıl başlık stilini düzenlemek için tıklayın</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E373F149-83C4-4179-9681-702531CCFDAC}" type="datetimeFigureOut">
              <a:rPr lang="de-DE" smtClean="0"/>
              <a:pPr/>
              <a:t>11.02.2024</a:t>
            </a:fld>
            <a:endParaRPr lang="de-DE"/>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fld id="{9DC1E638-3F78-4E0D-883A-B278700C48C0}" type="slidenum">
              <a:rPr lang="de-DE" smtClean="0"/>
              <a:pPr/>
              <a:t>‹#›</a:t>
            </a:fld>
            <a:endParaRPr lang="de-DE"/>
          </a:p>
        </p:txBody>
      </p:sp>
    </p:spTree>
    <p:extLst>
      <p:ext uri="{BB962C8B-B14F-4D97-AF65-F5344CB8AC3E}">
        <p14:creationId xmlns:p14="http://schemas.microsoft.com/office/powerpoint/2010/main" val="16302934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tr-TR"/>
              <a:t>Asıl başlık stilini düzenlemek için tıklayın</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E373F149-83C4-4179-9681-702531CCFDAC}" type="datetimeFigureOut">
              <a:rPr lang="de-DE" smtClean="0"/>
              <a:pPr/>
              <a:t>11.02.2024</a:t>
            </a:fld>
            <a:endParaRPr lang="de-DE"/>
          </a:p>
        </p:txBody>
      </p:sp>
      <p:sp>
        <p:nvSpPr>
          <p:cNvPr id="6" name="Footer Placeholder 5"/>
          <p:cNvSpPr>
            <a:spLocks noGrp="1"/>
          </p:cNvSpPr>
          <p:nvPr>
            <p:ph type="ftr" sz="quarter" idx="11"/>
          </p:nvPr>
        </p:nvSpPr>
        <p:spPr/>
        <p:txBody>
          <a:bodyPr/>
          <a:lstStyle/>
          <a:p>
            <a:endParaRPr lang="de-DE" dirty="0"/>
          </a:p>
        </p:txBody>
      </p:sp>
      <p:sp>
        <p:nvSpPr>
          <p:cNvPr id="7" name="Slide Number Placeholder 6"/>
          <p:cNvSpPr>
            <a:spLocks noGrp="1"/>
          </p:cNvSpPr>
          <p:nvPr>
            <p:ph type="sldNum" sz="quarter" idx="12"/>
          </p:nvPr>
        </p:nvSpPr>
        <p:spPr/>
        <p:txBody>
          <a:bodyPr/>
          <a:lstStyle/>
          <a:p>
            <a:fld id="{9DC1E638-3F78-4E0D-883A-B278700C48C0}" type="slidenum">
              <a:rPr lang="de-DE" smtClean="0"/>
              <a:pPr/>
              <a:t>‹#›</a:t>
            </a:fld>
            <a:endParaRPr lang="de-DE"/>
          </a:p>
        </p:txBody>
      </p:sp>
    </p:spTree>
    <p:extLst>
      <p:ext uri="{BB962C8B-B14F-4D97-AF65-F5344CB8AC3E}">
        <p14:creationId xmlns:p14="http://schemas.microsoft.com/office/powerpoint/2010/main" val="31853174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E373F149-83C4-4179-9681-702531CCFDAC}" type="datetimeFigureOut">
              <a:rPr lang="de-DE" smtClean="0"/>
              <a:pPr/>
              <a:t>11.02.2024</a:t>
            </a:fld>
            <a:endParaRPr lang="de-DE"/>
          </a:p>
        </p:txBody>
      </p:sp>
      <p:sp>
        <p:nvSpPr>
          <p:cNvPr id="8" name="Footer Placeholder 7"/>
          <p:cNvSpPr>
            <a:spLocks noGrp="1"/>
          </p:cNvSpPr>
          <p:nvPr>
            <p:ph type="ftr" sz="quarter" idx="11"/>
          </p:nvPr>
        </p:nvSpPr>
        <p:spPr/>
        <p:txBody>
          <a:bodyPr/>
          <a:lstStyle/>
          <a:p>
            <a:endParaRPr lang="de-DE" dirty="0"/>
          </a:p>
        </p:txBody>
      </p:sp>
      <p:sp>
        <p:nvSpPr>
          <p:cNvPr id="9" name="Slide Number Placeholder 8"/>
          <p:cNvSpPr>
            <a:spLocks noGrp="1"/>
          </p:cNvSpPr>
          <p:nvPr>
            <p:ph type="sldNum" sz="quarter" idx="12"/>
          </p:nvPr>
        </p:nvSpPr>
        <p:spPr/>
        <p:txBody>
          <a:bodyPr/>
          <a:lstStyle/>
          <a:p>
            <a:fld id="{9DC1E638-3F78-4E0D-883A-B278700C48C0}" type="slidenum">
              <a:rPr lang="de-DE" smtClean="0"/>
              <a:pPr/>
              <a:t>‹#›</a:t>
            </a:fld>
            <a:endParaRPr lang="de-DE"/>
          </a:p>
        </p:txBody>
      </p:sp>
    </p:spTree>
    <p:extLst>
      <p:ext uri="{BB962C8B-B14F-4D97-AF65-F5344CB8AC3E}">
        <p14:creationId xmlns:p14="http://schemas.microsoft.com/office/powerpoint/2010/main" val="11332815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E373F149-83C4-4179-9681-702531CCFDAC}" type="datetimeFigureOut">
              <a:rPr lang="de-DE" smtClean="0"/>
              <a:pPr/>
              <a:t>11.02.2024</a:t>
            </a:fld>
            <a:endParaRPr lang="de-DE"/>
          </a:p>
        </p:txBody>
      </p:sp>
      <p:sp>
        <p:nvSpPr>
          <p:cNvPr id="4" name="Footer Placeholder 3"/>
          <p:cNvSpPr>
            <a:spLocks noGrp="1"/>
          </p:cNvSpPr>
          <p:nvPr>
            <p:ph type="ftr" sz="quarter" idx="11"/>
          </p:nvPr>
        </p:nvSpPr>
        <p:spPr/>
        <p:txBody>
          <a:bodyPr/>
          <a:lstStyle/>
          <a:p>
            <a:endParaRPr lang="de-DE" dirty="0"/>
          </a:p>
        </p:txBody>
      </p:sp>
      <p:sp>
        <p:nvSpPr>
          <p:cNvPr id="5" name="Slide Number Placeholder 4"/>
          <p:cNvSpPr>
            <a:spLocks noGrp="1"/>
          </p:cNvSpPr>
          <p:nvPr>
            <p:ph type="sldNum" sz="quarter" idx="12"/>
          </p:nvPr>
        </p:nvSpPr>
        <p:spPr/>
        <p:txBody>
          <a:bodyPr/>
          <a:lstStyle/>
          <a:p>
            <a:fld id="{9DC1E638-3F78-4E0D-883A-B278700C48C0}" type="slidenum">
              <a:rPr lang="de-DE" smtClean="0"/>
              <a:pPr/>
              <a:t>‹#›</a:t>
            </a:fld>
            <a:endParaRPr lang="de-DE"/>
          </a:p>
        </p:txBody>
      </p:sp>
    </p:spTree>
    <p:extLst>
      <p:ext uri="{BB962C8B-B14F-4D97-AF65-F5344CB8AC3E}">
        <p14:creationId xmlns:p14="http://schemas.microsoft.com/office/powerpoint/2010/main" val="39627462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73F149-83C4-4179-9681-702531CCFDAC}" type="datetimeFigureOut">
              <a:rPr lang="de-DE" smtClean="0"/>
              <a:pPr/>
              <a:t>11.02.2024</a:t>
            </a:fld>
            <a:endParaRPr lang="de-DE"/>
          </a:p>
        </p:txBody>
      </p:sp>
      <p:sp>
        <p:nvSpPr>
          <p:cNvPr id="3" name="Footer Placeholder 2"/>
          <p:cNvSpPr>
            <a:spLocks noGrp="1"/>
          </p:cNvSpPr>
          <p:nvPr>
            <p:ph type="ftr" sz="quarter" idx="11"/>
          </p:nvPr>
        </p:nvSpPr>
        <p:spPr/>
        <p:txBody>
          <a:bodyPr/>
          <a:lstStyle/>
          <a:p>
            <a:endParaRPr lang="de-DE" dirty="0"/>
          </a:p>
        </p:txBody>
      </p:sp>
      <p:sp>
        <p:nvSpPr>
          <p:cNvPr id="4" name="Slide Number Placeholder 3"/>
          <p:cNvSpPr>
            <a:spLocks noGrp="1"/>
          </p:cNvSpPr>
          <p:nvPr>
            <p:ph type="sldNum" sz="quarter" idx="12"/>
          </p:nvPr>
        </p:nvSpPr>
        <p:spPr/>
        <p:txBody>
          <a:bodyPr/>
          <a:lstStyle/>
          <a:p>
            <a:fld id="{9DC1E638-3F78-4E0D-883A-B278700C48C0}" type="slidenum">
              <a:rPr lang="de-DE" smtClean="0"/>
              <a:pPr/>
              <a:t>‹#›</a:t>
            </a:fld>
            <a:endParaRPr lang="de-DE"/>
          </a:p>
        </p:txBody>
      </p:sp>
    </p:spTree>
    <p:extLst>
      <p:ext uri="{BB962C8B-B14F-4D97-AF65-F5344CB8AC3E}">
        <p14:creationId xmlns:p14="http://schemas.microsoft.com/office/powerpoint/2010/main" val="25565390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tr-TR"/>
              <a:t>Asıl başlık stilini düzenlemek için tıklayın</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E373F149-83C4-4179-9681-702531CCFDAC}" type="datetimeFigureOut">
              <a:rPr lang="de-DE" smtClean="0"/>
              <a:pPr/>
              <a:t>11.02.2024</a:t>
            </a:fld>
            <a:endParaRPr lang="de-DE"/>
          </a:p>
        </p:txBody>
      </p:sp>
      <p:sp>
        <p:nvSpPr>
          <p:cNvPr id="6" name="Footer Placeholder 5"/>
          <p:cNvSpPr>
            <a:spLocks noGrp="1"/>
          </p:cNvSpPr>
          <p:nvPr>
            <p:ph type="ftr" sz="quarter" idx="11"/>
          </p:nvPr>
        </p:nvSpPr>
        <p:spPr/>
        <p:txBody>
          <a:bodyPr/>
          <a:lstStyle/>
          <a:p>
            <a:endParaRPr lang="de-DE" dirty="0"/>
          </a:p>
        </p:txBody>
      </p:sp>
      <p:sp>
        <p:nvSpPr>
          <p:cNvPr id="7" name="Slide Number Placeholder 6"/>
          <p:cNvSpPr>
            <a:spLocks noGrp="1"/>
          </p:cNvSpPr>
          <p:nvPr>
            <p:ph type="sldNum" sz="quarter" idx="12"/>
          </p:nvPr>
        </p:nvSpPr>
        <p:spPr/>
        <p:txBody>
          <a:bodyPr/>
          <a:lstStyle/>
          <a:p>
            <a:fld id="{9DC1E638-3F78-4E0D-883A-B278700C48C0}" type="slidenum">
              <a:rPr lang="de-DE" smtClean="0"/>
              <a:pPr/>
              <a:t>‹#›</a:t>
            </a:fld>
            <a:endParaRPr lang="de-DE"/>
          </a:p>
        </p:txBody>
      </p:sp>
    </p:spTree>
    <p:extLst>
      <p:ext uri="{BB962C8B-B14F-4D97-AF65-F5344CB8AC3E}">
        <p14:creationId xmlns:p14="http://schemas.microsoft.com/office/powerpoint/2010/main" val="814174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AA8B6E44-2F31-4609-A4EC-94973F6161DF}" type="datetimeFigureOut">
              <a:rPr lang="de-DE" smtClean="0"/>
              <a:t>11.02.2024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083894C-9C8F-4984-B14A-2F6990C826DA}" type="slidenum">
              <a:rPr lang="de-DE" smtClean="0"/>
              <a:t>‹#›</a:t>
            </a:fld>
            <a:endParaRPr lang="de-DE"/>
          </a:p>
        </p:txBody>
      </p:sp>
    </p:spTree>
    <p:extLst>
      <p:ext uri="{BB962C8B-B14F-4D97-AF65-F5344CB8AC3E}">
        <p14:creationId xmlns:p14="http://schemas.microsoft.com/office/powerpoint/2010/main" val="2874207757"/>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tr-TR"/>
              <a:t>Asıl başlık stilini düzenlemek için tıklayın</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E373F149-83C4-4179-9681-702531CCFDAC}" type="datetimeFigureOut">
              <a:rPr lang="de-DE" smtClean="0"/>
              <a:pPr/>
              <a:t>11.02.2024</a:t>
            </a:fld>
            <a:endParaRPr lang="de-DE"/>
          </a:p>
        </p:txBody>
      </p:sp>
      <p:sp>
        <p:nvSpPr>
          <p:cNvPr id="6" name="Footer Placeholder 5"/>
          <p:cNvSpPr>
            <a:spLocks noGrp="1"/>
          </p:cNvSpPr>
          <p:nvPr>
            <p:ph type="ftr" sz="quarter" idx="11"/>
          </p:nvPr>
        </p:nvSpPr>
        <p:spPr>
          <a:xfrm>
            <a:off x="533400" y="6172200"/>
            <a:ext cx="5811724" cy="365125"/>
          </a:xfrm>
        </p:spPr>
        <p:txBody>
          <a:bodyPr/>
          <a:lstStyle/>
          <a:p>
            <a:endParaRPr lang="de-DE" dirty="0"/>
          </a:p>
        </p:txBody>
      </p:sp>
      <p:sp>
        <p:nvSpPr>
          <p:cNvPr id="7" name="Slide Number Placeholder 6"/>
          <p:cNvSpPr>
            <a:spLocks noGrp="1"/>
          </p:cNvSpPr>
          <p:nvPr>
            <p:ph type="sldNum" sz="quarter" idx="12"/>
          </p:nvPr>
        </p:nvSpPr>
        <p:spPr/>
        <p:txBody>
          <a:bodyPr/>
          <a:lstStyle/>
          <a:p>
            <a:fld id="{9DC1E638-3F78-4E0D-883A-B278700C48C0}" type="slidenum">
              <a:rPr lang="de-DE" smtClean="0"/>
              <a:pPr/>
              <a:t>‹#›</a:t>
            </a:fld>
            <a:endParaRPr lang="de-DE"/>
          </a:p>
        </p:txBody>
      </p:sp>
    </p:spTree>
    <p:extLst>
      <p:ext uri="{BB962C8B-B14F-4D97-AF65-F5344CB8AC3E}">
        <p14:creationId xmlns:p14="http://schemas.microsoft.com/office/powerpoint/2010/main" val="15475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tr-TR"/>
              <a:t>Asıl başlık stilini düzenlemek için tıklayın</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E373F149-83C4-4179-9681-702531CCFDAC}" type="datetimeFigureOut">
              <a:rPr lang="de-DE" smtClean="0"/>
              <a:pPr/>
              <a:t>11.02.2024</a:t>
            </a:fld>
            <a:endParaRPr lang="de-DE"/>
          </a:p>
        </p:txBody>
      </p:sp>
      <p:sp>
        <p:nvSpPr>
          <p:cNvPr id="4" name="Footer Placeholder 3"/>
          <p:cNvSpPr>
            <a:spLocks noGrp="1"/>
          </p:cNvSpPr>
          <p:nvPr>
            <p:ph type="ftr" sz="quarter" idx="11"/>
          </p:nvPr>
        </p:nvSpPr>
        <p:spPr/>
        <p:txBody>
          <a:bodyPr/>
          <a:lstStyle/>
          <a:p>
            <a:endParaRPr lang="de-DE" dirty="0"/>
          </a:p>
        </p:txBody>
      </p:sp>
      <p:sp>
        <p:nvSpPr>
          <p:cNvPr id="5" name="Slide Number Placeholder 4"/>
          <p:cNvSpPr>
            <a:spLocks noGrp="1"/>
          </p:cNvSpPr>
          <p:nvPr>
            <p:ph type="sldNum" sz="quarter" idx="12"/>
          </p:nvPr>
        </p:nvSpPr>
        <p:spPr/>
        <p:txBody>
          <a:bodyPr/>
          <a:lstStyle/>
          <a:p>
            <a:fld id="{9DC1E638-3F78-4E0D-883A-B278700C48C0}" type="slidenum">
              <a:rPr lang="de-DE" smtClean="0"/>
              <a:pPr/>
              <a:t>‹#›</a:t>
            </a:fld>
            <a:endParaRPr lang="de-DE"/>
          </a:p>
        </p:txBody>
      </p:sp>
    </p:spTree>
    <p:extLst>
      <p:ext uri="{BB962C8B-B14F-4D97-AF65-F5344CB8AC3E}">
        <p14:creationId xmlns:p14="http://schemas.microsoft.com/office/powerpoint/2010/main" val="27258416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tr-TR"/>
              <a:t>Asıl başlık stilini düzenlemek için tıklayın</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E373F149-83C4-4179-9681-702531CCFDAC}" type="datetimeFigureOut">
              <a:rPr lang="de-DE" smtClean="0"/>
              <a:pPr/>
              <a:t>11.02.2024</a:t>
            </a:fld>
            <a:endParaRPr lang="de-DE"/>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fld id="{9DC1E638-3F78-4E0D-883A-B278700C48C0}" type="slidenum">
              <a:rPr lang="de-DE" smtClean="0"/>
              <a:pPr/>
              <a:t>‹#›</a:t>
            </a:fld>
            <a:endParaRPr lang="de-DE"/>
          </a:p>
        </p:txBody>
      </p:sp>
    </p:spTree>
    <p:extLst>
      <p:ext uri="{BB962C8B-B14F-4D97-AF65-F5344CB8AC3E}">
        <p14:creationId xmlns:p14="http://schemas.microsoft.com/office/powerpoint/2010/main" val="5835577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tr-TR"/>
              <a:t>Asıl başlık stilini düzenlemek için tıklayın</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E373F149-83C4-4179-9681-702531CCFDAC}" type="datetimeFigureOut">
              <a:rPr lang="de-DE" smtClean="0"/>
              <a:pPr/>
              <a:t>11.02.2024</a:t>
            </a:fld>
            <a:endParaRPr lang="de-DE"/>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fld id="{9DC1E638-3F78-4E0D-883A-B278700C48C0}" type="slidenum">
              <a:rPr lang="de-DE" smtClean="0"/>
              <a:pPr/>
              <a:t>‹#›</a:t>
            </a:fld>
            <a:endParaRPr lang="de-DE"/>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4753201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tr-TR"/>
              <a:t>Asıl başlık stilini düzenlemek için tıklayın</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E373F149-83C4-4179-9681-702531CCFDAC}" type="datetimeFigureOut">
              <a:rPr lang="de-DE" smtClean="0"/>
              <a:pPr/>
              <a:t>11.02.2024</a:t>
            </a:fld>
            <a:endParaRPr lang="de-DE"/>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fld id="{9DC1E638-3F78-4E0D-883A-B278700C48C0}" type="slidenum">
              <a:rPr lang="de-DE" smtClean="0"/>
              <a:pPr/>
              <a:t>‹#›</a:t>
            </a:fld>
            <a:endParaRPr lang="de-DE"/>
          </a:p>
        </p:txBody>
      </p:sp>
    </p:spTree>
    <p:extLst>
      <p:ext uri="{BB962C8B-B14F-4D97-AF65-F5344CB8AC3E}">
        <p14:creationId xmlns:p14="http://schemas.microsoft.com/office/powerpoint/2010/main" val="2420843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tr-TR"/>
              <a:t>Asıl başlık stilini düzenlemek için tıklayın</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tr-TR"/>
              <a:t>Asıl metin stillerini düzenlemek için tıklayın</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E373F149-83C4-4179-9681-702531CCFDAC}" type="datetimeFigureOut">
              <a:rPr lang="de-DE" smtClean="0"/>
              <a:pPr/>
              <a:t>11.02.2024</a:t>
            </a:fld>
            <a:endParaRPr lang="de-DE"/>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fld id="{9DC1E638-3F78-4E0D-883A-B278700C48C0}" type="slidenum">
              <a:rPr lang="de-DE" smtClean="0"/>
              <a:pPr/>
              <a:t>‹#›</a:t>
            </a:fld>
            <a:endParaRPr lang="de-DE"/>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1549927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tr-TR"/>
              <a:t>Asıl başlık stilini düzenlemek için tıklayın</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tr-TR"/>
              <a:t>Asıl metin stillerini düzenlemek için tıklayın</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E373F149-83C4-4179-9681-702531CCFDAC}" type="datetimeFigureOut">
              <a:rPr lang="de-DE" smtClean="0"/>
              <a:pPr/>
              <a:t>11.02.2024</a:t>
            </a:fld>
            <a:endParaRPr lang="de-DE"/>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fld id="{9DC1E638-3F78-4E0D-883A-B278700C48C0}" type="slidenum">
              <a:rPr lang="de-DE" smtClean="0"/>
              <a:pPr/>
              <a:t>‹#›</a:t>
            </a:fld>
            <a:endParaRPr lang="de-DE"/>
          </a:p>
        </p:txBody>
      </p:sp>
    </p:spTree>
    <p:extLst>
      <p:ext uri="{BB962C8B-B14F-4D97-AF65-F5344CB8AC3E}">
        <p14:creationId xmlns:p14="http://schemas.microsoft.com/office/powerpoint/2010/main" val="27125670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E373F149-83C4-4179-9681-702531CCFDAC}" type="datetimeFigureOut">
              <a:rPr lang="de-DE" smtClean="0"/>
              <a:pPr/>
              <a:t>11.02.2024</a:t>
            </a:fld>
            <a:endParaRPr lang="de-DE"/>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fld id="{9DC1E638-3F78-4E0D-883A-B278700C48C0}" type="slidenum">
              <a:rPr lang="de-DE" smtClean="0"/>
              <a:pPr/>
              <a:t>‹#›</a:t>
            </a:fld>
            <a:endParaRPr lang="de-DE"/>
          </a:p>
        </p:txBody>
      </p:sp>
    </p:spTree>
    <p:extLst>
      <p:ext uri="{BB962C8B-B14F-4D97-AF65-F5344CB8AC3E}">
        <p14:creationId xmlns:p14="http://schemas.microsoft.com/office/powerpoint/2010/main" val="31248984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E373F149-83C4-4179-9681-702531CCFDAC}" type="datetimeFigureOut">
              <a:rPr lang="de-DE" smtClean="0"/>
              <a:pPr/>
              <a:t>11.02.2024</a:t>
            </a:fld>
            <a:endParaRPr lang="de-DE"/>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fld id="{9DC1E638-3F78-4E0D-883A-B278700C48C0}" type="slidenum">
              <a:rPr lang="de-DE" smtClean="0"/>
              <a:pPr/>
              <a:t>‹#›</a:t>
            </a:fld>
            <a:endParaRPr lang="de-DE"/>
          </a:p>
        </p:txBody>
      </p:sp>
    </p:spTree>
    <p:extLst>
      <p:ext uri="{BB962C8B-B14F-4D97-AF65-F5344CB8AC3E}">
        <p14:creationId xmlns:p14="http://schemas.microsoft.com/office/powerpoint/2010/main" val="17622958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E373F149-83C4-4179-9681-702531CCFDAC}" type="datetimeFigureOut">
              <a:rPr lang="de-DE" smtClean="0"/>
              <a:pPr/>
              <a:t>11.02.2024</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9DC1E638-3F78-4E0D-883A-B278700C48C0}" type="slidenum">
              <a:rPr lang="de-DE" smtClean="0"/>
              <a:pPr/>
              <a:t>‹#›</a:t>
            </a:fld>
            <a:endParaRPr lang="de-DE"/>
          </a:p>
        </p:txBody>
      </p:sp>
    </p:spTree>
    <p:extLst>
      <p:ext uri="{BB962C8B-B14F-4D97-AF65-F5344CB8AC3E}">
        <p14:creationId xmlns:p14="http://schemas.microsoft.com/office/powerpoint/2010/main" val="311501113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AA8B6E44-2F31-4609-A4EC-94973F6161DF}" type="datetimeFigureOut">
              <a:rPr lang="de-DE" smtClean="0"/>
              <a:t>11.02.2024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083894C-9C8F-4984-B14A-2F6990C826DA}" type="slidenum">
              <a:rPr lang="de-DE" smtClean="0"/>
              <a:t>‹#›</a:t>
            </a:fld>
            <a:endParaRPr lang="de-DE"/>
          </a:p>
        </p:txBody>
      </p:sp>
    </p:spTree>
    <p:extLst>
      <p:ext uri="{BB962C8B-B14F-4D97-AF65-F5344CB8AC3E}">
        <p14:creationId xmlns:p14="http://schemas.microsoft.com/office/powerpoint/2010/main" val="702724595"/>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323850" y="238539"/>
            <a:ext cx="8497092" cy="616455"/>
          </a:xfrm>
        </p:spPr>
        <p:txBody>
          <a:bodyPr anchor="ctr" anchorCtr="0">
            <a:noAutofit/>
          </a:bodyPr>
          <a:lstStyle>
            <a:lvl1pPr>
              <a:lnSpc>
                <a:spcPct val="100000"/>
              </a:lnSpc>
              <a:defRPr/>
            </a:lvl1pPr>
          </a:lstStyle>
          <a:p>
            <a:r>
              <a:rPr lang="de-DE" dirty="0"/>
              <a:t>Titelmasterformat durch Klicken bearbeiten</a:t>
            </a:r>
          </a:p>
        </p:txBody>
      </p:sp>
      <p:sp>
        <p:nvSpPr>
          <p:cNvPr id="3" name="Datumsplatzhalter 2"/>
          <p:cNvSpPr>
            <a:spLocks noGrp="1"/>
          </p:cNvSpPr>
          <p:nvPr>
            <p:ph type="dt" sz="half" idx="10"/>
          </p:nvPr>
        </p:nvSpPr>
        <p:spPr/>
        <p:txBody>
          <a:bodyPr/>
          <a:lstStyle/>
          <a:p>
            <a:fld id="{E373F149-83C4-4179-9681-702531CCFDAC}" type="datetimeFigureOut">
              <a:rPr lang="de-DE" smtClean="0"/>
              <a:pPr/>
              <a:t>11.02.2024</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9DC1E638-3F78-4E0D-883A-B278700C48C0}" type="slidenum">
              <a:rPr lang="de-DE" smtClean="0"/>
              <a:pPr/>
              <a:t>‹#›</a:t>
            </a:fld>
            <a:endParaRPr lang="de-DE"/>
          </a:p>
        </p:txBody>
      </p:sp>
      <p:sp>
        <p:nvSpPr>
          <p:cNvPr id="9" name="Textplatzhalter 7"/>
          <p:cNvSpPr>
            <a:spLocks noGrp="1"/>
          </p:cNvSpPr>
          <p:nvPr>
            <p:ph type="body" sz="quarter" idx="13"/>
          </p:nvPr>
        </p:nvSpPr>
        <p:spPr>
          <a:xfrm>
            <a:off x="323850" y="854994"/>
            <a:ext cx="8496300" cy="336244"/>
          </a:xfrm>
        </p:spPr>
        <p:txBody>
          <a:bodyPr lIns="0" tIns="0" rIns="0" bIns="0" anchor="t" anchorCtr="0">
            <a:noAutofit/>
          </a:bodyPr>
          <a:lstStyle>
            <a:lvl1pPr>
              <a:buNone/>
              <a:defRPr sz="2000"/>
            </a:lvl1pPr>
          </a:lstStyle>
          <a:p>
            <a:pPr lvl="0"/>
            <a:r>
              <a:rPr lang="de-DE" dirty="0"/>
              <a:t>Textmasterformate durch Klicken bearbeiten</a:t>
            </a:r>
          </a:p>
        </p:txBody>
      </p:sp>
    </p:spTree>
    <p:extLst>
      <p:ext uri="{BB962C8B-B14F-4D97-AF65-F5344CB8AC3E}">
        <p14:creationId xmlns:p14="http://schemas.microsoft.com/office/powerpoint/2010/main" val="180165196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AA8B6E44-2F31-4609-A4EC-94973F6161DF}" type="datetimeFigureOut">
              <a:rPr lang="de-DE" smtClean="0"/>
              <a:t>11.02.2024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083894C-9C8F-4984-B14A-2F6990C826DA}" type="slidenum">
              <a:rPr lang="de-DE" smtClean="0"/>
              <a:t>‹#›</a:t>
            </a:fld>
            <a:endParaRPr lang="de-DE"/>
          </a:p>
        </p:txBody>
      </p:sp>
    </p:spTree>
    <p:extLst>
      <p:ext uri="{BB962C8B-B14F-4D97-AF65-F5344CB8AC3E}">
        <p14:creationId xmlns:p14="http://schemas.microsoft.com/office/powerpoint/2010/main" val="286907265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AA8B6E44-2F31-4609-A4EC-94973F6161DF}" type="datetimeFigureOut">
              <a:rPr lang="de-DE" smtClean="0"/>
              <a:t>11.02.2024</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F083894C-9C8F-4984-B14A-2F6990C826DA}" type="slidenum">
              <a:rPr lang="de-DE" smtClean="0"/>
              <a:t>‹#›</a:t>
            </a:fld>
            <a:endParaRPr lang="de-DE"/>
          </a:p>
        </p:txBody>
      </p:sp>
    </p:spTree>
    <p:extLst>
      <p:ext uri="{BB962C8B-B14F-4D97-AF65-F5344CB8AC3E}">
        <p14:creationId xmlns:p14="http://schemas.microsoft.com/office/powerpoint/2010/main" val="192175494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490066"/>
          </a:xfrm>
        </p:spPr>
        <p:txBody>
          <a:bodyPr>
            <a:noAutofit/>
          </a:bodyPr>
          <a:lstStyle>
            <a:lvl1pPr algn="l">
              <a:defRPr sz="2800"/>
            </a:lvl1pPr>
          </a:lstStyle>
          <a:p>
            <a:r>
              <a:rPr lang="de-DE" dirty="0"/>
              <a:t>Titelmasterformat durch Klicken bearbeiten</a:t>
            </a:r>
          </a:p>
        </p:txBody>
      </p:sp>
      <p:sp>
        <p:nvSpPr>
          <p:cNvPr id="3" name="Datumsplatzhalter 2"/>
          <p:cNvSpPr>
            <a:spLocks noGrp="1"/>
          </p:cNvSpPr>
          <p:nvPr>
            <p:ph type="dt" sz="half" idx="10"/>
          </p:nvPr>
        </p:nvSpPr>
        <p:spPr/>
        <p:txBody>
          <a:bodyPr/>
          <a:lstStyle/>
          <a:p>
            <a:fld id="{AA8B6E44-2F31-4609-A4EC-94973F6161DF}" type="datetimeFigureOut">
              <a:rPr lang="de-DE" smtClean="0"/>
              <a:t>11.02.2024</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F083894C-9C8F-4984-B14A-2F6990C826DA}" type="slidenum">
              <a:rPr lang="de-DE" smtClean="0"/>
              <a:t>‹#›</a:t>
            </a:fld>
            <a:endParaRPr lang="de-DE"/>
          </a:p>
        </p:txBody>
      </p:sp>
    </p:spTree>
    <p:extLst>
      <p:ext uri="{BB962C8B-B14F-4D97-AF65-F5344CB8AC3E}">
        <p14:creationId xmlns:p14="http://schemas.microsoft.com/office/powerpoint/2010/main" val="378194048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AA8B6E44-2F31-4609-A4EC-94973F6161DF}" type="datetimeFigureOut">
              <a:rPr lang="de-DE" smtClean="0"/>
              <a:t>11.02.2024</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F083894C-9C8F-4984-B14A-2F6990C826DA}" type="slidenum">
              <a:rPr lang="de-DE" smtClean="0"/>
              <a:t>‹#›</a:t>
            </a:fld>
            <a:endParaRPr lang="de-DE"/>
          </a:p>
        </p:txBody>
      </p:sp>
    </p:spTree>
    <p:extLst>
      <p:ext uri="{BB962C8B-B14F-4D97-AF65-F5344CB8AC3E}">
        <p14:creationId xmlns:p14="http://schemas.microsoft.com/office/powerpoint/2010/main" val="388484061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AA8B6E44-2F31-4609-A4EC-94973F6161DF}" type="datetimeFigureOut">
              <a:rPr lang="de-DE" smtClean="0"/>
              <a:t>11.02.2024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083894C-9C8F-4984-B14A-2F6990C826DA}" type="slidenum">
              <a:rPr lang="de-DE" smtClean="0"/>
              <a:t>‹#›</a:t>
            </a:fld>
            <a:endParaRPr lang="de-DE"/>
          </a:p>
        </p:txBody>
      </p:sp>
    </p:spTree>
    <p:extLst>
      <p:ext uri="{BB962C8B-B14F-4D97-AF65-F5344CB8AC3E}">
        <p14:creationId xmlns:p14="http://schemas.microsoft.com/office/powerpoint/2010/main" val="163301102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AA8B6E44-2F31-4609-A4EC-94973F6161DF}" type="datetimeFigureOut">
              <a:rPr lang="de-DE" smtClean="0"/>
              <a:t>11.02.2024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083894C-9C8F-4984-B14A-2F6990C826DA}" type="slidenum">
              <a:rPr lang="de-DE" smtClean="0"/>
              <a:t>‹#›</a:t>
            </a:fld>
            <a:endParaRPr lang="de-DE"/>
          </a:p>
        </p:txBody>
      </p:sp>
    </p:spTree>
    <p:extLst>
      <p:ext uri="{BB962C8B-B14F-4D97-AF65-F5344CB8AC3E}">
        <p14:creationId xmlns:p14="http://schemas.microsoft.com/office/powerpoint/2010/main" val="294294073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8B6E44-2F31-4609-A4EC-94973F6161DF}" type="datetimeFigureOut">
              <a:rPr lang="de-DE" smtClean="0"/>
              <a:t>11.02.2024</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83894C-9C8F-4984-B14A-2F6990C826DA}" type="slidenum">
              <a:rPr lang="de-DE" smtClean="0"/>
              <a:t>‹#›</a:t>
            </a:fld>
            <a:endParaRPr lang="de-DE"/>
          </a:p>
        </p:txBody>
      </p:sp>
    </p:spTree>
    <p:extLst>
      <p:ext uri="{BB962C8B-B14F-4D97-AF65-F5344CB8AC3E}">
        <p14:creationId xmlns:p14="http://schemas.microsoft.com/office/powerpoint/2010/main" val="3723709146"/>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E373F149-83C4-4179-9681-702531CCFDAC}" type="datetimeFigureOut">
              <a:rPr lang="de-DE" smtClean="0"/>
              <a:pPr/>
              <a:t>11.02.2024</a:t>
            </a:fld>
            <a:endParaRPr lang="de-DE"/>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de-DE" dirty="0"/>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9DC1E638-3F78-4E0D-883A-B278700C48C0}" type="slidenum">
              <a:rPr lang="de-DE" smtClean="0"/>
              <a:pPr/>
              <a:t>‹#›</a:t>
            </a:fld>
            <a:endParaRPr lang="de-DE"/>
          </a:p>
        </p:txBody>
      </p:sp>
    </p:spTree>
    <p:extLst>
      <p:ext uri="{BB962C8B-B14F-4D97-AF65-F5344CB8AC3E}">
        <p14:creationId xmlns:p14="http://schemas.microsoft.com/office/powerpoint/2010/main" val="4031146475"/>
      </p:ext>
    </p:extLst>
  </p:cSld>
  <p:clrMap bg1="dk1" tx1="lt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30.xml"/><Relationship Id="rId6" Type="http://schemas.openxmlformats.org/officeDocument/2006/relationships/image" Target="../media/image7.jpeg"/><Relationship Id="rId5" Type="http://schemas.openxmlformats.org/officeDocument/2006/relationships/image" Target="../media/image6.pn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2.xml"/><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4.xml"/><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30.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67CE9830-D351-4267-B00E-99848D6F9282}"/>
              </a:ext>
            </a:extLst>
          </p:cNvPr>
          <p:cNvSpPr txBox="1"/>
          <p:nvPr/>
        </p:nvSpPr>
        <p:spPr>
          <a:xfrm>
            <a:off x="1247887" y="699247"/>
            <a:ext cx="6185647" cy="5355312"/>
          </a:xfrm>
          <a:prstGeom prst="rect">
            <a:avLst/>
          </a:prstGeom>
          <a:noFill/>
        </p:spPr>
        <p:txBody>
          <a:bodyPr wrap="square" rtlCol="0">
            <a:spAutoFit/>
          </a:bodyPr>
          <a:lstStyle/>
          <a:p>
            <a:pPr algn="ctr"/>
            <a:r>
              <a:rPr lang="tr-TR" sz="3600" b="1" dirty="0">
                <a:solidFill>
                  <a:srgbClr val="FF0000"/>
                </a:solidFill>
              </a:rPr>
              <a:t>DİJİTAL PAZARLAMA</a:t>
            </a:r>
          </a:p>
          <a:p>
            <a:pPr algn="ctr"/>
            <a:endParaRPr lang="tr-TR" b="1" dirty="0">
              <a:solidFill>
                <a:srgbClr val="FF0000"/>
              </a:solidFill>
            </a:endParaRPr>
          </a:p>
          <a:p>
            <a:pPr algn="ctr"/>
            <a:endParaRPr lang="tr-TR" b="1" dirty="0">
              <a:solidFill>
                <a:srgbClr val="FF0000"/>
              </a:solidFill>
            </a:endParaRPr>
          </a:p>
          <a:p>
            <a:pPr algn="ctr"/>
            <a:endParaRPr lang="tr-TR" b="1" dirty="0">
              <a:solidFill>
                <a:srgbClr val="FF0000"/>
              </a:solidFill>
            </a:endParaRPr>
          </a:p>
          <a:p>
            <a:pPr algn="ctr"/>
            <a:endParaRPr lang="tr-TR" b="1" dirty="0">
              <a:solidFill>
                <a:srgbClr val="FF0000"/>
              </a:solidFill>
            </a:endParaRPr>
          </a:p>
          <a:p>
            <a:pPr algn="ctr"/>
            <a:endParaRPr lang="tr-TR" b="1" dirty="0">
              <a:solidFill>
                <a:srgbClr val="FF0000"/>
              </a:solidFill>
            </a:endParaRPr>
          </a:p>
          <a:p>
            <a:pPr algn="ctr"/>
            <a:r>
              <a:rPr lang="tr-TR" b="1" dirty="0">
                <a:solidFill>
                  <a:srgbClr val="FF0000"/>
                </a:solidFill>
              </a:rPr>
              <a:t>DÜZCE ÜNİVERSİTESİ </a:t>
            </a:r>
          </a:p>
          <a:p>
            <a:pPr algn="ctr"/>
            <a:r>
              <a:rPr lang="tr-TR" b="1" dirty="0">
                <a:solidFill>
                  <a:srgbClr val="FF0000"/>
                </a:solidFill>
              </a:rPr>
              <a:t>İŞLETME FAKÜLTESİ</a:t>
            </a:r>
          </a:p>
          <a:p>
            <a:pPr algn="ctr"/>
            <a:r>
              <a:rPr lang="tr-TR" b="1" dirty="0">
                <a:solidFill>
                  <a:srgbClr val="FF0000"/>
                </a:solidFill>
              </a:rPr>
              <a:t>YÖNETİM BİLİŞİM SİSTEMLERİ BÖLÜMÜ</a:t>
            </a:r>
          </a:p>
          <a:p>
            <a:pPr algn="ctr"/>
            <a:endParaRPr lang="tr-TR" b="1" dirty="0">
              <a:solidFill>
                <a:srgbClr val="FF0000"/>
              </a:solidFill>
            </a:endParaRPr>
          </a:p>
          <a:p>
            <a:pPr algn="ctr"/>
            <a:endParaRPr lang="tr-TR" b="1" dirty="0">
              <a:solidFill>
                <a:srgbClr val="FF0000"/>
              </a:solidFill>
            </a:endParaRPr>
          </a:p>
          <a:p>
            <a:pPr algn="ctr"/>
            <a:endParaRPr lang="tr-TR" b="1" dirty="0">
              <a:solidFill>
                <a:srgbClr val="FF0000"/>
              </a:solidFill>
            </a:endParaRPr>
          </a:p>
          <a:p>
            <a:pPr algn="ctr"/>
            <a:endParaRPr lang="tr-TR" b="1" dirty="0">
              <a:solidFill>
                <a:srgbClr val="FF0000"/>
              </a:solidFill>
            </a:endParaRPr>
          </a:p>
          <a:p>
            <a:pPr algn="ctr"/>
            <a:endParaRPr lang="tr-TR" b="1" dirty="0">
              <a:solidFill>
                <a:srgbClr val="FF0000"/>
              </a:solidFill>
            </a:endParaRPr>
          </a:p>
          <a:p>
            <a:pPr algn="ctr"/>
            <a:endParaRPr lang="tr-TR" b="1" dirty="0">
              <a:solidFill>
                <a:srgbClr val="FF0000"/>
              </a:solidFill>
            </a:endParaRPr>
          </a:p>
          <a:p>
            <a:pPr algn="ctr"/>
            <a:endParaRPr lang="tr-TR" b="1" dirty="0">
              <a:solidFill>
                <a:srgbClr val="FF0000"/>
              </a:solidFill>
            </a:endParaRPr>
          </a:p>
          <a:p>
            <a:pPr algn="ctr"/>
            <a:endParaRPr lang="tr-TR" b="1" dirty="0">
              <a:solidFill>
                <a:srgbClr val="FF0000"/>
              </a:solidFill>
            </a:endParaRPr>
          </a:p>
          <a:p>
            <a:pPr algn="ctr"/>
            <a:r>
              <a:rPr lang="tr-TR" b="1" dirty="0">
                <a:solidFill>
                  <a:srgbClr val="FF0000"/>
                </a:solidFill>
              </a:rPr>
              <a:t>ARŞ. GÖR. DR. MUSTAFA POLAT</a:t>
            </a:r>
          </a:p>
        </p:txBody>
      </p:sp>
    </p:spTree>
    <p:extLst>
      <p:ext uri="{BB962C8B-B14F-4D97-AF65-F5344CB8AC3E}">
        <p14:creationId xmlns:p14="http://schemas.microsoft.com/office/powerpoint/2010/main" val="15945268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5280" y="448594"/>
            <a:ext cx="5821680" cy="5821680"/>
          </a:xfrm>
          <a:prstGeom prst="rect">
            <a:avLst/>
          </a:prstGeom>
        </p:spPr>
      </p:pic>
      <p:sp>
        <p:nvSpPr>
          <p:cNvPr id="40963" name="_h1"/>
          <p:cNvSpPr>
            <a:spLocks noGrp="1" noChangeArrowheads="1"/>
          </p:cNvSpPr>
          <p:nvPr>
            <p:ph type="title"/>
          </p:nvPr>
        </p:nvSpPr>
        <p:spPr bwMode="gray">
          <a:xfrm>
            <a:off x="181610" y="238539"/>
            <a:ext cx="8497092" cy="616455"/>
          </a:xfrm>
        </p:spPr>
        <p:txBody>
          <a:bodyPr/>
          <a:lstStyle/>
          <a:p>
            <a:r>
              <a:rPr lang="tr-TR" sz="3200" noProof="1">
                <a:effectLst>
                  <a:outerShdw blurRad="38100" dist="38100" dir="2700000" algn="tl">
                    <a:srgbClr val="000000">
                      <a:alpha val="43137"/>
                    </a:srgbClr>
                  </a:outerShdw>
                </a:effectLst>
              </a:rPr>
              <a:t>Dijital Pazarlama, bütünleşik pazarlamaın bir bileşenidir.</a:t>
            </a:r>
            <a:endParaRPr lang="en-US" sz="3200" b="0" noProof="1">
              <a:effectLst>
                <a:outerShdw blurRad="38100" dist="38100" dir="2700000" algn="tl">
                  <a:srgbClr val="000000">
                    <a:alpha val="43137"/>
                  </a:srgbClr>
                </a:outerShdw>
              </a:effectLst>
              <a:cs typeface="Arial" charset="0"/>
            </a:endParaRPr>
          </a:p>
        </p:txBody>
      </p:sp>
    </p:spTree>
    <p:extLst>
      <p:ext uri="{BB962C8B-B14F-4D97-AF65-F5344CB8AC3E}">
        <p14:creationId xmlns:p14="http://schemas.microsoft.com/office/powerpoint/2010/main" val="269198245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4979" y="854994"/>
            <a:ext cx="5821680" cy="5821680"/>
          </a:xfrm>
          <a:prstGeom prst="rect">
            <a:avLst/>
          </a:prstGeom>
        </p:spPr>
      </p:pic>
      <p:sp>
        <p:nvSpPr>
          <p:cNvPr id="40963" name="_h1"/>
          <p:cNvSpPr>
            <a:spLocks noGrp="1" noChangeArrowheads="1"/>
          </p:cNvSpPr>
          <p:nvPr>
            <p:ph type="title"/>
          </p:nvPr>
        </p:nvSpPr>
        <p:spPr bwMode="gray">
          <a:xfrm>
            <a:off x="181610" y="238539"/>
            <a:ext cx="8497092" cy="616455"/>
          </a:xfrm>
        </p:spPr>
        <p:txBody>
          <a:bodyPr/>
          <a:lstStyle/>
          <a:p>
            <a:r>
              <a:rPr lang="tr-TR" sz="3200" noProof="1">
                <a:effectLst>
                  <a:outerShdw blurRad="38100" dist="38100" dir="2700000" algn="tl">
                    <a:srgbClr val="000000">
                      <a:alpha val="43137"/>
                    </a:srgbClr>
                  </a:outerShdw>
                </a:effectLst>
              </a:rPr>
              <a:t>Dijital Pazarlama, bütünleşik pazarlamaın bir bileşenidir.</a:t>
            </a:r>
            <a:endParaRPr lang="en-US" sz="3200" b="0" noProof="1">
              <a:effectLst>
                <a:outerShdw blurRad="38100" dist="38100" dir="2700000" algn="tl">
                  <a:srgbClr val="000000">
                    <a:alpha val="43137"/>
                  </a:srgbClr>
                </a:outerShdw>
              </a:effectLst>
              <a:cs typeface="Arial" charset="0"/>
            </a:endParaRPr>
          </a:p>
        </p:txBody>
      </p:sp>
    </p:spTree>
    <p:extLst>
      <p:ext uri="{BB962C8B-B14F-4D97-AF65-F5344CB8AC3E}">
        <p14:creationId xmlns:p14="http://schemas.microsoft.com/office/powerpoint/2010/main" val="343018500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5280" y="448594"/>
            <a:ext cx="5821680" cy="5821680"/>
          </a:xfrm>
          <a:prstGeom prst="rect">
            <a:avLst/>
          </a:prstGeom>
        </p:spPr>
      </p:pic>
      <p:sp>
        <p:nvSpPr>
          <p:cNvPr id="40963" name="_h1"/>
          <p:cNvSpPr>
            <a:spLocks noGrp="1" noChangeArrowheads="1"/>
          </p:cNvSpPr>
          <p:nvPr>
            <p:ph type="title"/>
          </p:nvPr>
        </p:nvSpPr>
        <p:spPr bwMode="gray">
          <a:xfrm>
            <a:off x="181610" y="238539"/>
            <a:ext cx="8497092" cy="616455"/>
          </a:xfrm>
        </p:spPr>
        <p:txBody>
          <a:bodyPr/>
          <a:lstStyle/>
          <a:p>
            <a:r>
              <a:rPr lang="tr-TR" sz="3200" noProof="1">
                <a:effectLst>
                  <a:outerShdw blurRad="38100" dist="38100" dir="2700000" algn="tl">
                    <a:srgbClr val="000000">
                      <a:alpha val="43137"/>
                    </a:srgbClr>
                  </a:outerShdw>
                </a:effectLst>
              </a:rPr>
              <a:t>Dijital Pazarlama, bütünleşik pazarlamaın bir bileşenidir.</a:t>
            </a:r>
            <a:endParaRPr lang="en-US" sz="3200" b="0" noProof="1">
              <a:effectLst>
                <a:outerShdw blurRad="38100" dist="38100" dir="2700000" algn="tl">
                  <a:srgbClr val="000000">
                    <a:alpha val="43137"/>
                  </a:srgbClr>
                </a:outerShdw>
              </a:effectLst>
              <a:cs typeface="Arial" charset="0"/>
            </a:endParaRPr>
          </a:p>
        </p:txBody>
      </p:sp>
      <p:sp>
        <p:nvSpPr>
          <p:cNvPr id="5" name="Metin kutusu 4"/>
          <p:cNvSpPr txBox="1"/>
          <p:nvPr/>
        </p:nvSpPr>
        <p:spPr>
          <a:xfrm>
            <a:off x="20320" y="4338320"/>
            <a:ext cx="2611120" cy="1754326"/>
          </a:xfrm>
          <a:prstGeom prst="rect">
            <a:avLst/>
          </a:prstGeom>
          <a:noFill/>
        </p:spPr>
        <p:txBody>
          <a:bodyPr wrap="square" rtlCol="0">
            <a:spAutoFit/>
          </a:bodyPr>
          <a:lstStyle/>
          <a:p>
            <a:r>
              <a:rPr lang="tr-TR" b="1" dirty="0"/>
              <a:t>Medya Planlama</a:t>
            </a:r>
          </a:p>
          <a:p>
            <a:r>
              <a:rPr lang="tr-TR" dirty="0"/>
              <a:t>reklamcının mesajını hedeflediği kişilere ulaştırmak üzere ,medyanın ne şekilde kullanılması gerektiği</a:t>
            </a:r>
          </a:p>
        </p:txBody>
      </p:sp>
      <p:sp>
        <p:nvSpPr>
          <p:cNvPr id="6" name="Metin kutusu 5"/>
          <p:cNvSpPr txBox="1"/>
          <p:nvPr/>
        </p:nvSpPr>
        <p:spPr>
          <a:xfrm>
            <a:off x="2225040" y="5657671"/>
            <a:ext cx="2468880" cy="1200329"/>
          </a:xfrm>
          <a:prstGeom prst="rect">
            <a:avLst/>
          </a:prstGeom>
          <a:noFill/>
        </p:spPr>
        <p:txBody>
          <a:bodyPr wrap="square" rtlCol="0">
            <a:spAutoFit/>
          </a:bodyPr>
          <a:lstStyle/>
          <a:p>
            <a:r>
              <a:rPr lang="tr-TR" b="1" dirty="0"/>
              <a:t>Stratejik </a:t>
            </a:r>
            <a:r>
              <a:rPr lang="tr-TR" b="1" dirty="0" err="1"/>
              <a:t>Planlama,</a:t>
            </a:r>
            <a:r>
              <a:rPr lang="tr-TR" dirty="0" err="1"/>
              <a:t>tek</a:t>
            </a:r>
            <a:r>
              <a:rPr lang="tr-TR" dirty="0"/>
              <a:t> bir amaç için kullanılır: organizasyonun işini daha iyi yapmasına </a:t>
            </a:r>
          </a:p>
        </p:txBody>
      </p:sp>
      <p:sp>
        <p:nvSpPr>
          <p:cNvPr id="7" name="Metin kutusu 6"/>
          <p:cNvSpPr txBox="1"/>
          <p:nvPr/>
        </p:nvSpPr>
        <p:spPr>
          <a:xfrm>
            <a:off x="4622800" y="5801359"/>
            <a:ext cx="2804160" cy="923330"/>
          </a:xfrm>
          <a:prstGeom prst="rect">
            <a:avLst/>
          </a:prstGeom>
          <a:noFill/>
        </p:spPr>
        <p:txBody>
          <a:bodyPr wrap="square" rtlCol="0">
            <a:spAutoFit/>
          </a:bodyPr>
          <a:lstStyle/>
          <a:p>
            <a:r>
              <a:rPr lang="tr-TR" dirty="0"/>
              <a:t>Satış kadrosunun, müşteri / bayi ve satış noktaları ile direk yüz yüze ilişkileri</a:t>
            </a:r>
          </a:p>
        </p:txBody>
      </p:sp>
      <p:sp>
        <p:nvSpPr>
          <p:cNvPr id="8" name="Metin kutusu 7"/>
          <p:cNvSpPr txBox="1"/>
          <p:nvPr/>
        </p:nvSpPr>
        <p:spPr>
          <a:xfrm>
            <a:off x="5953760" y="854994"/>
            <a:ext cx="2418080" cy="923330"/>
          </a:xfrm>
          <a:prstGeom prst="rect">
            <a:avLst/>
          </a:prstGeom>
          <a:noFill/>
        </p:spPr>
        <p:txBody>
          <a:bodyPr wrap="square" rtlCol="0">
            <a:spAutoFit/>
          </a:bodyPr>
          <a:lstStyle/>
          <a:p>
            <a:r>
              <a:rPr lang="tr-TR" b="1" dirty="0"/>
              <a:t>Yayın</a:t>
            </a:r>
            <a:r>
              <a:rPr lang="tr-TR" dirty="0"/>
              <a:t>, şirket adına PR, haber, eğitim, sadakat artırıcı çalışmalar</a:t>
            </a:r>
          </a:p>
        </p:txBody>
      </p:sp>
      <p:sp>
        <p:nvSpPr>
          <p:cNvPr id="9" name="Metin kutusu 8"/>
          <p:cNvSpPr txBox="1"/>
          <p:nvPr/>
        </p:nvSpPr>
        <p:spPr>
          <a:xfrm>
            <a:off x="6543040" y="2113280"/>
            <a:ext cx="2438400" cy="1754326"/>
          </a:xfrm>
          <a:prstGeom prst="rect">
            <a:avLst/>
          </a:prstGeom>
          <a:noFill/>
        </p:spPr>
        <p:txBody>
          <a:bodyPr wrap="square" rtlCol="0">
            <a:spAutoFit/>
          </a:bodyPr>
          <a:lstStyle/>
          <a:p>
            <a:r>
              <a:rPr lang="tr-TR" b="1" dirty="0"/>
              <a:t>İnteraktif</a:t>
            </a:r>
          </a:p>
          <a:p>
            <a:r>
              <a:rPr lang="tr-TR" dirty="0"/>
              <a:t>mesajların birbirleriyle ilişkili ve kullanıcının katılımına/müdahalesine fırsat verecek şekilde yapılandırılmasıdır. </a:t>
            </a:r>
          </a:p>
        </p:txBody>
      </p:sp>
      <p:sp>
        <p:nvSpPr>
          <p:cNvPr id="2" name="Metin kutusu 1"/>
          <p:cNvSpPr txBox="1"/>
          <p:nvPr/>
        </p:nvSpPr>
        <p:spPr>
          <a:xfrm>
            <a:off x="99060" y="1178159"/>
            <a:ext cx="2413000" cy="1200329"/>
          </a:xfrm>
          <a:prstGeom prst="rect">
            <a:avLst/>
          </a:prstGeom>
          <a:noFill/>
        </p:spPr>
        <p:txBody>
          <a:bodyPr wrap="square" rtlCol="0">
            <a:spAutoFit/>
          </a:bodyPr>
          <a:lstStyle/>
          <a:p>
            <a:r>
              <a:rPr lang="tr-TR" dirty="0"/>
              <a:t>Oluşan tüm satış ve </a:t>
            </a:r>
            <a:r>
              <a:rPr lang="tr-TR" dirty="0" err="1"/>
              <a:t>lead</a:t>
            </a:r>
            <a:r>
              <a:rPr lang="tr-TR" dirty="0"/>
              <a:t> oluşturma sonuçlarının değerlendirilmesi</a:t>
            </a:r>
          </a:p>
        </p:txBody>
      </p:sp>
      <p:sp>
        <p:nvSpPr>
          <p:cNvPr id="3" name="Metin kutusu 2"/>
          <p:cNvSpPr txBox="1"/>
          <p:nvPr/>
        </p:nvSpPr>
        <p:spPr>
          <a:xfrm>
            <a:off x="3774440" y="716494"/>
            <a:ext cx="1178560" cy="1200329"/>
          </a:xfrm>
          <a:prstGeom prst="rect">
            <a:avLst/>
          </a:prstGeom>
          <a:noFill/>
        </p:spPr>
        <p:txBody>
          <a:bodyPr wrap="square" rtlCol="0">
            <a:spAutoFit/>
          </a:bodyPr>
          <a:lstStyle/>
          <a:p>
            <a:r>
              <a:rPr lang="tr-TR" dirty="0"/>
              <a:t>Basılı </a:t>
            </a:r>
            <a:r>
              <a:rPr lang="tr-TR" dirty="0" err="1"/>
              <a:t>P.o.p</a:t>
            </a:r>
            <a:r>
              <a:rPr lang="tr-TR" dirty="0"/>
              <a:t>. Satış destek sistemleri</a:t>
            </a:r>
          </a:p>
        </p:txBody>
      </p:sp>
      <p:sp>
        <p:nvSpPr>
          <p:cNvPr id="11" name="Metin kutusu 10"/>
          <p:cNvSpPr txBox="1"/>
          <p:nvPr/>
        </p:nvSpPr>
        <p:spPr>
          <a:xfrm>
            <a:off x="6746240" y="4338320"/>
            <a:ext cx="1849120" cy="1477328"/>
          </a:xfrm>
          <a:prstGeom prst="rect">
            <a:avLst/>
          </a:prstGeom>
          <a:noFill/>
        </p:spPr>
        <p:txBody>
          <a:bodyPr wrap="square" rtlCol="0">
            <a:spAutoFit/>
          </a:bodyPr>
          <a:lstStyle/>
          <a:p>
            <a:r>
              <a:rPr lang="tr-TR" dirty="0"/>
              <a:t>Müşteri direk geri bildirimleri. Geri bildirimlerin kaçı dijital araçlarla geliyor</a:t>
            </a:r>
          </a:p>
        </p:txBody>
      </p:sp>
    </p:spTree>
    <p:extLst>
      <p:ext uri="{BB962C8B-B14F-4D97-AF65-F5344CB8AC3E}">
        <p14:creationId xmlns:p14="http://schemas.microsoft.com/office/powerpoint/2010/main" val="358742447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5280" y="995680"/>
            <a:ext cx="5821680" cy="5821680"/>
          </a:xfrm>
          <a:prstGeom prst="rect">
            <a:avLst/>
          </a:prstGeom>
        </p:spPr>
      </p:pic>
      <p:sp>
        <p:nvSpPr>
          <p:cNvPr id="40963" name="_h1"/>
          <p:cNvSpPr>
            <a:spLocks noGrp="1" noChangeArrowheads="1"/>
          </p:cNvSpPr>
          <p:nvPr>
            <p:ph type="title"/>
          </p:nvPr>
        </p:nvSpPr>
        <p:spPr bwMode="gray">
          <a:xfrm>
            <a:off x="181610" y="238539"/>
            <a:ext cx="8497092" cy="616455"/>
          </a:xfrm>
        </p:spPr>
        <p:txBody>
          <a:bodyPr/>
          <a:lstStyle/>
          <a:p>
            <a:r>
              <a:rPr lang="tr-TR" sz="3200" noProof="1">
                <a:effectLst>
                  <a:outerShdw blurRad="38100" dist="38100" dir="2700000" algn="tl">
                    <a:srgbClr val="000000">
                      <a:alpha val="43137"/>
                    </a:srgbClr>
                  </a:outerShdw>
                </a:effectLst>
              </a:rPr>
              <a:t>Bütünleşik pazarlama bileşenlerini </a:t>
            </a:r>
            <a:br>
              <a:rPr lang="tr-TR" sz="3200" noProof="1">
                <a:effectLst>
                  <a:outerShdw blurRad="38100" dist="38100" dir="2700000" algn="tl">
                    <a:srgbClr val="000000">
                      <a:alpha val="43137"/>
                    </a:srgbClr>
                  </a:outerShdw>
                </a:effectLst>
              </a:rPr>
            </a:br>
            <a:r>
              <a:rPr lang="tr-TR" sz="3200" noProof="1">
                <a:effectLst>
                  <a:outerShdw blurRad="38100" dist="38100" dir="2700000" algn="tl">
                    <a:srgbClr val="000000">
                      <a:alpha val="43137"/>
                    </a:srgbClr>
                  </a:outerShdw>
                </a:effectLst>
              </a:rPr>
              <a:t>nasıl, kiminle, kimlerin sorumluluğunda yönetiriz</a:t>
            </a:r>
            <a:endParaRPr lang="en-US" sz="3200" b="0" noProof="1">
              <a:effectLst>
                <a:outerShdw blurRad="38100" dist="38100" dir="2700000" algn="tl">
                  <a:srgbClr val="000000">
                    <a:alpha val="43137"/>
                  </a:srgbClr>
                </a:outerShdw>
              </a:effectLst>
              <a:cs typeface="Arial" charset="0"/>
            </a:endParaRPr>
          </a:p>
        </p:txBody>
      </p:sp>
      <p:sp>
        <p:nvSpPr>
          <p:cNvPr id="5" name="Metin kutusu 4"/>
          <p:cNvSpPr txBox="1"/>
          <p:nvPr/>
        </p:nvSpPr>
        <p:spPr>
          <a:xfrm>
            <a:off x="147320" y="4754880"/>
            <a:ext cx="2611120" cy="1200329"/>
          </a:xfrm>
          <a:prstGeom prst="rect">
            <a:avLst/>
          </a:prstGeom>
          <a:noFill/>
        </p:spPr>
        <p:txBody>
          <a:bodyPr wrap="square" rtlCol="0">
            <a:spAutoFit/>
          </a:bodyPr>
          <a:lstStyle/>
          <a:p>
            <a:r>
              <a:rPr lang="tr-TR" b="1" dirty="0"/>
              <a:t>Medya Planlama</a:t>
            </a:r>
          </a:p>
          <a:p>
            <a:r>
              <a:rPr lang="tr-TR" b="1" dirty="0"/>
              <a:t>%10 Dijital pazarlama</a:t>
            </a:r>
          </a:p>
          <a:p>
            <a:r>
              <a:rPr lang="tr-TR" b="1" dirty="0"/>
              <a:t>%40 Gazete Dergi Broşür</a:t>
            </a:r>
          </a:p>
          <a:p>
            <a:r>
              <a:rPr lang="tr-TR" b="1" dirty="0"/>
              <a:t>%50 TV-Radyo</a:t>
            </a:r>
          </a:p>
        </p:txBody>
      </p:sp>
      <p:sp>
        <p:nvSpPr>
          <p:cNvPr id="7" name="Metin kutusu 6"/>
          <p:cNvSpPr txBox="1"/>
          <p:nvPr/>
        </p:nvSpPr>
        <p:spPr>
          <a:xfrm>
            <a:off x="6771640" y="5308877"/>
            <a:ext cx="2804160" cy="646331"/>
          </a:xfrm>
          <a:prstGeom prst="rect">
            <a:avLst/>
          </a:prstGeom>
          <a:noFill/>
        </p:spPr>
        <p:txBody>
          <a:bodyPr wrap="square" rtlCol="0">
            <a:spAutoFit/>
          </a:bodyPr>
          <a:lstStyle/>
          <a:p>
            <a:r>
              <a:rPr lang="tr-TR" dirty="0"/>
              <a:t>%10 Google </a:t>
            </a:r>
            <a:r>
              <a:rPr lang="tr-TR" dirty="0" err="1"/>
              <a:t>Remarketing</a:t>
            </a:r>
            <a:endParaRPr lang="tr-TR" dirty="0"/>
          </a:p>
          <a:p>
            <a:r>
              <a:rPr lang="tr-TR" dirty="0"/>
              <a:t>%90 Satış kanalları</a:t>
            </a:r>
          </a:p>
        </p:txBody>
      </p:sp>
      <p:sp>
        <p:nvSpPr>
          <p:cNvPr id="8" name="Metin kutusu 7"/>
          <p:cNvSpPr txBox="1"/>
          <p:nvPr/>
        </p:nvSpPr>
        <p:spPr>
          <a:xfrm>
            <a:off x="5953760" y="1287733"/>
            <a:ext cx="2418080" cy="1200329"/>
          </a:xfrm>
          <a:prstGeom prst="rect">
            <a:avLst/>
          </a:prstGeom>
          <a:noFill/>
        </p:spPr>
        <p:txBody>
          <a:bodyPr wrap="square" rtlCol="0">
            <a:spAutoFit/>
          </a:bodyPr>
          <a:lstStyle/>
          <a:p>
            <a:r>
              <a:rPr lang="tr-TR" b="1" dirty="0"/>
              <a:t>Yayın</a:t>
            </a:r>
            <a:r>
              <a:rPr lang="tr-TR" dirty="0"/>
              <a:t>, %20 Dijital </a:t>
            </a:r>
          </a:p>
          <a:p>
            <a:r>
              <a:rPr lang="tr-TR" dirty="0"/>
              <a:t>% 10 </a:t>
            </a:r>
            <a:r>
              <a:rPr lang="tr-TR" dirty="0" err="1"/>
              <a:t>Outdoor</a:t>
            </a:r>
            <a:r>
              <a:rPr lang="tr-TR" dirty="0"/>
              <a:t> reklam</a:t>
            </a:r>
          </a:p>
          <a:p>
            <a:r>
              <a:rPr lang="tr-TR" dirty="0"/>
              <a:t>% 50 Yazılı basın</a:t>
            </a:r>
          </a:p>
          <a:p>
            <a:r>
              <a:rPr lang="tr-TR" dirty="0"/>
              <a:t>% 20 TV-radyo </a:t>
            </a:r>
          </a:p>
        </p:txBody>
      </p:sp>
      <p:sp>
        <p:nvSpPr>
          <p:cNvPr id="9" name="Metin kutusu 8"/>
          <p:cNvSpPr txBox="1"/>
          <p:nvPr/>
        </p:nvSpPr>
        <p:spPr>
          <a:xfrm>
            <a:off x="7310120" y="2561094"/>
            <a:ext cx="2123440" cy="1754326"/>
          </a:xfrm>
          <a:prstGeom prst="rect">
            <a:avLst/>
          </a:prstGeom>
          <a:noFill/>
        </p:spPr>
        <p:txBody>
          <a:bodyPr wrap="square" rtlCol="0">
            <a:spAutoFit/>
          </a:bodyPr>
          <a:lstStyle/>
          <a:p>
            <a:r>
              <a:rPr lang="tr-TR" dirty="0"/>
              <a:t>%30 Bayi kanalı</a:t>
            </a:r>
          </a:p>
          <a:p>
            <a:r>
              <a:rPr lang="tr-TR" dirty="0"/>
              <a:t>%20 E-ticaret /dijital pazarlama kanalı</a:t>
            </a:r>
          </a:p>
          <a:p>
            <a:r>
              <a:rPr lang="tr-TR" dirty="0"/>
              <a:t>% 40 VAR Kurumsal Müşteriler kanalı</a:t>
            </a:r>
          </a:p>
          <a:p>
            <a:r>
              <a:rPr lang="tr-TR" dirty="0"/>
              <a:t>%10 diğer</a:t>
            </a:r>
          </a:p>
        </p:txBody>
      </p:sp>
      <p:sp>
        <p:nvSpPr>
          <p:cNvPr id="10" name="Metin kutusu 9"/>
          <p:cNvSpPr txBox="1"/>
          <p:nvPr/>
        </p:nvSpPr>
        <p:spPr>
          <a:xfrm>
            <a:off x="5029200" y="6165502"/>
            <a:ext cx="2804160" cy="369332"/>
          </a:xfrm>
          <a:prstGeom prst="rect">
            <a:avLst/>
          </a:prstGeom>
          <a:noFill/>
        </p:spPr>
        <p:txBody>
          <a:bodyPr wrap="square" rtlCol="0">
            <a:spAutoFit/>
          </a:bodyPr>
          <a:lstStyle/>
          <a:p>
            <a:r>
              <a:rPr lang="tr-TR" dirty="0"/>
              <a:t>%100 Satış kanalları</a:t>
            </a:r>
          </a:p>
        </p:txBody>
      </p:sp>
      <p:sp>
        <p:nvSpPr>
          <p:cNvPr id="2" name="Metin kutusu 1"/>
          <p:cNvSpPr txBox="1"/>
          <p:nvPr/>
        </p:nvSpPr>
        <p:spPr>
          <a:xfrm>
            <a:off x="1676400" y="6221997"/>
            <a:ext cx="2164080" cy="646331"/>
          </a:xfrm>
          <a:prstGeom prst="rect">
            <a:avLst/>
          </a:prstGeom>
          <a:noFill/>
        </p:spPr>
        <p:txBody>
          <a:bodyPr wrap="square" rtlCol="0">
            <a:spAutoFit/>
          </a:bodyPr>
          <a:lstStyle/>
          <a:p>
            <a:r>
              <a:rPr lang="tr-TR" dirty="0"/>
              <a:t>%100 Şirket içi tüm departmanlar</a:t>
            </a:r>
          </a:p>
        </p:txBody>
      </p:sp>
      <p:sp>
        <p:nvSpPr>
          <p:cNvPr id="3" name="Metin kutusu 2"/>
          <p:cNvSpPr txBox="1"/>
          <p:nvPr/>
        </p:nvSpPr>
        <p:spPr>
          <a:xfrm>
            <a:off x="3921760" y="1127760"/>
            <a:ext cx="1188720" cy="923330"/>
          </a:xfrm>
          <a:prstGeom prst="rect">
            <a:avLst/>
          </a:prstGeom>
          <a:noFill/>
        </p:spPr>
        <p:txBody>
          <a:bodyPr wrap="square" rtlCol="0">
            <a:spAutoFit/>
          </a:bodyPr>
          <a:lstStyle/>
          <a:p>
            <a:r>
              <a:rPr lang="tr-TR" dirty="0"/>
              <a:t>%100 Basılı Medya</a:t>
            </a:r>
          </a:p>
        </p:txBody>
      </p:sp>
      <p:sp>
        <p:nvSpPr>
          <p:cNvPr id="11" name="Metin kutusu 10"/>
          <p:cNvSpPr txBox="1"/>
          <p:nvPr/>
        </p:nvSpPr>
        <p:spPr>
          <a:xfrm>
            <a:off x="1452880" y="1371263"/>
            <a:ext cx="1361440" cy="646331"/>
          </a:xfrm>
          <a:prstGeom prst="rect">
            <a:avLst/>
          </a:prstGeom>
          <a:noFill/>
        </p:spPr>
        <p:txBody>
          <a:bodyPr wrap="square" rtlCol="0">
            <a:spAutoFit/>
          </a:bodyPr>
          <a:lstStyle/>
          <a:p>
            <a:r>
              <a:rPr lang="tr-TR" b="1" dirty="0"/>
              <a:t>%100 Satış kadrosu</a:t>
            </a:r>
          </a:p>
        </p:txBody>
      </p:sp>
      <p:sp>
        <p:nvSpPr>
          <p:cNvPr id="13" name="Metin kutusu 12"/>
          <p:cNvSpPr txBox="1"/>
          <p:nvPr/>
        </p:nvSpPr>
        <p:spPr>
          <a:xfrm>
            <a:off x="447040" y="2723267"/>
            <a:ext cx="1361440" cy="923330"/>
          </a:xfrm>
          <a:prstGeom prst="rect">
            <a:avLst/>
          </a:prstGeom>
          <a:noFill/>
        </p:spPr>
        <p:txBody>
          <a:bodyPr wrap="square" rtlCol="0">
            <a:spAutoFit/>
          </a:bodyPr>
          <a:lstStyle/>
          <a:p>
            <a:r>
              <a:rPr lang="tr-TR" b="1" dirty="0"/>
              <a:t>%100 Satış / Pazarlama kadrosu</a:t>
            </a:r>
          </a:p>
        </p:txBody>
      </p:sp>
    </p:spTree>
    <p:extLst>
      <p:ext uri="{BB962C8B-B14F-4D97-AF65-F5344CB8AC3E}">
        <p14:creationId xmlns:p14="http://schemas.microsoft.com/office/powerpoint/2010/main" val="358742447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5280" y="995680"/>
            <a:ext cx="5821680" cy="5821680"/>
          </a:xfrm>
          <a:prstGeom prst="rect">
            <a:avLst/>
          </a:prstGeom>
        </p:spPr>
      </p:pic>
      <p:sp>
        <p:nvSpPr>
          <p:cNvPr id="40963" name="_h1"/>
          <p:cNvSpPr>
            <a:spLocks noGrp="1" noChangeArrowheads="1"/>
          </p:cNvSpPr>
          <p:nvPr>
            <p:ph type="title"/>
          </p:nvPr>
        </p:nvSpPr>
        <p:spPr bwMode="gray">
          <a:xfrm>
            <a:off x="181610" y="379225"/>
            <a:ext cx="8497092" cy="616455"/>
          </a:xfrm>
        </p:spPr>
        <p:txBody>
          <a:bodyPr/>
          <a:lstStyle/>
          <a:p>
            <a:r>
              <a:rPr lang="tr-TR" sz="3200" noProof="1">
                <a:effectLst>
                  <a:outerShdw blurRad="38100" dist="38100" dir="2700000" algn="tl">
                    <a:srgbClr val="000000">
                      <a:alpha val="43137"/>
                    </a:srgbClr>
                  </a:outerShdw>
                </a:effectLst>
              </a:rPr>
              <a:t>Dijital pazarlama Bütünleşik pazarlama bileşenlerinin neresinde?</a:t>
            </a:r>
            <a:br>
              <a:rPr lang="tr-TR" sz="3200" noProof="1">
                <a:effectLst>
                  <a:outerShdw blurRad="38100" dist="38100" dir="2700000" algn="tl">
                    <a:srgbClr val="000000">
                      <a:alpha val="43137"/>
                    </a:srgbClr>
                  </a:outerShdw>
                </a:effectLst>
              </a:rPr>
            </a:br>
            <a:endParaRPr lang="en-US" sz="3200" b="0" noProof="1">
              <a:effectLst>
                <a:outerShdw blurRad="38100" dist="38100" dir="2700000" algn="tl">
                  <a:srgbClr val="000000">
                    <a:alpha val="43137"/>
                  </a:srgbClr>
                </a:outerShdw>
              </a:effectLst>
              <a:cs typeface="Arial" charset="0"/>
            </a:endParaRPr>
          </a:p>
        </p:txBody>
      </p:sp>
      <p:sp>
        <p:nvSpPr>
          <p:cNvPr id="5" name="Metin kutusu 4"/>
          <p:cNvSpPr txBox="1"/>
          <p:nvPr/>
        </p:nvSpPr>
        <p:spPr>
          <a:xfrm>
            <a:off x="147320" y="4754880"/>
            <a:ext cx="2611120" cy="1200329"/>
          </a:xfrm>
          <a:prstGeom prst="rect">
            <a:avLst/>
          </a:prstGeom>
          <a:noFill/>
        </p:spPr>
        <p:txBody>
          <a:bodyPr wrap="square" rtlCol="0">
            <a:spAutoFit/>
          </a:bodyPr>
          <a:lstStyle/>
          <a:p>
            <a:r>
              <a:rPr lang="tr-TR" b="1" dirty="0"/>
              <a:t>Medya Planlama</a:t>
            </a:r>
          </a:p>
          <a:p>
            <a:r>
              <a:rPr lang="tr-TR" b="1" dirty="0"/>
              <a:t>%10 Dijital pazarlama</a:t>
            </a:r>
          </a:p>
          <a:p>
            <a:r>
              <a:rPr lang="tr-TR" b="1" dirty="0"/>
              <a:t>%40 Gazete Dergi Broşür</a:t>
            </a:r>
          </a:p>
          <a:p>
            <a:r>
              <a:rPr lang="tr-TR" b="1" dirty="0"/>
              <a:t>%50 TV-Radyo</a:t>
            </a:r>
          </a:p>
        </p:txBody>
      </p:sp>
      <p:sp>
        <p:nvSpPr>
          <p:cNvPr id="7" name="Metin kutusu 6"/>
          <p:cNvSpPr txBox="1"/>
          <p:nvPr/>
        </p:nvSpPr>
        <p:spPr>
          <a:xfrm>
            <a:off x="6771640" y="5308877"/>
            <a:ext cx="2804160" cy="646331"/>
          </a:xfrm>
          <a:prstGeom prst="rect">
            <a:avLst/>
          </a:prstGeom>
          <a:noFill/>
        </p:spPr>
        <p:txBody>
          <a:bodyPr wrap="square" rtlCol="0">
            <a:spAutoFit/>
          </a:bodyPr>
          <a:lstStyle/>
          <a:p>
            <a:r>
              <a:rPr lang="tr-TR" dirty="0"/>
              <a:t>%10 Google </a:t>
            </a:r>
            <a:r>
              <a:rPr lang="tr-TR" dirty="0" err="1"/>
              <a:t>Remarketing</a:t>
            </a:r>
            <a:endParaRPr lang="tr-TR" dirty="0"/>
          </a:p>
          <a:p>
            <a:r>
              <a:rPr lang="tr-TR" dirty="0"/>
              <a:t>%90 Satış kanalları</a:t>
            </a:r>
          </a:p>
        </p:txBody>
      </p:sp>
      <p:sp>
        <p:nvSpPr>
          <p:cNvPr id="8" name="Metin kutusu 7"/>
          <p:cNvSpPr txBox="1"/>
          <p:nvPr/>
        </p:nvSpPr>
        <p:spPr>
          <a:xfrm>
            <a:off x="5953760" y="1287733"/>
            <a:ext cx="2418080" cy="1200329"/>
          </a:xfrm>
          <a:prstGeom prst="rect">
            <a:avLst/>
          </a:prstGeom>
          <a:noFill/>
        </p:spPr>
        <p:txBody>
          <a:bodyPr wrap="square" rtlCol="0">
            <a:spAutoFit/>
          </a:bodyPr>
          <a:lstStyle/>
          <a:p>
            <a:r>
              <a:rPr lang="tr-TR" b="1" dirty="0"/>
              <a:t>Yayın</a:t>
            </a:r>
            <a:r>
              <a:rPr lang="tr-TR" dirty="0"/>
              <a:t>, %20 Dijital </a:t>
            </a:r>
          </a:p>
          <a:p>
            <a:r>
              <a:rPr lang="tr-TR" dirty="0"/>
              <a:t>% 10 </a:t>
            </a:r>
            <a:r>
              <a:rPr lang="tr-TR" dirty="0" err="1"/>
              <a:t>Outdoor</a:t>
            </a:r>
            <a:r>
              <a:rPr lang="tr-TR" dirty="0"/>
              <a:t> reklam</a:t>
            </a:r>
          </a:p>
          <a:p>
            <a:r>
              <a:rPr lang="tr-TR" dirty="0"/>
              <a:t>% 50 Yazılı basın</a:t>
            </a:r>
          </a:p>
          <a:p>
            <a:r>
              <a:rPr lang="tr-TR" dirty="0"/>
              <a:t>% 20 TV-radyo </a:t>
            </a:r>
          </a:p>
        </p:txBody>
      </p:sp>
      <p:sp>
        <p:nvSpPr>
          <p:cNvPr id="9" name="Metin kutusu 8"/>
          <p:cNvSpPr txBox="1"/>
          <p:nvPr/>
        </p:nvSpPr>
        <p:spPr>
          <a:xfrm>
            <a:off x="7310120" y="2561094"/>
            <a:ext cx="2123440" cy="1754326"/>
          </a:xfrm>
          <a:prstGeom prst="rect">
            <a:avLst/>
          </a:prstGeom>
          <a:noFill/>
        </p:spPr>
        <p:txBody>
          <a:bodyPr wrap="square" rtlCol="0">
            <a:spAutoFit/>
          </a:bodyPr>
          <a:lstStyle/>
          <a:p>
            <a:r>
              <a:rPr lang="tr-TR" dirty="0"/>
              <a:t>%30 Bayi kanalı</a:t>
            </a:r>
          </a:p>
          <a:p>
            <a:r>
              <a:rPr lang="tr-TR" dirty="0"/>
              <a:t>%20 E-ticaret /dijital pazarlama kanalı</a:t>
            </a:r>
          </a:p>
          <a:p>
            <a:r>
              <a:rPr lang="tr-TR" dirty="0"/>
              <a:t>% 40 VAR Kurumsal Müşteriler kanalı</a:t>
            </a:r>
          </a:p>
          <a:p>
            <a:r>
              <a:rPr lang="tr-TR" dirty="0"/>
              <a:t>%10 diğer</a:t>
            </a:r>
          </a:p>
        </p:txBody>
      </p:sp>
      <p:sp>
        <p:nvSpPr>
          <p:cNvPr id="10" name="Metin kutusu 9"/>
          <p:cNvSpPr txBox="1"/>
          <p:nvPr/>
        </p:nvSpPr>
        <p:spPr>
          <a:xfrm>
            <a:off x="5029200" y="6165502"/>
            <a:ext cx="2804160" cy="369332"/>
          </a:xfrm>
          <a:prstGeom prst="rect">
            <a:avLst/>
          </a:prstGeom>
          <a:noFill/>
        </p:spPr>
        <p:txBody>
          <a:bodyPr wrap="square" rtlCol="0">
            <a:spAutoFit/>
          </a:bodyPr>
          <a:lstStyle/>
          <a:p>
            <a:r>
              <a:rPr lang="tr-TR" dirty="0"/>
              <a:t>%100 Satış kanalları</a:t>
            </a:r>
          </a:p>
        </p:txBody>
      </p:sp>
      <p:sp>
        <p:nvSpPr>
          <p:cNvPr id="2" name="Metin kutusu 1"/>
          <p:cNvSpPr txBox="1"/>
          <p:nvPr/>
        </p:nvSpPr>
        <p:spPr>
          <a:xfrm>
            <a:off x="1676400" y="6221997"/>
            <a:ext cx="2164080" cy="646331"/>
          </a:xfrm>
          <a:prstGeom prst="rect">
            <a:avLst/>
          </a:prstGeom>
          <a:noFill/>
        </p:spPr>
        <p:txBody>
          <a:bodyPr wrap="square" rtlCol="0">
            <a:spAutoFit/>
          </a:bodyPr>
          <a:lstStyle/>
          <a:p>
            <a:r>
              <a:rPr lang="tr-TR" dirty="0"/>
              <a:t>%100 Şirket içi tüm departmanlar</a:t>
            </a:r>
          </a:p>
        </p:txBody>
      </p:sp>
      <p:sp>
        <p:nvSpPr>
          <p:cNvPr id="3" name="Metin kutusu 2"/>
          <p:cNvSpPr txBox="1"/>
          <p:nvPr/>
        </p:nvSpPr>
        <p:spPr>
          <a:xfrm>
            <a:off x="3921760" y="1127760"/>
            <a:ext cx="1188720" cy="923330"/>
          </a:xfrm>
          <a:prstGeom prst="rect">
            <a:avLst/>
          </a:prstGeom>
          <a:noFill/>
        </p:spPr>
        <p:txBody>
          <a:bodyPr wrap="square" rtlCol="0">
            <a:spAutoFit/>
          </a:bodyPr>
          <a:lstStyle/>
          <a:p>
            <a:r>
              <a:rPr lang="tr-TR" dirty="0"/>
              <a:t>%100 Basılı Medya</a:t>
            </a:r>
          </a:p>
        </p:txBody>
      </p:sp>
      <p:sp>
        <p:nvSpPr>
          <p:cNvPr id="11" name="Metin kutusu 10"/>
          <p:cNvSpPr txBox="1"/>
          <p:nvPr/>
        </p:nvSpPr>
        <p:spPr>
          <a:xfrm>
            <a:off x="1452880" y="1371263"/>
            <a:ext cx="1361440" cy="646331"/>
          </a:xfrm>
          <a:prstGeom prst="rect">
            <a:avLst/>
          </a:prstGeom>
          <a:noFill/>
        </p:spPr>
        <p:txBody>
          <a:bodyPr wrap="square" rtlCol="0">
            <a:spAutoFit/>
          </a:bodyPr>
          <a:lstStyle/>
          <a:p>
            <a:r>
              <a:rPr lang="tr-TR" b="1" dirty="0"/>
              <a:t>%100 Satış kadrosu</a:t>
            </a:r>
          </a:p>
        </p:txBody>
      </p:sp>
      <p:sp>
        <p:nvSpPr>
          <p:cNvPr id="13" name="Metin kutusu 12"/>
          <p:cNvSpPr txBox="1"/>
          <p:nvPr/>
        </p:nvSpPr>
        <p:spPr>
          <a:xfrm>
            <a:off x="447040" y="2723267"/>
            <a:ext cx="1361440" cy="923330"/>
          </a:xfrm>
          <a:prstGeom prst="rect">
            <a:avLst/>
          </a:prstGeom>
          <a:noFill/>
        </p:spPr>
        <p:txBody>
          <a:bodyPr wrap="square" rtlCol="0">
            <a:spAutoFit/>
          </a:bodyPr>
          <a:lstStyle/>
          <a:p>
            <a:r>
              <a:rPr lang="tr-TR" b="1" dirty="0"/>
              <a:t>%100 Satış / Pazarlama kadrosu</a:t>
            </a:r>
          </a:p>
        </p:txBody>
      </p:sp>
      <p:sp>
        <p:nvSpPr>
          <p:cNvPr id="14" name="5-Nokta Yıldız 13"/>
          <p:cNvSpPr/>
          <p:nvPr/>
        </p:nvSpPr>
        <p:spPr bwMode="auto">
          <a:xfrm>
            <a:off x="5303520" y="1561314"/>
            <a:ext cx="772160" cy="729861"/>
          </a:xfrm>
          <a:prstGeom prst="star5">
            <a:avLst/>
          </a:prstGeom>
          <a:solidFill>
            <a:srgbClr val="FFFF00"/>
          </a:solidFill>
          <a:ln w="12700">
            <a:solidFill>
              <a:srgbClr val="FFFF00"/>
            </a:solidFill>
            <a:round/>
            <a:headEnd/>
            <a:tailEnd/>
          </a:ln>
        </p:spPr>
        <p:txBody>
          <a:bodyPr rtlCol="0" anchor="ctr"/>
          <a:lstStyle/>
          <a:p>
            <a:pPr algn="ctr"/>
            <a:endParaRPr lang="tr-TR" dirty="0"/>
          </a:p>
        </p:txBody>
      </p:sp>
      <p:sp>
        <p:nvSpPr>
          <p:cNvPr id="15" name="5-Nokta Yıldız 14"/>
          <p:cNvSpPr/>
          <p:nvPr/>
        </p:nvSpPr>
        <p:spPr bwMode="auto">
          <a:xfrm>
            <a:off x="6431280" y="2708396"/>
            <a:ext cx="772160" cy="729861"/>
          </a:xfrm>
          <a:prstGeom prst="star5">
            <a:avLst/>
          </a:prstGeom>
          <a:solidFill>
            <a:srgbClr val="FFFF00"/>
          </a:solidFill>
          <a:ln w="12700">
            <a:solidFill>
              <a:srgbClr val="FFFF00"/>
            </a:solidFill>
            <a:round/>
            <a:headEnd/>
            <a:tailEnd/>
          </a:ln>
        </p:spPr>
        <p:txBody>
          <a:bodyPr rtlCol="0" anchor="ctr"/>
          <a:lstStyle/>
          <a:p>
            <a:pPr algn="ctr"/>
            <a:endParaRPr lang="tr-TR" dirty="0"/>
          </a:p>
        </p:txBody>
      </p:sp>
      <p:sp>
        <p:nvSpPr>
          <p:cNvPr id="16" name="5-Nokta Yıldız 15"/>
          <p:cNvSpPr/>
          <p:nvPr/>
        </p:nvSpPr>
        <p:spPr bwMode="auto">
          <a:xfrm>
            <a:off x="6537960" y="4315420"/>
            <a:ext cx="772160" cy="729861"/>
          </a:xfrm>
          <a:prstGeom prst="star5">
            <a:avLst/>
          </a:prstGeom>
          <a:solidFill>
            <a:srgbClr val="FFFF00"/>
          </a:solidFill>
          <a:ln w="12700">
            <a:solidFill>
              <a:srgbClr val="FFFF00"/>
            </a:solidFill>
            <a:round/>
            <a:headEnd/>
            <a:tailEnd/>
          </a:ln>
        </p:spPr>
        <p:txBody>
          <a:bodyPr rtlCol="0" anchor="ctr"/>
          <a:lstStyle/>
          <a:p>
            <a:pPr algn="ctr"/>
            <a:endParaRPr lang="tr-TR" dirty="0"/>
          </a:p>
        </p:txBody>
      </p:sp>
      <p:sp>
        <p:nvSpPr>
          <p:cNvPr id="17" name="5-Nokta Yıldız 16"/>
          <p:cNvSpPr/>
          <p:nvPr/>
        </p:nvSpPr>
        <p:spPr bwMode="auto">
          <a:xfrm>
            <a:off x="1676400" y="4202914"/>
            <a:ext cx="772160" cy="729861"/>
          </a:xfrm>
          <a:prstGeom prst="star5">
            <a:avLst/>
          </a:prstGeom>
          <a:solidFill>
            <a:srgbClr val="FFFF00"/>
          </a:solidFill>
          <a:ln w="12700">
            <a:solidFill>
              <a:srgbClr val="FFFF00"/>
            </a:solidFill>
            <a:round/>
            <a:headEnd/>
            <a:tailEnd/>
          </a:ln>
        </p:spPr>
        <p:txBody>
          <a:bodyPr rtlCol="0" anchor="ctr"/>
          <a:lstStyle/>
          <a:p>
            <a:pPr algn="ctr"/>
            <a:endParaRPr lang="tr-TR" dirty="0"/>
          </a:p>
        </p:txBody>
      </p:sp>
    </p:spTree>
    <p:extLst>
      <p:ext uri="{BB962C8B-B14F-4D97-AF65-F5344CB8AC3E}">
        <p14:creationId xmlns:p14="http://schemas.microsoft.com/office/powerpoint/2010/main" val="150602451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_text"/>
          <p:cNvSpPr txBox="1">
            <a:spLocks/>
          </p:cNvSpPr>
          <p:nvPr/>
        </p:nvSpPr>
        <p:spPr bwMode="gray">
          <a:xfrm>
            <a:off x="181610" y="2976246"/>
            <a:ext cx="6981190" cy="2337117"/>
          </a:xfrm>
          <a:prstGeom prst="rect">
            <a:avLst/>
          </a:prstGeom>
        </p:spPr>
        <p:txBody>
          <a:bodyPr vert="horz" lIns="0" tIns="0" rIns="0" bIns="0" rtlCol="0">
            <a:noAutofit/>
          </a:bodyPr>
          <a:lstStyle/>
          <a:p>
            <a:pPr lvl="0">
              <a:lnSpc>
                <a:spcPct val="95000"/>
              </a:lnSpc>
              <a:spcAft>
                <a:spcPts val="800"/>
              </a:spcAft>
              <a:defRPr/>
            </a:pPr>
            <a:r>
              <a:rPr kumimoji="0" lang="tr-TR" sz="4800" b="1" i="0" u="none" strike="noStrike" kern="1200" cap="none" spc="0" normalizeH="0" baseline="0" noProof="1">
                <a:ln>
                  <a:noFill/>
                </a:ln>
                <a:effectLst>
                  <a:outerShdw blurRad="38100" dist="38100" dir="2700000" algn="tl">
                    <a:srgbClr val="000000">
                      <a:alpha val="43137"/>
                    </a:srgbClr>
                  </a:outerShdw>
                </a:effectLst>
                <a:uLnTx/>
                <a:uFillTx/>
              </a:rPr>
              <a:t>Bütünleşik</a:t>
            </a:r>
            <a:r>
              <a:rPr kumimoji="0" lang="tr-TR" sz="4800" b="1" i="0" u="none" strike="noStrike" kern="1200" cap="none" spc="0" normalizeH="0" noProof="1">
                <a:ln>
                  <a:noFill/>
                </a:ln>
                <a:effectLst>
                  <a:outerShdw blurRad="38100" dist="38100" dir="2700000" algn="tl">
                    <a:srgbClr val="000000">
                      <a:alpha val="43137"/>
                    </a:srgbClr>
                  </a:outerShdw>
                </a:effectLst>
                <a:uLnTx/>
                <a:uFillTx/>
              </a:rPr>
              <a:t> pazarlama içinde "</a:t>
            </a:r>
            <a:r>
              <a:rPr kumimoji="0" lang="tr-TR" sz="4800" b="1" i="0" u="none" strike="noStrike" kern="1200" cap="none" spc="0" normalizeH="0" noProof="1">
                <a:ln>
                  <a:noFill/>
                </a:ln>
                <a:solidFill>
                  <a:srgbClr val="FF0000"/>
                </a:solidFill>
                <a:effectLst>
                  <a:outerShdw blurRad="38100" dist="38100" dir="2700000" algn="tl">
                    <a:srgbClr val="000000">
                      <a:alpha val="43137"/>
                    </a:srgbClr>
                  </a:outerShdw>
                </a:effectLst>
                <a:uLnTx/>
                <a:uFillTx/>
              </a:rPr>
              <a:t>nispeten düşük</a:t>
            </a:r>
            <a:r>
              <a:rPr kumimoji="0" lang="tr-TR" sz="4800" b="1" i="0" u="none" strike="noStrike" kern="1200" cap="none" spc="0" normalizeH="0" noProof="1">
                <a:ln>
                  <a:noFill/>
                </a:ln>
                <a:effectLst>
                  <a:outerShdw blurRad="38100" dist="38100" dir="2700000" algn="tl">
                    <a:srgbClr val="000000">
                      <a:alpha val="43137"/>
                    </a:srgbClr>
                  </a:outerShdw>
                </a:effectLst>
                <a:uLnTx/>
                <a:uFillTx/>
              </a:rPr>
              <a:t>" bir oran ile kullanılıyor</a:t>
            </a:r>
            <a:r>
              <a:rPr kumimoji="0" lang="tr-TR" sz="4800" b="1" i="0" u="none" strike="noStrike" kern="1200" cap="none" spc="0" normalizeH="0" noProof="1">
                <a:ln>
                  <a:noFill/>
                </a:ln>
                <a:effectLst/>
                <a:uLnTx/>
                <a:uFillTx/>
              </a:rPr>
              <a:t>.</a:t>
            </a:r>
            <a:endParaRPr kumimoji="0" lang="en-US" sz="4800" b="1" i="0" u="none" strike="noStrike" kern="1200" cap="none" spc="0" normalizeH="0" baseline="0" noProof="1">
              <a:ln>
                <a:noFill/>
              </a:ln>
              <a:effectLst/>
              <a:uLnTx/>
              <a:uFillTx/>
            </a:endParaRPr>
          </a:p>
        </p:txBody>
      </p:sp>
      <p:sp>
        <p:nvSpPr>
          <p:cNvPr id="40963" name="_h1"/>
          <p:cNvSpPr>
            <a:spLocks noGrp="1" noChangeArrowheads="1"/>
          </p:cNvSpPr>
          <p:nvPr>
            <p:ph type="title"/>
          </p:nvPr>
        </p:nvSpPr>
        <p:spPr bwMode="gray">
          <a:xfrm>
            <a:off x="181610" y="238539"/>
            <a:ext cx="8497092" cy="616455"/>
          </a:xfrm>
        </p:spPr>
        <p:txBody>
          <a:bodyPr/>
          <a:lstStyle/>
          <a:p>
            <a:r>
              <a:rPr lang="tr-TR" sz="6000" noProof="1">
                <a:effectLst>
                  <a:outerShdw blurRad="38100" dist="38100" dir="2700000" algn="tl">
                    <a:srgbClr val="000000">
                      <a:alpha val="43137"/>
                    </a:srgbClr>
                  </a:outerShdw>
                </a:effectLst>
              </a:rPr>
              <a:t>Dijital Pazarlama</a:t>
            </a:r>
            <a:endParaRPr lang="en-US" sz="6000" b="0" noProof="1">
              <a:effectLst>
                <a:outerShdw blurRad="38100" dist="38100" dir="2700000" algn="tl">
                  <a:srgbClr val="000000">
                    <a:alpha val="43137"/>
                  </a:srgbClr>
                </a:outerShdw>
              </a:effectLst>
              <a:cs typeface="Arial" charset="0"/>
            </a:endParaRPr>
          </a:p>
        </p:txBody>
      </p:sp>
      <p:sp>
        <p:nvSpPr>
          <p:cNvPr id="29" name="_h2"/>
          <p:cNvSpPr>
            <a:spLocks noGrp="1"/>
          </p:cNvSpPr>
          <p:nvPr>
            <p:ph type="body" sz="quarter" idx="13"/>
          </p:nvPr>
        </p:nvSpPr>
        <p:spPr bwMode="gray">
          <a:xfrm rot="20798517">
            <a:off x="1635090" y="682581"/>
            <a:ext cx="7317135" cy="1510956"/>
          </a:xfrm>
        </p:spPr>
        <p:txBody>
          <a:bodyPr/>
          <a:lstStyle/>
          <a:p>
            <a:r>
              <a:rPr lang="tr-TR" sz="13800" b="1" noProof="1">
                <a:solidFill>
                  <a:srgbClr val="FF0000"/>
                </a:solidFill>
                <a:effectLst>
                  <a:outerShdw blurRad="38100" dist="38100" dir="2700000" algn="tl">
                    <a:srgbClr val="000000">
                      <a:alpha val="43137"/>
                    </a:srgbClr>
                  </a:outerShdw>
                </a:effectLst>
                <a:latin typeface="Freestyle Script" panose="030804020302050B0404" pitchFamily="66" charset="0"/>
              </a:rPr>
              <a:t>Nasıl artırılır?</a:t>
            </a:r>
            <a:endParaRPr lang="en-US" sz="13800" b="1" noProof="1">
              <a:solidFill>
                <a:srgbClr val="FF0000"/>
              </a:solidFill>
              <a:effectLst>
                <a:outerShdw blurRad="38100" dist="38100" dir="2700000" algn="tl">
                  <a:srgbClr val="000000">
                    <a:alpha val="43137"/>
                  </a:srgbClr>
                </a:outerShdw>
              </a:effectLst>
              <a:latin typeface="Freestyle Script" panose="030804020302050B0404" pitchFamily="66" charset="0"/>
            </a:endParaRPr>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1920" y="4225372"/>
            <a:ext cx="5379719" cy="2632628"/>
          </a:xfrm>
          <a:prstGeom prst="rect">
            <a:avLst/>
          </a:prstGeom>
        </p:spPr>
      </p:pic>
    </p:spTree>
    <p:extLst>
      <p:ext uri="{BB962C8B-B14F-4D97-AF65-F5344CB8AC3E}">
        <p14:creationId xmlns:p14="http://schemas.microsoft.com/office/powerpoint/2010/main" val="10399024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7920" y="3749040"/>
            <a:ext cx="3603414" cy="2702560"/>
          </a:xfrm>
          <a:prstGeom prst="rect">
            <a:avLst/>
          </a:prstGeom>
        </p:spPr>
      </p:pic>
      <p:sp>
        <p:nvSpPr>
          <p:cNvPr id="23" name="_text"/>
          <p:cNvSpPr txBox="1">
            <a:spLocks/>
          </p:cNvSpPr>
          <p:nvPr/>
        </p:nvSpPr>
        <p:spPr bwMode="gray">
          <a:xfrm>
            <a:off x="181610" y="2976246"/>
            <a:ext cx="6981190" cy="2337117"/>
          </a:xfrm>
          <a:prstGeom prst="rect">
            <a:avLst/>
          </a:prstGeom>
        </p:spPr>
        <p:txBody>
          <a:bodyPr vert="horz" lIns="0" tIns="0" rIns="0" bIns="0" rtlCol="0">
            <a:noAutofit/>
          </a:bodyPr>
          <a:lstStyle/>
          <a:p>
            <a:pPr lvl="0">
              <a:lnSpc>
                <a:spcPct val="95000"/>
              </a:lnSpc>
              <a:spcAft>
                <a:spcPts val="800"/>
              </a:spcAft>
              <a:defRPr/>
            </a:pPr>
            <a:r>
              <a:rPr kumimoji="0" lang="tr-TR" sz="4400" b="1" i="0" u="none" strike="noStrike" kern="1200" cap="none" spc="0" normalizeH="0" baseline="0" noProof="1">
                <a:ln>
                  <a:noFill/>
                </a:ln>
                <a:effectLst>
                  <a:outerShdw blurRad="38100" dist="38100" dir="2700000" algn="tl">
                    <a:srgbClr val="000000">
                      <a:alpha val="43137"/>
                    </a:srgbClr>
                  </a:outerShdw>
                </a:effectLst>
                <a:uLnTx/>
                <a:uFillTx/>
              </a:rPr>
              <a:t>Kobilerin, tüm departmanlarının </a:t>
            </a:r>
          </a:p>
          <a:p>
            <a:pPr lvl="0">
              <a:lnSpc>
                <a:spcPct val="95000"/>
              </a:lnSpc>
              <a:spcAft>
                <a:spcPts val="800"/>
              </a:spcAft>
              <a:defRPr/>
            </a:pPr>
            <a:r>
              <a:rPr kumimoji="0" lang="tr-TR" sz="4400" b="1" i="0" u="none" strike="noStrike" kern="1200" cap="none" spc="0" normalizeH="0" baseline="0" noProof="1">
                <a:ln>
                  <a:noFill/>
                </a:ln>
                <a:effectLst>
                  <a:outerShdw blurRad="38100" dist="38100" dir="2700000" algn="tl">
                    <a:srgbClr val="000000">
                      <a:alpha val="43137"/>
                    </a:srgbClr>
                  </a:outerShdw>
                </a:effectLst>
                <a:uLnTx/>
                <a:uFillTx/>
              </a:rPr>
              <a:t>dijital ortamda </a:t>
            </a:r>
          </a:p>
          <a:p>
            <a:pPr lvl="0">
              <a:lnSpc>
                <a:spcPct val="95000"/>
              </a:lnSpc>
              <a:spcAft>
                <a:spcPts val="800"/>
              </a:spcAft>
              <a:defRPr/>
            </a:pPr>
            <a:r>
              <a:rPr kumimoji="0" lang="tr-TR" sz="4400" b="1" i="0" u="none" strike="noStrike" kern="1200" cap="none" spc="0" normalizeH="0" baseline="0" noProof="1">
                <a:ln>
                  <a:noFill/>
                </a:ln>
                <a:effectLst>
                  <a:outerShdw blurRad="38100" dist="38100" dir="2700000" algn="tl">
                    <a:srgbClr val="000000">
                      <a:alpha val="43137"/>
                    </a:srgbClr>
                  </a:outerShdw>
                </a:effectLst>
                <a:uLnTx/>
                <a:uFillTx/>
              </a:rPr>
              <a:t>tek bir yapıya dönüştürülmesi</a:t>
            </a:r>
            <a:endParaRPr kumimoji="0" lang="en-US" sz="4400" b="1" i="0" u="none" strike="noStrike" kern="1200" cap="none" spc="0" normalizeH="0" baseline="0" noProof="1">
              <a:ln>
                <a:noFill/>
              </a:ln>
              <a:effectLst>
                <a:outerShdw blurRad="38100" dist="38100" dir="2700000" algn="tl">
                  <a:srgbClr val="000000">
                    <a:alpha val="43137"/>
                  </a:srgbClr>
                </a:outerShdw>
              </a:effectLst>
              <a:uLnTx/>
              <a:uFillTx/>
            </a:endParaRPr>
          </a:p>
        </p:txBody>
      </p:sp>
      <p:sp>
        <p:nvSpPr>
          <p:cNvPr id="40963" name="_h1"/>
          <p:cNvSpPr>
            <a:spLocks noGrp="1" noChangeArrowheads="1"/>
          </p:cNvSpPr>
          <p:nvPr>
            <p:ph type="title"/>
          </p:nvPr>
        </p:nvSpPr>
        <p:spPr bwMode="gray">
          <a:xfrm>
            <a:off x="181610" y="238539"/>
            <a:ext cx="8497092" cy="616455"/>
          </a:xfrm>
        </p:spPr>
        <p:txBody>
          <a:bodyPr/>
          <a:lstStyle/>
          <a:p>
            <a:r>
              <a:rPr lang="tr-TR" sz="6000" noProof="1"/>
              <a:t>Kobilerin dijitalleşmesi</a:t>
            </a:r>
            <a:endParaRPr lang="en-US" sz="6000" b="0" noProof="1">
              <a:cs typeface="Arial" charset="0"/>
            </a:endParaRPr>
          </a:p>
        </p:txBody>
      </p:sp>
      <p:sp>
        <p:nvSpPr>
          <p:cNvPr id="29" name="_h2"/>
          <p:cNvSpPr>
            <a:spLocks noGrp="1"/>
          </p:cNvSpPr>
          <p:nvPr>
            <p:ph type="body" sz="quarter" idx="13"/>
          </p:nvPr>
        </p:nvSpPr>
        <p:spPr bwMode="gray">
          <a:xfrm rot="20798517">
            <a:off x="1815538" y="760322"/>
            <a:ext cx="8078057" cy="1510956"/>
          </a:xfrm>
        </p:spPr>
        <p:txBody>
          <a:bodyPr/>
          <a:lstStyle/>
          <a:p>
            <a:r>
              <a:rPr lang="tr-TR" sz="3600" b="1" noProof="1">
                <a:solidFill>
                  <a:srgbClr val="FF0000"/>
                </a:solidFill>
                <a:effectLst>
                  <a:outerShdw blurRad="38100" dist="38100" dir="2700000" algn="tl">
                    <a:srgbClr val="000000">
                      <a:alpha val="43137"/>
                    </a:srgbClr>
                  </a:outerShdw>
                </a:effectLst>
                <a:latin typeface="Adobe Garamond Pro Bold" pitchFamily="18" charset="-94"/>
              </a:rPr>
              <a:t>Dijital pazarlama’dan </a:t>
            </a:r>
          </a:p>
          <a:p>
            <a:r>
              <a:rPr lang="tr-TR" sz="3600" b="1" noProof="1">
                <a:solidFill>
                  <a:srgbClr val="FF0000"/>
                </a:solidFill>
                <a:effectLst>
                  <a:outerShdw blurRad="38100" dist="38100" dir="2700000" algn="tl">
                    <a:srgbClr val="000000">
                      <a:alpha val="43137"/>
                    </a:srgbClr>
                  </a:outerShdw>
                </a:effectLst>
                <a:latin typeface="Adobe Garamond Pro Bold" pitchFamily="18" charset="-94"/>
              </a:rPr>
              <a:t>Tüm departmanların dijitaleşmesine</a:t>
            </a:r>
            <a:endParaRPr lang="en-US" sz="3600" b="1" noProof="1">
              <a:solidFill>
                <a:srgbClr val="FF0000"/>
              </a:solidFill>
              <a:effectLst>
                <a:outerShdw blurRad="38100" dist="38100" dir="2700000" algn="tl">
                  <a:srgbClr val="000000">
                    <a:alpha val="43137"/>
                  </a:srgbClr>
                </a:outerShdw>
              </a:effectLst>
              <a:latin typeface="Adobe Garamond Pro Bold" pitchFamily="18" charset="-94"/>
            </a:endParaRPr>
          </a:p>
        </p:txBody>
      </p:sp>
    </p:spTree>
    <p:extLst>
      <p:ext uri="{BB962C8B-B14F-4D97-AF65-F5344CB8AC3E}">
        <p14:creationId xmlns:p14="http://schemas.microsoft.com/office/powerpoint/2010/main" val="23548440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5"/>
          <p:cNvSpPr>
            <a:spLocks noChangeArrowheads="1"/>
          </p:cNvSpPr>
          <p:nvPr/>
        </p:nvSpPr>
        <p:spPr bwMode="gray">
          <a:xfrm>
            <a:off x="0" y="2017714"/>
            <a:ext cx="9143999" cy="4840286"/>
          </a:xfrm>
          <a:prstGeom prst="rect">
            <a:avLst/>
          </a:prstGeom>
          <a:gradFill flip="none" rotWithShape="1">
            <a:gsLst>
              <a:gs pos="0">
                <a:srgbClr val="000000">
                  <a:alpha val="10000"/>
                </a:srgbClr>
              </a:gs>
              <a:gs pos="100000">
                <a:srgbClr val="FFFFFF">
                  <a:alpha val="0"/>
                </a:srgbClr>
              </a:gs>
            </a:gsLst>
            <a:lin ang="16200000" scaled="1"/>
            <a:tileRect/>
          </a:gradFill>
          <a:ln w="12700">
            <a:noFill/>
            <a:miter lim="800000"/>
            <a:headEnd/>
            <a:tailEnd/>
          </a:ln>
          <a:effectLst/>
        </p:spPr>
        <p:txBody>
          <a:bodyPr lIns="108000" tIns="108000" rIns="144000" bIns="72000"/>
          <a:lstStyle/>
          <a:p>
            <a:pPr marL="190500" indent="-190500">
              <a:lnSpc>
                <a:spcPct val="95000"/>
              </a:lnSpc>
              <a:spcAft>
                <a:spcPts val="800"/>
              </a:spcAft>
              <a:buClr>
                <a:srgbClr val="969696"/>
              </a:buClr>
              <a:buFont typeface="Wingdings" pitchFamily="2" charset="2"/>
              <a:buChar char="§"/>
              <a:defRPr/>
            </a:pPr>
            <a:endParaRPr lang="de-DE" noProof="1">
              <a:solidFill>
                <a:srgbClr val="000000"/>
              </a:solidFill>
              <a:cs typeface="Arial" charset="0"/>
            </a:endParaRPr>
          </a:p>
        </p:txBody>
      </p:sp>
      <p:pic>
        <p:nvPicPr>
          <p:cNvPr id="20" name="Picture 3" descr="Background2"/>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aturation sat="200000"/>
                    </a14:imgEffect>
                  </a14:imgLayer>
                </a14:imgProps>
              </a:ext>
            </a:extLst>
          </a:blip>
          <a:srcRect b="35375"/>
          <a:stretch/>
        </p:blipFill>
        <p:spPr bwMode="gray">
          <a:xfrm>
            <a:off x="0" y="0"/>
            <a:ext cx="9144000" cy="4431957"/>
          </a:xfrm>
          <a:prstGeom prst="rect">
            <a:avLst/>
          </a:prstGeom>
          <a:noFill/>
        </p:spPr>
      </p:pic>
      <p:sp>
        <p:nvSpPr>
          <p:cNvPr id="40963" name="_h1"/>
          <p:cNvSpPr>
            <a:spLocks noGrp="1" noChangeArrowheads="1"/>
          </p:cNvSpPr>
          <p:nvPr>
            <p:ph type="title"/>
          </p:nvPr>
        </p:nvSpPr>
        <p:spPr bwMode="gray"/>
        <p:txBody>
          <a:bodyPr/>
          <a:lstStyle/>
          <a:p>
            <a:r>
              <a:rPr lang="tr-TR" dirty="0"/>
              <a:t>Dijitalleşme Nedir? </a:t>
            </a:r>
            <a:r>
              <a:rPr lang="en-US" b="0" dirty="0"/>
              <a:t>– </a:t>
            </a:r>
            <a:r>
              <a:rPr lang="en-US" b="0" noProof="1"/>
              <a:t>Door To Nature</a:t>
            </a:r>
          </a:p>
        </p:txBody>
      </p:sp>
      <p:sp>
        <p:nvSpPr>
          <p:cNvPr id="29" name="_h2"/>
          <p:cNvSpPr>
            <a:spLocks noGrp="1"/>
          </p:cNvSpPr>
          <p:nvPr>
            <p:ph type="body" sz="quarter" idx="13"/>
          </p:nvPr>
        </p:nvSpPr>
        <p:spPr bwMode="gray"/>
        <p:txBody>
          <a:bodyPr/>
          <a:lstStyle/>
          <a:p>
            <a:r>
              <a:rPr lang="tr-TR" noProof="1"/>
              <a:t>Dijitalleşme neden daha hızlı karar vermenizi sağlar?</a:t>
            </a:r>
            <a:endParaRPr lang="en-US" noProof="1"/>
          </a:p>
        </p:txBody>
      </p:sp>
      <p:sp>
        <p:nvSpPr>
          <p:cNvPr id="23" name="_text"/>
          <p:cNvSpPr txBox="1">
            <a:spLocks/>
          </p:cNvSpPr>
          <p:nvPr/>
        </p:nvSpPr>
        <p:spPr bwMode="gray">
          <a:xfrm>
            <a:off x="323850" y="1554163"/>
            <a:ext cx="4969510" cy="4248150"/>
          </a:xfrm>
          <a:prstGeom prst="rect">
            <a:avLst/>
          </a:prstGeom>
        </p:spPr>
        <p:txBody>
          <a:bodyPr vert="horz" lIns="0" tIns="0" rIns="0" bIns="0" rtlCol="0">
            <a:noAutofit/>
          </a:bodyPr>
          <a:lstStyle/>
          <a:p>
            <a:pPr lvl="0">
              <a:lnSpc>
                <a:spcPct val="95000"/>
              </a:lnSpc>
              <a:spcAft>
                <a:spcPts val="800"/>
              </a:spcAft>
              <a:defRPr/>
            </a:pPr>
            <a:r>
              <a:rPr lang="tr-TR" sz="2400" noProof="1"/>
              <a:t>B</a:t>
            </a:r>
            <a:r>
              <a:rPr lang="en-US" sz="2400" noProof="1"/>
              <a:t>ir işletmenin dijitalleşmesi, veri veya veri kaynaklarının dijitalleştirilmesinin ötesinde, bir sürecin, algı ve yönetimin dijitalleştirilmesi olarak düşünülmelidir. Örneğin bir işletmenin dijitalleşmesi, eskiden elle veya analog yöntemlerle yönetilen süreçlerin dijital ortama, yani bilgisayar ortamına geçirilmesi ile kısıtlı değildir, ayrıca bu ortamın sunduğu yeni imkanların (örneğin iş zekası) daha verimli kullanılması ve bu ortama özel yeni problemlerin doğru yönetilmesini de içerir (Fichman 2014).</a:t>
            </a:r>
            <a:endParaRPr kumimoji="0" lang="en-US" sz="2400" b="0" i="0" u="none" strike="noStrike" kern="1200" cap="none" spc="0" normalizeH="0" baseline="0" noProof="1">
              <a:ln>
                <a:noFill/>
              </a:ln>
              <a:effectLst/>
              <a:uLnTx/>
              <a:uFillTx/>
            </a:endParaRPr>
          </a:p>
        </p:txBody>
      </p:sp>
      <p:grpSp>
        <p:nvGrpSpPr>
          <p:cNvPr id="3" name="Gruppieren 2"/>
          <p:cNvGrpSpPr/>
          <p:nvPr/>
        </p:nvGrpSpPr>
        <p:grpSpPr>
          <a:xfrm>
            <a:off x="4126656" y="1395413"/>
            <a:ext cx="4840662" cy="4248149"/>
            <a:chOff x="4126656" y="1395413"/>
            <a:chExt cx="4840662" cy="4248149"/>
          </a:xfrm>
        </p:grpSpPr>
        <p:pic>
          <p:nvPicPr>
            <p:cNvPr id="18" name="_effect" descr="C:\Users\marc.h\Desktop\Schatten-TEST.png"/>
            <p:cNvPicPr>
              <a:picLocks noChangeAspect="1" noChangeArrowheads="1"/>
            </p:cNvPicPr>
            <p:nvPr/>
          </p:nvPicPr>
          <p:blipFill>
            <a:blip r:embed="rId5" cstate="print"/>
            <a:srcRect/>
            <a:stretch>
              <a:fillRect/>
            </a:stretch>
          </p:blipFill>
          <p:spPr bwMode="gray">
            <a:xfrm>
              <a:off x="4126656" y="4915718"/>
              <a:ext cx="4840662" cy="727844"/>
            </a:xfrm>
            <a:prstGeom prst="rect">
              <a:avLst/>
            </a:prstGeom>
            <a:noFill/>
          </p:spPr>
        </p:pic>
        <p:grpSp>
          <p:nvGrpSpPr>
            <p:cNvPr id="2" name="Gruppieren 19"/>
            <p:cNvGrpSpPr/>
            <p:nvPr/>
          </p:nvGrpSpPr>
          <p:grpSpPr bwMode="gray">
            <a:xfrm>
              <a:off x="5626827" y="1395413"/>
              <a:ext cx="2113824" cy="4248149"/>
              <a:chOff x="2932113" y="138113"/>
              <a:chExt cx="3273425" cy="6578600"/>
            </a:xfrm>
          </p:grpSpPr>
          <p:sp>
            <p:nvSpPr>
              <p:cNvPr id="2054" name="Rectangle 6"/>
              <p:cNvSpPr>
                <a:spLocks noChangeArrowheads="1"/>
              </p:cNvSpPr>
              <p:nvPr/>
            </p:nvSpPr>
            <p:spPr bwMode="gray">
              <a:xfrm>
                <a:off x="2932113" y="476250"/>
                <a:ext cx="3273425" cy="5676900"/>
              </a:xfrm>
              <a:prstGeom prst="rect">
                <a:avLst/>
              </a:prstGeom>
              <a:gradFill flip="none" rotWithShape="1">
                <a:gsLst>
                  <a:gs pos="0">
                    <a:srgbClr val="D7D7D7"/>
                  </a:gs>
                  <a:gs pos="100000">
                    <a:srgbClr val="C8C8C8"/>
                  </a:gs>
                </a:gsLst>
                <a:lin ang="0" scaled="1"/>
                <a:tileRect/>
              </a:gradFill>
              <a:ln w="14288" cap="flat">
                <a:noFill/>
                <a:prstDash val="solid"/>
                <a:miter lim="800000"/>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de-DE"/>
              </a:p>
            </p:txBody>
          </p:sp>
          <p:sp>
            <p:nvSpPr>
              <p:cNvPr id="2055" name="Rectangle 7"/>
              <p:cNvSpPr>
                <a:spLocks noChangeArrowheads="1"/>
              </p:cNvSpPr>
              <p:nvPr/>
            </p:nvSpPr>
            <p:spPr bwMode="gray">
              <a:xfrm>
                <a:off x="3127375" y="630238"/>
                <a:ext cx="2884487" cy="5522913"/>
              </a:xfrm>
              <a:prstGeom prst="rect">
                <a:avLst/>
              </a:prstGeom>
              <a:solidFill>
                <a:srgbClr val="AFAFAF"/>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056" name="Rectangle 8"/>
              <p:cNvSpPr>
                <a:spLocks noChangeArrowheads="1"/>
              </p:cNvSpPr>
              <p:nvPr/>
            </p:nvSpPr>
            <p:spPr bwMode="gray">
              <a:xfrm>
                <a:off x="3165475" y="674688"/>
                <a:ext cx="2808287" cy="5478463"/>
              </a:xfrm>
              <a:prstGeom prst="rect">
                <a:avLst/>
              </a:prstGeom>
              <a:solidFill>
                <a:srgbClr val="FFFFFF"/>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057" name="Rectangle 9"/>
              <p:cNvSpPr>
                <a:spLocks noChangeArrowheads="1"/>
              </p:cNvSpPr>
              <p:nvPr/>
            </p:nvSpPr>
            <p:spPr bwMode="gray">
              <a:xfrm>
                <a:off x="3232150" y="741363"/>
                <a:ext cx="2673350" cy="5411788"/>
              </a:xfrm>
              <a:prstGeom prst="rect">
                <a:avLst/>
              </a:prstGeom>
              <a:solidFill>
                <a:srgbClr val="969696"/>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058" name="Rectangle 10"/>
              <p:cNvSpPr>
                <a:spLocks noChangeArrowheads="1"/>
              </p:cNvSpPr>
              <p:nvPr/>
            </p:nvSpPr>
            <p:spPr bwMode="gray">
              <a:xfrm>
                <a:off x="3297238" y="823913"/>
                <a:ext cx="2544762" cy="5329238"/>
              </a:xfrm>
              <a:prstGeom prst="rect">
                <a:avLst/>
              </a:prstGeom>
              <a:blipFill>
                <a:blip r:embed="rId6" cstate="print"/>
                <a:stretch>
                  <a:fillRect/>
                </a:stretch>
              </a:blipFill>
              <a:ln w="14288" cap="flat">
                <a:noFill/>
                <a:prstDash val="solid"/>
                <a:miter lim="800000"/>
                <a:headEnd/>
                <a:tailEnd/>
              </a:ln>
              <a:effectLst>
                <a:innerShdw blurRad="635000">
                  <a:prstClr val="black">
                    <a:alpha val="38000"/>
                  </a:prstClr>
                </a:innerShdw>
              </a:effectLst>
            </p:spPr>
            <p:txBody>
              <a:bodyPr vert="horz" wrap="square" lIns="91440" tIns="45720" rIns="91440" bIns="45720" numCol="1" anchor="t" anchorCtr="0" compatLnSpc="1">
                <a:prstTxWarp prst="textNoShape">
                  <a:avLst/>
                </a:prstTxWarp>
              </a:bodyPr>
              <a:lstStyle/>
              <a:p>
                <a:endParaRPr lang="de-DE"/>
              </a:p>
            </p:txBody>
          </p:sp>
          <p:sp>
            <p:nvSpPr>
              <p:cNvPr id="2059" name="Freeform 11"/>
              <p:cNvSpPr>
                <a:spLocks/>
              </p:cNvSpPr>
              <p:nvPr/>
            </p:nvSpPr>
            <p:spPr bwMode="gray">
              <a:xfrm>
                <a:off x="4383088" y="3138488"/>
                <a:ext cx="214312" cy="63500"/>
              </a:xfrm>
              <a:custGeom>
                <a:avLst/>
                <a:gdLst/>
                <a:ahLst/>
                <a:cxnLst>
                  <a:cxn ang="0">
                    <a:pos x="49" y="0"/>
                  </a:cxn>
                  <a:cxn ang="0">
                    <a:pos x="34" y="0"/>
                  </a:cxn>
                  <a:cxn ang="0">
                    <a:pos x="11" y="0"/>
                  </a:cxn>
                  <a:cxn ang="0">
                    <a:pos x="6" y="0"/>
                  </a:cxn>
                  <a:cxn ang="0">
                    <a:pos x="0" y="9"/>
                  </a:cxn>
                  <a:cxn ang="0">
                    <a:pos x="6" y="17"/>
                  </a:cxn>
                  <a:cxn ang="0">
                    <a:pos x="11" y="17"/>
                  </a:cxn>
                  <a:cxn ang="0">
                    <a:pos x="34" y="17"/>
                  </a:cxn>
                  <a:cxn ang="0">
                    <a:pos x="49" y="17"/>
                  </a:cxn>
                  <a:cxn ang="0">
                    <a:pos x="57" y="9"/>
                  </a:cxn>
                  <a:cxn ang="0">
                    <a:pos x="49" y="0"/>
                  </a:cxn>
                </a:cxnLst>
                <a:rect l="0" t="0" r="r" b="b"/>
                <a:pathLst>
                  <a:path w="57" h="17">
                    <a:moveTo>
                      <a:pt x="49" y="0"/>
                    </a:moveTo>
                    <a:cubicBezTo>
                      <a:pt x="34" y="0"/>
                      <a:pt x="34" y="0"/>
                      <a:pt x="34" y="0"/>
                    </a:cubicBezTo>
                    <a:cubicBezTo>
                      <a:pt x="11" y="0"/>
                      <a:pt x="11" y="0"/>
                      <a:pt x="11" y="0"/>
                    </a:cubicBezTo>
                    <a:cubicBezTo>
                      <a:pt x="6" y="0"/>
                      <a:pt x="6" y="0"/>
                      <a:pt x="6" y="0"/>
                    </a:cubicBezTo>
                    <a:cubicBezTo>
                      <a:pt x="1" y="0"/>
                      <a:pt x="0" y="4"/>
                      <a:pt x="0" y="9"/>
                    </a:cubicBezTo>
                    <a:cubicBezTo>
                      <a:pt x="0" y="13"/>
                      <a:pt x="1" y="17"/>
                      <a:pt x="6" y="17"/>
                    </a:cubicBezTo>
                    <a:cubicBezTo>
                      <a:pt x="11" y="17"/>
                      <a:pt x="11" y="17"/>
                      <a:pt x="11" y="17"/>
                    </a:cubicBezTo>
                    <a:cubicBezTo>
                      <a:pt x="34" y="17"/>
                      <a:pt x="34" y="17"/>
                      <a:pt x="34" y="17"/>
                    </a:cubicBezTo>
                    <a:cubicBezTo>
                      <a:pt x="49" y="17"/>
                      <a:pt x="49" y="17"/>
                      <a:pt x="49" y="17"/>
                    </a:cubicBezTo>
                    <a:cubicBezTo>
                      <a:pt x="54" y="17"/>
                      <a:pt x="57" y="13"/>
                      <a:pt x="57" y="9"/>
                    </a:cubicBezTo>
                    <a:cubicBezTo>
                      <a:pt x="57" y="4"/>
                      <a:pt x="54" y="0"/>
                      <a:pt x="49" y="0"/>
                    </a:cubicBezTo>
                    <a:close/>
                  </a:path>
                </a:pathLst>
              </a:custGeom>
              <a:gradFill flip="none" rotWithShape="1">
                <a:gsLst>
                  <a:gs pos="0">
                    <a:srgbClr val="AFAFAF"/>
                  </a:gs>
                  <a:gs pos="100000">
                    <a:srgbClr val="C8C8C8"/>
                  </a:gs>
                </a:gsLst>
                <a:lin ang="0" scaled="1"/>
                <a:tileRect/>
              </a:gra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060" name="Freeform 12"/>
              <p:cNvSpPr>
                <a:spLocks/>
              </p:cNvSpPr>
              <p:nvPr/>
            </p:nvSpPr>
            <p:spPr bwMode="gray">
              <a:xfrm>
                <a:off x="4605338" y="138113"/>
                <a:ext cx="1233487" cy="6578600"/>
              </a:xfrm>
              <a:custGeom>
                <a:avLst/>
                <a:gdLst/>
                <a:ahLst/>
                <a:cxnLst>
                  <a:cxn ang="0">
                    <a:pos x="777" y="3770"/>
                  </a:cxn>
                  <a:cxn ang="0">
                    <a:pos x="0" y="4144"/>
                  </a:cxn>
                  <a:cxn ang="0">
                    <a:pos x="0" y="0"/>
                  </a:cxn>
                  <a:cxn ang="0">
                    <a:pos x="777" y="390"/>
                  </a:cxn>
                  <a:cxn ang="0">
                    <a:pos x="777" y="3770"/>
                  </a:cxn>
                </a:cxnLst>
                <a:rect l="0" t="0" r="r" b="b"/>
                <a:pathLst>
                  <a:path w="777" h="4144">
                    <a:moveTo>
                      <a:pt x="777" y="3770"/>
                    </a:moveTo>
                    <a:lnTo>
                      <a:pt x="0" y="4144"/>
                    </a:lnTo>
                    <a:lnTo>
                      <a:pt x="0" y="0"/>
                    </a:lnTo>
                    <a:lnTo>
                      <a:pt x="777" y="390"/>
                    </a:lnTo>
                    <a:lnTo>
                      <a:pt x="777" y="3770"/>
                    </a:lnTo>
                    <a:close/>
                  </a:path>
                </a:pathLst>
              </a:custGeom>
              <a:gradFill flip="none" rotWithShape="1">
                <a:gsLst>
                  <a:gs pos="83000">
                    <a:srgbClr val="FFFFFF"/>
                  </a:gs>
                  <a:gs pos="0">
                    <a:srgbClr val="C8C8C8"/>
                  </a:gs>
                </a:gsLst>
                <a:lin ang="5400000" scaled="0"/>
                <a:tileRect/>
              </a:gradFill>
              <a:ln w="14288" cap="flat">
                <a:noFill/>
                <a:prstDash val="solid"/>
                <a:miter lim="800000"/>
                <a:headEnd/>
                <a:tailEnd/>
              </a:ln>
              <a:effectLst>
                <a:innerShdw blurRad="63500" dist="50800">
                  <a:prstClr val="black">
                    <a:alpha val="25000"/>
                  </a:prstClr>
                </a:innerShdw>
              </a:effectLst>
            </p:spPr>
            <p:txBody>
              <a:bodyPr vert="horz" wrap="square" lIns="91440" tIns="45720" rIns="91440" bIns="45720" numCol="1" anchor="t" anchorCtr="0" compatLnSpc="1">
                <a:prstTxWarp prst="textNoShape">
                  <a:avLst/>
                </a:prstTxWarp>
              </a:bodyPr>
              <a:lstStyle/>
              <a:p>
                <a:endParaRPr lang="de-DE"/>
              </a:p>
            </p:txBody>
          </p:sp>
          <p:sp>
            <p:nvSpPr>
              <p:cNvPr id="2061" name="Freeform 13"/>
              <p:cNvSpPr>
                <a:spLocks/>
              </p:cNvSpPr>
              <p:nvPr/>
            </p:nvSpPr>
            <p:spPr bwMode="gray">
              <a:xfrm>
                <a:off x="4492625" y="138113"/>
                <a:ext cx="112712" cy="6578600"/>
              </a:xfrm>
              <a:custGeom>
                <a:avLst/>
                <a:gdLst/>
                <a:ahLst/>
                <a:cxnLst>
                  <a:cxn ang="0">
                    <a:pos x="0" y="4125"/>
                  </a:cxn>
                  <a:cxn ang="0">
                    <a:pos x="71" y="4144"/>
                  </a:cxn>
                  <a:cxn ang="0">
                    <a:pos x="71" y="0"/>
                  </a:cxn>
                  <a:cxn ang="0">
                    <a:pos x="0" y="21"/>
                  </a:cxn>
                  <a:cxn ang="0">
                    <a:pos x="0" y="4125"/>
                  </a:cxn>
                </a:cxnLst>
                <a:rect l="0" t="0" r="r" b="b"/>
                <a:pathLst>
                  <a:path w="71" h="4144">
                    <a:moveTo>
                      <a:pt x="0" y="4125"/>
                    </a:moveTo>
                    <a:lnTo>
                      <a:pt x="71" y="4144"/>
                    </a:lnTo>
                    <a:lnTo>
                      <a:pt x="71" y="0"/>
                    </a:lnTo>
                    <a:lnTo>
                      <a:pt x="0" y="21"/>
                    </a:lnTo>
                    <a:lnTo>
                      <a:pt x="0" y="4125"/>
                    </a:lnTo>
                    <a:close/>
                  </a:path>
                </a:pathLst>
              </a:custGeom>
              <a:gradFill flip="none" rotWithShape="1">
                <a:gsLst>
                  <a:gs pos="0">
                    <a:srgbClr val="D7D7D7"/>
                  </a:gs>
                  <a:gs pos="100000">
                    <a:srgbClr val="C8C8C8"/>
                  </a:gs>
                </a:gsLst>
                <a:lin ang="0" scaled="1"/>
                <a:tileRect/>
              </a:gra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062" name="Freeform 14"/>
              <p:cNvSpPr>
                <a:spLocks/>
              </p:cNvSpPr>
              <p:nvPr/>
            </p:nvSpPr>
            <p:spPr bwMode="gray">
              <a:xfrm>
                <a:off x="4706938" y="3074988"/>
                <a:ext cx="107950" cy="484188"/>
              </a:xfrm>
              <a:custGeom>
                <a:avLst/>
                <a:gdLst/>
                <a:ahLst/>
                <a:cxnLst>
                  <a:cxn ang="0">
                    <a:pos x="68" y="297"/>
                  </a:cxn>
                  <a:cxn ang="0">
                    <a:pos x="0" y="305"/>
                  </a:cxn>
                  <a:cxn ang="0">
                    <a:pos x="0" y="0"/>
                  </a:cxn>
                  <a:cxn ang="0">
                    <a:pos x="68" y="7"/>
                  </a:cxn>
                  <a:cxn ang="0">
                    <a:pos x="68" y="297"/>
                  </a:cxn>
                </a:cxnLst>
                <a:rect l="0" t="0" r="r" b="b"/>
                <a:pathLst>
                  <a:path w="68" h="305">
                    <a:moveTo>
                      <a:pt x="68" y="297"/>
                    </a:moveTo>
                    <a:lnTo>
                      <a:pt x="0" y="305"/>
                    </a:lnTo>
                    <a:lnTo>
                      <a:pt x="0" y="0"/>
                    </a:lnTo>
                    <a:lnTo>
                      <a:pt x="68" y="7"/>
                    </a:lnTo>
                    <a:lnTo>
                      <a:pt x="68" y="297"/>
                    </a:lnTo>
                    <a:close/>
                  </a:path>
                </a:pathLst>
              </a:custGeom>
              <a:gradFill flip="none" rotWithShape="1">
                <a:gsLst>
                  <a:gs pos="0">
                    <a:srgbClr val="AFAFAF"/>
                  </a:gs>
                  <a:gs pos="100000">
                    <a:srgbClr val="C8C8C8"/>
                  </a:gs>
                </a:gsLst>
                <a:lin ang="0" scaled="1"/>
                <a:tileRect/>
              </a:gra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063" name="Freeform 15"/>
              <p:cNvSpPr>
                <a:spLocks/>
              </p:cNvSpPr>
              <p:nvPr/>
            </p:nvSpPr>
            <p:spPr bwMode="gray">
              <a:xfrm>
                <a:off x="4748213" y="3138488"/>
                <a:ext cx="123825" cy="63500"/>
              </a:xfrm>
              <a:custGeom>
                <a:avLst/>
                <a:gdLst/>
                <a:ahLst/>
                <a:cxnLst>
                  <a:cxn ang="0">
                    <a:pos x="33" y="0"/>
                  </a:cxn>
                  <a:cxn ang="0">
                    <a:pos x="10" y="0"/>
                  </a:cxn>
                  <a:cxn ang="0">
                    <a:pos x="5" y="0"/>
                  </a:cxn>
                  <a:cxn ang="0">
                    <a:pos x="5" y="17"/>
                  </a:cxn>
                  <a:cxn ang="0">
                    <a:pos x="10" y="17"/>
                  </a:cxn>
                  <a:cxn ang="0">
                    <a:pos x="33" y="17"/>
                  </a:cxn>
                  <a:cxn ang="0">
                    <a:pos x="33" y="0"/>
                  </a:cxn>
                </a:cxnLst>
                <a:rect l="0" t="0" r="r" b="b"/>
                <a:pathLst>
                  <a:path w="33" h="17">
                    <a:moveTo>
                      <a:pt x="33" y="0"/>
                    </a:moveTo>
                    <a:cubicBezTo>
                      <a:pt x="10" y="0"/>
                      <a:pt x="10" y="0"/>
                      <a:pt x="10" y="0"/>
                    </a:cubicBezTo>
                    <a:cubicBezTo>
                      <a:pt x="5" y="0"/>
                      <a:pt x="5" y="0"/>
                      <a:pt x="5" y="0"/>
                    </a:cubicBezTo>
                    <a:cubicBezTo>
                      <a:pt x="0" y="0"/>
                      <a:pt x="0" y="17"/>
                      <a:pt x="5" y="17"/>
                    </a:cubicBezTo>
                    <a:cubicBezTo>
                      <a:pt x="10" y="17"/>
                      <a:pt x="10" y="17"/>
                      <a:pt x="10" y="17"/>
                    </a:cubicBezTo>
                    <a:cubicBezTo>
                      <a:pt x="33" y="17"/>
                      <a:pt x="33" y="17"/>
                      <a:pt x="33" y="17"/>
                    </a:cubicBezTo>
                    <a:lnTo>
                      <a:pt x="33" y="0"/>
                    </a:lnTo>
                    <a:close/>
                  </a:path>
                </a:pathLst>
              </a:custGeom>
              <a:gradFill flip="none" rotWithShape="1">
                <a:gsLst>
                  <a:gs pos="0">
                    <a:srgbClr val="AFAFAF"/>
                  </a:gs>
                  <a:gs pos="100000">
                    <a:srgbClr val="C8C8C8"/>
                  </a:gs>
                </a:gsLst>
                <a:lin ang="0" scaled="1"/>
                <a:tileRect/>
              </a:gra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064" name="Freeform 16"/>
              <p:cNvSpPr>
                <a:spLocks/>
              </p:cNvSpPr>
              <p:nvPr/>
            </p:nvSpPr>
            <p:spPr bwMode="gray">
              <a:xfrm>
                <a:off x="4811713" y="3138488"/>
                <a:ext cx="217487" cy="63500"/>
              </a:xfrm>
              <a:custGeom>
                <a:avLst/>
                <a:gdLst/>
                <a:ahLst/>
                <a:cxnLst>
                  <a:cxn ang="0">
                    <a:pos x="49" y="0"/>
                  </a:cxn>
                  <a:cxn ang="0">
                    <a:pos x="35" y="0"/>
                  </a:cxn>
                  <a:cxn ang="0">
                    <a:pos x="12" y="0"/>
                  </a:cxn>
                  <a:cxn ang="0">
                    <a:pos x="6" y="0"/>
                  </a:cxn>
                  <a:cxn ang="0">
                    <a:pos x="0" y="9"/>
                  </a:cxn>
                  <a:cxn ang="0">
                    <a:pos x="6" y="17"/>
                  </a:cxn>
                  <a:cxn ang="0">
                    <a:pos x="12" y="17"/>
                  </a:cxn>
                  <a:cxn ang="0">
                    <a:pos x="35" y="17"/>
                  </a:cxn>
                  <a:cxn ang="0">
                    <a:pos x="49" y="17"/>
                  </a:cxn>
                  <a:cxn ang="0">
                    <a:pos x="58" y="9"/>
                  </a:cxn>
                  <a:cxn ang="0">
                    <a:pos x="49" y="0"/>
                  </a:cxn>
                </a:cxnLst>
                <a:rect l="0" t="0" r="r" b="b"/>
                <a:pathLst>
                  <a:path w="58" h="17">
                    <a:moveTo>
                      <a:pt x="49" y="0"/>
                    </a:moveTo>
                    <a:cubicBezTo>
                      <a:pt x="35" y="0"/>
                      <a:pt x="35" y="0"/>
                      <a:pt x="35" y="0"/>
                    </a:cubicBezTo>
                    <a:cubicBezTo>
                      <a:pt x="12" y="0"/>
                      <a:pt x="12" y="0"/>
                      <a:pt x="12" y="0"/>
                    </a:cubicBezTo>
                    <a:cubicBezTo>
                      <a:pt x="6" y="0"/>
                      <a:pt x="6" y="0"/>
                      <a:pt x="6" y="0"/>
                    </a:cubicBezTo>
                    <a:cubicBezTo>
                      <a:pt x="2" y="0"/>
                      <a:pt x="0" y="4"/>
                      <a:pt x="0" y="9"/>
                    </a:cubicBezTo>
                    <a:cubicBezTo>
                      <a:pt x="0" y="13"/>
                      <a:pt x="2" y="17"/>
                      <a:pt x="6" y="17"/>
                    </a:cubicBezTo>
                    <a:cubicBezTo>
                      <a:pt x="12" y="17"/>
                      <a:pt x="12" y="17"/>
                      <a:pt x="12" y="17"/>
                    </a:cubicBezTo>
                    <a:cubicBezTo>
                      <a:pt x="35" y="17"/>
                      <a:pt x="35" y="17"/>
                      <a:pt x="35" y="17"/>
                    </a:cubicBezTo>
                    <a:cubicBezTo>
                      <a:pt x="49" y="17"/>
                      <a:pt x="49" y="17"/>
                      <a:pt x="49" y="17"/>
                    </a:cubicBezTo>
                    <a:cubicBezTo>
                      <a:pt x="54" y="17"/>
                      <a:pt x="58" y="13"/>
                      <a:pt x="58" y="9"/>
                    </a:cubicBezTo>
                    <a:cubicBezTo>
                      <a:pt x="58" y="4"/>
                      <a:pt x="54" y="0"/>
                      <a:pt x="49" y="0"/>
                    </a:cubicBezTo>
                    <a:close/>
                  </a:path>
                </a:pathLst>
              </a:custGeom>
              <a:gradFill flip="none" rotWithShape="1">
                <a:gsLst>
                  <a:gs pos="0">
                    <a:srgbClr val="AFAFAF"/>
                  </a:gs>
                  <a:gs pos="100000">
                    <a:srgbClr val="C8C8C8"/>
                  </a:gs>
                </a:gsLst>
                <a:lin ang="0" scaled="1"/>
                <a:tileRect/>
              </a:gra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grpSp>
      </p:grpSp>
    </p:spTree>
    <p:extLst>
      <p:ext uri="{BB962C8B-B14F-4D97-AF65-F5344CB8AC3E}">
        <p14:creationId xmlns:p14="http://schemas.microsoft.com/office/powerpoint/2010/main" val="329942808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5"/>
          <p:cNvSpPr>
            <a:spLocks noChangeArrowheads="1"/>
          </p:cNvSpPr>
          <p:nvPr/>
        </p:nvSpPr>
        <p:spPr bwMode="gray">
          <a:xfrm>
            <a:off x="1017917" y="-2028075"/>
            <a:ext cx="9143999" cy="4840286"/>
          </a:xfrm>
          <a:prstGeom prst="rect">
            <a:avLst/>
          </a:prstGeom>
          <a:gradFill flip="none" rotWithShape="1">
            <a:gsLst>
              <a:gs pos="0">
                <a:srgbClr val="000000">
                  <a:alpha val="10000"/>
                </a:srgbClr>
              </a:gs>
              <a:gs pos="100000">
                <a:srgbClr val="FFFFFF">
                  <a:alpha val="0"/>
                </a:srgbClr>
              </a:gs>
            </a:gsLst>
            <a:lin ang="16200000" scaled="1"/>
            <a:tileRect/>
          </a:gradFill>
          <a:ln w="12700">
            <a:noFill/>
            <a:miter lim="800000"/>
            <a:headEnd/>
            <a:tailEnd/>
          </a:ln>
          <a:effectLst/>
        </p:spPr>
        <p:txBody>
          <a:bodyPr lIns="108000" tIns="108000" rIns="144000" bIns="72000"/>
          <a:lstStyle/>
          <a:p>
            <a:pPr marL="190500" indent="-190500">
              <a:lnSpc>
                <a:spcPct val="95000"/>
              </a:lnSpc>
              <a:spcAft>
                <a:spcPts val="800"/>
              </a:spcAft>
              <a:buClr>
                <a:srgbClr val="969696"/>
              </a:buClr>
              <a:buFont typeface="Wingdings" pitchFamily="2" charset="2"/>
              <a:buChar char="§"/>
              <a:defRPr/>
            </a:pPr>
            <a:endParaRPr lang="de-DE" noProof="1">
              <a:solidFill>
                <a:srgbClr val="000000"/>
              </a:solidFill>
              <a:cs typeface="Arial" charset="0"/>
            </a:endParaRPr>
          </a:p>
        </p:txBody>
      </p:sp>
      <p:sp>
        <p:nvSpPr>
          <p:cNvPr id="23" name="_text"/>
          <p:cNvSpPr txBox="1">
            <a:spLocks/>
          </p:cNvSpPr>
          <p:nvPr/>
        </p:nvSpPr>
        <p:spPr bwMode="gray">
          <a:xfrm>
            <a:off x="323850" y="1554163"/>
            <a:ext cx="5266066" cy="4248150"/>
          </a:xfrm>
          <a:prstGeom prst="rect">
            <a:avLst/>
          </a:prstGeom>
        </p:spPr>
        <p:txBody>
          <a:bodyPr vert="horz" lIns="0" tIns="0" rIns="0" bIns="0" rtlCol="0">
            <a:noAutofit/>
          </a:bodyPr>
          <a:lstStyle/>
          <a:p>
            <a:pPr lvl="0">
              <a:lnSpc>
                <a:spcPct val="95000"/>
              </a:lnSpc>
              <a:spcAft>
                <a:spcPts val="800"/>
              </a:spcAft>
              <a:defRPr/>
            </a:pPr>
            <a:r>
              <a:rPr lang="tr-TR" sz="2800" noProof="1"/>
              <a:t>D</a:t>
            </a:r>
            <a:r>
              <a:rPr lang="en-US" sz="2800" noProof="1"/>
              <a:t>ijitalleşmiş verilerin kaynağı ile ilgisi kopup dijital ortama geçirildikten sonra </a:t>
            </a:r>
            <a:r>
              <a:rPr lang="en-US" sz="2800" b="1" noProof="1">
                <a:solidFill>
                  <a:srgbClr val="FF0000"/>
                </a:solidFill>
              </a:rPr>
              <a:t>bu verilerin kendilerine özel bazı özellikleri de doğar. </a:t>
            </a:r>
            <a:endParaRPr lang="tr-TR" sz="2800" b="1" noProof="1">
              <a:solidFill>
                <a:srgbClr val="FF0000"/>
              </a:solidFill>
            </a:endParaRPr>
          </a:p>
          <a:p>
            <a:pPr lvl="0">
              <a:lnSpc>
                <a:spcPct val="95000"/>
              </a:lnSpc>
              <a:spcAft>
                <a:spcPts val="800"/>
              </a:spcAft>
              <a:defRPr/>
            </a:pPr>
            <a:r>
              <a:rPr lang="en-US" sz="2800" noProof="1"/>
              <a:t>Örneğin dijital verilerin </a:t>
            </a:r>
            <a:r>
              <a:rPr lang="en-US" sz="2800" noProof="1">
                <a:solidFill>
                  <a:srgbClr val="FF0000"/>
                </a:solidFill>
              </a:rPr>
              <a:t>programlanabilirliği</a:t>
            </a:r>
            <a:r>
              <a:rPr lang="en-US" sz="2800" noProof="1"/>
              <a:t>, </a:t>
            </a:r>
            <a:r>
              <a:rPr lang="en-US" sz="2800" noProof="1">
                <a:solidFill>
                  <a:srgbClr val="00CC00"/>
                </a:solidFill>
              </a:rPr>
              <a:t>saklanabilirliğ</a:t>
            </a:r>
            <a:r>
              <a:rPr lang="en-US" sz="2800" noProof="1"/>
              <a:t>i, </a:t>
            </a:r>
            <a:r>
              <a:rPr lang="en-US" sz="2800" noProof="1">
                <a:solidFill>
                  <a:srgbClr val="FF9900"/>
                </a:solidFill>
              </a:rPr>
              <a:t>ilişkilendirilebilirliği</a:t>
            </a:r>
            <a:r>
              <a:rPr lang="en-US" sz="2800" noProof="1"/>
              <a:t>, </a:t>
            </a:r>
            <a:r>
              <a:rPr lang="en-US" sz="2800" noProof="1">
                <a:solidFill>
                  <a:srgbClr val="FF0000"/>
                </a:solidFill>
              </a:rPr>
              <a:t>iletilebilirliği</a:t>
            </a:r>
            <a:r>
              <a:rPr lang="en-US" sz="2800" noProof="1"/>
              <a:t>, </a:t>
            </a:r>
            <a:r>
              <a:rPr lang="en-US" sz="2800" noProof="1">
                <a:solidFill>
                  <a:srgbClr val="00CC00"/>
                </a:solidFill>
              </a:rPr>
              <a:t>atfedilebilirliği</a:t>
            </a:r>
            <a:r>
              <a:rPr lang="en-US" sz="2800" noProof="1"/>
              <a:t> gibi çok sayıda dijital özellikten bahsetmek mümkündür (Yoo 2009).</a:t>
            </a:r>
            <a:endParaRPr kumimoji="0" lang="en-US" sz="2800" b="0" i="0" u="none" strike="noStrike" kern="1200" cap="none" spc="0" normalizeH="0" baseline="0" noProof="1">
              <a:ln>
                <a:noFill/>
              </a:ln>
              <a:effectLst/>
              <a:uLnTx/>
              <a:uFillTx/>
            </a:endParaRPr>
          </a:p>
        </p:txBody>
      </p:sp>
      <p:sp>
        <p:nvSpPr>
          <p:cNvPr id="40963" name="_h1"/>
          <p:cNvSpPr>
            <a:spLocks noGrp="1" noChangeArrowheads="1"/>
          </p:cNvSpPr>
          <p:nvPr>
            <p:ph type="title"/>
          </p:nvPr>
        </p:nvSpPr>
        <p:spPr bwMode="gray"/>
        <p:txBody>
          <a:bodyPr/>
          <a:lstStyle/>
          <a:p>
            <a:r>
              <a:rPr lang="tr-TR" noProof="1"/>
              <a:t>Veri dijitalleşince ne olur?</a:t>
            </a:r>
            <a:endParaRPr lang="en-US" b="0" noProof="1">
              <a:cs typeface="Arial" charset="0"/>
            </a:endParaRPr>
          </a:p>
        </p:txBody>
      </p:sp>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7460" y="1098717"/>
            <a:ext cx="3298789" cy="4068505"/>
          </a:xfrm>
          <a:prstGeom prst="rect">
            <a:avLst/>
          </a:prstGeom>
        </p:spPr>
      </p:pic>
    </p:spTree>
    <p:extLst>
      <p:ext uri="{BB962C8B-B14F-4D97-AF65-F5344CB8AC3E}">
        <p14:creationId xmlns:p14="http://schemas.microsoft.com/office/powerpoint/2010/main" val="311163585"/>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5"/>
          <p:cNvSpPr>
            <a:spLocks noChangeArrowheads="1"/>
          </p:cNvSpPr>
          <p:nvPr/>
        </p:nvSpPr>
        <p:spPr bwMode="gray">
          <a:xfrm>
            <a:off x="-67726" y="2127863"/>
            <a:ext cx="9143999" cy="4840286"/>
          </a:xfrm>
          <a:prstGeom prst="rect">
            <a:avLst/>
          </a:prstGeom>
          <a:gradFill flip="none" rotWithShape="1">
            <a:gsLst>
              <a:gs pos="0">
                <a:srgbClr val="000000">
                  <a:alpha val="10000"/>
                </a:srgbClr>
              </a:gs>
              <a:gs pos="100000">
                <a:srgbClr val="FFFFFF">
                  <a:alpha val="0"/>
                </a:srgbClr>
              </a:gs>
            </a:gsLst>
            <a:lin ang="16200000" scaled="1"/>
            <a:tileRect/>
          </a:gradFill>
          <a:ln w="12700">
            <a:noFill/>
            <a:miter lim="800000"/>
            <a:headEnd/>
            <a:tailEnd/>
          </a:ln>
          <a:effectLst/>
        </p:spPr>
        <p:txBody>
          <a:bodyPr lIns="108000" tIns="108000" rIns="144000" bIns="72000"/>
          <a:lstStyle/>
          <a:p>
            <a:pPr marL="190500" indent="-190500">
              <a:lnSpc>
                <a:spcPct val="95000"/>
              </a:lnSpc>
              <a:spcAft>
                <a:spcPts val="800"/>
              </a:spcAft>
              <a:buClr>
                <a:srgbClr val="969696"/>
              </a:buClr>
              <a:buFont typeface="Wingdings" pitchFamily="2" charset="2"/>
              <a:buChar char="§"/>
              <a:defRPr/>
            </a:pPr>
            <a:endParaRPr lang="de-DE" noProof="1">
              <a:solidFill>
                <a:srgbClr val="000000"/>
              </a:solidFill>
              <a:cs typeface="Arial" charset="0"/>
            </a:endParaRPr>
          </a:p>
        </p:txBody>
      </p:sp>
      <p:grpSp>
        <p:nvGrpSpPr>
          <p:cNvPr id="58" name="Gruppieren 57"/>
          <p:cNvGrpSpPr/>
          <p:nvPr/>
        </p:nvGrpSpPr>
        <p:grpSpPr bwMode="gray">
          <a:xfrm>
            <a:off x="1927773" y="2703285"/>
            <a:ext cx="5407824" cy="3261381"/>
            <a:chOff x="2122182" y="2882900"/>
            <a:chExt cx="5121480" cy="3088693"/>
          </a:xfrm>
        </p:grpSpPr>
        <p:sp>
          <p:nvSpPr>
            <p:cNvPr id="61" name="_effect" descr="© INSCALE GmbH, 26.05.2010&#10;http://www.presentationload.com/"/>
            <p:cNvSpPr/>
            <p:nvPr/>
          </p:nvSpPr>
          <p:spPr bwMode="gray">
            <a:xfrm>
              <a:off x="4303872" y="2882900"/>
              <a:ext cx="647671" cy="703718"/>
            </a:xfrm>
            <a:prstGeom prst="rect">
              <a:avLst/>
            </a:prstGeom>
            <a:gradFill>
              <a:gsLst>
                <a:gs pos="0">
                  <a:schemeClr val="bg1">
                    <a:lumMod val="75000"/>
                    <a:alpha val="90000"/>
                  </a:schemeClr>
                </a:gs>
                <a:gs pos="100000">
                  <a:schemeClr val="accent1">
                    <a:tint val="23500"/>
                    <a:satMod val="160000"/>
                    <a:alpha val="0"/>
                  </a:schemeClr>
                </a:gs>
              </a:gsLst>
              <a:lin ang="5400000" scaled="0"/>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95000"/>
                </a:lnSpc>
                <a:spcBef>
                  <a:spcPct val="0"/>
                </a:spcBef>
                <a:spcAft>
                  <a:spcPts val="800"/>
                </a:spcAft>
                <a:buClrTx/>
                <a:buSzTx/>
                <a:buFontTx/>
                <a:buNone/>
                <a:tabLst/>
              </a:pPr>
              <a:endParaRPr kumimoji="0" lang="de-DE" sz="1800" b="0" i="0" u="none" strike="noStrike" cap="none" normalizeH="0" baseline="0" noProof="1">
                <a:ln>
                  <a:noFill/>
                </a:ln>
                <a:solidFill>
                  <a:schemeClr val="tx1"/>
                </a:solidFill>
                <a:effectLst/>
                <a:latin typeface="Arial" charset="0"/>
              </a:endParaRPr>
            </a:p>
          </p:txBody>
        </p:sp>
        <p:sp>
          <p:nvSpPr>
            <p:cNvPr id="59" name="_effect" descr="© INSCALE GmbH, 26.05.2010&#10;http://www.presentationload.com/"/>
            <p:cNvSpPr/>
            <p:nvPr/>
          </p:nvSpPr>
          <p:spPr bwMode="gray">
            <a:xfrm>
              <a:off x="5136097" y="4755680"/>
              <a:ext cx="1540973" cy="1215913"/>
            </a:xfrm>
            <a:prstGeom prst="rect">
              <a:avLst/>
            </a:prstGeom>
            <a:gradFill>
              <a:gsLst>
                <a:gs pos="0">
                  <a:schemeClr val="bg1">
                    <a:lumMod val="75000"/>
                    <a:alpha val="90000"/>
                  </a:schemeClr>
                </a:gs>
                <a:gs pos="100000">
                  <a:schemeClr val="accent1">
                    <a:tint val="23500"/>
                    <a:satMod val="160000"/>
                    <a:alpha val="0"/>
                  </a:schemeClr>
                </a:gs>
              </a:gsLst>
              <a:lin ang="5400000" scaled="0"/>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95000"/>
                </a:lnSpc>
                <a:spcBef>
                  <a:spcPct val="0"/>
                </a:spcBef>
                <a:spcAft>
                  <a:spcPts val="800"/>
                </a:spcAft>
                <a:buClrTx/>
                <a:buSzTx/>
                <a:buFontTx/>
                <a:buNone/>
                <a:tabLst/>
              </a:pPr>
              <a:endParaRPr kumimoji="0" lang="de-DE" sz="1800" b="0" i="0" u="none" strike="noStrike" cap="none" normalizeH="0" baseline="0" noProof="1">
                <a:ln>
                  <a:noFill/>
                </a:ln>
                <a:solidFill>
                  <a:schemeClr val="tx1"/>
                </a:solidFill>
                <a:effectLst/>
                <a:latin typeface="Arial" charset="0"/>
              </a:endParaRPr>
            </a:p>
          </p:txBody>
        </p:sp>
        <p:sp>
          <p:nvSpPr>
            <p:cNvPr id="60" name="_effect" descr="© INSCALE GmbH, 26.05.2010&#10;http://www.presentationload.com/"/>
            <p:cNvSpPr/>
            <p:nvPr/>
          </p:nvSpPr>
          <p:spPr bwMode="gray">
            <a:xfrm>
              <a:off x="6142673" y="3263695"/>
              <a:ext cx="1100989" cy="703718"/>
            </a:xfrm>
            <a:prstGeom prst="rect">
              <a:avLst/>
            </a:prstGeom>
            <a:gradFill>
              <a:gsLst>
                <a:gs pos="0">
                  <a:schemeClr val="bg1">
                    <a:lumMod val="75000"/>
                    <a:alpha val="90000"/>
                  </a:schemeClr>
                </a:gs>
                <a:gs pos="100000">
                  <a:schemeClr val="accent1">
                    <a:tint val="23500"/>
                    <a:satMod val="160000"/>
                    <a:alpha val="0"/>
                  </a:schemeClr>
                </a:gs>
              </a:gsLst>
              <a:lin ang="5400000" scaled="0"/>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95000"/>
                </a:lnSpc>
                <a:spcBef>
                  <a:spcPct val="0"/>
                </a:spcBef>
                <a:spcAft>
                  <a:spcPts val="800"/>
                </a:spcAft>
                <a:buClrTx/>
                <a:buSzTx/>
                <a:buFontTx/>
                <a:buNone/>
                <a:tabLst/>
              </a:pPr>
              <a:endParaRPr kumimoji="0" lang="de-DE" sz="1800" b="0" i="0" u="none" strike="noStrike" cap="none" normalizeH="0" baseline="0" noProof="1">
                <a:ln>
                  <a:noFill/>
                </a:ln>
                <a:solidFill>
                  <a:schemeClr val="tx1"/>
                </a:solidFill>
                <a:effectLst/>
                <a:latin typeface="Arial" charset="0"/>
              </a:endParaRPr>
            </a:p>
          </p:txBody>
        </p:sp>
        <p:sp>
          <p:nvSpPr>
            <p:cNvPr id="62" name="_effect" descr="© INSCALE GmbH, 26.05.2010&#10;http://www.presentationload.com/"/>
            <p:cNvSpPr/>
            <p:nvPr/>
          </p:nvSpPr>
          <p:spPr bwMode="gray">
            <a:xfrm>
              <a:off x="2558128" y="4629944"/>
              <a:ext cx="1512679" cy="1215912"/>
            </a:xfrm>
            <a:prstGeom prst="rect">
              <a:avLst/>
            </a:prstGeom>
            <a:gradFill>
              <a:gsLst>
                <a:gs pos="0">
                  <a:schemeClr val="bg1">
                    <a:lumMod val="75000"/>
                    <a:alpha val="90000"/>
                  </a:schemeClr>
                </a:gs>
                <a:gs pos="100000">
                  <a:schemeClr val="accent1">
                    <a:tint val="23500"/>
                    <a:satMod val="160000"/>
                    <a:alpha val="0"/>
                  </a:schemeClr>
                </a:gs>
              </a:gsLst>
              <a:lin ang="5400000" scaled="0"/>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95000"/>
                </a:lnSpc>
                <a:spcBef>
                  <a:spcPct val="0"/>
                </a:spcBef>
                <a:spcAft>
                  <a:spcPts val="800"/>
                </a:spcAft>
                <a:buClrTx/>
                <a:buSzTx/>
                <a:buFontTx/>
                <a:buNone/>
                <a:tabLst/>
              </a:pPr>
              <a:endParaRPr kumimoji="0" lang="de-DE" sz="1800" b="0" i="0" u="none" strike="noStrike" cap="none" normalizeH="0" baseline="0" noProof="1">
                <a:ln>
                  <a:noFill/>
                </a:ln>
                <a:solidFill>
                  <a:schemeClr val="tx1"/>
                </a:solidFill>
                <a:effectLst/>
                <a:latin typeface="Arial" charset="0"/>
              </a:endParaRPr>
            </a:p>
          </p:txBody>
        </p:sp>
        <p:sp>
          <p:nvSpPr>
            <p:cNvPr id="63" name="_effect" descr="© INSCALE GmbH, 26.05.2010&#10;http://www.presentationload.com/"/>
            <p:cNvSpPr/>
            <p:nvPr/>
          </p:nvSpPr>
          <p:spPr bwMode="gray">
            <a:xfrm>
              <a:off x="2122182" y="3122740"/>
              <a:ext cx="1042669" cy="703718"/>
            </a:xfrm>
            <a:prstGeom prst="rect">
              <a:avLst/>
            </a:prstGeom>
            <a:gradFill>
              <a:gsLst>
                <a:gs pos="0">
                  <a:schemeClr val="bg1">
                    <a:lumMod val="75000"/>
                    <a:alpha val="90000"/>
                  </a:schemeClr>
                </a:gs>
                <a:gs pos="100000">
                  <a:schemeClr val="accent1">
                    <a:tint val="23500"/>
                    <a:satMod val="160000"/>
                    <a:alpha val="0"/>
                  </a:schemeClr>
                </a:gs>
              </a:gsLst>
              <a:lin ang="5400000" scaled="0"/>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95000"/>
                </a:lnSpc>
                <a:spcBef>
                  <a:spcPct val="0"/>
                </a:spcBef>
                <a:spcAft>
                  <a:spcPts val="800"/>
                </a:spcAft>
                <a:buClrTx/>
                <a:buSzTx/>
                <a:buFontTx/>
                <a:buNone/>
                <a:tabLst/>
              </a:pPr>
              <a:endParaRPr kumimoji="0" lang="de-DE" sz="1800" b="0" i="0" u="none" strike="noStrike" cap="none" normalizeH="0" baseline="0" noProof="1">
                <a:ln>
                  <a:noFill/>
                </a:ln>
                <a:solidFill>
                  <a:schemeClr val="tx1"/>
                </a:solidFill>
                <a:effectLst/>
                <a:latin typeface="Arial" charset="0"/>
              </a:endParaRPr>
            </a:p>
          </p:txBody>
        </p:sp>
      </p:grpSp>
      <p:sp>
        <p:nvSpPr>
          <p:cNvPr id="40963" name="_h1"/>
          <p:cNvSpPr>
            <a:spLocks noGrp="1" noChangeArrowheads="1"/>
          </p:cNvSpPr>
          <p:nvPr>
            <p:ph type="title"/>
          </p:nvPr>
        </p:nvSpPr>
        <p:spPr bwMode="gray"/>
        <p:txBody>
          <a:bodyPr/>
          <a:lstStyle/>
          <a:p>
            <a:r>
              <a:rPr lang="en-US" sz="3200" noProof="1"/>
              <a:t>dijital verile</a:t>
            </a:r>
            <a:r>
              <a:rPr lang="tr-TR" sz="3200" noProof="1"/>
              <a:t>ri</a:t>
            </a:r>
            <a:r>
              <a:rPr lang="en-US" noProof="1"/>
              <a:t> </a:t>
            </a:r>
            <a:r>
              <a:rPr lang="en-US" b="0" noProof="1"/>
              <a:t>– </a:t>
            </a:r>
            <a:endParaRPr lang="de-DE" dirty="0"/>
          </a:p>
        </p:txBody>
      </p:sp>
      <p:sp>
        <p:nvSpPr>
          <p:cNvPr id="29" name="_h2"/>
          <p:cNvSpPr>
            <a:spLocks noGrp="1"/>
          </p:cNvSpPr>
          <p:nvPr>
            <p:ph type="body" sz="quarter" idx="13"/>
          </p:nvPr>
        </p:nvSpPr>
        <p:spPr bwMode="gray"/>
        <p:txBody>
          <a:bodyPr/>
          <a:lstStyle/>
          <a:p>
            <a:r>
              <a:rPr lang="tr-TR" noProof="1"/>
              <a:t>Veri dijital hale getirildiğinde</a:t>
            </a:r>
            <a:endParaRPr lang="de-DE" noProof="1"/>
          </a:p>
        </p:txBody>
      </p:sp>
      <p:sp>
        <p:nvSpPr>
          <p:cNvPr id="21" name="Rechteck 20"/>
          <p:cNvSpPr/>
          <p:nvPr/>
        </p:nvSpPr>
        <p:spPr bwMode="gray">
          <a:xfrm>
            <a:off x="3758119" y="2666345"/>
            <a:ext cx="1832939" cy="1569660"/>
          </a:xfrm>
          <a:prstGeom prst="rect">
            <a:avLst/>
          </a:prstGeom>
          <a:scene3d>
            <a:camera prst="perspectiveRelaxedModerately" fov="3000000">
              <a:rot lat="17990631" lon="0" rev="0"/>
            </a:camera>
            <a:lightRig rig="balanced" dir="t">
              <a:rot lat="0" lon="0" rev="600000"/>
            </a:lightRig>
          </a:scene3d>
          <a:sp3d/>
        </p:spPr>
        <p:txBody>
          <a:bodyPr wrap="none">
            <a:spAutoFit/>
          </a:bodyPr>
          <a:lstStyle/>
          <a:p>
            <a:pPr algn="ctr"/>
            <a:r>
              <a:rPr lang="tr-TR" sz="4800" b="1" dirty="0">
                <a:solidFill>
                  <a:schemeClr val="accent1">
                    <a:lumMod val="50000"/>
                  </a:schemeClr>
                </a:solidFill>
              </a:rPr>
              <a:t>Dijital </a:t>
            </a:r>
          </a:p>
          <a:p>
            <a:pPr algn="ctr"/>
            <a:r>
              <a:rPr lang="tr-TR" sz="4800" b="1" dirty="0">
                <a:solidFill>
                  <a:schemeClr val="accent1">
                    <a:lumMod val="50000"/>
                  </a:schemeClr>
                </a:solidFill>
              </a:rPr>
              <a:t>Veri</a:t>
            </a:r>
            <a:endParaRPr lang="de-DE" sz="4800" b="1" dirty="0">
              <a:solidFill>
                <a:schemeClr val="accent1">
                  <a:lumMod val="50000"/>
                </a:schemeClr>
              </a:solidFill>
            </a:endParaRPr>
          </a:p>
        </p:txBody>
      </p:sp>
      <p:sp>
        <p:nvSpPr>
          <p:cNvPr id="23" name="Rechteck 22"/>
          <p:cNvSpPr/>
          <p:nvPr/>
        </p:nvSpPr>
        <p:spPr bwMode="gray">
          <a:xfrm>
            <a:off x="2566" y="5264201"/>
            <a:ext cx="3745000" cy="707886"/>
          </a:xfrm>
          <a:prstGeom prst="rect">
            <a:avLst/>
          </a:prstGeom>
          <a:scene3d>
            <a:camera prst="perspectiveRelaxedModerately" fov="3000000">
              <a:rot lat="18185295" lon="1697998" rev="20143113"/>
            </a:camera>
            <a:lightRig rig="balanced" dir="t">
              <a:rot lat="0" lon="0" rev="600000"/>
            </a:lightRig>
          </a:scene3d>
          <a:sp3d/>
        </p:spPr>
        <p:txBody>
          <a:bodyPr wrap="none">
            <a:spAutoFit/>
          </a:bodyPr>
          <a:lstStyle/>
          <a:p>
            <a:pPr algn="r"/>
            <a:r>
              <a:rPr lang="de-DE" sz="4000" b="1" dirty="0" err="1">
                <a:solidFill>
                  <a:srgbClr val="000000"/>
                </a:solidFill>
              </a:rPr>
              <a:t>programlanabilir</a:t>
            </a:r>
            <a:endParaRPr lang="de-DE" sz="2800" b="1" dirty="0">
              <a:solidFill>
                <a:srgbClr val="000000"/>
              </a:solidFill>
            </a:endParaRPr>
          </a:p>
        </p:txBody>
      </p:sp>
      <p:sp>
        <p:nvSpPr>
          <p:cNvPr id="24" name="Rechteck 23"/>
          <p:cNvSpPr/>
          <p:nvPr/>
        </p:nvSpPr>
        <p:spPr bwMode="gray">
          <a:xfrm>
            <a:off x="5827946" y="5244741"/>
            <a:ext cx="2637260" cy="707886"/>
          </a:xfrm>
          <a:prstGeom prst="rect">
            <a:avLst/>
          </a:prstGeom>
          <a:scene3d>
            <a:camera prst="perspectiveRelaxedModerately" fov="3000000">
              <a:rot lat="18079641" lon="20429345" rev="1010370"/>
            </a:camera>
            <a:lightRig rig="balanced" dir="t">
              <a:rot lat="0" lon="0" rev="600000"/>
            </a:lightRig>
          </a:scene3d>
          <a:sp3d/>
        </p:spPr>
        <p:txBody>
          <a:bodyPr wrap="none">
            <a:spAutoFit/>
          </a:bodyPr>
          <a:lstStyle/>
          <a:p>
            <a:r>
              <a:rPr lang="tr-TR" sz="4000" b="1" dirty="0">
                <a:solidFill>
                  <a:srgbClr val="000000"/>
                </a:solidFill>
              </a:rPr>
              <a:t>saklanabilir</a:t>
            </a:r>
            <a:endParaRPr lang="de-DE" sz="4000" b="1" dirty="0">
              <a:solidFill>
                <a:srgbClr val="000000"/>
              </a:solidFill>
            </a:endParaRPr>
          </a:p>
        </p:txBody>
      </p:sp>
      <p:sp>
        <p:nvSpPr>
          <p:cNvPr id="25" name="Rechteck 24"/>
          <p:cNvSpPr/>
          <p:nvPr/>
        </p:nvSpPr>
        <p:spPr bwMode="gray">
          <a:xfrm>
            <a:off x="-165725" y="1816514"/>
            <a:ext cx="3738524" cy="707886"/>
          </a:xfrm>
          <a:prstGeom prst="rect">
            <a:avLst/>
          </a:prstGeom>
          <a:scene3d>
            <a:camera prst="perspectiveRelaxedModerately" fov="3000000">
              <a:rot lat="18324308" lon="2170898" rev="19751932"/>
            </a:camera>
            <a:lightRig rig="balanced" dir="t">
              <a:rot lat="0" lon="0" rev="600000"/>
            </a:lightRig>
          </a:scene3d>
          <a:sp3d/>
        </p:spPr>
        <p:txBody>
          <a:bodyPr wrap="none">
            <a:spAutoFit/>
          </a:bodyPr>
          <a:lstStyle/>
          <a:p>
            <a:pPr algn="r"/>
            <a:r>
              <a:rPr lang="de-DE" sz="4000" b="1" dirty="0" err="1"/>
              <a:t>ilişkilendirilebilir</a:t>
            </a:r>
            <a:endParaRPr lang="de-DE" sz="4000" b="1" dirty="0"/>
          </a:p>
        </p:txBody>
      </p:sp>
      <p:sp>
        <p:nvSpPr>
          <p:cNvPr id="26" name="Rechteck 25"/>
          <p:cNvSpPr/>
          <p:nvPr/>
        </p:nvSpPr>
        <p:spPr bwMode="gray">
          <a:xfrm>
            <a:off x="6212223" y="1842579"/>
            <a:ext cx="2647520" cy="707886"/>
          </a:xfrm>
          <a:prstGeom prst="rect">
            <a:avLst/>
          </a:prstGeom>
          <a:scene3d>
            <a:camera prst="perspectiveRelaxedModerately" fov="3000000">
              <a:rot lat="18185284" lon="19901992" rev="1456879"/>
            </a:camera>
            <a:lightRig rig="balanced" dir="t">
              <a:rot lat="0" lon="0" rev="600000"/>
            </a:lightRig>
          </a:scene3d>
          <a:sp3d/>
        </p:spPr>
        <p:txBody>
          <a:bodyPr wrap="none">
            <a:spAutoFit/>
          </a:bodyPr>
          <a:lstStyle/>
          <a:p>
            <a:r>
              <a:rPr lang="de-DE" sz="4000" b="1" dirty="0" err="1"/>
              <a:t>atfedilebilir</a:t>
            </a:r>
            <a:endParaRPr lang="de-DE" sz="4000" b="1" dirty="0"/>
          </a:p>
        </p:txBody>
      </p:sp>
      <p:sp>
        <p:nvSpPr>
          <p:cNvPr id="27" name="Rechteck 26"/>
          <p:cNvSpPr/>
          <p:nvPr/>
        </p:nvSpPr>
        <p:spPr bwMode="gray">
          <a:xfrm>
            <a:off x="3478419" y="1240158"/>
            <a:ext cx="2229778" cy="707886"/>
          </a:xfrm>
          <a:prstGeom prst="rect">
            <a:avLst/>
          </a:prstGeom>
          <a:scene3d>
            <a:camera prst="perspectiveRelaxedModerately" fov="3000000">
              <a:rot lat="17990631" lon="0" rev="0"/>
            </a:camera>
            <a:lightRig rig="balanced" dir="t">
              <a:rot lat="0" lon="0" rev="600000"/>
            </a:lightRig>
          </a:scene3d>
          <a:sp3d/>
        </p:spPr>
        <p:txBody>
          <a:bodyPr wrap="none">
            <a:spAutoFit/>
          </a:bodyPr>
          <a:lstStyle/>
          <a:p>
            <a:pPr algn="ctr"/>
            <a:r>
              <a:rPr lang="tr-TR" sz="4000" b="1" dirty="0"/>
              <a:t>İletilebilir</a:t>
            </a:r>
            <a:endParaRPr lang="de-DE" sz="2000" b="1" dirty="0"/>
          </a:p>
        </p:txBody>
      </p:sp>
      <p:sp>
        <p:nvSpPr>
          <p:cNvPr id="28" name="freeform" descr="© INSCALE GmbH, 26.05.2010&#10;http://www.presentationload.com/"/>
          <p:cNvSpPr>
            <a:spLocks/>
          </p:cNvSpPr>
          <p:nvPr/>
        </p:nvSpPr>
        <p:spPr bwMode="gray">
          <a:xfrm flipV="1">
            <a:off x="2897746" y="2732381"/>
            <a:ext cx="3213056" cy="1266252"/>
          </a:xfrm>
          <a:custGeom>
            <a:avLst/>
            <a:gdLst/>
            <a:ahLst/>
            <a:cxnLst>
              <a:cxn ang="0">
                <a:pos x="1435" y="3048"/>
              </a:cxn>
              <a:cxn ang="0">
                <a:pos x="4085" y="74"/>
              </a:cxn>
              <a:cxn ang="0">
                <a:pos x="595" y="2823"/>
              </a:cxn>
              <a:cxn ang="0">
                <a:pos x="3540" y="7923"/>
              </a:cxn>
              <a:cxn ang="0">
                <a:pos x="8432" y="5562"/>
              </a:cxn>
              <a:cxn ang="0">
                <a:pos x="8858" y="5676"/>
              </a:cxn>
              <a:cxn ang="0">
                <a:pos x="8653" y="4911"/>
              </a:cxn>
              <a:cxn ang="0">
                <a:pos x="8431" y="4082"/>
              </a:cxn>
              <a:cxn ang="0">
                <a:pos x="7808" y="4704"/>
              </a:cxn>
              <a:cxn ang="0">
                <a:pos x="7264" y="5249"/>
              </a:cxn>
              <a:cxn ang="0">
                <a:pos x="7580" y="5334"/>
              </a:cxn>
              <a:cxn ang="0">
                <a:pos x="3765" y="7083"/>
              </a:cxn>
              <a:cxn ang="0">
                <a:pos x="1435" y="3048"/>
              </a:cxn>
            </a:cxnLst>
            <a:rect l="0" t="0" r="r" b="b"/>
            <a:pathLst>
              <a:path w="8858" h="8463">
                <a:moveTo>
                  <a:pt x="1435" y="3048"/>
                </a:moveTo>
                <a:cubicBezTo>
                  <a:pt x="2068" y="590"/>
                  <a:pt x="4085" y="74"/>
                  <a:pt x="4085" y="74"/>
                </a:cubicBezTo>
                <a:cubicBezTo>
                  <a:pt x="4085" y="74"/>
                  <a:pt x="1352" y="0"/>
                  <a:pt x="595" y="2823"/>
                </a:cubicBezTo>
                <a:cubicBezTo>
                  <a:pt x="0" y="5044"/>
                  <a:pt x="1319" y="7328"/>
                  <a:pt x="3540" y="7923"/>
                </a:cubicBezTo>
                <a:cubicBezTo>
                  <a:pt x="5555" y="8463"/>
                  <a:pt x="7628" y="7421"/>
                  <a:pt x="8432" y="5562"/>
                </a:cubicBezTo>
                <a:cubicBezTo>
                  <a:pt x="8858" y="5676"/>
                  <a:pt x="8858" y="5676"/>
                  <a:pt x="8858" y="5676"/>
                </a:cubicBezTo>
                <a:cubicBezTo>
                  <a:pt x="8653" y="4911"/>
                  <a:pt x="8653" y="4911"/>
                  <a:pt x="8653" y="4911"/>
                </a:cubicBezTo>
                <a:cubicBezTo>
                  <a:pt x="8431" y="4082"/>
                  <a:pt x="8431" y="4082"/>
                  <a:pt x="8431" y="4082"/>
                </a:cubicBezTo>
                <a:cubicBezTo>
                  <a:pt x="7808" y="4704"/>
                  <a:pt x="7808" y="4704"/>
                  <a:pt x="7808" y="4704"/>
                </a:cubicBezTo>
                <a:cubicBezTo>
                  <a:pt x="7264" y="5249"/>
                  <a:pt x="7264" y="5249"/>
                  <a:pt x="7264" y="5249"/>
                </a:cubicBezTo>
                <a:cubicBezTo>
                  <a:pt x="7580" y="5334"/>
                  <a:pt x="7580" y="5334"/>
                  <a:pt x="7580" y="5334"/>
                </a:cubicBezTo>
                <a:cubicBezTo>
                  <a:pt x="6906" y="6731"/>
                  <a:pt x="5317" y="7499"/>
                  <a:pt x="3765" y="7083"/>
                </a:cubicBezTo>
                <a:cubicBezTo>
                  <a:pt x="2007" y="6612"/>
                  <a:pt x="964" y="4807"/>
                  <a:pt x="1435" y="3048"/>
                </a:cubicBezTo>
              </a:path>
            </a:pathLst>
          </a:custGeom>
          <a:solidFill>
            <a:schemeClr val="accent1">
              <a:lumMod val="60000"/>
              <a:lumOff val="40000"/>
            </a:schemeClr>
          </a:solidFill>
          <a:ln w="9" cap="flat">
            <a:noFill/>
            <a:prstDash val="solid"/>
            <a:miter lim="800000"/>
            <a:headEnd/>
            <a:tailEnd/>
          </a:ln>
        </p:spPr>
        <p:txBody>
          <a:bodyPr vert="horz" wrap="square" lIns="91440" tIns="45720" rIns="91440" bIns="45720" numCol="1" anchor="t" anchorCtr="0" compatLnSpc="1">
            <a:prstTxWarp prst="textNoShape">
              <a:avLst/>
            </a:prstTxWarp>
          </a:bodyPr>
          <a:lstStyle/>
          <a:p>
            <a:pPr>
              <a:lnSpc>
                <a:spcPct val="95000"/>
              </a:lnSpc>
              <a:spcAft>
                <a:spcPts val="800"/>
              </a:spcAft>
            </a:pPr>
            <a:endParaRPr lang="en-US" noProof="1"/>
          </a:p>
        </p:txBody>
      </p:sp>
      <p:grpSp>
        <p:nvGrpSpPr>
          <p:cNvPr id="44" name="Gruppieren 44"/>
          <p:cNvGrpSpPr/>
          <p:nvPr/>
        </p:nvGrpSpPr>
        <p:grpSpPr bwMode="gray">
          <a:xfrm>
            <a:off x="1724025" y="65161"/>
            <a:ext cx="5695950" cy="5151907"/>
            <a:chOff x="2147624" y="1108746"/>
            <a:chExt cx="5195496" cy="4699254"/>
          </a:xfrm>
          <a:effectLst>
            <a:outerShdw blurRad="330200" dist="38100" dir="5400000" algn="t" rotWithShape="0">
              <a:prstClr val="black">
                <a:alpha val="75000"/>
              </a:prstClr>
            </a:outerShdw>
          </a:effectLst>
          <a:scene3d>
            <a:camera prst="perspectiveRelaxed" fov="4800000">
              <a:rot lat="17673601" lon="0" rev="0"/>
            </a:camera>
            <a:lightRig rig="threePt" dir="t">
              <a:rot lat="0" lon="0" rev="15600000"/>
            </a:lightRig>
          </a:scene3d>
        </p:grpSpPr>
        <p:sp>
          <p:nvSpPr>
            <p:cNvPr id="46" name="Freeform" descr="© INSCALE GmbH, 26.05.2010&#10;http://www.presentationload.com/"/>
            <p:cNvSpPr/>
            <p:nvPr/>
          </p:nvSpPr>
          <p:spPr bwMode="gray">
            <a:xfrm>
              <a:off x="4338506" y="1108746"/>
              <a:ext cx="813732" cy="813732"/>
            </a:xfrm>
            <a:prstGeom prst="rect">
              <a:avLst/>
            </a:prstGeom>
            <a:gradFill>
              <a:gsLst>
                <a:gs pos="100000">
                  <a:srgbClr val="FFFFFF"/>
                </a:gs>
                <a:gs pos="0">
                  <a:srgbClr val="C0C0C0"/>
                </a:gs>
              </a:gsLst>
              <a:lin ang="2700000" scaled="0"/>
            </a:gradFill>
            <a:ln w="9525" cap="flat" cmpd="sng" algn="ctr">
              <a:noFill/>
              <a:prstDash val="solid"/>
              <a:round/>
              <a:headEnd type="none" w="med" len="med"/>
              <a:tailEnd type="none" w="med" len="med"/>
            </a:ln>
            <a:effectLst/>
            <a:sp3d extrusionH="819150">
              <a:bevelT w="25400" h="25400"/>
              <a:bevelB w="25400" h="25400"/>
            </a:sp3d>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de-DE" noProof="1">
                <a:latin typeface="Arial" charset="0"/>
              </a:endParaRPr>
            </a:p>
          </p:txBody>
        </p:sp>
        <p:sp>
          <p:nvSpPr>
            <p:cNvPr id="47" name="Freeform" descr="© INSCALE GmbH, 26.05.2010&#10;http://www.presentationload.com/"/>
            <p:cNvSpPr/>
            <p:nvPr/>
          </p:nvSpPr>
          <p:spPr bwMode="gray">
            <a:xfrm rot="4320000">
              <a:off x="6529388" y="2742190"/>
              <a:ext cx="813732" cy="813732"/>
            </a:xfrm>
            <a:prstGeom prst="rect">
              <a:avLst/>
            </a:prstGeom>
            <a:gradFill>
              <a:gsLst>
                <a:gs pos="100000">
                  <a:srgbClr val="FFFFFF"/>
                </a:gs>
                <a:gs pos="0">
                  <a:srgbClr val="C0C0C0"/>
                </a:gs>
              </a:gsLst>
              <a:lin ang="2700000" scaled="0"/>
            </a:gradFill>
            <a:ln w="9525" cap="flat" cmpd="sng" algn="ctr">
              <a:noFill/>
              <a:prstDash val="solid"/>
              <a:round/>
              <a:headEnd type="none" w="med" len="med"/>
              <a:tailEnd type="none" w="med" len="med"/>
            </a:ln>
            <a:effectLst/>
            <a:sp3d extrusionH="819150">
              <a:bevelT w="25400" h="25400"/>
              <a:bevelB w="25400" h="25400"/>
            </a:sp3d>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de-DE" noProof="1">
                <a:latin typeface="Arial" charset="0"/>
              </a:endParaRPr>
            </a:p>
          </p:txBody>
        </p:sp>
        <p:sp>
          <p:nvSpPr>
            <p:cNvPr id="48" name="_color1" descr="© INSCALE GmbH, 26.05.2010&#10;http://www.presentationload.com/"/>
            <p:cNvSpPr/>
            <p:nvPr/>
          </p:nvSpPr>
          <p:spPr bwMode="gray">
            <a:xfrm rot="8640000" flipH="1" flipV="1">
              <a:off x="5290633" y="4994268"/>
              <a:ext cx="813732" cy="813732"/>
            </a:xfrm>
            <a:prstGeom prst="rect">
              <a:avLst/>
            </a:prstGeom>
            <a:gradFill>
              <a:gsLst>
                <a:gs pos="0">
                  <a:srgbClr val="FFFFFF"/>
                </a:gs>
                <a:gs pos="96000">
                  <a:srgbClr val="C0C0C0"/>
                </a:gs>
              </a:gsLst>
              <a:lin ang="5400000" scaled="0"/>
            </a:gradFill>
            <a:ln w="9525" cap="flat" cmpd="sng" algn="ctr">
              <a:noFill/>
              <a:prstDash val="solid"/>
              <a:round/>
              <a:headEnd type="none" w="med" len="med"/>
              <a:tailEnd type="none" w="med" len="med"/>
            </a:ln>
            <a:effectLst/>
            <a:sp3d extrusionH="819150">
              <a:bevelT w="25400" h="25400"/>
              <a:bevelB w="25400" h="25400"/>
            </a:sp3d>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de-DE" noProof="1">
                <a:latin typeface="Arial" charset="0"/>
              </a:endParaRPr>
            </a:p>
          </p:txBody>
        </p:sp>
        <p:sp>
          <p:nvSpPr>
            <p:cNvPr id="49" name="Freeform" descr="© INSCALE GmbH, 26.05.2010&#10;http://www.presentationload.com/"/>
            <p:cNvSpPr/>
            <p:nvPr/>
          </p:nvSpPr>
          <p:spPr bwMode="gray">
            <a:xfrm rot="17280000">
              <a:off x="2147624" y="2437390"/>
              <a:ext cx="813732" cy="813732"/>
            </a:xfrm>
            <a:prstGeom prst="rect">
              <a:avLst/>
            </a:prstGeom>
            <a:gradFill>
              <a:gsLst>
                <a:gs pos="100000">
                  <a:srgbClr val="FFFFFF"/>
                </a:gs>
                <a:gs pos="0">
                  <a:srgbClr val="C0C0C0"/>
                </a:gs>
              </a:gsLst>
              <a:lin ang="2700000" scaled="0"/>
            </a:gradFill>
            <a:ln w="9525" cap="flat" cmpd="sng" algn="ctr">
              <a:noFill/>
              <a:prstDash val="solid"/>
              <a:round/>
              <a:headEnd type="none" w="med" len="med"/>
              <a:tailEnd type="none" w="med" len="med"/>
            </a:ln>
            <a:effectLst/>
            <a:sp3d extrusionH="819150">
              <a:bevelT w="25400" h="25400"/>
              <a:bevelB w="25400" h="25400"/>
            </a:sp3d>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de-DE" noProof="1">
                <a:latin typeface="Arial" charset="0"/>
              </a:endParaRPr>
            </a:p>
          </p:txBody>
        </p:sp>
        <p:sp>
          <p:nvSpPr>
            <p:cNvPr id="45" name="Freeform" descr="© INSCALE GmbH, 26.05.2010&#10;http://www.presentationload.com/"/>
            <p:cNvSpPr/>
            <p:nvPr/>
          </p:nvSpPr>
          <p:spPr bwMode="gray">
            <a:xfrm rot="12960000" flipH="1" flipV="1">
              <a:off x="3331155" y="4858064"/>
              <a:ext cx="813732" cy="813732"/>
            </a:xfrm>
            <a:prstGeom prst="rect">
              <a:avLst/>
            </a:prstGeom>
            <a:gradFill>
              <a:gsLst>
                <a:gs pos="0">
                  <a:srgbClr val="FFFFFF"/>
                </a:gs>
                <a:gs pos="96000">
                  <a:srgbClr val="C0C0C0"/>
                </a:gs>
              </a:gsLst>
              <a:lin ang="5400000" scaled="0"/>
            </a:gradFill>
            <a:ln w="9525" cap="flat" cmpd="sng" algn="ctr">
              <a:noFill/>
              <a:prstDash val="solid"/>
              <a:round/>
              <a:headEnd type="none" w="med" len="med"/>
              <a:tailEnd type="none" w="med" len="med"/>
            </a:ln>
            <a:effectLst/>
            <a:sp3d extrusionH="819150">
              <a:bevelT w="25400" h="25400"/>
              <a:bevelB w="25400" h="25400"/>
            </a:sp3d>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de-DE" noProof="1">
                <a:latin typeface="Arial" charset="0"/>
              </a:endParaRPr>
            </a:p>
          </p:txBody>
        </p:sp>
      </p:grpSp>
    </p:spTree>
    <p:extLst>
      <p:ext uri="{BB962C8B-B14F-4D97-AF65-F5344CB8AC3E}">
        <p14:creationId xmlns:p14="http://schemas.microsoft.com/office/powerpoint/2010/main" val="35444880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_text"/>
          <p:cNvSpPr txBox="1">
            <a:spLocks/>
          </p:cNvSpPr>
          <p:nvPr/>
        </p:nvSpPr>
        <p:spPr bwMode="gray">
          <a:xfrm>
            <a:off x="323850" y="1554163"/>
            <a:ext cx="6981190" cy="2337117"/>
          </a:xfrm>
          <a:prstGeom prst="rect">
            <a:avLst/>
          </a:prstGeom>
        </p:spPr>
        <p:txBody>
          <a:bodyPr vert="horz" lIns="0" tIns="0" rIns="0" bIns="0" rtlCol="0">
            <a:noAutofit/>
          </a:bodyPr>
          <a:lstStyle/>
          <a:p>
            <a:pPr lvl="0">
              <a:lnSpc>
                <a:spcPct val="95000"/>
              </a:lnSpc>
              <a:spcAft>
                <a:spcPts val="800"/>
              </a:spcAft>
              <a:defRPr/>
            </a:pPr>
            <a:r>
              <a:rPr kumimoji="0" lang="tr-TR" sz="4800" b="1" i="0" u="none" strike="noStrike" kern="1200" cap="none" spc="0" normalizeH="0" baseline="0" noProof="1">
                <a:ln>
                  <a:noFill/>
                </a:ln>
                <a:effectLst>
                  <a:outerShdw blurRad="38100" dist="38100" dir="2700000" algn="tl">
                    <a:srgbClr val="000000">
                      <a:alpha val="43137"/>
                    </a:srgbClr>
                  </a:outerShdw>
                </a:effectLst>
                <a:uLnTx/>
                <a:uFillTx/>
              </a:rPr>
              <a:t>Ticaretinizin</a:t>
            </a:r>
            <a:r>
              <a:rPr kumimoji="0" lang="tr-TR" sz="4800" b="1" i="0" u="none" strike="noStrike" kern="1200" cap="none" spc="0" normalizeH="0" noProof="1">
                <a:ln>
                  <a:noFill/>
                </a:ln>
                <a:effectLst>
                  <a:outerShdw blurRad="38100" dist="38100" dir="2700000" algn="tl">
                    <a:srgbClr val="000000">
                      <a:alpha val="43137"/>
                    </a:srgbClr>
                  </a:outerShdw>
                </a:effectLst>
                <a:uLnTx/>
                <a:uFillTx/>
              </a:rPr>
              <a:t> görünürlüğünü artırmaya yönelik stratejiler</a:t>
            </a:r>
            <a:endParaRPr kumimoji="0" lang="en-US" sz="4800" b="1" i="0" u="none" strike="noStrike" kern="1200" cap="none" spc="0" normalizeH="0" baseline="0" noProof="1">
              <a:ln>
                <a:noFill/>
              </a:ln>
              <a:effectLst>
                <a:outerShdw blurRad="38100" dist="38100" dir="2700000" algn="tl">
                  <a:srgbClr val="000000">
                    <a:alpha val="43137"/>
                  </a:srgbClr>
                </a:outerShdw>
              </a:effectLst>
              <a:uLnTx/>
              <a:uFillTx/>
            </a:endParaRPr>
          </a:p>
        </p:txBody>
      </p:sp>
      <p:sp>
        <p:nvSpPr>
          <p:cNvPr id="40963" name="_h1"/>
          <p:cNvSpPr>
            <a:spLocks noGrp="1" noChangeArrowheads="1"/>
          </p:cNvSpPr>
          <p:nvPr>
            <p:ph type="title"/>
          </p:nvPr>
        </p:nvSpPr>
        <p:spPr bwMode="gray">
          <a:xfrm>
            <a:off x="181610" y="238539"/>
            <a:ext cx="8497092" cy="616455"/>
          </a:xfrm>
        </p:spPr>
        <p:txBody>
          <a:bodyPr/>
          <a:lstStyle/>
          <a:p>
            <a:r>
              <a:rPr lang="tr-TR" sz="6000" noProof="1">
                <a:effectLst>
                  <a:outerShdw blurRad="38100" dist="38100" dir="2700000" algn="tl">
                    <a:srgbClr val="000000">
                      <a:alpha val="43137"/>
                    </a:srgbClr>
                  </a:outerShdw>
                </a:effectLst>
              </a:rPr>
              <a:t>Dijital Pazarlama</a:t>
            </a:r>
            <a:endParaRPr lang="en-US" sz="6000" b="0" noProof="1">
              <a:effectLst>
                <a:outerShdw blurRad="38100" dist="38100" dir="2700000" algn="tl">
                  <a:srgbClr val="000000">
                    <a:alpha val="43137"/>
                  </a:srgbClr>
                </a:outerShdw>
              </a:effectLst>
              <a:cs typeface="Arial" charset="0"/>
            </a:endParaRPr>
          </a:p>
        </p:txBody>
      </p:sp>
      <p:sp>
        <p:nvSpPr>
          <p:cNvPr id="29" name="_h2"/>
          <p:cNvSpPr>
            <a:spLocks noGrp="1"/>
          </p:cNvSpPr>
          <p:nvPr>
            <p:ph type="body" sz="quarter" idx="13"/>
          </p:nvPr>
        </p:nvSpPr>
        <p:spPr bwMode="gray">
          <a:xfrm rot="20798517">
            <a:off x="3924382" y="231037"/>
            <a:ext cx="4603750" cy="699169"/>
          </a:xfrm>
        </p:spPr>
        <p:txBody>
          <a:bodyPr/>
          <a:lstStyle/>
          <a:p>
            <a:r>
              <a:rPr lang="tr-TR" sz="9600" b="1" noProof="1">
                <a:solidFill>
                  <a:srgbClr val="FF0000"/>
                </a:solidFill>
                <a:latin typeface="Freestyle Script" panose="030804020302050B0404" pitchFamily="66" charset="0"/>
              </a:rPr>
              <a:t>bu mudur?</a:t>
            </a:r>
            <a:endParaRPr lang="en-US" sz="9600" b="1" noProof="1">
              <a:solidFill>
                <a:srgbClr val="FF0000"/>
              </a:solidFill>
              <a:latin typeface="Freestyle Script" panose="030804020302050B0404" pitchFamily="66" charset="0"/>
            </a:endParaRPr>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7608" y="2936240"/>
            <a:ext cx="8014031" cy="3921760"/>
          </a:xfrm>
          <a:prstGeom prst="rect">
            <a:avLst/>
          </a:prstGeom>
        </p:spPr>
      </p:pic>
    </p:spTree>
    <p:extLst>
      <p:ext uri="{BB962C8B-B14F-4D97-AF65-F5344CB8AC3E}">
        <p14:creationId xmlns:p14="http://schemas.microsoft.com/office/powerpoint/2010/main" val="5519043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Rectangle 5"/>
          <p:cNvSpPr>
            <a:spLocks noChangeArrowheads="1"/>
          </p:cNvSpPr>
          <p:nvPr/>
        </p:nvSpPr>
        <p:spPr bwMode="gray">
          <a:xfrm>
            <a:off x="0" y="2017714"/>
            <a:ext cx="9143999" cy="4840286"/>
          </a:xfrm>
          <a:prstGeom prst="rect">
            <a:avLst/>
          </a:prstGeom>
          <a:gradFill flip="none" rotWithShape="1">
            <a:gsLst>
              <a:gs pos="0">
                <a:srgbClr val="000000">
                  <a:alpha val="10000"/>
                </a:srgbClr>
              </a:gs>
              <a:gs pos="100000">
                <a:srgbClr val="FFFFFF">
                  <a:alpha val="0"/>
                </a:srgbClr>
              </a:gs>
            </a:gsLst>
            <a:lin ang="16200000" scaled="1"/>
            <a:tileRect/>
          </a:gradFill>
          <a:ln w="12700">
            <a:noFill/>
            <a:miter lim="800000"/>
            <a:headEnd/>
            <a:tailEnd/>
          </a:ln>
          <a:effectLst/>
        </p:spPr>
        <p:txBody>
          <a:bodyPr lIns="108000" tIns="108000" rIns="144000" bIns="72000"/>
          <a:lstStyle/>
          <a:p>
            <a:pPr marL="190500" indent="-190500">
              <a:lnSpc>
                <a:spcPct val="95000"/>
              </a:lnSpc>
              <a:spcAft>
                <a:spcPts val="800"/>
              </a:spcAft>
              <a:buClr>
                <a:srgbClr val="969696"/>
              </a:buClr>
              <a:buFont typeface="Wingdings" pitchFamily="2" charset="2"/>
              <a:buChar char="§"/>
              <a:defRPr/>
            </a:pPr>
            <a:endParaRPr lang="de-DE" noProof="1">
              <a:solidFill>
                <a:srgbClr val="000000"/>
              </a:solidFill>
              <a:cs typeface="Arial" charset="0"/>
            </a:endParaRPr>
          </a:p>
        </p:txBody>
      </p:sp>
      <p:sp>
        <p:nvSpPr>
          <p:cNvPr id="40963" name="_h1"/>
          <p:cNvSpPr>
            <a:spLocks noGrp="1" noChangeArrowheads="1"/>
          </p:cNvSpPr>
          <p:nvPr>
            <p:ph type="title"/>
          </p:nvPr>
        </p:nvSpPr>
        <p:spPr bwMode="gray"/>
        <p:txBody>
          <a:bodyPr/>
          <a:lstStyle/>
          <a:p>
            <a:r>
              <a:rPr lang="tr-TR" noProof="1"/>
              <a:t>Big Data </a:t>
            </a:r>
            <a:r>
              <a:rPr lang="en-US" b="0" noProof="1"/>
              <a:t>–</a:t>
            </a:r>
            <a:r>
              <a:rPr lang="tr-TR" b="0" noProof="1"/>
              <a:t> veri analizi yapılacak tüm ham veriler</a:t>
            </a:r>
            <a:endParaRPr lang="en-US" b="0" noProof="1"/>
          </a:p>
        </p:txBody>
      </p:sp>
      <p:sp>
        <p:nvSpPr>
          <p:cNvPr id="29" name="_h2"/>
          <p:cNvSpPr>
            <a:spLocks noGrp="1"/>
          </p:cNvSpPr>
          <p:nvPr>
            <p:ph type="body" sz="quarter" idx="13"/>
          </p:nvPr>
        </p:nvSpPr>
        <p:spPr bwMode="gray"/>
        <p:txBody>
          <a:bodyPr/>
          <a:lstStyle/>
          <a:p>
            <a:r>
              <a:rPr lang="tr-TR" noProof="1"/>
              <a:t>Ekle – topla – Böl – Segmente Et – Müşteri hedefle</a:t>
            </a:r>
            <a:endParaRPr lang="en-US" noProof="1"/>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191238"/>
            <a:ext cx="9144000" cy="5452434"/>
          </a:xfrm>
          <a:prstGeom prst="rect">
            <a:avLst/>
          </a:prstGeom>
        </p:spPr>
      </p:pic>
    </p:spTree>
    <p:extLst>
      <p:ext uri="{BB962C8B-B14F-4D97-AF65-F5344CB8AC3E}">
        <p14:creationId xmlns:p14="http://schemas.microsoft.com/office/powerpoint/2010/main" val="23522569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Rectangle 5"/>
          <p:cNvSpPr>
            <a:spLocks noChangeArrowheads="1"/>
          </p:cNvSpPr>
          <p:nvPr/>
        </p:nvSpPr>
        <p:spPr bwMode="gray">
          <a:xfrm>
            <a:off x="30748" y="2017714"/>
            <a:ext cx="9143999" cy="4840286"/>
          </a:xfrm>
          <a:prstGeom prst="rect">
            <a:avLst/>
          </a:prstGeom>
          <a:gradFill flip="none" rotWithShape="1">
            <a:gsLst>
              <a:gs pos="0">
                <a:srgbClr val="000000">
                  <a:alpha val="10000"/>
                </a:srgbClr>
              </a:gs>
              <a:gs pos="100000">
                <a:srgbClr val="FFFFFF">
                  <a:alpha val="0"/>
                </a:srgbClr>
              </a:gs>
            </a:gsLst>
            <a:lin ang="16200000" scaled="1"/>
            <a:tileRect/>
          </a:gradFill>
          <a:ln w="12700">
            <a:noFill/>
            <a:miter lim="800000"/>
            <a:headEnd/>
            <a:tailEnd/>
          </a:ln>
          <a:effectLst/>
        </p:spPr>
        <p:txBody>
          <a:bodyPr lIns="108000" tIns="108000" rIns="144000" bIns="72000"/>
          <a:lstStyle/>
          <a:p>
            <a:pPr marL="190500" indent="-190500">
              <a:lnSpc>
                <a:spcPct val="95000"/>
              </a:lnSpc>
              <a:spcAft>
                <a:spcPts val="800"/>
              </a:spcAft>
              <a:buClr>
                <a:srgbClr val="969696"/>
              </a:buClr>
              <a:buFont typeface="Wingdings" pitchFamily="2" charset="2"/>
              <a:buChar char="§"/>
              <a:defRPr/>
            </a:pPr>
            <a:endParaRPr lang="de-DE" noProof="1">
              <a:solidFill>
                <a:srgbClr val="000000"/>
              </a:solidFill>
              <a:cs typeface="Arial" charset="0"/>
            </a:endParaRPr>
          </a:p>
        </p:txBody>
      </p:sp>
      <p:sp>
        <p:nvSpPr>
          <p:cNvPr id="40963" name="_h1"/>
          <p:cNvSpPr>
            <a:spLocks noGrp="1" noChangeArrowheads="1"/>
          </p:cNvSpPr>
          <p:nvPr>
            <p:ph type="title"/>
          </p:nvPr>
        </p:nvSpPr>
        <p:spPr bwMode="gray"/>
        <p:txBody>
          <a:bodyPr/>
          <a:lstStyle/>
          <a:p>
            <a:r>
              <a:rPr lang="tr-TR" noProof="1"/>
              <a:t>Big Data </a:t>
            </a:r>
            <a:r>
              <a:rPr lang="en-US" b="0" noProof="1"/>
              <a:t>–</a:t>
            </a:r>
            <a:r>
              <a:rPr lang="tr-TR" b="0" noProof="1"/>
              <a:t> veri analizi yapılacak tüm ham veriler</a:t>
            </a:r>
            <a:endParaRPr lang="en-US" b="0" noProof="1"/>
          </a:p>
        </p:txBody>
      </p:sp>
      <p:sp>
        <p:nvSpPr>
          <p:cNvPr id="29" name="_h2"/>
          <p:cNvSpPr>
            <a:spLocks noGrp="1"/>
          </p:cNvSpPr>
          <p:nvPr>
            <p:ph type="body" sz="quarter" idx="13"/>
          </p:nvPr>
        </p:nvSpPr>
        <p:spPr bwMode="gray"/>
        <p:txBody>
          <a:bodyPr/>
          <a:lstStyle/>
          <a:p>
            <a:r>
              <a:rPr lang="tr-TR" noProof="1"/>
              <a:t>Ekle – topla – Böl – Segmente Et – Müşteri hedefle</a:t>
            </a:r>
            <a:endParaRPr lang="en-US" noProof="1"/>
          </a:p>
        </p:txBody>
      </p:sp>
      <p:grpSp>
        <p:nvGrpSpPr>
          <p:cNvPr id="7" name="Gruppieren 132"/>
          <p:cNvGrpSpPr/>
          <p:nvPr/>
        </p:nvGrpSpPr>
        <p:grpSpPr bwMode="gray">
          <a:xfrm>
            <a:off x="7233920" y="854994"/>
            <a:ext cx="1778000" cy="1817086"/>
            <a:chOff x="8255000" y="4876259"/>
            <a:chExt cx="565150" cy="565150"/>
          </a:xfrm>
        </p:grpSpPr>
        <p:sp>
          <p:nvSpPr>
            <p:cNvPr id="85" name="AutoShape 336" descr="© INSCALE GmbH, 26.05.2010&#10;http://www.presentationload.com/"/>
            <p:cNvSpPr>
              <a:spLocks noChangeAspect="1" noChangeArrowheads="1"/>
            </p:cNvSpPr>
            <p:nvPr/>
          </p:nvSpPr>
          <p:spPr bwMode="gray">
            <a:xfrm>
              <a:off x="8255000" y="4876259"/>
              <a:ext cx="564501" cy="565150"/>
            </a:xfrm>
            <a:prstGeom prst="roundRect">
              <a:avLst>
                <a:gd name="adj" fmla="val 17550"/>
              </a:avLst>
            </a:prstGeom>
            <a:gradFill flip="none" rotWithShape="1">
              <a:gsLst>
                <a:gs pos="66000">
                  <a:srgbClr val="7D7D7D"/>
                </a:gs>
                <a:gs pos="100000">
                  <a:srgbClr val="AFAFAF"/>
                </a:gs>
              </a:gsLst>
              <a:lin ang="16200000" scaled="1"/>
              <a:tileRect/>
            </a:gradFill>
            <a:ln w="9525">
              <a:noFill/>
              <a:round/>
              <a:headEnd/>
              <a:tailEnd/>
            </a:ln>
            <a:effectLst>
              <a:reflection blurRad="6350" stA="52000" endA="300" endPos="35000" dir="5400000" sy="-100000" algn="bl" rotWithShape="0"/>
            </a:effectLst>
            <a:scene3d>
              <a:camera prst="orthographicFront"/>
              <a:lightRig rig="threePt" dir="t"/>
            </a:scene3d>
            <a:sp3d>
              <a:bevelT w="234950" h="0" prst="coolSlant"/>
            </a:sp3d>
          </p:spPr>
          <p:txBody>
            <a:bodyPr wrap="none" anchor="ctr"/>
            <a:lstStyle/>
            <a:p>
              <a:endParaRPr lang="en-US" noProof="1"/>
            </a:p>
          </p:txBody>
        </p:sp>
        <p:grpSp>
          <p:nvGrpSpPr>
            <p:cNvPr id="8" name="Gruppieren 131"/>
            <p:cNvGrpSpPr/>
            <p:nvPr/>
          </p:nvGrpSpPr>
          <p:grpSpPr bwMode="gray">
            <a:xfrm>
              <a:off x="8316559" y="4937841"/>
              <a:ext cx="429693" cy="428732"/>
              <a:chOff x="8316559" y="4937841"/>
              <a:chExt cx="429693" cy="428732"/>
            </a:xfrm>
          </p:grpSpPr>
          <p:grpSp>
            <p:nvGrpSpPr>
              <p:cNvPr id="9" name="Gruppieren 68"/>
              <p:cNvGrpSpPr/>
              <p:nvPr/>
            </p:nvGrpSpPr>
            <p:grpSpPr bwMode="gray">
              <a:xfrm>
                <a:off x="8316559" y="4937841"/>
                <a:ext cx="429693" cy="428732"/>
                <a:chOff x="5641381" y="2233838"/>
                <a:chExt cx="2093913" cy="2089231"/>
              </a:xfrm>
              <a:solidFill>
                <a:srgbClr val="FFFFFF"/>
              </a:solidFill>
            </p:grpSpPr>
            <p:sp>
              <p:nvSpPr>
                <p:cNvPr id="123" name="Freeform 38"/>
                <p:cNvSpPr>
                  <a:spLocks/>
                </p:cNvSpPr>
                <p:nvPr/>
              </p:nvSpPr>
              <p:spPr bwMode="gray">
                <a:xfrm>
                  <a:off x="6654980" y="2233838"/>
                  <a:ext cx="111192" cy="139282"/>
                </a:xfrm>
                <a:custGeom>
                  <a:avLst/>
                  <a:gdLst/>
                  <a:ahLst/>
                  <a:cxnLst>
                    <a:cxn ang="0">
                      <a:pos x="0" y="0"/>
                    </a:cxn>
                    <a:cxn ang="0">
                      <a:pos x="18" y="0"/>
                    </a:cxn>
                    <a:cxn ang="0">
                      <a:pos x="79" y="97"/>
                    </a:cxn>
                    <a:cxn ang="0">
                      <a:pos x="79" y="0"/>
                    </a:cxn>
                    <a:cxn ang="0">
                      <a:pos x="95" y="0"/>
                    </a:cxn>
                    <a:cxn ang="0">
                      <a:pos x="95" y="119"/>
                    </a:cxn>
                    <a:cxn ang="0">
                      <a:pos x="77" y="119"/>
                    </a:cxn>
                    <a:cxn ang="0">
                      <a:pos x="15" y="23"/>
                    </a:cxn>
                    <a:cxn ang="0">
                      <a:pos x="15" y="119"/>
                    </a:cxn>
                    <a:cxn ang="0">
                      <a:pos x="0" y="119"/>
                    </a:cxn>
                    <a:cxn ang="0">
                      <a:pos x="0" y="0"/>
                    </a:cxn>
                  </a:cxnLst>
                  <a:rect l="0" t="0" r="r" b="b"/>
                  <a:pathLst>
                    <a:path w="95" h="119">
                      <a:moveTo>
                        <a:pt x="0" y="0"/>
                      </a:moveTo>
                      <a:lnTo>
                        <a:pt x="18" y="0"/>
                      </a:lnTo>
                      <a:lnTo>
                        <a:pt x="79" y="97"/>
                      </a:lnTo>
                      <a:lnTo>
                        <a:pt x="79" y="0"/>
                      </a:lnTo>
                      <a:lnTo>
                        <a:pt x="95" y="0"/>
                      </a:lnTo>
                      <a:lnTo>
                        <a:pt x="95" y="119"/>
                      </a:lnTo>
                      <a:lnTo>
                        <a:pt x="77" y="119"/>
                      </a:lnTo>
                      <a:lnTo>
                        <a:pt x="15" y="23"/>
                      </a:lnTo>
                      <a:lnTo>
                        <a:pt x="15" y="119"/>
                      </a:lnTo>
                      <a:lnTo>
                        <a:pt x="0" y="119"/>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noProof="1"/>
                </a:p>
              </p:txBody>
            </p:sp>
            <p:sp>
              <p:nvSpPr>
                <p:cNvPr id="124" name="Freeform 39"/>
                <p:cNvSpPr>
                  <a:spLocks/>
                </p:cNvSpPr>
                <p:nvPr/>
              </p:nvSpPr>
              <p:spPr bwMode="gray">
                <a:xfrm>
                  <a:off x="6656151" y="4176764"/>
                  <a:ext cx="108851" cy="146305"/>
                </a:xfrm>
                <a:custGeom>
                  <a:avLst/>
                  <a:gdLst/>
                  <a:ahLst/>
                  <a:cxnLst>
                    <a:cxn ang="0">
                      <a:pos x="45" y="0"/>
                    </a:cxn>
                    <a:cxn ang="0">
                      <a:pos x="57" y="1"/>
                    </a:cxn>
                    <a:cxn ang="0">
                      <a:pos x="68" y="4"/>
                    </a:cxn>
                    <a:cxn ang="0">
                      <a:pos x="76" y="10"/>
                    </a:cxn>
                    <a:cxn ang="0">
                      <a:pos x="83" y="17"/>
                    </a:cxn>
                    <a:cxn ang="0">
                      <a:pos x="88" y="27"/>
                    </a:cxn>
                    <a:cxn ang="0">
                      <a:pos x="89" y="37"/>
                    </a:cxn>
                    <a:cxn ang="0">
                      <a:pos x="73" y="37"/>
                    </a:cxn>
                    <a:cxn ang="0">
                      <a:pos x="72" y="28"/>
                    </a:cxn>
                    <a:cxn ang="0">
                      <a:pos x="66" y="19"/>
                    </a:cxn>
                    <a:cxn ang="0">
                      <a:pos x="58" y="14"/>
                    </a:cxn>
                    <a:cxn ang="0">
                      <a:pos x="46" y="12"/>
                    </a:cxn>
                    <a:cxn ang="0">
                      <a:pos x="37" y="14"/>
                    </a:cxn>
                    <a:cxn ang="0">
                      <a:pos x="28" y="17"/>
                    </a:cxn>
                    <a:cxn ang="0">
                      <a:pos x="23" y="22"/>
                    </a:cxn>
                    <a:cxn ang="0">
                      <a:pos x="20" y="27"/>
                    </a:cxn>
                    <a:cxn ang="0">
                      <a:pos x="19" y="32"/>
                    </a:cxn>
                    <a:cxn ang="0">
                      <a:pos x="22" y="40"/>
                    </a:cxn>
                    <a:cxn ang="0">
                      <a:pos x="28" y="45"/>
                    </a:cxn>
                    <a:cxn ang="0">
                      <a:pos x="38" y="50"/>
                    </a:cxn>
                    <a:cxn ang="0">
                      <a:pos x="73" y="60"/>
                    </a:cxn>
                    <a:cxn ang="0">
                      <a:pos x="82" y="65"/>
                    </a:cxn>
                    <a:cxn ang="0">
                      <a:pos x="88" y="72"/>
                    </a:cxn>
                    <a:cxn ang="0">
                      <a:pos x="91" y="79"/>
                    </a:cxn>
                    <a:cxn ang="0">
                      <a:pos x="93" y="88"/>
                    </a:cxn>
                    <a:cxn ang="0">
                      <a:pos x="91" y="99"/>
                    </a:cxn>
                    <a:cxn ang="0">
                      <a:pos x="86" y="108"/>
                    </a:cxn>
                    <a:cxn ang="0">
                      <a:pos x="78" y="116"/>
                    </a:cxn>
                    <a:cxn ang="0">
                      <a:pos x="68" y="121"/>
                    </a:cxn>
                    <a:cxn ang="0">
                      <a:pos x="59" y="124"/>
                    </a:cxn>
                    <a:cxn ang="0">
                      <a:pos x="47" y="125"/>
                    </a:cxn>
                    <a:cxn ang="0">
                      <a:pos x="34" y="124"/>
                    </a:cxn>
                    <a:cxn ang="0">
                      <a:pos x="23" y="120"/>
                    </a:cxn>
                    <a:cxn ang="0">
                      <a:pos x="14" y="114"/>
                    </a:cxn>
                    <a:cxn ang="0">
                      <a:pos x="6" y="105"/>
                    </a:cxn>
                    <a:cxn ang="0">
                      <a:pos x="1" y="94"/>
                    </a:cxn>
                    <a:cxn ang="0">
                      <a:pos x="0" y="82"/>
                    </a:cxn>
                    <a:cxn ang="0">
                      <a:pos x="15" y="82"/>
                    </a:cxn>
                    <a:cxn ang="0">
                      <a:pos x="16" y="91"/>
                    </a:cxn>
                    <a:cxn ang="0">
                      <a:pos x="19" y="98"/>
                    </a:cxn>
                    <a:cxn ang="0">
                      <a:pos x="23" y="104"/>
                    </a:cxn>
                    <a:cxn ang="0">
                      <a:pos x="30" y="108"/>
                    </a:cxn>
                    <a:cxn ang="0">
                      <a:pos x="37" y="111"/>
                    </a:cxn>
                    <a:cxn ang="0">
                      <a:pos x="45" y="112"/>
                    </a:cxn>
                    <a:cxn ang="0">
                      <a:pos x="56" y="111"/>
                    </a:cxn>
                    <a:cxn ang="0">
                      <a:pos x="66" y="107"/>
                    </a:cxn>
                    <a:cxn ang="0">
                      <a:pos x="72" y="102"/>
                    </a:cxn>
                    <a:cxn ang="0">
                      <a:pos x="76" y="97"/>
                    </a:cxn>
                    <a:cxn ang="0">
                      <a:pos x="77" y="90"/>
                    </a:cxn>
                    <a:cxn ang="0">
                      <a:pos x="75" y="82"/>
                    </a:cxn>
                    <a:cxn ang="0">
                      <a:pos x="68" y="77"/>
                    </a:cxn>
                    <a:cxn ang="0">
                      <a:pos x="58" y="72"/>
                    </a:cxn>
                    <a:cxn ang="0">
                      <a:pos x="23" y="62"/>
                    </a:cxn>
                    <a:cxn ang="0">
                      <a:pos x="13" y="54"/>
                    </a:cxn>
                    <a:cxn ang="0">
                      <a:pos x="6" y="46"/>
                    </a:cxn>
                    <a:cxn ang="0">
                      <a:pos x="4" y="35"/>
                    </a:cxn>
                    <a:cxn ang="0">
                      <a:pos x="5" y="24"/>
                    </a:cxn>
                    <a:cxn ang="0">
                      <a:pos x="10" y="16"/>
                    </a:cxn>
                    <a:cxn ang="0">
                      <a:pos x="17" y="9"/>
                    </a:cxn>
                    <a:cxn ang="0">
                      <a:pos x="25" y="3"/>
                    </a:cxn>
                    <a:cxn ang="0">
                      <a:pos x="35" y="1"/>
                    </a:cxn>
                    <a:cxn ang="0">
                      <a:pos x="45" y="0"/>
                    </a:cxn>
                  </a:cxnLst>
                  <a:rect l="0" t="0" r="r" b="b"/>
                  <a:pathLst>
                    <a:path w="93" h="125">
                      <a:moveTo>
                        <a:pt x="45" y="0"/>
                      </a:moveTo>
                      <a:lnTo>
                        <a:pt x="57" y="1"/>
                      </a:lnTo>
                      <a:lnTo>
                        <a:pt x="68" y="4"/>
                      </a:lnTo>
                      <a:lnTo>
                        <a:pt x="76" y="10"/>
                      </a:lnTo>
                      <a:lnTo>
                        <a:pt x="83" y="17"/>
                      </a:lnTo>
                      <a:lnTo>
                        <a:pt x="88" y="27"/>
                      </a:lnTo>
                      <a:lnTo>
                        <a:pt x="89" y="37"/>
                      </a:lnTo>
                      <a:lnTo>
                        <a:pt x="73" y="37"/>
                      </a:lnTo>
                      <a:lnTo>
                        <a:pt x="72" y="28"/>
                      </a:lnTo>
                      <a:lnTo>
                        <a:pt x="66" y="19"/>
                      </a:lnTo>
                      <a:lnTo>
                        <a:pt x="58" y="14"/>
                      </a:lnTo>
                      <a:lnTo>
                        <a:pt x="46" y="12"/>
                      </a:lnTo>
                      <a:lnTo>
                        <a:pt x="37" y="14"/>
                      </a:lnTo>
                      <a:lnTo>
                        <a:pt x="28" y="17"/>
                      </a:lnTo>
                      <a:lnTo>
                        <a:pt x="23" y="22"/>
                      </a:lnTo>
                      <a:lnTo>
                        <a:pt x="20" y="27"/>
                      </a:lnTo>
                      <a:lnTo>
                        <a:pt x="19" y="32"/>
                      </a:lnTo>
                      <a:lnTo>
                        <a:pt x="22" y="40"/>
                      </a:lnTo>
                      <a:lnTo>
                        <a:pt x="28" y="45"/>
                      </a:lnTo>
                      <a:lnTo>
                        <a:pt x="38" y="50"/>
                      </a:lnTo>
                      <a:lnTo>
                        <a:pt x="73" y="60"/>
                      </a:lnTo>
                      <a:lnTo>
                        <a:pt x="82" y="65"/>
                      </a:lnTo>
                      <a:lnTo>
                        <a:pt x="88" y="72"/>
                      </a:lnTo>
                      <a:lnTo>
                        <a:pt x="91" y="79"/>
                      </a:lnTo>
                      <a:lnTo>
                        <a:pt x="93" y="88"/>
                      </a:lnTo>
                      <a:lnTo>
                        <a:pt x="91" y="99"/>
                      </a:lnTo>
                      <a:lnTo>
                        <a:pt x="86" y="108"/>
                      </a:lnTo>
                      <a:lnTo>
                        <a:pt x="78" y="116"/>
                      </a:lnTo>
                      <a:lnTo>
                        <a:pt x="68" y="121"/>
                      </a:lnTo>
                      <a:lnTo>
                        <a:pt x="59" y="124"/>
                      </a:lnTo>
                      <a:lnTo>
                        <a:pt x="47" y="125"/>
                      </a:lnTo>
                      <a:lnTo>
                        <a:pt x="34" y="124"/>
                      </a:lnTo>
                      <a:lnTo>
                        <a:pt x="23" y="120"/>
                      </a:lnTo>
                      <a:lnTo>
                        <a:pt x="14" y="114"/>
                      </a:lnTo>
                      <a:lnTo>
                        <a:pt x="6" y="105"/>
                      </a:lnTo>
                      <a:lnTo>
                        <a:pt x="1" y="94"/>
                      </a:lnTo>
                      <a:lnTo>
                        <a:pt x="0" y="82"/>
                      </a:lnTo>
                      <a:lnTo>
                        <a:pt x="15" y="82"/>
                      </a:lnTo>
                      <a:lnTo>
                        <a:pt x="16" y="91"/>
                      </a:lnTo>
                      <a:lnTo>
                        <a:pt x="19" y="98"/>
                      </a:lnTo>
                      <a:lnTo>
                        <a:pt x="23" y="104"/>
                      </a:lnTo>
                      <a:lnTo>
                        <a:pt x="30" y="108"/>
                      </a:lnTo>
                      <a:lnTo>
                        <a:pt x="37" y="111"/>
                      </a:lnTo>
                      <a:lnTo>
                        <a:pt x="45" y="112"/>
                      </a:lnTo>
                      <a:lnTo>
                        <a:pt x="56" y="111"/>
                      </a:lnTo>
                      <a:lnTo>
                        <a:pt x="66" y="107"/>
                      </a:lnTo>
                      <a:lnTo>
                        <a:pt x="72" y="102"/>
                      </a:lnTo>
                      <a:lnTo>
                        <a:pt x="76" y="97"/>
                      </a:lnTo>
                      <a:lnTo>
                        <a:pt x="77" y="90"/>
                      </a:lnTo>
                      <a:lnTo>
                        <a:pt x="75" y="82"/>
                      </a:lnTo>
                      <a:lnTo>
                        <a:pt x="68" y="77"/>
                      </a:lnTo>
                      <a:lnTo>
                        <a:pt x="58" y="72"/>
                      </a:lnTo>
                      <a:lnTo>
                        <a:pt x="23" y="62"/>
                      </a:lnTo>
                      <a:lnTo>
                        <a:pt x="13" y="54"/>
                      </a:lnTo>
                      <a:lnTo>
                        <a:pt x="6" y="46"/>
                      </a:lnTo>
                      <a:lnTo>
                        <a:pt x="4" y="35"/>
                      </a:lnTo>
                      <a:lnTo>
                        <a:pt x="5" y="24"/>
                      </a:lnTo>
                      <a:lnTo>
                        <a:pt x="10" y="16"/>
                      </a:lnTo>
                      <a:lnTo>
                        <a:pt x="17" y="9"/>
                      </a:lnTo>
                      <a:lnTo>
                        <a:pt x="25" y="3"/>
                      </a:lnTo>
                      <a:lnTo>
                        <a:pt x="35" y="1"/>
                      </a:lnTo>
                      <a:lnTo>
                        <a:pt x="45"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noProof="1"/>
                </a:p>
              </p:txBody>
            </p:sp>
            <p:sp>
              <p:nvSpPr>
                <p:cNvPr id="125" name="Freeform 40"/>
                <p:cNvSpPr>
                  <a:spLocks/>
                </p:cNvSpPr>
                <p:nvPr/>
              </p:nvSpPr>
              <p:spPr bwMode="gray">
                <a:xfrm>
                  <a:off x="5641381" y="3198278"/>
                  <a:ext cx="174396" cy="139282"/>
                </a:xfrm>
                <a:custGeom>
                  <a:avLst/>
                  <a:gdLst/>
                  <a:ahLst/>
                  <a:cxnLst>
                    <a:cxn ang="0">
                      <a:pos x="0" y="0"/>
                    </a:cxn>
                    <a:cxn ang="0">
                      <a:pos x="16" y="0"/>
                    </a:cxn>
                    <a:cxn ang="0">
                      <a:pos x="40" y="95"/>
                    </a:cxn>
                    <a:cxn ang="0">
                      <a:pos x="66" y="0"/>
                    </a:cxn>
                    <a:cxn ang="0">
                      <a:pos x="83" y="0"/>
                    </a:cxn>
                    <a:cxn ang="0">
                      <a:pos x="108" y="94"/>
                    </a:cxn>
                    <a:cxn ang="0">
                      <a:pos x="134" y="0"/>
                    </a:cxn>
                    <a:cxn ang="0">
                      <a:pos x="149" y="0"/>
                    </a:cxn>
                    <a:cxn ang="0">
                      <a:pos x="117" y="119"/>
                    </a:cxn>
                    <a:cxn ang="0">
                      <a:pos x="101" y="119"/>
                    </a:cxn>
                    <a:cxn ang="0">
                      <a:pos x="74" y="21"/>
                    </a:cxn>
                    <a:cxn ang="0">
                      <a:pos x="48" y="119"/>
                    </a:cxn>
                    <a:cxn ang="0">
                      <a:pos x="31" y="119"/>
                    </a:cxn>
                    <a:cxn ang="0">
                      <a:pos x="0" y="0"/>
                    </a:cxn>
                  </a:cxnLst>
                  <a:rect l="0" t="0" r="r" b="b"/>
                  <a:pathLst>
                    <a:path w="149" h="119">
                      <a:moveTo>
                        <a:pt x="0" y="0"/>
                      </a:moveTo>
                      <a:lnTo>
                        <a:pt x="16" y="0"/>
                      </a:lnTo>
                      <a:lnTo>
                        <a:pt x="40" y="95"/>
                      </a:lnTo>
                      <a:lnTo>
                        <a:pt x="66" y="0"/>
                      </a:lnTo>
                      <a:lnTo>
                        <a:pt x="83" y="0"/>
                      </a:lnTo>
                      <a:lnTo>
                        <a:pt x="108" y="94"/>
                      </a:lnTo>
                      <a:lnTo>
                        <a:pt x="134" y="0"/>
                      </a:lnTo>
                      <a:lnTo>
                        <a:pt x="149" y="0"/>
                      </a:lnTo>
                      <a:lnTo>
                        <a:pt x="117" y="119"/>
                      </a:lnTo>
                      <a:lnTo>
                        <a:pt x="101" y="119"/>
                      </a:lnTo>
                      <a:lnTo>
                        <a:pt x="74" y="21"/>
                      </a:lnTo>
                      <a:lnTo>
                        <a:pt x="48" y="119"/>
                      </a:lnTo>
                      <a:lnTo>
                        <a:pt x="31" y="119"/>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noProof="1"/>
                </a:p>
              </p:txBody>
            </p:sp>
            <p:sp>
              <p:nvSpPr>
                <p:cNvPr id="126" name="Freeform 41"/>
                <p:cNvSpPr>
                  <a:spLocks/>
                </p:cNvSpPr>
                <p:nvPr/>
              </p:nvSpPr>
              <p:spPr bwMode="gray">
                <a:xfrm>
                  <a:off x="7633466" y="3198278"/>
                  <a:ext cx="101828" cy="139282"/>
                </a:xfrm>
                <a:custGeom>
                  <a:avLst/>
                  <a:gdLst/>
                  <a:ahLst/>
                  <a:cxnLst>
                    <a:cxn ang="0">
                      <a:pos x="0" y="0"/>
                    </a:cxn>
                    <a:cxn ang="0">
                      <a:pos x="86" y="0"/>
                    </a:cxn>
                    <a:cxn ang="0">
                      <a:pos x="86" y="14"/>
                    </a:cxn>
                    <a:cxn ang="0">
                      <a:pos x="16" y="14"/>
                    </a:cxn>
                    <a:cxn ang="0">
                      <a:pos x="16" y="50"/>
                    </a:cxn>
                    <a:cxn ang="0">
                      <a:pos x="80" y="50"/>
                    </a:cxn>
                    <a:cxn ang="0">
                      <a:pos x="80" y="64"/>
                    </a:cxn>
                    <a:cxn ang="0">
                      <a:pos x="16" y="64"/>
                    </a:cxn>
                    <a:cxn ang="0">
                      <a:pos x="16" y="105"/>
                    </a:cxn>
                    <a:cxn ang="0">
                      <a:pos x="87" y="105"/>
                    </a:cxn>
                    <a:cxn ang="0">
                      <a:pos x="87" y="119"/>
                    </a:cxn>
                    <a:cxn ang="0">
                      <a:pos x="0" y="119"/>
                    </a:cxn>
                    <a:cxn ang="0">
                      <a:pos x="0" y="0"/>
                    </a:cxn>
                  </a:cxnLst>
                  <a:rect l="0" t="0" r="r" b="b"/>
                  <a:pathLst>
                    <a:path w="87" h="119">
                      <a:moveTo>
                        <a:pt x="0" y="0"/>
                      </a:moveTo>
                      <a:lnTo>
                        <a:pt x="86" y="0"/>
                      </a:lnTo>
                      <a:lnTo>
                        <a:pt x="86" y="14"/>
                      </a:lnTo>
                      <a:lnTo>
                        <a:pt x="16" y="14"/>
                      </a:lnTo>
                      <a:lnTo>
                        <a:pt x="16" y="50"/>
                      </a:lnTo>
                      <a:lnTo>
                        <a:pt x="80" y="50"/>
                      </a:lnTo>
                      <a:lnTo>
                        <a:pt x="80" y="64"/>
                      </a:lnTo>
                      <a:lnTo>
                        <a:pt x="16" y="64"/>
                      </a:lnTo>
                      <a:lnTo>
                        <a:pt x="16" y="105"/>
                      </a:lnTo>
                      <a:lnTo>
                        <a:pt x="87" y="105"/>
                      </a:lnTo>
                      <a:lnTo>
                        <a:pt x="87" y="119"/>
                      </a:lnTo>
                      <a:lnTo>
                        <a:pt x="0" y="119"/>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noProof="1"/>
                </a:p>
              </p:txBody>
            </p:sp>
            <p:sp>
              <p:nvSpPr>
                <p:cNvPr id="127" name="Freeform 42"/>
                <p:cNvSpPr>
                  <a:spLocks noEditPoints="1"/>
                </p:cNvSpPr>
                <p:nvPr/>
              </p:nvSpPr>
              <p:spPr bwMode="gray">
                <a:xfrm>
                  <a:off x="6021774" y="2599014"/>
                  <a:ext cx="210679" cy="98317"/>
                </a:xfrm>
                <a:custGeom>
                  <a:avLst/>
                  <a:gdLst/>
                  <a:ahLst/>
                  <a:cxnLst>
                    <a:cxn ang="0">
                      <a:pos x="75" y="0"/>
                    </a:cxn>
                    <a:cxn ang="0">
                      <a:pos x="86" y="0"/>
                    </a:cxn>
                    <a:cxn ang="0">
                      <a:pos x="104" y="67"/>
                    </a:cxn>
                    <a:cxn ang="0">
                      <a:pos x="122" y="0"/>
                    </a:cxn>
                    <a:cxn ang="0">
                      <a:pos x="133" y="0"/>
                    </a:cxn>
                    <a:cxn ang="0">
                      <a:pos x="151" y="67"/>
                    </a:cxn>
                    <a:cxn ang="0">
                      <a:pos x="169" y="0"/>
                    </a:cxn>
                    <a:cxn ang="0">
                      <a:pos x="180" y="0"/>
                    </a:cxn>
                    <a:cxn ang="0">
                      <a:pos x="158" y="84"/>
                    </a:cxn>
                    <a:cxn ang="0">
                      <a:pos x="146" y="84"/>
                    </a:cxn>
                    <a:cxn ang="0">
                      <a:pos x="127" y="15"/>
                    </a:cxn>
                    <a:cxn ang="0">
                      <a:pos x="109" y="84"/>
                    </a:cxn>
                    <a:cxn ang="0">
                      <a:pos x="97" y="84"/>
                    </a:cxn>
                    <a:cxn ang="0">
                      <a:pos x="75" y="0"/>
                    </a:cxn>
                    <a:cxn ang="0">
                      <a:pos x="0" y="0"/>
                    </a:cxn>
                    <a:cxn ang="0">
                      <a:pos x="12" y="0"/>
                    </a:cxn>
                    <a:cxn ang="0">
                      <a:pos x="55" y="68"/>
                    </a:cxn>
                    <a:cxn ang="0">
                      <a:pos x="55" y="0"/>
                    </a:cxn>
                    <a:cxn ang="0">
                      <a:pos x="66" y="0"/>
                    </a:cxn>
                    <a:cxn ang="0">
                      <a:pos x="66" y="84"/>
                    </a:cxn>
                    <a:cxn ang="0">
                      <a:pos x="54" y="84"/>
                    </a:cxn>
                    <a:cxn ang="0">
                      <a:pos x="10" y="16"/>
                    </a:cxn>
                    <a:cxn ang="0">
                      <a:pos x="10" y="84"/>
                    </a:cxn>
                    <a:cxn ang="0">
                      <a:pos x="0" y="84"/>
                    </a:cxn>
                    <a:cxn ang="0">
                      <a:pos x="0" y="0"/>
                    </a:cxn>
                  </a:cxnLst>
                  <a:rect l="0" t="0" r="r" b="b"/>
                  <a:pathLst>
                    <a:path w="180" h="84">
                      <a:moveTo>
                        <a:pt x="75" y="0"/>
                      </a:moveTo>
                      <a:lnTo>
                        <a:pt x="86" y="0"/>
                      </a:lnTo>
                      <a:lnTo>
                        <a:pt x="104" y="67"/>
                      </a:lnTo>
                      <a:lnTo>
                        <a:pt x="122" y="0"/>
                      </a:lnTo>
                      <a:lnTo>
                        <a:pt x="133" y="0"/>
                      </a:lnTo>
                      <a:lnTo>
                        <a:pt x="151" y="67"/>
                      </a:lnTo>
                      <a:lnTo>
                        <a:pt x="169" y="0"/>
                      </a:lnTo>
                      <a:lnTo>
                        <a:pt x="180" y="0"/>
                      </a:lnTo>
                      <a:lnTo>
                        <a:pt x="158" y="84"/>
                      </a:lnTo>
                      <a:lnTo>
                        <a:pt x="146" y="84"/>
                      </a:lnTo>
                      <a:lnTo>
                        <a:pt x="127" y="15"/>
                      </a:lnTo>
                      <a:lnTo>
                        <a:pt x="109" y="84"/>
                      </a:lnTo>
                      <a:lnTo>
                        <a:pt x="97" y="84"/>
                      </a:lnTo>
                      <a:lnTo>
                        <a:pt x="75" y="0"/>
                      </a:lnTo>
                      <a:close/>
                      <a:moveTo>
                        <a:pt x="0" y="0"/>
                      </a:moveTo>
                      <a:lnTo>
                        <a:pt x="12" y="0"/>
                      </a:lnTo>
                      <a:lnTo>
                        <a:pt x="55" y="68"/>
                      </a:lnTo>
                      <a:lnTo>
                        <a:pt x="55" y="0"/>
                      </a:lnTo>
                      <a:lnTo>
                        <a:pt x="66" y="0"/>
                      </a:lnTo>
                      <a:lnTo>
                        <a:pt x="66" y="84"/>
                      </a:lnTo>
                      <a:lnTo>
                        <a:pt x="54" y="84"/>
                      </a:lnTo>
                      <a:lnTo>
                        <a:pt x="10" y="16"/>
                      </a:lnTo>
                      <a:lnTo>
                        <a:pt x="10" y="84"/>
                      </a:lnTo>
                      <a:lnTo>
                        <a:pt x="0" y="84"/>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noProof="1"/>
                </a:p>
              </p:txBody>
            </p:sp>
            <p:sp>
              <p:nvSpPr>
                <p:cNvPr id="128" name="Freeform 43"/>
                <p:cNvSpPr>
                  <a:spLocks noEditPoints="1"/>
                </p:cNvSpPr>
                <p:nvPr/>
              </p:nvSpPr>
              <p:spPr bwMode="gray">
                <a:xfrm>
                  <a:off x="7187529" y="3856064"/>
                  <a:ext cx="156839" cy="104169"/>
                </a:xfrm>
                <a:custGeom>
                  <a:avLst/>
                  <a:gdLst/>
                  <a:ahLst/>
                  <a:cxnLst>
                    <a:cxn ang="0">
                      <a:pos x="133" y="3"/>
                    </a:cxn>
                    <a:cxn ang="0">
                      <a:pos x="85" y="13"/>
                    </a:cxn>
                    <a:cxn ang="0">
                      <a:pos x="129" y="39"/>
                    </a:cxn>
                    <a:cxn ang="0">
                      <a:pos x="85" y="48"/>
                    </a:cxn>
                    <a:cxn ang="0">
                      <a:pos x="134" y="76"/>
                    </a:cxn>
                    <a:cxn ang="0">
                      <a:pos x="74" y="87"/>
                    </a:cxn>
                    <a:cxn ang="0">
                      <a:pos x="32" y="0"/>
                    </a:cxn>
                    <a:cxn ang="0">
                      <a:pos x="53" y="8"/>
                    </a:cxn>
                    <a:cxn ang="0">
                      <a:pos x="61" y="20"/>
                    </a:cxn>
                    <a:cxn ang="0">
                      <a:pos x="52" y="27"/>
                    </a:cxn>
                    <a:cxn ang="0">
                      <a:pos x="50" y="20"/>
                    </a:cxn>
                    <a:cxn ang="0">
                      <a:pos x="47" y="14"/>
                    </a:cxn>
                    <a:cxn ang="0">
                      <a:pos x="33" y="9"/>
                    </a:cxn>
                    <a:cxn ang="0">
                      <a:pos x="24" y="11"/>
                    </a:cxn>
                    <a:cxn ang="0">
                      <a:pos x="17" y="15"/>
                    </a:cxn>
                    <a:cxn ang="0">
                      <a:pos x="14" y="21"/>
                    </a:cxn>
                    <a:cxn ang="0">
                      <a:pos x="15" y="29"/>
                    </a:cxn>
                    <a:cxn ang="0">
                      <a:pos x="27" y="36"/>
                    </a:cxn>
                    <a:cxn ang="0">
                      <a:pos x="59" y="48"/>
                    </a:cxn>
                    <a:cxn ang="0">
                      <a:pos x="65" y="62"/>
                    </a:cxn>
                    <a:cxn ang="0">
                      <a:pos x="61" y="76"/>
                    </a:cxn>
                    <a:cxn ang="0">
                      <a:pos x="44" y="87"/>
                    </a:cxn>
                    <a:cxn ang="0">
                      <a:pos x="20" y="87"/>
                    </a:cxn>
                    <a:cxn ang="0">
                      <a:pos x="4" y="75"/>
                    </a:cxn>
                    <a:cxn ang="0">
                      <a:pos x="0" y="59"/>
                    </a:cxn>
                    <a:cxn ang="0">
                      <a:pos x="12" y="67"/>
                    </a:cxn>
                    <a:cxn ang="0">
                      <a:pos x="23" y="78"/>
                    </a:cxn>
                    <a:cxn ang="0">
                      <a:pos x="39" y="79"/>
                    </a:cxn>
                    <a:cxn ang="0">
                      <a:pos x="49" y="74"/>
                    </a:cxn>
                    <a:cxn ang="0">
                      <a:pos x="53" y="67"/>
                    </a:cxn>
                    <a:cxn ang="0">
                      <a:pos x="52" y="59"/>
                    </a:cxn>
                    <a:cxn ang="0">
                      <a:pos x="40" y="51"/>
                    </a:cxn>
                    <a:cxn ang="0">
                      <a:pos x="9" y="40"/>
                    </a:cxn>
                    <a:cxn ang="0">
                      <a:pos x="3" y="26"/>
                    </a:cxn>
                    <a:cxn ang="0">
                      <a:pos x="7" y="12"/>
                    </a:cxn>
                    <a:cxn ang="0">
                      <a:pos x="21" y="2"/>
                    </a:cxn>
                  </a:cxnLst>
                  <a:rect l="0" t="0" r="r" b="b"/>
                  <a:pathLst>
                    <a:path w="134" h="89">
                      <a:moveTo>
                        <a:pt x="74" y="3"/>
                      </a:moveTo>
                      <a:lnTo>
                        <a:pt x="133" y="3"/>
                      </a:lnTo>
                      <a:lnTo>
                        <a:pt x="133" y="13"/>
                      </a:lnTo>
                      <a:lnTo>
                        <a:pt x="85" y="13"/>
                      </a:lnTo>
                      <a:lnTo>
                        <a:pt x="85" y="39"/>
                      </a:lnTo>
                      <a:lnTo>
                        <a:pt x="129" y="39"/>
                      </a:lnTo>
                      <a:lnTo>
                        <a:pt x="129" y="48"/>
                      </a:lnTo>
                      <a:lnTo>
                        <a:pt x="85" y="48"/>
                      </a:lnTo>
                      <a:lnTo>
                        <a:pt x="85" y="76"/>
                      </a:lnTo>
                      <a:lnTo>
                        <a:pt x="134" y="76"/>
                      </a:lnTo>
                      <a:lnTo>
                        <a:pt x="134" y="87"/>
                      </a:lnTo>
                      <a:lnTo>
                        <a:pt x="74" y="87"/>
                      </a:lnTo>
                      <a:lnTo>
                        <a:pt x="74" y="3"/>
                      </a:lnTo>
                      <a:close/>
                      <a:moveTo>
                        <a:pt x="32" y="0"/>
                      </a:moveTo>
                      <a:lnTo>
                        <a:pt x="43" y="3"/>
                      </a:lnTo>
                      <a:lnTo>
                        <a:pt x="53" y="8"/>
                      </a:lnTo>
                      <a:lnTo>
                        <a:pt x="58" y="13"/>
                      </a:lnTo>
                      <a:lnTo>
                        <a:pt x="61" y="20"/>
                      </a:lnTo>
                      <a:lnTo>
                        <a:pt x="62" y="27"/>
                      </a:lnTo>
                      <a:lnTo>
                        <a:pt x="52" y="27"/>
                      </a:lnTo>
                      <a:lnTo>
                        <a:pt x="52" y="23"/>
                      </a:lnTo>
                      <a:lnTo>
                        <a:pt x="50" y="20"/>
                      </a:lnTo>
                      <a:lnTo>
                        <a:pt x="48" y="18"/>
                      </a:lnTo>
                      <a:lnTo>
                        <a:pt x="47" y="14"/>
                      </a:lnTo>
                      <a:lnTo>
                        <a:pt x="40" y="11"/>
                      </a:lnTo>
                      <a:lnTo>
                        <a:pt x="33" y="9"/>
                      </a:lnTo>
                      <a:lnTo>
                        <a:pt x="28" y="10"/>
                      </a:lnTo>
                      <a:lnTo>
                        <a:pt x="24" y="11"/>
                      </a:lnTo>
                      <a:lnTo>
                        <a:pt x="20" y="13"/>
                      </a:lnTo>
                      <a:lnTo>
                        <a:pt x="17" y="15"/>
                      </a:lnTo>
                      <a:lnTo>
                        <a:pt x="15" y="18"/>
                      </a:lnTo>
                      <a:lnTo>
                        <a:pt x="14" y="21"/>
                      </a:lnTo>
                      <a:lnTo>
                        <a:pt x="14" y="24"/>
                      </a:lnTo>
                      <a:lnTo>
                        <a:pt x="15" y="29"/>
                      </a:lnTo>
                      <a:lnTo>
                        <a:pt x="20" y="33"/>
                      </a:lnTo>
                      <a:lnTo>
                        <a:pt x="27" y="36"/>
                      </a:lnTo>
                      <a:lnTo>
                        <a:pt x="52" y="43"/>
                      </a:lnTo>
                      <a:lnTo>
                        <a:pt x="59" y="48"/>
                      </a:lnTo>
                      <a:lnTo>
                        <a:pt x="64" y="54"/>
                      </a:lnTo>
                      <a:lnTo>
                        <a:pt x="65" y="62"/>
                      </a:lnTo>
                      <a:lnTo>
                        <a:pt x="64" y="70"/>
                      </a:lnTo>
                      <a:lnTo>
                        <a:pt x="61" y="76"/>
                      </a:lnTo>
                      <a:lnTo>
                        <a:pt x="55" y="82"/>
                      </a:lnTo>
                      <a:lnTo>
                        <a:pt x="44" y="87"/>
                      </a:lnTo>
                      <a:lnTo>
                        <a:pt x="33" y="89"/>
                      </a:lnTo>
                      <a:lnTo>
                        <a:pt x="20" y="87"/>
                      </a:lnTo>
                      <a:lnTo>
                        <a:pt x="10" y="81"/>
                      </a:lnTo>
                      <a:lnTo>
                        <a:pt x="4" y="75"/>
                      </a:lnTo>
                      <a:lnTo>
                        <a:pt x="1" y="67"/>
                      </a:lnTo>
                      <a:lnTo>
                        <a:pt x="0" y="59"/>
                      </a:lnTo>
                      <a:lnTo>
                        <a:pt x="11" y="59"/>
                      </a:lnTo>
                      <a:lnTo>
                        <a:pt x="12" y="67"/>
                      </a:lnTo>
                      <a:lnTo>
                        <a:pt x="16" y="74"/>
                      </a:lnTo>
                      <a:lnTo>
                        <a:pt x="23" y="78"/>
                      </a:lnTo>
                      <a:lnTo>
                        <a:pt x="32" y="80"/>
                      </a:lnTo>
                      <a:lnTo>
                        <a:pt x="39" y="79"/>
                      </a:lnTo>
                      <a:lnTo>
                        <a:pt x="46" y="76"/>
                      </a:lnTo>
                      <a:lnTo>
                        <a:pt x="49" y="74"/>
                      </a:lnTo>
                      <a:lnTo>
                        <a:pt x="52" y="71"/>
                      </a:lnTo>
                      <a:lnTo>
                        <a:pt x="53" y="67"/>
                      </a:lnTo>
                      <a:lnTo>
                        <a:pt x="54" y="64"/>
                      </a:lnTo>
                      <a:lnTo>
                        <a:pt x="52" y="59"/>
                      </a:lnTo>
                      <a:lnTo>
                        <a:pt x="48" y="54"/>
                      </a:lnTo>
                      <a:lnTo>
                        <a:pt x="40" y="51"/>
                      </a:lnTo>
                      <a:lnTo>
                        <a:pt x="16" y="44"/>
                      </a:lnTo>
                      <a:lnTo>
                        <a:pt x="9" y="40"/>
                      </a:lnTo>
                      <a:lnTo>
                        <a:pt x="4" y="33"/>
                      </a:lnTo>
                      <a:lnTo>
                        <a:pt x="3" y="26"/>
                      </a:lnTo>
                      <a:lnTo>
                        <a:pt x="4" y="18"/>
                      </a:lnTo>
                      <a:lnTo>
                        <a:pt x="7" y="12"/>
                      </a:lnTo>
                      <a:lnTo>
                        <a:pt x="12" y="7"/>
                      </a:lnTo>
                      <a:lnTo>
                        <a:pt x="21" y="2"/>
                      </a:lnTo>
                      <a:lnTo>
                        <a:pt x="32"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noProof="1"/>
                </a:p>
              </p:txBody>
            </p:sp>
            <p:sp>
              <p:nvSpPr>
                <p:cNvPr id="129" name="Freeform 44"/>
                <p:cNvSpPr>
                  <a:spLocks noEditPoints="1"/>
                </p:cNvSpPr>
                <p:nvPr/>
              </p:nvSpPr>
              <p:spPr bwMode="gray">
                <a:xfrm>
                  <a:off x="6021774" y="3856064"/>
                  <a:ext cx="200145" cy="104169"/>
                </a:xfrm>
                <a:custGeom>
                  <a:avLst/>
                  <a:gdLst/>
                  <a:ahLst/>
                  <a:cxnLst>
                    <a:cxn ang="0">
                      <a:pos x="11" y="3"/>
                    </a:cxn>
                    <a:cxn ang="0">
                      <a:pos x="46" y="3"/>
                    </a:cxn>
                    <a:cxn ang="0">
                      <a:pos x="76" y="70"/>
                    </a:cxn>
                    <a:cxn ang="0">
                      <a:pos x="104" y="3"/>
                    </a:cxn>
                    <a:cxn ang="0">
                      <a:pos x="71" y="87"/>
                    </a:cxn>
                    <a:cxn ang="0">
                      <a:pos x="33" y="87"/>
                    </a:cxn>
                    <a:cxn ang="0">
                      <a:pos x="0" y="3"/>
                    </a:cxn>
                    <a:cxn ang="0">
                      <a:pos x="150" y="3"/>
                    </a:cxn>
                    <a:cxn ang="0">
                      <a:pos x="165" y="13"/>
                    </a:cxn>
                    <a:cxn ang="0">
                      <a:pos x="169" y="27"/>
                    </a:cxn>
                    <a:cxn ang="0">
                      <a:pos x="158" y="23"/>
                    </a:cxn>
                    <a:cxn ang="0">
                      <a:pos x="155" y="18"/>
                    </a:cxn>
                    <a:cxn ang="0">
                      <a:pos x="147" y="11"/>
                    </a:cxn>
                    <a:cxn ang="0">
                      <a:pos x="135" y="10"/>
                    </a:cxn>
                    <a:cxn ang="0">
                      <a:pos x="127" y="13"/>
                    </a:cxn>
                    <a:cxn ang="0">
                      <a:pos x="122" y="18"/>
                    </a:cxn>
                    <a:cxn ang="0">
                      <a:pos x="120" y="24"/>
                    </a:cxn>
                    <a:cxn ang="0">
                      <a:pos x="126" y="33"/>
                    </a:cxn>
                    <a:cxn ang="0">
                      <a:pos x="158" y="43"/>
                    </a:cxn>
                    <a:cxn ang="0">
                      <a:pos x="170" y="54"/>
                    </a:cxn>
                    <a:cxn ang="0">
                      <a:pos x="171" y="70"/>
                    </a:cxn>
                    <a:cxn ang="0">
                      <a:pos x="162" y="82"/>
                    </a:cxn>
                    <a:cxn ang="0">
                      <a:pos x="140" y="89"/>
                    </a:cxn>
                    <a:cxn ang="0">
                      <a:pos x="116" y="81"/>
                    </a:cxn>
                    <a:cxn ang="0">
                      <a:pos x="108" y="67"/>
                    </a:cxn>
                    <a:cxn ang="0">
                      <a:pos x="118" y="59"/>
                    </a:cxn>
                    <a:cxn ang="0">
                      <a:pos x="123" y="74"/>
                    </a:cxn>
                    <a:cxn ang="0">
                      <a:pos x="139" y="80"/>
                    </a:cxn>
                    <a:cxn ang="0">
                      <a:pos x="153" y="76"/>
                    </a:cxn>
                    <a:cxn ang="0">
                      <a:pos x="158" y="71"/>
                    </a:cxn>
                    <a:cxn ang="0">
                      <a:pos x="160" y="64"/>
                    </a:cxn>
                    <a:cxn ang="0">
                      <a:pos x="154" y="54"/>
                    </a:cxn>
                    <a:cxn ang="0">
                      <a:pos x="122" y="44"/>
                    </a:cxn>
                    <a:cxn ang="0">
                      <a:pos x="111" y="33"/>
                    </a:cxn>
                    <a:cxn ang="0">
                      <a:pos x="110" y="18"/>
                    </a:cxn>
                    <a:cxn ang="0">
                      <a:pos x="118" y="7"/>
                    </a:cxn>
                    <a:cxn ang="0">
                      <a:pos x="139" y="0"/>
                    </a:cxn>
                  </a:cxnLst>
                  <a:rect l="0" t="0" r="r" b="b"/>
                  <a:pathLst>
                    <a:path w="171" h="89">
                      <a:moveTo>
                        <a:pt x="0" y="3"/>
                      </a:moveTo>
                      <a:lnTo>
                        <a:pt x="11" y="3"/>
                      </a:lnTo>
                      <a:lnTo>
                        <a:pt x="28" y="70"/>
                      </a:lnTo>
                      <a:lnTo>
                        <a:pt x="46" y="3"/>
                      </a:lnTo>
                      <a:lnTo>
                        <a:pt x="58" y="3"/>
                      </a:lnTo>
                      <a:lnTo>
                        <a:pt x="76" y="70"/>
                      </a:lnTo>
                      <a:lnTo>
                        <a:pt x="94" y="3"/>
                      </a:lnTo>
                      <a:lnTo>
                        <a:pt x="104" y="3"/>
                      </a:lnTo>
                      <a:lnTo>
                        <a:pt x="82" y="87"/>
                      </a:lnTo>
                      <a:lnTo>
                        <a:pt x="71" y="87"/>
                      </a:lnTo>
                      <a:lnTo>
                        <a:pt x="51" y="18"/>
                      </a:lnTo>
                      <a:lnTo>
                        <a:pt x="33" y="87"/>
                      </a:lnTo>
                      <a:lnTo>
                        <a:pt x="22" y="87"/>
                      </a:lnTo>
                      <a:lnTo>
                        <a:pt x="0" y="3"/>
                      </a:lnTo>
                      <a:close/>
                      <a:moveTo>
                        <a:pt x="139" y="0"/>
                      </a:moveTo>
                      <a:lnTo>
                        <a:pt x="150" y="3"/>
                      </a:lnTo>
                      <a:lnTo>
                        <a:pt x="160" y="8"/>
                      </a:lnTo>
                      <a:lnTo>
                        <a:pt x="165" y="13"/>
                      </a:lnTo>
                      <a:lnTo>
                        <a:pt x="168" y="20"/>
                      </a:lnTo>
                      <a:lnTo>
                        <a:pt x="169" y="27"/>
                      </a:lnTo>
                      <a:lnTo>
                        <a:pt x="158" y="27"/>
                      </a:lnTo>
                      <a:lnTo>
                        <a:pt x="158" y="23"/>
                      </a:lnTo>
                      <a:lnTo>
                        <a:pt x="157" y="20"/>
                      </a:lnTo>
                      <a:lnTo>
                        <a:pt x="155" y="18"/>
                      </a:lnTo>
                      <a:lnTo>
                        <a:pt x="153" y="14"/>
                      </a:lnTo>
                      <a:lnTo>
                        <a:pt x="147" y="11"/>
                      </a:lnTo>
                      <a:lnTo>
                        <a:pt x="140" y="9"/>
                      </a:lnTo>
                      <a:lnTo>
                        <a:pt x="135" y="10"/>
                      </a:lnTo>
                      <a:lnTo>
                        <a:pt x="131" y="11"/>
                      </a:lnTo>
                      <a:lnTo>
                        <a:pt x="127" y="13"/>
                      </a:lnTo>
                      <a:lnTo>
                        <a:pt x="124" y="15"/>
                      </a:lnTo>
                      <a:lnTo>
                        <a:pt x="122" y="18"/>
                      </a:lnTo>
                      <a:lnTo>
                        <a:pt x="121" y="21"/>
                      </a:lnTo>
                      <a:lnTo>
                        <a:pt x="120" y="24"/>
                      </a:lnTo>
                      <a:lnTo>
                        <a:pt x="122" y="29"/>
                      </a:lnTo>
                      <a:lnTo>
                        <a:pt x="126" y="33"/>
                      </a:lnTo>
                      <a:lnTo>
                        <a:pt x="134" y="36"/>
                      </a:lnTo>
                      <a:lnTo>
                        <a:pt x="158" y="43"/>
                      </a:lnTo>
                      <a:lnTo>
                        <a:pt x="166" y="48"/>
                      </a:lnTo>
                      <a:lnTo>
                        <a:pt x="170" y="54"/>
                      </a:lnTo>
                      <a:lnTo>
                        <a:pt x="171" y="62"/>
                      </a:lnTo>
                      <a:lnTo>
                        <a:pt x="171" y="70"/>
                      </a:lnTo>
                      <a:lnTo>
                        <a:pt x="167" y="76"/>
                      </a:lnTo>
                      <a:lnTo>
                        <a:pt x="162" y="82"/>
                      </a:lnTo>
                      <a:lnTo>
                        <a:pt x="151" y="87"/>
                      </a:lnTo>
                      <a:lnTo>
                        <a:pt x="140" y="89"/>
                      </a:lnTo>
                      <a:lnTo>
                        <a:pt x="127" y="87"/>
                      </a:lnTo>
                      <a:lnTo>
                        <a:pt x="116" y="81"/>
                      </a:lnTo>
                      <a:lnTo>
                        <a:pt x="111" y="75"/>
                      </a:lnTo>
                      <a:lnTo>
                        <a:pt x="108" y="67"/>
                      </a:lnTo>
                      <a:lnTo>
                        <a:pt x="107" y="59"/>
                      </a:lnTo>
                      <a:lnTo>
                        <a:pt x="118" y="59"/>
                      </a:lnTo>
                      <a:lnTo>
                        <a:pt x="119" y="67"/>
                      </a:lnTo>
                      <a:lnTo>
                        <a:pt x="123" y="74"/>
                      </a:lnTo>
                      <a:lnTo>
                        <a:pt x="130" y="78"/>
                      </a:lnTo>
                      <a:lnTo>
                        <a:pt x="139" y="80"/>
                      </a:lnTo>
                      <a:lnTo>
                        <a:pt x="146" y="79"/>
                      </a:lnTo>
                      <a:lnTo>
                        <a:pt x="153" y="76"/>
                      </a:lnTo>
                      <a:lnTo>
                        <a:pt x="156" y="74"/>
                      </a:lnTo>
                      <a:lnTo>
                        <a:pt x="158" y="71"/>
                      </a:lnTo>
                      <a:lnTo>
                        <a:pt x="160" y="67"/>
                      </a:lnTo>
                      <a:lnTo>
                        <a:pt x="160" y="64"/>
                      </a:lnTo>
                      <a:lnTo>
                        <a:pt x="159" y="59"/>
                      </a:lnTo>
                      <a:lnTo>
                        <a:pt x="154" y="54"/>
                      </a:lnTo>
                      <a:lnTo>
                        <a:pt x="147" y="51"/>
                      </a:lnTo>
                      <a:lnTo>
                        <a:pt x="122" y="44"/>
                      </a:lnTo>
                      <a:lnTo>
                        <a:pt x="115" y="40"/>
                      </a:lnTo>
                      <a:lnTo>
                        <a:pt x="111" y="33"/>
                      </a:lnTo>
                      <a:lnTo>
                        <a:pt x="109" y="26"/>
                      </a:lnTo>
                      <a:lnTo>
                        <a:pt x="110" y="18"/>
                      </a:lnTo>
                      <a:lnTo>
                        <a:pt x="113" y="12"/>
                      </a:lnTo>
                      <a:lnTo>
                        <a:pt x="118" y="7"/>
                      </a:lnTo>
                      <a:lnTo>
                        <a:pt x="127" y="2"/>
                      </a:lnTo>
                      <a:lnTo>
                        <a:pt x="139"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noProof="1"/>
                </a:p>
              </p:txBody>
            </p:sp>
            <p:sp>
              <p:nvSpPr>
                <p:cNvPr id="130" name="Freeform 45"/>
                <p:cNvSpPr>
                  <a:spLocks noEditPoints="1"/>
                </p:cNvSpPr>
                <p:nvPr/>
              </p:nvSpPr>
              <p:spPr bwMode="gray">
                <a:xfrm>
                  <a:off x="7185188" y="2599014"/>
                  <a:ext cx="159179" cy="98317"/>
                </a:xfrm>
                <a:custGeom>
                  <a:avLst/>
                  <a:gdLst/>
                  <a:ahLst/>
                  <a:cxnLst>
                    <a:cxn ang="0">
                      <a:pos x="76" y="0"/>
                    </a:cxn>
                    <a:cxn ang="0">
                      <a:pos x="135" y="0"/>
                    </a:cxn>
                    <a:cxn ang="0">
                      <a:pos x="135" y="10"/>
                    </a:cxn>
                    <a:cxn ang="0">
                      <a:pos x="87" y="10"/>
                    </a:cxn>
                    <a:cxn ang="0">
                      <a:pos x="87" y="36"/>
                    </a:cxn>
                    <a:cxn ang="0">
                      <a:pos x="131" y="36"/>
                    </a:cxn>
                    <a:cxn ang="0">
                      <a:pos x="131" y="45"/>
                    </a:cxn>
                    <a:cxn ang="0">
                      <a:pos x="87" y="45"/>
                    </a:cxn>
                    <a:cxn ang="0">
                      <a:pos x="87" y="74"/>
                    </a:cxn>
                    <a:cxn ang="0">
                      <a:pos x="136" y="74"/>
                    </a:cxn>
                    <a:cxn ang="0">
                      <a:pos x="136" y="84"/>
                    </a:cxn>
                    <a:cxn ang="0">
                      <a:pos x="76" y="84"/>
                    </a:cxn>
                    <a:cxn ang="0">
                      <a:pos x="76" y="0"/>
                    </a:cxn>
                    <a:cxn ang="0">
                      <a:pos x="0" y="0"/>
                    </a:cxn>
                    <a:cxn ang="0">
                      <a:pos x="13" y="0"/>
                    </a:cxn>
                    <a:cxn ang="0">
                      <a:pos x="55" y="68"/>
                    </a:cxn>
                    <a:cxn ang="0">
                      <a:pos x="55" y="0"/>
                    </a:cxn>
                    <a:cxn ang="0">
                      <a:pos x="66" y="0"/>
                    </a:cxn>
                    <a:cxn ang="0">
                      <a:pos x="66" y="84"/>
                    </a:cxn>
                    <a:cxn ang="0">
                      <a:pos x="54" y="84"/>
                    </a:cxn>
                    <a:cxn ang="0">
                      <a:pos x="11" y="16"/>
                    </a:cxn>
                    <a:cxn ang="0">
                      <a:pos x="11" y="84"/>
                    </a:cxn>
                    <a:cxn ang="0">
                      <a:pos x="0" y="84"/>
                    </a:cxn>
                    <a:cxn ang="0">
                      <a:pos x="0" y="0"/>
                    </a:cxn>
                  </a:cxnLst>
                  <a:rect l="0" t="0" r="r" b="b"/>
                  <a:pathLst>
                    <a:path w="136" h="84">
                      <a:moveTo>
                        <a:pt x="76" y="0"/>
                      </a:moveTo>
                      <a:lnTo>
                        <a:pt x="135" y="0"/>
                      </a:lnTo>
                      <a:lnTo>
                        <a:pt x="135" y="10"/>
                      </a:lnTo>
                      <a:lnTo>
                        <a:pt x="87" y="10"/>
                      </a:lnTo>
                      <a:lnTo>
                        <a:pt x="87" y="36"/>
                      </a:lnTo>
                      <a:lnTo>
                        <a:pt x="131" y="36"/>
                      </a:lnTo>
                      <a:lnTo>
                        <a:pt x="131" y="45"/>
                      </a:lnTo>
                      <a:lnTo>
                        <a:pt x="87" y="45"/>
                      </a:lnTo>
                      <a:lnTo>
                        <a:pt x="87" y="74"/>
                      </a:lnTo>
                      <a:lnTo>
                        <a:pt x="136" y="74"/>
                      </a:lnTo>
                      <a:lnTo>
                        <a:pt x="136" y="84"/>
                      </a:lnTo>
                      <a:lnTo>
                        <a:pt x="76" y="84"/>
                      </a:lnTo>
                      <a:lnTo>
                        <a:pt x="76" y="0"/>
                      </a:lnTo>
                      <a:close/>
                      <a:moveTo>
                        <a:pt x="0" y="0"/>
                      </a:moveTo>
                      <a:lnTo>
                        <a:pt x="13" y="0"/>
                      </a:lnTo>
                      <a:lnTo>
                        <a:pt x="55" y="68"/>
                      </a:lnTo>
                      <a:lnTo>
                        <a:pt x="55" y="0"/>
                      </a:lnTo>
                      <a:lnTo>
                        <a:pt x="66" y="0"/>
                      </a:lnTo>
                      <a:lnTo>
                        <a:pt x="66" y="84"/>
                      </a:lnTo>
                      <a:lnTo>
                        <a:pt x="54" y="84"/>
                      </a:lnTo>
                      <a:lnTo>
                        <a:pt x="11" y="16"/>
                      </a:lnTo>
                      <a:lnTo>
                        <a:pt x="11" y="84"/>
                      </a:lnTo>
                      <a:lnTo>
                        <a:pt x="0" y="84"/>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noProof="1"/>
                </a:p>
              </p:txBody>
            </p:sp>
          </p:grpSp>
          <p:grpSp>
            <p:nvGrpSpPr>
              <p:cNvPr id="10" name="Gruppieren 73"/>
              <p:cNvGrpSpPr/>
              <p:nvPr/>
            </p:nvGrpSpPr>
            <p:grpSpPr bwMode="gray">
              <a:xfrm>
                <a:off x="8357391" y="4971707"/>
                <a:ext cx="356917" cy="356676"/>
                <a:chOff x="5840355" y="2398869"/>
                <a:chExt cx="1739271" cy="1738100"/>
              </a:xfrm>
              <a:effectLst>
                <a:outerShdw blurRad="25400" dist="6350" dir="2700000" algn="tl" rotWithShape="0">
                  <a:prstClr val="black">
                    <a:alpha val="50000"/>
                  </a:prstClr>
                </a:outerShdw>
              </a:effectLst>
            </p:grpSpPr>
            <p:sp>
              <p:nvSpPr>
                <p:cNvPr id="90" name="Freeform 6"/>
                <p:cNvSpPr>
                  <a:spLocks/>
                </p:cNvSpPr>
                <p:nvPr/>
              </p:nvSpPr>
              <p:spPr bwMode="gray">
                <a:xfrm>
                  <a:off x="6154033" y="3037928"/>
                  <a:ext cx="550106" cy="228236"/>
                </a:xfrm>
                <a:custGeom>
                  <a:avLst/>
                  <a:gdLst/>
                  <a:ahLst/>
                  <a:cxnLst>
                    <a:cxn ang="0">
                      <a:pos x="0" y="0"/>
                    </a:cxn>
                    <a:cxn ang="0">
                      <a:pos x="400" y="79"/>
                    </a:cxn>
                    <a:cxn ang="0">
                      <a:pos x="470" y="194"/>
                    </a:cxn>
                    <a:cxn ang="0">
                      <a:pos x="465" y="195"/>
                    </a:cxn>
                    <a:cxn ang="0">
                      <a:pos x="9" y="6"/>
                    </a:cxn>
                    <a:cxn ang="0">
                      <a:pos x="0" y="0"/>
                    </a:cxn>
                  </a:cxnLst>
                  <a:rect l="0" t="0" r="r" b="b"/>
                  <a:pathLst>
                    <a:path w="470" h="195">
                      <a:moveTo>
                        <a:pt x="0" y="0"/>
                      </a:moveTo>
                      <a:lnTo>
                        <a:pt x="400" y="79"/>
                      </a:lnTo>
                      <a:lnTo>
                        <a:pt x="470" y="194"/>
                      </a:lnTo>
                      <a:lnTo>
                        <a:pt x="465" y="195"/>
                      </a:lnTo>
                      <a:lnTo>
                        <a:pt x="9" y="6"/>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noProof="1"/>
                </a:p>
              </p:txBody>
            </p:sp>
            <p:sp>
              <p:nvSpPr>
                <p:cNvPr id="91" name="Freeform 7"/>
                <p:cNvSpPr>
                  <a:spLocks/>
                </p:cNvSpPr>
                <p:nvPr/>
              </p:nvSpPr>
              <p:spPr bwMode="gray">
                <a:xfrm>
                  <a:off x="6164567" y="3044951"/>
                  <a:ext cx="533719" cy="257496"/>
                </a:xfrm>
                <a:custGeom>
                  <a:avLst/>
                  <a:gdLst/>
                  <a:ahLst/>
                  <a:cxnLst>
                    <a:cxn ang="0">
                      <a:pos x="0" y="0"/>
                    </a:cxn>
                    <a:cxn ang="0">
                      <a:pos x="456" y="189"/>
                    </a:cxn>
                    <a:cxn ang="0">
                      <a:pos x="331" y="220"/>
                    </a:cxn>
                    <a:cxn ang="0">
                      <a:pos x="0" y="0"/>
                    </a:cxn>
                  </a:cxnLst>
                  <a:rect l="0" t="0" r="r" b="b"/>
                  <a:pathLst>
                    <a:path w="456" h="220">
                      <a:moveTo>
                        <a:pt x="0" y="0"/>
                      </a:moveTo>
                      <a:lnTo>
                        <a:pt x="456" y="189"/>
                      </a:lnTo>
                      <a:lnTo>
                        <a:pt x="331" y="220"/>
                      </a:lnTo>
                      <a:lnTo>
                        <a:pt x="0" y="0"/>
                      </a:lnTo>
                      <a:close/>
                    </a:path>
                  </a:pathLst>
                </a:custGeom>
                <a:solidFill>
                  <a:srgbClr val="96969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noProof="1"/>
                </a:p>
              </p:txBody>
            </p:sp>
            <p:sp>
              <p:nvSpPr>
                <p:cNvPr id="92" name="Freeform 8"/>
                <p:cNvSpPr>
                  <a:spLocks/>
                </p:cNvSpPr>
                <p:nvPr/>
              </p:nvSpPr>
              <p:spPr bwMode="gray">
                <a:xfrm>
                  <a:off x="6712332" y="2712546"/>
                  <a:ext cx="228236" cy="547765"/>
                </a:xfrm>
                <a:custGeom>
                  <a:avLst/>
                  <a:gdLst/>
                  <a:ahLst/>
                  <a:cxnLst>
                    <a:cxn ang="0">
                      <a:pos x="195" y="0"/>
                    </a:cxn>
                    <a:cxn ang="0">
                      <a:pos x="116" y="400"/>
                    </a:cxn>
                    <a:cxn ang="0">
                      <a:pos x="1" y="468"/>
                    </a:cxn>
                    <a:cxn ang="0">
                      <a:pos x="0" y="465"/>
                    </a:cxn>
                    <a:cxn ang="0">
                      <a:pos x="189" y="10"/>
                    </a:cxn>
                    <a:cxn ang="0">
                      <a:pos x="195" y="0"/>
                    </a:cxn>
                  </a:cxnLst>
                  <a:rect l="0" t="0" r="r" b="b"/>
                  <a:pathLst>
                    <a:path w="195" h="468">
                      <a:moveTo>
                        <a:pt x="195" y="0"/>
                      </a:moveTo>
                      <a:lnTo>
                        <a:pt x="116" y="400"/>
                      </a:lnTo>
                      <a:lnTo>
                        <a:pt x="1" y="468"/>
                      </a:lnTo>
                      <a:lnTo>
                        <a:pt x="0" y="465"/>
                      </a:lnTo>
                      <a:lnTo>
                        <a:pt x="189" y="10"/>
                      </a:lnTo>
                      <a:lnTo>
                        <a:pt x="195"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noProof="1"/>
                </a:p>
              </p:txBody>
            </p:sp>
            <p:sp>
              <p:nvSpPr>
                <p:cNvPr id="93" name="Freeform 9"/>
                <p:cNvSpPr>
                  <a:spLocks/>
                </p:cNvSpPr>
                <p:nvPr/>
              </p:nvSpPr>
              <p:spPr bwMode="gray">
                <a:xfrm>
                  <a:off x="6676048" y="2724251"/>
                  <a:ext cx="257496" cy="532549"/>
                </a:xfrm>
                <a:custGeom>
                  <a:avLst/>
                  <a:gdLst/>
                  <a:ahLst/>
                  <a:cxnLst>
                    <a:cxn ang="0">
                      <a:pos x="220" y="0"/>
                    </a:cxn>
                    <a:cxn ang="0">
                      <a:pos x="31" y="455"/>
                    </a:cxn>
                    <a:cxn ang="0">
                      <a:pos x="0" y="328"/>
                    </a:cxn>
                    <a:cxn ang="0">
                      <a:pos x="220" y="0"/>
                    </a:cxn>
                  </a:cxnLst>
                  <a:rect l="0" t="0" r="r" b="b"/>
                  <a:pathLst>
                    <a:path w="220" h="455">
                      <a:moveTo>
                        <a:pt x="220" y="0"/>
                      </a:moveTo>
                      <a:lnTo>
                        <a:pt x="31" y="455"/>
                      </a:lnTo>
                      <a:lnTo>
                        <a:pt x="0" y="328"/>
                      </a:lnTo>
                      <a:lnTo>
                        <a:pt x="220" y="0"/>
                      </a:lnTo>
                      <a:close/>
                    </a:path>
                  </a:pathLst>
                </a:custGeom>
                <a:solidFill>
                  <a:srgbClr val="96969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noProof="1"/>
                </a:p>
              </p:txBody>
            </p:sp>
            <p:sp>
              <p:nvSpPr>
                <p:cNvPr id="94" name="Freeform 10"/>
                <p:cNvSpPr>
                  <a:spLocks/>
                </p:cNvSpPr>
                <p:nvPr/>
              </p:nvSpPr>
              <p:spPr bwMode="gray">
                <a:xfrm>
                  <a:off x="6718183" y="3269675"/>
                  <a:ext cx="547765" cy="228236"/>
                </a:xfrm>
                <a:custGeom>
                  <a:avLst/>
                  <a:gdLst/>
                  <a:ahLst/>
                  <a:cxnLst>
                    <a:cxn ang="0">
                      <a:pos x="3" y="0"/>
                    </a:cxn>
                    <a:cxn ang="0">
                      <a:pos x="459" y="189"/>
                    </a:cxn>
                    <a:cxn ang="0">
                      <a:pos x="468" y="195"/>
                    </a:cxn>
                    <a:cxn ang="0">
                      <a:pos x="68" y="115"/>
                    </a:cxn>
                    <a:cxn ang="0">
                      <a:pos x="0" y="1"/>
                    </a:cxn>
                    <a:cxn ang="0">
                      <a:pos x="3" y="0"/>
                    </a:cxn>
                  </a:cxnLst>
                  <a:rect l="0" t="0" r="r" b="b"/>
                  <a:pathLst>
                    <a:path w="468" h="195">
                      <a:moveTo>
                        <a:pt x="3" y="0"/>
                      </a:moveTo>
                      <a:lnTo>
                        <a:pt x="459" y="189"/>
                      </a:lnTo>
                      <a:lnTo>
                        <a:pt x="468" y="195"/>
                      </a:lnTo>
                      <a:lnTo>
                        <a:pt x="68" y="115"/>
                      </a:lnTo>
                      <a:lnTo>
                        <a:pt x="0" y="1"/>
                      </a:lnTo>
                      <a:lnTo>
                        <a:pt x="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noProof="1"/>
                </a:p>
              </p:txBody>
            </p:sp>
            <p:sp>
              <p:nvSpPr>
                <p:cNvPr id="95" name="Freeform 11"/>
                <p:cNvSpPr>
                  <a:spLocks/>
                </p:cNvSpPr>
                <p:nvPr/>
              </p:nvSpPr>
              <p:spPr bwMode="gray">
                <a:xfrm>
                  <a:off x="6721695" y="3233391"/>
                  <a:ext cx="533719" cy="257496"/>
                </a:xfrm>
                <a:custGeom>
                  <a:avLst/>
                  <a:gdLst/>
                  <a:ahLst/>
                  <a:cxnLst>
                    <a:cxn ang="0">
                      <a:pos x="127" y="0"/>
                    </a:cxn>
                    <a:cxn ang="0">
                      <a:pos x="456" y="220"/>
                    </a:cxn>
                    <a:cxn ang="0">
                      <a:pos x="0" y="31"/>
                    </a:cxn>
                    <a:cxn ang="0">
                      <a:pos x="127" y="0"/>
                    </a:cxn>
                  </a:cxnLst>
                  <a:rect l="0" t="0" r="r" b="b"/>
                  <a:pathLst>
                    <a:path w="456" h="220">
                      <a:moveTo>
                        <a:pt x="127" y="0"/>
                      </a:moveTo>
                      <a:lnTo>
                        <a:pt x="456" y="220"/>
                      </a:lnTo>
                      <a:lnTo>
                        <a:pt x="0" y="31"/>
                      </a:lnTo>
                      <a:lnTo>
                        <a:pt x="127" y="0"/>
                      </a:lnTo>
                      <a:close/>
                    </a:path>
                  </a:pathLst>
                </a:custGeom>
                <a:solidFill>
                  <a:srgbClr val="96969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noProof="1"/>
                </a:p>
              </p:txBody>
            </p:sp>
            <p:sp>
              <p:nvSpPr>
                <p:cNvPr id="96" name="Freeform 12"/>
                <p:cNvSpPr>
                  <a:spLocks/>
                </p:cNvSpPr>
                <p:nvPr/>
              </p:nvSpPr>
              <p:spPr bwMode="gray">
                <a:xfrm>
                  <a:off x="6479414" y="3274356"/>
                  <a:ext cx="229406" cy="548935"/>
                </a:xfrm>
                <a:custGeom>
                  <a:avLst/>
                  <a:gdLst/>
                  <a:ahLst/>
                  <a:cxnLst>
                    <a:cxn ang="0">
                      <a:pos x="195" y="0"/>
                    </a:cxn>
                    <a:cxn ang="0">
                      <a:pos x="196" y="4"/>
                    </a:cxn>
                    <a:cxn ang="0">
                      <a:pos x="7" y="459"/>
                    </a:cxn>
                    <a:cxn ang="0">
                      <a:pos x="0" y="469"/>
                    </a:cxn>
                    <a:cxn ang="0">
                      <a:pos x="80" y="69"/>
                    </a:cxn>
                    <a:cxn ang="0">
                      <a:pos x="195" y="0"/>
                    </a:cxn>
                  </a:cxnLst>
                  <a:rect l="0" t="0" r="r" b="b"/>
                  <a:pathLst>
                    <a:path w="196" h="469">
                      <a:moveTo>
                        <a:pt x="195" y="0"/>
                      </a:moveTo>
                      <a:lnTo>
                        <a:pt x="196" y="4"/>
                      </a:lnTo>
                      <a:lnTo>
                        <a:pt x="7" y="459"/>
                      </a:lnTo>
                      <a:lnTo>
                        <a:pt x="0" y="469"/>
                      </a:lnTo>
                      <a:lnTo>
                        <a:pt x="80" y="69"/>
                      </a:lnTo>
                      <a:lnTo>
                        <a:pt x="195"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noProof="1"/>
                </a:p>
              </p:txBody>
            </p:sp>
            <p:sp>
              <p:nvSpPr>
                <p:cNvPr id="97" name="Freeform 13"/>
                <p:cNvSpPr>
                  <a:spLocks/>
                </p:cNvSpPr>
                <p:nvPr/>
              </p:nvSpPr>
              <p:spPr bwMode="gray">
                <a:xfrm>
                  <a:off x="6487608" y="3279038"/>
                  <a:ext cx="258667" cy="532549"/>
                </a:xfrm>
                <a:custGeom>
                  <a:avLst/>
                  <a:gdLst/>
                  <a:ahLst/>
                  <a:cxnLst>
                    <a:cxn ang="0">
                      <a:pos x="189" y="0"/>
                    </a:cxn>
                    <a:cxn ang="0">
                      <a:pos x="221" y="126"/>
                    </a:cxn>
                    <a:cxn ang="0">
                      <a:pos x="0" y="455"/>
                    </a:cxn>
                    <a:cxn ang="0">
                      <a:pos x="189" y="0"/>
                    </a:cxn>
                  </a:cxnLst>
                  <a:rect l="0" t="0" r="r" b="b"/>
                  <a:pathLst>
                    <a:path w="221" h="455">
                      <a:moveTo>
                        <a:pt x="189" y="0"/>
                      </a:moveTo>
                      <a:lnTo>
                        <a:pt x="221" y="126"/>
                      </a:lnTo>
                      <a:lnTo>
                        <a:pt x="0" y="455"/>
                      </a:lnTo>
                      <a:lnTo>
                        <a:pt x="189" y="0"/>
                      </a:lnTo>
                      <a:close/>
                    </a:path>
                  </a:pathLst>
                </a:custGeom>
                <a:solidFill>
                  <a:srgbClr val="96969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noProof="1"/>
                </a:p>
              </p:txBody>
            </p:sp>
            <p:sp>
              <p:nvSpPr>
                <p:cNvPr id="98" name="Freeform 14"/>
                <p:cNvSpPr>
                  <a:spLocks/>
                </p:cNvSpPr>
                <p:nvPr/>
              </p:nvSpPr>
              <p:spPr bwMode="gray">
                <a:xfrm>
                  <a:off x="6479414" y="2712546"/>
                  <a:ext cx="266860" cy="547765"/>
                </a:xfrm>
                <a:custGeom>
                  <a:avLst/>
                  <a:gdLst/>
                  <a:ahLst/>
                  <a:cxnLst>
                    <a:cxn ang="0">
                      <a:pos x="0" y="0"/>
                    </a:cxn>
                    <a:cxn ang="0">
                      <a:pos x="228" y="338"/>
                    </a:cxn>
                    <a:cxn ang="0">
                      <a:pos x="195" y="468"/>
                    </a:cxn>
                    <a:cxn ang="0">
                      <a:pos x="192" y="467"/>
                    </a:cxn>
                    <a:cxn ang="0">
                      <a:pos x="3" y="11"/>
                    </a:cxn>
                    <a:cxn ang="0">
                      <a:pos x="0" y="0"/>
                    </a:cxn>
                  </a:cxnLst>
                  <a:rect l="0" t="0" r="r" b="b"/>
                  <a:pathLst>
                    <a:path w="228" h="468">
                      <a:moveTo>
                        <a:pt x="0" y="0"/>
                      </a:moveTo>
                      <a:lnTo>
                        <a:pt x="228" y="338"/>
                      </a:lnTo>
                      <a:lnTo>
                        <a:pt x="195" y="468"/>
                      </a:lnTo>
                      <a:lnTo>
                        <a:pt x="192" y="467"/>
                      </a:lnTo>
                      <a:lnTo>
                        <a:pt x="3" y="11"/>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noProof="1"/>
                </a:p>
              </p:txBody>
            </p:sp>
            <p:sp>
              <p:nvSpPr>
                <p:cNvPr id="99" name="Freeform 15"/>
                <p:cNvSpPr>
                  <a:spLocks/>
                </p:cNvSpPr>
                <p:nvPr/>
              </p:nvSpPr>
              <p:spPr bwMode="gray">
                <a:xfrm>
                  <a:off x="6482926" y="2725422"/>
                  <a:ext cx="221213" cy="533719"/>
                </a:xfrm>
                <a:custGeom>
                  <a:avLst/>
                  <a:gdLst/>
                  <a:ahLst/>
                  <a:cxnLst>
                    <a:cxn ang="0">
                      <a:pos x="0" y="0"/>
                    </a:cxn>
                    <a:cxn ang="0">
                      <a:pos x="189" y="456"/>
                    </a:cxn>
                    <a:cxn ang="0">
                      <a:pos x="77" y="389"/>
                    </a:cxn>
                    <a:cxn ang="0">
                      <a:pos x="0" y="0"/>
                    </a:cxn>
                  </a:cxnLst>
                  <a:rect l="0" t="0" r="r" b="b"/>
                  <a:pathLst>
                    <a:path w="189" h="456">
                      <a:moveTo>
                        <a:pt x="0" y="0"/>
                      </a:moveTo>
                      <a:lnTo>
                        <a:pt x="189" y="456"/>
                      </a:lnTo>
                      <a:lnTo>
                        <a:pt x="77" y="389"/>
                      </a:lnTo>
                      <a:lnTo>
                        <a:pt x="0" y="0"/>
                      </a:lnTo>
                      <a:close/>
                    </a:path>
                  </a:pathLst>
                </a:custGeom>
                <a:solidFill>
                  <a:srgbClr val="96969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noProof="1"/>
                </a:p>
              </p:txBody>
            </p:sp>
            <p:sp>
              <p:nvSpPr>
                <p:cNvPr id="100" name="Freeform 16"/>
                <p:cNvSpPr>
                  <a:spLocks/>
                </p:cNvSpPr>
                <p:nvPr/>
              </p:nvSpPr>
              <p:spPr bwMode="gray">
                <a:xfrm>
                  <a:off x="6718183" y="3037928"/>
                  <a:ext cx="547765" cy="264519"/>
                </a:xfrm>
                <a:custGeom>
                  <a:avLst/>
                  <a:gdLst/>
                  <a:ahLst/>
                  <a:cxnLst>
                    <a:cxn ang="0">
                      <a:pos x="468" y="0"/>
                    </a:cxn>
                    <a:cxn ang="0">
                      <a:pos x="130" y="226"/>
                    </a:cxn>
                    <a:cxn ang="0">
                      <a:pos x="0" y="193"/>
                    </a:cxn>
                    <a:cxn ang="0">
                      <a:pos x="1" y="191"/>
                    </a:cxn>
                    <a:cxn ang="0">
                      <a:pos x="458" y="2"/>
                    </a:cxn>
                    <a:cxn ang="0">
                      <a:pos x="468" y="0"/>
                    </a:cxn>
                  </a:cxnLst>
                  <a:rect l="0" t="0" r="r" b="b"/>
                  <a:pathLst>
                    <a:path w="468" h="226">
                      <a:moveTo>
                        <a:pt x="468" y="0"/>
                      </a:moveTo>
                      <a:lnTo>
                        <a:pt x="130" y="226"/>
                      </a:lnTo>
                      <a:lnTo>
                        <a:pt x="0" y="193"/>
                      </a:lnTo>
                      <a:lnTo>
                        <a:pt x="1" y="191"/>
                      </a:lnTo>
                      <a:lnTo>
                        <a:pt x="458" y="2"/>
                      </a:lnTo>
                      <a:lnTo>
                        <a:pt x="468"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noProof="1"/>
                </a:p>
              </p:txBody>
            </p:sp>
            <p:sp>
              <p:nvSpPr>
                <p:cNvPr id="101" name="Freeform 17"/>
                <p:cNvSpPr>
                  <a:spLocks/>
                </p:cNvSpPr>
                <p:nvPr/>
              </p:nvSpPr>
              <p:spPr bwMode="gray">
                <a:xfrm>
                  <a:off x="6719354" y="3040269"/>
                  <a:ext cx="534890" cy="221213"/>
                </a:xfrm>
                <a:custGeom>
                  <a:avLst/>
                  <a:gdLst/>
                  <a:ahLst/>
                  <a:cxnLst>
                    <a:cxn ang="0">
                      <a:pos x="457" y="0"/>
                    </a:cxn>
                    <a:cxn ang="0">
                      <a:pos x="0" y="189"/>
                    </a:cxn>
                    <a:cxn ang="0">
                      <a:pos x="67" y="77"/>
                    </a:cxn>
                    <a:cxn ang="0">
                      <a:pos x="457" y="0"/>
                    </a:cxn>
                  </a:cxnLst>
                  <a:rect l="0" t="0" r="r" b="b"/>
                  <a:pathLst>
                    <a:path w="457" h="189">
                      <a:moveTo>
                        <a:pt x="457" y="0"/>
                      </a:moveTo>
                      <a:lnTo>
                        <a:pt x="0" y="189"/>
                      </a:lnTo>
                      <a:lnTo>
                        <a:pt x="67" y="77"/>
                      </a:lnTo>
                      <a:lnTo>
                        <a:pt x="457" y="0"/>
                      </a:lnTo>
                      <a:close/>
                    </a:path>
                  </a:pathLst>
                </a:custGeom>
                <a:solidFill>
                  <a:srgbClr val="96969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noProof="1"/>
                </a:p>
              </p:txBody>
            </p:sp>
            <p:sp>
              <p:nvSpPr>
                <p:cNvPr id="102" name="Freeform 18"/>
                <p:cNvSpPr>
                  <a:spLocks/>
                </p:cNvSpPr>
                <p:nvPr/>
              </p:nvSpPr>
              <p:spPr bwMode="gray">
                <a:xfrm>
                  <a:off x="6676048" y="3274356"/>
                  <a:ext cx="264519" cy="548935"/>
                </a:xfrm>
                <a:custGeom>
                  <a:avLst/>
                  <a:gdLst/>
                  <a:ahLst/>
                  <a:cxnLst>
                    <a:cxn ang="0">
                      <a:pos x="32" y="0"/>
                    </a:cxn>
                    <a:cxn ang="0">
                      <a:pos x="35" y="2"/>
                    </a:cxn>
                    <a:cxn ang="0">
                      <a:pos x="224" y="457"/>
                    </a:cxn>
                    <a:cxn ang="0">
                      <a:pos x="226" y="469"/>
                    </a:cxn>
                    <a:cxn ang="0">
                      <a:pos x="0" y="130"/>
                    </a:cxn>
                    <a:cxn ang="0">
                      <a:pos x="32" y="0"/>
                    </a:cxn>
                  </a:cxnLst>
                  <a:rect l="0" t="0" r="r" b="b"/>
                  <a:pathLst>
                    <a:path w="226" h="469">
                      <a:moveTo>
                        <a:pt x="32" y="0"/>
                      </a:moveTo>
                      <a:lnTo>
                        <a:pt x="35" y="2"/>
                      </a:lnTo>
                      <a:lnTo>
                        <a:pt x="224" y="457"/>
                      </a:lnTo>
                      <a:lnTo>
                        <a:pt x="226" y="469"/>
                      </a:lnTo>
                      <a:lnTo>
                        <a:pt x="0" y="130"/>
                      </a:lnTo>
                      <a:lnTo>
                        <a:pt x="3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noProof="1"/>
                </a:p>
              </p:txBody>
            </p:sp>
            <p:sp>
              <p:nvSpPr>
                <p:cNvPr id="103" name="Freeform 19"/>
                <p:cNvSpPr>
                  <a:spLocks/>
                </p:cNvSpPr>
                <p:nvPr/>
              </p:nvSpPr>
              <p:spPr bwMode="gray">
                <a:xfrm>
                  <a:off x="6717013" y="3276697"/>
                  <a:ext cx="221213" cy="532549"/>
                </a:xfrm>
                <a:custGeom>
                  <a:avLst/>
                  <a:gdLst/>
                  <a:ahLst/>
                  <a:cxnLst>
                    <a:cxn ang="0">
                      <a:pos x="0" y="0"/>
                    </a:cxn>
                    <a:cxn ang="0">
                      <a:pos x="112" y="67"/>
                    </a:cxn>
                    <a:cxn ang="0">
                      <a:pos x="189" y="455"/>
                    </a:cxn>
                    <a:cxn ang="0">
                      <a:pos x="0" y="0"/>
                    </a:cxn>
                  </a:cxnLst>
                  <a:rect l="0" t="0" r="r" b="b"/>
                  <a:pathLst>
                    <a:path w="189" h="455">
                      <a:moveTo>
                        <a:pt x="0" y="0"/>
                      </a:moveTo>
                      <a:lnTo>
                        <a:pt x="112" y="67"/>
                      </a:lnTo>
                      <a:lnTo>
                        <a:pt x="189" y="455"/>
                      </a:lnTo>
                      <a:lnTo>
                        <a:pt x="0" y="0"/>
                      </a:lnTo>
                      <a:close/>
                    </a:path>
                  </a:pathLst>
                </a:custGeom>
                <a:solidFill>
                  <a:srgbClr val="96969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noProof="1"/>
                </a:p>
              </p:txBody>
            </p:sp>
            <p:sp>
              <p:nvSpPr>
                <p:cNvPr id="104" name="Freeform 20"/>
                <p:cNvSpPr>
                  <a:spLocks/>
                </p:cNvSpPr>
                <p:nvPr/>
              </p:nvSpPr>
              <p:spPr bwMode="gray">
                <a:xfrm>
                  <a:off x="6154033" y="3233391"/>
                  <a:ext cx="550106" cy="264519"/>
                </a:xfrm>
                <a:custGeom>
                  <a:avLst/>
                  <a:gdLst/>
                  <a:ahLst/>
                  <a:cxnLst>
                    <a:cxn ang="0">
                      <a:pos x="340" y="0"/>
                    </a:cxn>
                    <a:cxn ang="0">
                      <a:pos x="470" y="32"/>
                    </a:cxn>
                    <a:cxn ang="0">
                      <a:pos x="467" y="35"/>
                    </a:cxn>
                    <a:cxn ang="0">
                      <a:pos x="11" y="224"/>
                    </a:cxn>
                    <a:cxn ang="0">
                      <a:pos x="0" y="226"/>
                    </a:cxn>
                    <a:cxn ang="0">
                      <a:pos x="340" y="0"/>
                    </a:cxn>
                  </a:cxnLst>
                  <a:rect l="0" t="0" r="r" b="b"/>
                  <a:pathLst>
                    <a:path w="470" h="226">
                      <a:moveTo>
                        <a:pt x="340" y="0"/>
                      </a:moveTo>
                      <a:lnTo>
                        <a:pt x="470" y="32"/>
                      </a:lnTo>
                      <a:lnTo>
                        <a:pt x="467" y="35"/>
                      </a:lnTo>
                      <a:lnTo>
                        <a:pt x="11" y="224"/>
                      </a:lnTo>
                      <a:lnTo>
                        <a:pt x="0" y="226"/>
                      </a:lnTo>
                      <a:lnTo>
                        <a:pt x="34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noProof="1"/>
                </a:p>
              </p:txBody>
            </p:sp>
            <p:sp>
              <p:nvSpPr>
                <p:cNvPr id="105" name="Freeform 21"/>
                <p:cNvSpPr>
                  <a:spLocks/>
                </p:cNvSpPr>
                <p:nvPr/>
              </p:nvSpPr>
              <p:spPr bwMode="gray">
                <a:xfrm>
                  <a:off x="6166908" y="3274356"/>
                  <a:ext cx="533719" cy="221213"/>
                </a:xfrm>
                <a:custGeom>
                  <a:avLst/>
                  <a:gdLst/>
                  <a:ahLst/>
                  <a:cxnLst>
                    <a:cxn ang="0">
                      <a:pos x="456" y="0"/>
                    </a:cxn>
                    <a:cxn ang="0">
                      <a:pos x="389" y="111"/>
                    </a:cxn>
                    <a:cxn ang="0">
                      <a:pos x="0" y="189"/>
                    </a:cxn>
                    <a:cxn ang="0">
                      <a:pos x="456" y="0"/>
                    </a:cxn>
                  </a:cxnLst>
                  <a:rect l="0" t="0" r="r" b="b"/>
                  <a:pathLst>
                    <a:path w="456" h="189">
                      <a:moveTo>
                        <a:pt x="456" y="0"/>
                      </a:moveTo>
                      <a:lnTo>
                        <a:pt x="389" y="111"/>
                      </a:lnTo>
                      <a:lnTo>
                        <a:pt x="0" y="189"/>
                      </a:lnTo>
                      <a:lnTo>
                        <a:pt x="456" y="0"/>
                      </a:lnTo>
                      <a:close/>
                    </a:path>
                  </a:pathLst>
                </a:custGeom>
                <a:solidFill>
                  <a:srgbClr val="96969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noProof="1"/>
                </a:p>
              </p:txBody>
            </p:sp>
            <p:sp>
              <p:nvSpPr>
                <p:cNvPr id="106" name="Freeform 22"/>
                <p:cNvSpPr>
                  <a:spLocks/>
                </p:cNvSpPr>
                <p:nvPr/>
              </p:nvSpPr>
              <p:spPr bwMode="gray">
                <a:xfrm>
                  <a:off x="6717013" y="2728933"/>
                  <a:ext cx="532549" cy="531379"/>
                </a:xfrm>
                <a:custGeom>
                  <a:avLst/>
                  <a:gdLst/>
                  <a:ahLst/>
                  <a:cxnLst>
                    <a:cxn ang="0">
                      <a:pos x="455" y="0"/>
                    </a:cxn>
                    <a:cxn ang="0">
                      <a:pos x="168" y="430"/>
                    </a:cxn>
                    <a:cxn ang="0">
                      <a:pos x="0" y="454"/>
                    </a:cxn>
                    <a:cxn ang="0">
                      <a:pos x="1" y="450"/>
                    </a:cxn>
                    <a:cxn ang="0">
                      <a:pos x="443" y="9"/>
                    </a:cxn>
                    <a:cxn ang="0">
                      <a:pos x="455" y="0"/>
                    </a:cxn>
                  </a:cxnLst>
                  <a:rect l="0" t="0" r="r" b="b"/>
                  <a:pathLst>
                    <a:path w="455" h="454">
                      <a:moveTo>
                        <a:pt x="455" y="0"/>
                      </a:moveTo>
                      <a:lnTo>
                        <a:pt x="168" y="430"/>
                      </a:lnTo>
                      <a:lnTo>
                        <a:pt x="0" y="454"/>
                      </a:lnTo>
                      <a:lnTo>
                        <a:pt x="1" y="450"/>
                      </a:lnTo>
                      <a:lnTo>
                        <a:pt x="443" y="9"/>
                      </a:lnTo>
                      <a:lnTo>
                        <a:pt x="455"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noProof="1"/>
                </a:p>
              </p:txBody>
            </p:sp>
            <p:sp>
              <p:nvSpPr>
                <p:cNvPr id="107" name="Freeform 23"/>
                <p:cNvSpPr>
                  <a:spLocks/>
                </p:cNvSpPr>
                <p:nvPr/>
              </p:nvSpPr>
              <p:spPr bwMode="gray">
                <a:xfrm>
                  <a:off x="6718183" y="2739467"/>
                  <a:ext cx="517333" cy="516163"/>
                </a:xfrm>
                <a:custGeom>
                  <a:avLst/>
                  <a:gdLst/>
                  <a:ahLst/>
                  <a:cxnLst>
                    <a:cxn ang="0">
                      <a:pos x="442" y="0"/>
                    </a:cxn>
                    <a:cxn ang="0">
                      <a:pos x="0" y="441"/>
                    </a:cxn>
                    <a:cxn ang="0">
                      <a:pos x="24" y="278"/>
                    </a:cxn>
                    <a:cxn ang="0">
                      <a:pos x="442" y="0"/>
                    </a:cxn>
                  </a:cxnLst>
                  <a:rect l="0" t="0" r="r" b="b"/>
                  <a:pathLst>
                    <a:path w="442" h="441">
                      <a:moveTo>
                        <a:pt x="442" y="0"/>
                      </a:moveTo>
                      <a:lnTo>
                        <a:pt x="0" y="441"/>
                      </a:lnTo>
                      <a:lnTo>
                        <a:pt x="24" y="278"/>
                      </a:lnTo>
                      <a:lnTo>
                        <a:pt x="442" y="0"/>
                      </a:lnTo>
                      <a:close/>
                    </a:path>
                  </a:pathLst>
                </a:custGeom>
                <a:solidFill>
                  <a:srgbClr val="96969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noProof="1"/>
                </a:p>
              </p:txBody>
            </p:sp>
            <p:sp>
              <p:nvSpPr>
                <p:cNvPr id="108" name="Freeform 24"/>
                <p:cNvSpPr>
                  <a:spLocks/>
                </p:cNvSpPr>
                <p:nvPr/>
              </p:nvSpPr>
              <p:spPr bwMode="gray">
                <a:xfrm>
                  <a:off x="6718183" y="3274356"/>
                  <a:ext cx="531379" cy="531379"/>
                </a:xfrm>
                <a:custGeom>
                  <a:avLst/>
                  <a:gdLst/>
                  <a:ahLst/>
                  <a:cxnLst>
                    <a:cxn ang="0">
                      <a:pos x="0" y="0"/>
                    </a:cxn>
                    <a:cxn ang="0">
                      <a:pos x="4" y="1"/>
                    </a:cxn>
                    <a:cxn ang="0">
                      <a:pos x="446" y="443"/>
                    </a:cxn>
                    <a:cxn ang="0">
                      <a:pos x="454" y="454"/>
                    </a:cxn>
                    <a:cxn ang="0">
                      <a:pos x="24" y="168"/>
                    </a:cxn>
                    <a:cxn ang="0">
                      <a:pos x="0" y="0"/>
                    </a:cxn>
                  </a:cxnLst>
                  <a:rect l="0" t="0" r="r" b="b"/>
                  <a:pathLst>
                    <a:path w="454" h="454">
                      <a:moveTo>
                        <a:pt x="0" y="0"/>
                      </a:moveTo>
                      <a:lnTo>
                        <a:pt x="4" y="1"/>
                      </a:lnTo>
                      <a:lnTo>
                        <a:pt x="446" y="443"/>
                      </a:lnTo>
                      <a:lnTo>
                        <a:pt x="454" y="454"/>
                      </a:lnTo>
                      <a:lnTo>
                        <a:pt x="24" y="168"/>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noProof="1"/>
                </a:p>
              </p:txBody>
            </p:sp>
            <p:sp>
              <p:nvSpPr>
                <p:cNvPr id="109" name="Freeform 25"/>
                <p:cNvSpPr>
                  <a:spLocks/>
                </p:cNvSpPr>
                <p:nvPr/>
              </p:nvSpPr>
              <p:spPr bwMode="gray">
                <a:xfrm>
                  <a:off x="6722865" y="3275527"/>
                  <a:ext cx="517333" cy="517333"/>
                </a:xfrm>
                <a:custGeom>
                  <a:avLst/>
                  <a:gdLst/>
                  <a:ahLst/>
                  <a:cxnLst>
                    <a:cxn ang="0">
                      <a:pos x="0" y="0"/>
                    </a:cxn>
                    <a:cxn ang="0">
                      <a:pos x="163" y="24"/>
                    </a:cxn>
                    <a:cxn ang="0">
                      <a:pos x="442" y="442"/>
                    </a:cxn>
                    <a:cxn ang="0">
                      <a:pos x="0" y="0"/>
                    </a:cxn>
                  </a:cxnLst>
                  <a:rect l="0" t="0" r="r" b="b"/>
                  <a:pathLst>
                    <a:path w="442" h="442">
                      <a:moveTo>
                        <a:pt x="0" y="0"/>
                      </a:moveTo>
                      <a:lnTo>
                        <a:pt x="163" y="24"/>
                      </a:lnTo>
                      <a:lnTo>
                        <a:pt x="442" y="442"/>
                      </a:lnTo>
                      <a:lnTo>
                        <a:pt x="0" y="0"/>
                      </a:lnTo>
                      <a:close/>
                    </a:path>
                  </a:pathLst>
                </a:custGeom>
                <a:solidFill>
                  <a:srgbClr val="96969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noProof="1"/>
                </a:p>
              </p:txBody>
            </p:sp>
            <p:sp>
              <p:nvSpPr>
                <p:cNvPr id="110" name="Freeform 26"/>
                <p:cNvSpPr>
                  <a:spLocks/>
                </p:cNvSpPr>
                <p:nvPr/>
              </p:nvSpPr>
              <p:spPr bwMode="gray">
                <a:xfrm>
                  <a:off x="6171590" y="3274356"/>
                  <a:ext cx="532549" cy="531379"/>
                </a:xfrm>
                <a:custGeom>
                  <a:avLst/>
                  <a:gdLst/>
                  <a:ahLst/>
                  <a:cxnLst>
                    <a:cxn ang="0">
                      <a:pos x="455" y="0"/>
                    </a:cxn>
                    <a:cxn ang="0">
                      <a:pos x="454" y="5"/>
                    </a:cxn>
                    <a:cxn ang="0">
                      <a:pos x="12" y="446"/>
                    </a:cxn>
                    <a:cxn ang="0">
                      <a:pos x="0" y="454"/>
                    </a:cxn>
                    <a:cxn ang="0">
                      <a:pos x="286" y="25"/>
                    </a:cxn>
                    <a:cxn ang="0">
                      <a:pos x="455" y="0"/>
                    </a:cxn>
                  </a:cxnLst>
                  <a:rect l="0" t="0" r="r" b="b"/>
                  <a:pathLst>
                    <a:path w="455" h="454">
                      <a:moveTo>
                        <a:pt x="455" y="0"/>
                      </a:moveTo>
                      <a:lnTo>
                        <a:pt x="454" y="5"/>
                      </a:lnTo>
                      <a:lnTo>
                        <a:pt x="12" y="446"/>
                      </a:lnTo>
                      <a:lnTo>
                        <a:pt x="0" y="454"/>
                      </a:lnTo>
                      <a:lnTo>
                        <a:pt x="286" y="25"/>
                      </a:lnTo>
                      <a:lnTo>
                        <a:pt x="455"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noProof="1"/>
                </a:p>
              </p:txBody>
            </p:sp>
            <p:sp>
              <p:nvSpPr>
                <p:cNvPr id="111" name="Freeform 27"/>
                <p:cNvSpPr>
                  <a:spLocks/>
                </p:cNvSpPr>
                <p:nvPr/>
              </p:nvSpPr>
              <p:spPr bwMode="gray">
                <a:xfrm>
                  <a:off x="6185635" y="3280209"/>
                  <a:ext cx="517333" cy="516163"/>
                </a:xfrm>
                <a:custGeom>
                  <a:avLst/>
                  <a:gdLst/>
                  <a:ahLst/>
                  <a:cxnLst>
                    <a:cxn ang="0">
                      <a:pos x="442" y="0"/>
                    </a:cxn>
                    <a:cxn ang="0">
                      <a:pos x="417" y="163"/>
                    </a:cxn>
                    <a:cxn ang="0">
                      <a:pos x="0" y="441"/>
                    </a:cxn>
                    <a:cxn ang="0">
                      <a:pos x="442" y="0"/>
                    </a:cxn>
                  </a:cxnLst>
                  <a:rect l="0" t="0" r="r" b="b"/>
                  <a:pathLst>
                    <a:path w="442" h="441">
                      <a:moveTo>
                        <a:pt x="442" y="0"/>
                      </a:moveTo>
                      <a:lnTo>
                        <a:pt x="417" y="163"/>
                      </a:lnTo>
                      <a:lnTo>
                        <a:pt x="0" y="441"/>
                      </a:lnTo>
                      <a:lnTo>
                        <a:pt x="442" y="0"/>
                      </a:lnTo>
                      <a:close/>
                    </a:path>
                  </a:pathLst>
                </a:custGeom>
                <a:solidFill>
                  <a:srgbClr val="96969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noProof="1"/>
                </a:p>
              </p:txBody>
            </p:sp>
            <p:sp>
              <p:nvSpPr>
                <p:cNvPr id="112" name="Freeform 28"/>
                <p:cNvSpPr>
                  <a:spLocks/>
                </p:cNvSpPr>
                <p:nvPr/>
              </p:nvSpPr>
              <p:spPr bwMode="gray">
                <a:xfrm>
                  <a:off x="6171590" y="2728933"/>
                  <a:ext cx="532549" cy="531379"/>
                </a:xfrm>
                <a:custGeom>
                  <a:avLst/>
                  <a:gdLst/>
                  <a:ahLst/>
                  <a:cxnLst>
                    <a:cxn ang="0">
                      <a:pos x="0" y="0"/>
                    </a:cxn>
                    <a:cxn ang="0">
                      <a:pos x="429" y="287"/>
                    </a:cxn>
                    <a:cxn ang="0">
                      <a:pos x="455" y="454"/>
                    </a:cxn>
                    <a:cxn ang="0">
                      <a:pos x="450" y="454"/>
                    </a:cxn>
                    <a:cxn ang="0">
                      <a:pos x="8" y="12"/>
                    </a:cxn>
                    <a:cxn ang="0">
                      <a:pos x="0" y="0"/>
                    </a:cxn>
                  </a:cxnLst>
                  <a:rect l="0" t="0" r="r" b="b"/>
                  <a:pathLst>
                    <a:path w="455" h="454">
                      <a:moveTo>
                        <a:pt x="0" y="0"/>
                      </a:moveTo>
                      <a:lnTo>
                        <a:pt x="429" y="287"/>
                      </a:lnTo>
                      <a:lnTo>
                        <a:pt x="455" y="454"/>
                      </a:lnTo>
                      <a:lnTo>
                        <a:pt x="450" y="454"/>
                      </a:lnTo>
                      <a:lnTo>
                        <a:pt x="8" y="12"/>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noProof="1"/>
                </a:p>
              </p:txBody>
            </p:sp>
            <p:sp>
              <p:nvSpPr>
                <p:cNvPr id="113" name="Freeform 29"/>
                <p:cNvSpPr>
                  <a:spLocks/>
                </p:cNvSpPr>
                <p:nvPr/>
              </p:nvSpPr>
              <p:spPr bwMode="gray">
                <a:xfrm>
                  <a:off x="6180953" y="2742978"/>
                  <a:ext cx="517333" cy="517333"/>
                </a:xfrm>
                <a:custGeom>
                  <a:avLst/>
                  <a:gdLst/>
                  <a:ahLst/>
                  <a:cxnLst>
                    <a:cxn ang="0">
                      <a:pos x="0" y="0"/>
                    </a:cxn>
                    <a:cxn ang="0">
                      <a:pos x="442" y="442"/>
                    </a:cxn>
                    <a:cxn ang="0">
                      <a:pos x="278" y="418"/>
                    </a:cxn>
                    <a:cxn ang="0">
                      <a:pos x="0" y="0"/>
                    </a:cxn>
                  </a:cxnLst>
                  <a:rect l="0" t="0" r="r" b="b"/>
                  <a:pathLst>
                    <a:path w="442" h="442">
                      <a:moveTo>
                        <a:pt x="0" y="0"/>
                      </a:moveTo>
                      <a:lnTo>
                        <a:pt x="442" y="442"/>
                      </a:lnTo>
                      <a:lnTo>
                        <a:pt x="278" y="418"/>
                      </a:lnTo>
                      <a:lnTo>
                        <a:pt x="0" y="0"/>
                      </a:lnTo>
                      <a:close/>
                    </a:path>
                  </a:pathLst>
                </a:custGeom>
                <a:solidFill>
                  <a:srgbClr val="96969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noProof="1"/>
                </a:p>
              </p:txBody>
            </p:sp>
            <p:sp>
              <p:nvSpPr>
                <p:cNvPr id="114" name="Freeform 30"/>
                <p:cNvSpPr>
                  <a:spLocks/>
                </p:cNvSpPr>
                <p:nvPr/>
              </p:nvSpPr>
              <p:spPr bwMode="gray">
                <a:xfrm>
                  <a:off x="6706479" y="2398869"/>
                  <a:ext cx="139282" cy="857931"/>
                </a:xfrm>
                <a:custGeom>
                  <a:avLst/>
                  <a:gdLst/>
                  <a:ahLst/>
                  <a:cxnLst>
                    <a:cxn ang="0">
                      <a:pos x="3" y="0"/>
                    </a:cxn>
                    <a:cxn ang="0">
                      <a:pos x="119" y="577"/>
                    </a:cxn>
                    <a:cxn ang="0">
                      <a:pos x="3" y="733"/>
                    </a:cxn>
                    <a:cxn ang="0">
                      <a:pos x="0" y="729"/>
                    </a:cxn>
                    <a:cxn ang="0">
                      <a:pos x="0" y="16"/>
                    </a:cxn>
                    <a:cxn ang="0">
                      <a:pos x="3" y="0"/>
                    </a:cxn>
                  </a:cxnLst>
                  <a:rect l="0" t="0" r="r" b="b"/>
                  <a:pathLst>
                    <a:path w="119" h="733">
                      <a:moveTo>
                        <a:pt x="3" y="0"/>
                      </a:moveTo>
                      <a:lnTo>
                        <a:pt x="119" y="577"/>
                      </a:lnTo>
                      <a:lnTo>
                        <a:pt x="3" y="733"/>
                      </a:lnTo>
                      <a:lnTo>
                        <a:pt x="0" y="729"/>
                      </a:lnTo>
                      <a:lnTo>
                        <a:pt x="0" y="16"/>
                      </a:lnTo>
                      <a:lnTo>
                        <a:pt x="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noProof="1"/>
                </a:p>
              </p:txBody>
            </p:sp>
            <p:sp>
              <p:nvSpPr>
                <p:cNvPr id="115" name="Freeform 31"/>
                <p:cNvSpPr>
                  <a:spLocks/>
                </p:cNvSpPr>
                <p:nvPr/>
              </p:nvSpPr>
              <p:spPr bwMode="gray">
                <a:xfrm>
                  <a:off x="6575390" y="2417596"/>
                  <a:ext cx="131089" cy="834522"/>
                </a:xfrm>
                <a:custGeom>
                  <a:avLst/>
                  <a:gdLst/>
                  <a:ahLst/>
                  <a:cxnLst>
                    <a:cxn ang="0">
                      <a:pos x="112" y="0"/>
                    </a:cxn>
                    <a:cxn ang="0">
                      <a:pos x="112" y="713"/>
                    </a:cxn>
                    <a:cxn ang="0">
                      <a:pos x="0" y="561"/>
                    </a:cxn>
                    <a:cxn ang="0">
                      <a:pos x="112" y="0"/>
                    </a:cxn>
                  </a:cxnLst>
                  <a:rect l="0" t="0" r="r" b="b"/>
                  <a:pathLst>
                    <a:path w="112" h="713">
                      <a:moveTo>
                        <a:pt x="112" y="0"/>
                      </a:moveTo>
                      <a:lnTo>
                        <a:pt x="112" y="713"/>
                      </a:lnTo>
                      <a:lnTo>
                        <a:pt x="0" y="561"/>
                      </a:lnTo>
                      <a:lnTo>
                        <a:pt x="112" y="0"/>
                      </a:lnTo>
                      <a:close/>
                    </a:path>
                  </a:pathLst>
                </a:custGeom>
                <a:solidFill>
                  <a:srgbClr val="96969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noProof="1"/>
                </a:p>
              </p:txBody>
            </p:sp>
            <p:sp>
              <p:nvSpPr>
                <p:cNvPr id="116" name="Freeform 32"/>
                <p:cNvSpPr>
                  <a:spLocks/>
                </p:cNvSpPr>
                <p:nvPr/>
              </p:nvSpPr>
              <p:spPr bwMode="gray">
                <a:xfrm>
                  <a:off x="6721695" y="3263823"/>
                  <a:ext cx="857931" cy="139282"/>
                </a:xfrm>
                <a:custGeom>
                  <a:avLst/>
                  <a:gdLst/>
                  <a:ahLst/>
                  <a:cxnLst>
                    <a:cxn ang="0">
                      <a:pos x="4" y="0"/>
                    </a:cxn>
                    <a:cxn ang="0">
                      <a:pos x="718" y="0"/>
                    </a:cxn>
                    <a:cxn ang="0">
                      <a:pos x="733" y="4"/>
                    </a:cxn>
                    <a:cxn ang="0">
                      <a:pos x="155" y="119"/>
                    </a:cxn>
                    <a:cxn ang="0">
                      <a:pos x="0" y="3"/>
                    </a:cxn>
                    <a:cxn ang="0">
                      <a:pos x="4" y="0"/>
                    </a:cxn>
                  </a:cxnLst>
                  <a:rect l="0" t="0" r="r" b="b"/>
                  <a:pathLst>
                    <a:path w="733" h="119">
                      <a:moveTo>
                        <a:pt x="4" y="0"/>
                      </a:moveTo>
                      <a:lnTo>
                        <a:pt x="718" y="0"/>
                      </a:lnTo>
                      <a:lnTo>
                        <a:pt x="733" y="4"/>
                      </a:lnTo>
                      <a:lnTo>
                        <a:pt x="155" y="119"/>
                      </a:lnTo>
                      <a:lnTo>
                        <a:pt x="0" y="3"/>
                      </a:lnTo>
                      <a:lnTo>
                        <a:pt x="4"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noProof="1"/>
                </a:p>
              </p:txBody>
            </p:sp>
            <p:sp>
              <p:nvSpPr>
                <p:cNvPr id="117" name="Freeform 33"/>
                <p:cNvSpPr>
                  <a:spLocks/>
                </p:cNvSpPr>
                <p:nvPr/>
              </p:nvSpPr>
              <p:spPr bwMode="gray">
                <a:xfrm>
                  <a:off x="6726377" y="3132734"/>
                  <a:ext cx="835692" cy="131089"/>
                </a:xfrm>
                <a:custGeom>
                  <a:avLst/>
                  <a:gdLst/>
                  <a:ahLst/>
                  <a:cxnLst>
                    <a:cxn ang="0">
                      <a:pos x="151" y="0"/>
                    </a:cxn>
                    <a:cxn ang="0">
                      <a:pos x="714" y="112"/>
                    </a:cxn>
                    <a:cxn ang="0">
                      <a:pos x="0" y="112"/>
                    </a:cxn>
                    <a:cxn ang="0">
                      <a:pos x="151" y="0"/>
                    </a:cxn>
                  </a:cxnLst>
                  <a:rect l="0" t="0" r="r" b="b"/>
                  <a:pathLst>
                    <a:path w="714" h="112">
                      <a:moveTo>
                        <a:pt x="151" y="0"/>
                      </a:moveTo>
                      <a:lnTo>
                        <a:pt x="714" y="112"/>
                      </a:lnTo>
                      <a:lnTo>
                        <a:pt x="0" y="112"/>
                      </a:lnTo>
                      <a:lnTo>
                        <a:pt x="151" y="0"/>
                      </a:lnTo>
                      <a:close/>
                    </a:path>
                  </a:pathLst>
                </a:custGeom>
                <a:solidFill>
                  <a:srgbClr val="96969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noProof="1"/>
                </a:p>
              </p:txBody>
            </p:sp>
            <p:sp>
              <p:nvSpPr>
                <p:cNvPr id="118" name="Freeform 34"/>
                <p:cNvSpPr>
                  <a:spLocks/>
                </p:cNvSpPr>
                <p:nvPr/>
              </p:nvSpPr>
              <p:spPr bwMode="gray">
                <a:xfrm>
                  <a:off x="6575390" y="3279038"/>
                  <a:ext cx="139282" cy="857931"/>
                </a:xfrm>
                <a:custGeom>
                  <a:avLst/>
                  <a:gdLst/>
                  <a:ahLst/>
                  <a:cxnLst>
                    <a:cxn ang="0">
                      <a:pos x="115" y="0"/>
                    </a:cxn>
                    <a:cxn ang="0">
                      <a:pos x="119" y="4"/>
                    </a:cxn>
                    <a:cxn ang="0">
                      <a:pos x="119" y="716"/>
                    </a:cxn>
                    <a:cxn ang="0">
                      <a:pos x="115" y="733"/>
                    </a:cxn>
                    <a:cxn ang="0">
                      <a:pos x="0" y="156"/>
                    </a:cxn>
                    <a:cxn ang="0">
                      <a:pos x="115" y="0"/>
                    </a:cxn>
                  </a:cxnLst>
                  <a:rect l="0" t="0" r="r" b="b"/>
                  <a:pathLst>
                    <a:path w="119" h="733">
                      <a:moveTo>
                        <a:pt x="115" y="0"/>
                      </a:moveTo>
                      <a:lnTo>
                        <a:pt x="119" y="4"/>
                      </a:lnTo>
                      <a:lnTo>
                        <a:pt x="119" y="716"/>
                      </a:lnTo>
                      <a:lnTo>
                        <a:pt x="115" y="733"/>
                      </a:lnTo>
                      <a:lnTo>
                        <a:pt x="0" y="156"/>
                      </a:lnTo>
                      <a:lnTo>
                        <a:pt x="115"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noProof="1"/>
                </a:p>
              </p:txBody>
            </p:sp>
            <p:sp>
              <p:nvSpPr>
                <p:cNvPr id="119" name="Freeform 35"/>
                <p:cNvSpPr>
                  <a:spLocks/>
                </p:cNvSpPr>
                <p:nvPr/>
              </p:nvSpPr>
              <p:spPr bwMode="gray">
                <a:xfrm>
                  <a:off x="6714673" y="3283720"/>
                  <a:ext cx="131089" cy="833351"/>
                </a:xfrm>
                <a:custGeom>
                  <a:avLst/>
                  <a:gdLst/>
                  <a:ahLst/>
                  <a:cxnLst>
                    <a:cxn ang="0">
                      <a:pos x="0" y="0"/>
                    </a:cxn>
                    <a:cxn ang="0">
                      <a:pos x="112" y="152"/>
                    </a:cxn>
                    <a:cxn ang="0">
                      <a:pos x="0" y="712"/>
                    </a:cxn>
                    <a:cxn ang="0">
                      <a:pos x="0" y="0"/>
                    </a:cxn>
                  </a:cxnLst>
                  <a:rect l="0" t="0" r="r" b="b"/>
                  <a:pathLst>
                    <a:path w="112" h="712">
                      <a:moveTo>
                        <a:pt x="0" y="0"/>
                      </a:moveTo>
                      <a:lnTo>
                        <a:pt x="112" y="152"/>
                      </a:lnTo>
                      <a:lnTo>
                        <a:pt x="0" y="712"/>
                      </a:lnTo>
                      <a:lnTo>
                        <a:pt x="0" y="0"/>
                      </a:lnTo>
                      <a:close/>
                    </a:path>
                  </a:pathLst>
                </a:custGeom>
                <a:solidFill>
                  <a:srgbClr val="96969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noProof="1"/>
                </a:p>
              </p:txBody>
            </p:sp>
            <p:sp>
              <p:nvSpPr>
                <p:cNvPr id="120" name="Freeform 36"/>
                <p:cNvSpPr>
                  <a:spLocks/>
                </p:cNvSpPr>
                <p:nvPr/>
              </p:nvSpPr>
              <p:spPr bwMode="gray">
                <a:xfrm>
                  <a:off x="5840355" y="3132734"/>
                  <a:ext cx="857931" cy="138112"/>
                </a:xfrm>
                <a:custGeom>
                  <a:avLst/>
                  <a:gdLst/>
                  <a:ahLst/>
                  <a:cxnLst>
                    <a:cxn ang="0">
                      <a:pos x="578" y="0"/>
                    </a:cxn>
                    <a:cxn ang="0">
                      <a:pos x="733" y="116"/>
                    </a:cxn>
                    <a:cxn ang="0">
                      <a:pos x="729" y="118"/>
                    </a:cxn>
                    <a:cxn ang="0">
                      <a:pos x="16" y="118"/>
                    </a:cxn>
                    <a:cxn ang="0">
                      <a:pos x="0" y="116"/>
                    </a:cxn>
                    <a:cxn ang="0">
                      <a:pos x="578" y="0"/>
                    </a:cxn>
                  </a:cxnLst>
                  <a:rect l="0" t="0" r="r" b="b"/>
                  <a:pathLst>
                    <a:path w="733" h="118">
                      <a:moveTo>
                        <a:pt x="578" y="0"/>
                      </a:moveTo>
                      <a:lnTo>
                        <a:pt x="733" y="116"/>
                      </a:lnTo>
                      <a:lnTo>
                        <a:pt x="729" y="118"/>
                      </a:lnTo>
                      <a:lnTo>
                        <a:pt x="16" y="118"/>
                      </a:lnTo>
                      <a:lnTo>
                        <a:pt x="0" y="116"/>
                      </a:lnTo>
                      <a:lnTo>
                        <a:pt x="578"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noProof="1"/>
                </a:p>
              </p:txBody>
            </p:sp>
            <p:sp>
              <p:nvSpPr>
                <p:cNvPr id="121" name="Freeform 37"/>
                <p:cNvSpPr>
                  <a:spLocks/>
                </p:cNvSpPr>
                <p:nvPr/>
              </p:nvSpPr>
              <p:spPr bwMode="gray">
                <a:xfrm>
                  <a:off x="5859082" y="3270845"/>
                  <a:ext cx="834522" cy="132260"/>
                </a:xfrm>
                <a:custGeom>
                  <a:avLst/>
                  <a:gdLst/>
                  <a:ahLst/>
                  <a:cxnLst>
                    <a:cxn ang="0">
                      <a:pos x="0" y="0"/>
                    </a:cxn>
                    <a:cxn ang="0">
                      <a:pos x="713" y="0"/>
                    </a:cxn>
                    <a:cxn ang="0">
                      <a:pos x="562" y="113"/>
                    </a:cxn>
                    <a:cxn ang="0">
                      <a:pos x="0" y="0"/>
                    </a:cxn>
                  </a:cxnLst>
                  <a:rect l="0" t="0" r="r" b="b"/>
                  <a:pathLst>
                    <a:path w="713" h="113">
                      <a:moveTo>
                        <a:pt x="0" y="0"/>
                      </a:moveTo>
                      <a:lnTo>
                        <a:pt x="713" y="0"/>
                      </a:lnTo>
                      <a:lnTo>
                        <a:pt x="562" y="113"/>
                      </a:lnTo>
                      <a:lnTo>
                        <a:pt x="0" y="0"/>
                      </a:lnTo>
                      <a:close/>
                    </a:path>
                  </a:pathLst>
                </a:custGeom>
                <a:solidFill>
                  <a:srgbClr val="96969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noProof="1"/>
                </a:p>
              </p:txBody>
            </p:sp>
            <p:sp>
              <p:nvSpPr>
                <p:cNvPr id="122" name="Ellipse 121"/>
                <p:cNvSpPr/>
                <p:nvPr/>
              </p:nvSpPr>
              <p:spPr bwMode="gray">
                <a:xfrm>
                  <a:off x="6684987" y="3242916"/>
                  <a:ext cx="50006" cy="50006"/>
                </a:xfrm>
                <a:prstGeom prst="ellipse">
                  <a:avLst/>
                </a:pr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noProof="1"/>
                </a:p>
              </p:txBody>
            </p:sp>
          </p:grpSp>
        </p:grpSp>
        <p:sp>
          <p:nvSpPr>
            <p:cNvPr id="87" name="Freihandform 86"/>
            <p:cNvSpPr/>
            <p:nvPr/>
          </p:nvSpPr>
          <p:spPr bwMode="gray">
            <a:xfrm>
              <a:off x="8255489" y="4876295"/>
              <a:ext cx="564661" cy="335241"/>
            </a:xfrm>
            <a:custGeom>
              <a:avLst/>
              <a:gdLst>
                <a:gd name="connsiteX0" fmla="*/ 0 w 2753139"/>
                <a:gd name="connsiteY0" fmla="*/ 278295 h 1182756"/>
                <a:gd name="connsiteX1" fmla="*/ 89452 w 2753139"/>
                <a:gd name="connsiteY1" fmla="*/ 99391 h 1182756"/>
                <a:gd name="connsiteX2" fmla="*/ 248478 w 2753139"/>
                <a:gd name="connsiteY2" fmla="*/ 19878 h 1182756"/>
                <a:gd name="connsiteX3" fmla="*/ 2474843 w 2753139"/>
                <a:gd name="connsiteY3" fmla="*/ 0 h 1182756"/>
                <a:gd name="connsiteX4" fmla="*/ 2653748 w 2753139"/>
                <a:gd name="connsiteY4" fmla="*/ 59635 h 1182756"/>
                <a:gd name="connsiteX5" fmla="*/ 2743200 w 2753139"/>
                <a:gd name="connsiteY5" fmla="*/ 218661 h 1182756"/>
                <a:gd name="connsiteX6" fmla="*/ 2753139 w 2753139"/>
                <a:gd name="connsiteY6" fmla="*/ 1172817 h 1182756"/>
                <a:gd name="connsiteX7" fmla="*/ 9939 w 2753139"/>
                <a:gd name="connsiteY7" fmla="*/ 1182756 h 1182756"/>
                <a:gd name="connsiteX8" fmla="*/ 0 w 2753139"/>
                <a:gd name="connsiteY8" fmla="*/ 278295 h 1182756"/>
                <a:gd name="connsiteX0" fmla="*/ 0 w 2753139"/>
                <a:gd name="connsiteY0" fmla="*/ 278295 h 1333499"/>
                <a:gd name="connsiteX1" fmla="*/ 89452 w 2753139"/>
                <a:gd name="connsiteY1" fmla="*/ 99391 h 1333499"/>
                <a:gd name="connsiteX2" fmla="*/ 248478 w 2753139"/>
                <a:gd name="connsiteY2" fmla="*/ 19878 h 1333499"/>
                <a:gd name="connsiteX3" fmla="*/ 2474843 w 2753139"/>
                <a:gd name="connsiteY3" fmla="*/ 0 h 1333499"/>
                <a:gd name="connsiteX4" fmla="*/ 2653748 w 2753139"/>
                <a:gd name="connsiteY4" fmla="*/ 59635 h 1333499"/>
                <a:gd name="connsiteX5" fmla="*/ 2743200 w 2753139"/>
                <a:gd name="connsiteY5" fmla="*/ 218661 h 1333499"/>
                <a:gd name="connsiteX6" fmla="*/ 2753139 w 2753139"/>
                <a:gd name="connsiteY6" fmla="*/ 1172817 h 1333499"/>
                <a:gd name="connsiteX7" fmla="*/ 9939 w 2753139"/>
                <a:gd name="connsiteY7" fmla="*/ 1182756 h 1333499"/>
                <a:gd name="connsiteX8" fmla="*/ 0 w 2753139"/>
                <a:gd name="connsiteY8" fmla="*/ 278295 h 1333499"/>
                <a:gd name="connsiteX0" fmla="*/ 0 w 2753139"/>
                <a:gd name="connsiteY0" fmla="*/ 278295 h 1591077"/>
                <a:gd name="connsiteX1" fmla="*/ 89452 w 2753139"/>
                <a:gd name="connsiteY1" fmla="*/ 99391 h 1591077"/>
                <a:gd name="connsiteX2" fmla="*/ 248478 w 2753139"/>
                <a:gd name="connsiteY2" fmla="*/ 19878 h 1591077"/>
                <a:gd name="connsiteX3" fmla="*/ 2474843 w 2753139"/>
                <a:gd name="connsiteY3" fmla="*/ 0 h 1591077"/>
                <a:gd name="connsiteX4" fmla="*/ 2653748 w 2753139"/>
                <a:gd name="connsiteY4" fmla="*/ 59635 h 1591077"/>
                <a:gd name="connsiteX5" fmla="*/ 2743200 w 2753139"/>
                <a:gd name="connsiteY5" fmla="*/ 218661 h 1591077"/>
                <a:gd name="connsiteX6" fmla="*/ 2753139 w 2753139"/>
                <a:gd name="connsiteY6" fmla="*/ 1172817 h 1591077"/>
                <a:gd name="connsiteX7" fmla="*/ 1421296 w 2753139"/>
                <a:gd name="connsiteY7" fmla="*/ 1589420 h 1591077"/>
                <a:gd name="connsiteX8" fmla="*/ 9939 w 2753139"/>
                <a:gd name="connsiteY8" fmla="*/ 1182756 h 1591077"/>
                <a:gd name="connsiteX9" fmla="*/ 0 w 2753139"/>
                <a:gd name="connsiteY9" fmla="*/ 278295 h 1591077"/>
                <a:gd name="connsiteX0" fmla="*/ 0 w 2753139"/>
                <a:gd name="connsiteY0" fmla="*/ 278295 h 1589428"/>
                <a:gd name="connsiteX1" fmla="*/ 89452 w 2753139"/>
                <a:gd name="connsiteY1" fmla="*/ 99391 h 1589428"/>
                <a:gd name="connsiteX2" fmla="*/ 496128 w 2753139"/>
                <a:gd name="connsiteY2" fmla="*/ 11273 h 1589428"/>
                <a:gd name="connsiteX3" fmla="*/ 2474843 w 2753139"/>
                <a:gd name="connsiteY3" fmla="*/ 0 h 1589428"/>
                <a:gd name="connsiteX4" fmla="*/ 2653748 w 2753139"/>
                <a:gd name="connsiteY4" fmla="*/ 59635 h 1589428"/>
                <a:gd name="connsiteX5" fmla="*/ 2743200 w 2753139"/>
                <a:gd name="connsiteY5" fmla="*/ 218661 h 1589428"/>
                <a:gd name="connsiteX6" fmla="*/ 2753139 w 2753139"/>
                <a:gd name="connsiteY6" fmla="*/ 1172817 h 1589428"/>
                <a:gd name="connsiteX7" fmla="*/ 1421296 w 2753139"/>
                <a:gd name="connsiteY7" fmla="*/ 1589420 h 1589428"/>
                <a:gd name="connsiteX8" fmla="*/ 9939 w 2753139"/>
                <a:gd name="connsiteY8" fmla="*/ 1182756 h 1589428"/>
                <a:gd name="connsiteX9" fmla="*/ 0 w 2753139"/>
                <a:gd name="connsiteY9" fmla="*/ 278295 h 1589428"/>
                <a:gd name="connsiteX0" fmla="*/ 0 w 2753139"/>
                <a:gd name="connsiteY0" fmla="*/ 269689 h 1580822"/>
                <a:gd name="connsiteX1" fmla="*/ 89452 w 2753139"/>
                <a:gd name="connsiteY1" fmla="*/ 90785 h 1580822"/>
                <a:gd name="connsiteX2" fmla="*/ 496128 w 2753139"/>
                <a:gd name="connsiteY2" fmla="*/ 2667 h 1580822"/>
                <a:gd name="connsiteX3" fmla="*/ 2335143 w 2753139"/>
                <a:gd name="connsiteY3" fmla="*/ 0 h 1580822"/>
                <a:gd name="connsiteX4" fmla="*/ 2653748 w 2753139"/>
                <a:gd name="connsiteY4" fmla="*/ 51029 h 1580822"/>
                <a:gd name="connsiteX5" fmla="*/ 2743200 w 2753139"/>
                <a:gd name="connsiteY5" fmla="*/ 210055 h 1580822"/>
                <a:gd name="connsiteX6" fmla="*/ 2753139 w 2753139"/>
                <a:gd name="connsiteY6" fmla="*/ 1164211 h 1580822"/>
                <a:gd name="connsiteX7" fmla="*/ 1421296 w 2753139"/>
                <a:gd name="connsiteY7" fmla="*/ 1580814 h 1580822"/>
                <a:gd name="connsiteX8" fmla="*/ 9939 w 2753139"/>
                <a:gd name="connsiteY8" fmla="*/ 1174150 h 1580822"/>
                <a:gd name="connsiteX9" fmla="*/ 0 w 2753139"/>
                <a:gd name="connsiteY9" fmla="*/ 269689 h 1580822"/>
                <a:gd name="connsiteX0" fmla="*/ 0 w 2762250"/>
                <a:gd name="connsiteY0" fmla="*/ 269689 h 1580822"/>
                <a:gd name="connsiteX1" fmla="*/ 89452 w 2762250"/>
                <a:gd name="connsiteY1" fmla="*/ 90785 h 1580822"/>
                <a:gd name="connsiteX2" fmla="*/ 496128 w 2762250"/>
                <a:gd name="connsiteY2" fmla="*/ 2667 h 1580822"/>
                <a:gd name="connsiteX3" fmla="*/ 2335143 w 2762250"/>
                <a:gd name="connsiteY3" fmla="*/ 0 h 1580822"/>
                <a:gd name="connsiteX4" fmla="*/ 2653748 w 2762250"/>
                <a:gd name="connsiteY4" fmla="*/ 51029 h 1580822"/>
                <a:gd name="connsiteX5" fmla="*/ 2762250 w 2762250"/>
                <a:gd name="connsiteY5" fmla="*/ 605914 h 1580822"/>
                <a:gd name="connsiteX6" fmla="*/ 2753139 w 2762250"/>
                <a:gd name="connsiteY6" fmla="*/ 1164211 h 1580822"/>
                <a:gd name="connsiteX7" fmla="*/ 1421296 w 2762250"/>
                <a:gd name="connsiteY7" fmla="*/ 1580814 h 1580822"/>
                <a:gd name="connsiteX8" fmla="*/ 9939 w 2762250"/>
                <a:gd name="connsiteY8" fmla="*/ 1174150 h 1580822"/>
                <a:gd name="connsiteX9" fmla="*/ 0 w 2762250"/>
                <a:gd name="connsiteY9" fmla="*/ 269689 h 1580822"/>
                <a:gd name="connsiteX0" fmla="*/ 0 w 2762250"/>
                <a:gd name="connsiteY0" fmla="*/ 269689 h 1580822"/>
                <a:gd name="connsiteX1" fmla="*/ 89452 w 2762250"/>
                <a:gd name="connsiteY1" fmla="*/ 90785 h 1580822"/>
                <a:gd name="connsiteX2" fmla="*/ 496128 w 2762250"/>
                <a:gd name="connsiteY2" fmla="*/ 2667 h 1580822"/>
                <a:gd name="connsiteX3" fmla="*/ 2335143 w 2762250"/>
                <a:gd name="connsiteY3" fmla="*/ 0 h 1580822"/>
                <a:gd name="connsiteX4" fmla="*/ 2641048 w 2762250"/>
                <a:gd name="connsiteY4" fmla="*/ 68241 h 1580822"/>
                <a:gd name="connsiteX5" fmla="*/ 2762250 w 2762250"/>
                <a:gd name="connsiteY5" fmla="*/ 605914 h 1580822"/>
                <a:gd name="connsiteX6" fmla="*/ 2753139 w 2762250"/>
                <a:gd name="connsiteY6" fmla="*/ 1164211 h 1580822"/>
                <a:gd name="connsiteX7" fmla="*/ 1421296 w 2762250"/>
                <a:gd name="connsiteY7" fmla="*/ 1580814 h 1580822"/>
                <a:gd name="connsiteX8" fmla="*/ 9939 w 2762250"/>
                <a:gd name="connsiteY8" fmla="*/ 1174150 h 1580822"/>
                <a:gd name="connsiteX9" fmla="*/ 0 w 2762250"/>
                <a:gd name="connsiteY9" fmla="*/ 269689 h 1580822"/>
                <a:gd name="connsiteX0" fmla="*/ 0 w 2762250"/>
                <a:gd name="connsiteY0" fmla="*/ 269689 h 1580822"/>
                <a:gd name="connsiteX1" fmla="*/ 89452 w 2762250"/>
                <a:gd name="connsiteY1" fmla="*/ 90785 h 1580822"/>
                <a:gd name="connsiteX2" fmla="*/ 496128 w 2762250"/>
                <a:gd name="connsiteY2" fmla="*/ 2667 h 1580822"/>
                <a:gd name="connsiteX3" fmla="*/ 2335143 w 2762250"/>
                <a:gd name="connsiteY3" fmla="*/ 0 h 1580822"/>
                <a:gd name="connsiteX4" fmla="*/ 2762250 w 2762250"/>
                <a:gd name="connsiteY4" fmla="*/ 605914 h 1580822"/>
                <a:gd name="connsiteX5" fmla="*/ 2753139 w 2762250"/>
                <a:gd name="connsiteY5" fmla="*/ 1164211 h 1580822"/>
                <a:gd name="connsiteX6" fmla="*/ 1421296 w 2762250"/>
                <a:gd name="connsiteY6" fmla="*/ 1580814 h 1580822"/>
                <a:gd name="connsiteX7" fmla="*/ 9939 w 2762250"/>
                <a:gd name="connsiteY7" fmla="*/ 1174150 h 1580822"/>
                <a:gd name="connsiteX8" fmla="*/ 0 w 2762250"/>
                <a:gd name="connsiteY8" fmla="*/ 269689 h 1580822"/>
                <a:gd name="connsiteX0" fmla="*/ 0 w 2762250"/>
                <a:gd name="connsiteY0" fmla="*/ 269689 h 1580822"/>
                <a:gd name="connsiteX1" fmla="*/ 89452 w 2762250"/>
                <a:gd name="connsiteY1" fmla="*/ 90785 h 1580822"/>
                <a:gd name="connsiteX2" fmla="*/ 496128 w 2762250"/>
                <a:gd name="connsiteY2" fmla="*/ 2667 h 1580822"/>
                <a:gd name="connsiteX3" fmla="*/ 2335143 w 2762250"/>
                <a:gd name="connsiteY3" fmla="*/ 0 h 1580822"/>
                <a:gd name="connsiteX4" fmla="*/ 2762250 w 2762250"/>
                <a:gd name="connsiteY4" fmla="*/ 605914 h 1580822"/>
                <a:gd name="connsiteX5" fmla="*/ 2753139 w 2762250"/>
                <a:gd name="connsiteY5" fmla="*/ 1164211 h 1580822"/>
                <a:gd name="connsiteX6" fmla="*/ 1421296 w 2762250"/>
                <a:gd name="connsiteY6" fmla="*/ 1580814 h 1580822"/>
                <a:gd name="connsiteX7" fmla="*/ 9939 w 2762250"/>
                <a:gd name="connsiteY7" fmla="*/ 1174150 h 1580822"/>
                <a:gd name="connsiteX8" fmla="*/ 0 w 2762250"/>
                <a:gd name="connsiteY8" fmla="*/ 269689 h 1580822"/>
                <a:gd name="connsiteX0" fmla="*/ 0 w 2762250"/>
                <a:gd name="connsiteY0" fmla="*/ 269689 h 1580822"/>
                <a:gd name="connsiteX1" fmla="*/ 89452 w 2762250"/>
                <a:gd name="connsiteY1" fmla="*/ 90785 h 1580822"/>
                <a:gd name="connsiteX2" fmla="*/ 496128 w 2762250"/>
                <a:gd name="connsiteY2" fmla="*/ 2667 h 1580822"/>
                <a:gd name="connsiteX3" fmla="*/ 2335143 w 2762250"/>
                <a:gd name="connsiteY3" fmla="*/ 0 h 1580822"/>
                <a:gd name="connsiteX4" fmla="*/ 2762250 w 2762250"/>
                <a:gd name="connsiteY4" fmla="*/ 605914 h 1580822"/>
                <a:gd name="connsiteX5" fmla="*/ 2753139 w 2762250"/>
                <a:gd name="connsiteY5" fmla="*/ 1164211 h 1580822"/>
                <a:gd name="connsiteX6" fmla="*/ 1421296 w 2762250"/>
                <a:gd name="connsiteY6" fmla="*/ 1580814 h 1580822"/>
                <a:gd name="connsiteX7" fmla="*/ 9939 w 2762250"/>
                <a:gd name="connsiteY7" fmla="*/ 1174150 h 1580822"/>
                <a:gd name="connsiteX8" fmla="*/ 0 w 2762250"/>
                <a:gd name="connsiteY8" fmla="*/ 269689 h 1580822"/>
                <a:gd name="connsiteX0" fmla="*/ 0 w 2762250"/>
                <a:gd name="connsiteY0" fmla="*/ 269689 h 1580822"/>
                <a:gd name="connsiteX1" fmla="*/ 89452 w 2762250"/>
                <a:gd name="connsiteY1" fmla="*/ 90785 h 1580822"/>
                <a:gd name="connsiteX2" fmla="*/ 496128 w 2762250"/>
                <a:gd name="connsiteY2" fmla="*/ 2667 h 1580822"/>
                <a:gd name="connsiteX3" fmla="*/ 2335143 w 2762250"/>
                <a:gd name="connsiteY3" fmla="*/ 0 h 1580822"/>
                <a:gd name="connsiteX4" fmla="*/ 2762250 w 2762250"/>
                <a:gd name="connsiteY4" fmla="*/ 605914 h 1580822"/>
                <a:gd name="connsiteX5" fmla="*/ 2753139 w 2762250"/>
                <a:gd name="connsiteY5" fmla="*/ 1164211 h 1580822"/>
                <a:gd name="connsiteX6" fmla="*/ 1421296 w 2762250"/>
                <a:gd name="connsiteY6" fmla="*/ 1580814 h 1580822"/>
                <a:gd name="connsiteX7" fmla="*/ 9939 w 2762250"/>
                <a:gd name="connsiteY7" fmla="*/ 1174150 h 1580822"/>
                <a:gd name="connsiteX8" fmla="*/ 0 w 2762250"/>
                <a:gd name="connsiteY8" fmla="*/ 269689 h 1580822"/>
                <a:gd name="connsiteX0" fmla="*/ 0 w 2762250"/>
                <a:gd name="connsiteY0" fmla="*/ 269689 h 1580822"/>
                <a:gd name="connsiteX1" fmla="*/ 496128 w 2762250"/>
                <a:gd name="connsiteY1" fmla="*/ 2667 h 1580822"/>
                <a:gd name="connsiteX2" fmla="*/ 2335143 w 2762250"/>
                <a:gd name="connsiteY2" fmla="*/ 0 h 1580822"/>
                <a:gd name="connsiteX3" fmla="*/ 2762250 w 2762250"/>
                <a:gd name="connsiteY3" fmla="*/ 605914 h 1580822"/>
                <a:gd name="connsiteX4" fmla="*/ 2753139 w 2762250"/>
                <a:gd name="connsiteY4" fmla="*/ 1164211 h 1580822"/>
                <a:gd name="connsiteX5" fmla="*/ 1421296 w 2762250"/>
                <a:gd name="connsiteY5" fmla="*/ 1580814 h 1580822"/>
                <a:gd name="connsiteX6" fmla="*/ 9939 w 2762250"/>
                <a:gd name="connsiteY6" fmla="*/ 1174150 h 1580822"/>
                <a:gd name="connsiteX7" fmla="*/ 0 w 2762250"/>
                <a:gd name="connsiteY7" fmla="*/ 269689 h 1580822"/>
                <a:gd name="connsiteX0" fmla="*/ 0 w 2768600"/>
                <a:gd name="connsiteY0" fmla="*/ 484830 h 1580822"/>
                <a:gd name="connsiteX1" fmla="*/ 502478 w 2768600"/>
                <a:gd name="connsiteY1" fmla="*/ 2667 h 1580822"/>
                <a:gd name="connsiteX2" fmla="*/ 2341493 w 2768600"/>
                <a:gd name="connsiteY2" fmla="*/ 0 h 1580822"/>
                <a:gd name="connsiteX3" fmla="*/ 2768600 w 2768600"/>
                <a:gd name="connsiteY3" fmla="*/ 605914 h 1580822"/>
                <a:gd name="connsiteX4" fmla="*/ 2759489 w 2768600"/>
                <a:gd name="connsiteY4" fmla="*/ 1164211 h 1580822"/>
                <a:gd name="connsiteX5" fmla="*/ 1427646 w 2768600"/>
                <a:gd name="connsiteY5" fmla="*/ 1580814 h 1580822"/>
                <a:gd name="connsiteX6" fmla="*/ 16289 w 2768600"/>
                <a:gd name="connsiteY6" fmla="*/ 1174150 h 1580822"/>
                <a:gd name="connsiteX7" fmla="*/ 0 w 2768600"/>
                <a:gd name="connsiteY7" fmla="*/ 484830 h 1580822"/>
                <a:gd name="connsiteX0" fmla="*/ 0 w 2768600"/>
                <a:gd name="connsiteY0" fmla="*/ 484830 h 1782816"/>
                <a:gd name="connsiteX1" fmla="*/ 502478 w 2768600"/>
                <a:gd name="connsiteY1" fmla="*/ 2667 h 1782816"/>
                <a:gd name="connsiteX2" fmla="*/ 2341493 w 2768600"/>
                <a:gd name="connsiteY2" fmla="*/ 0 h 1782816"/>
                <a:gd name="connsiteX3" fmla="*/ 2768600 w 2768600"/>
                <a:gd name="connsiteY3" fmla="*/ 605914 h 1782816"/>
                <a:gd name="connsiteX4" fmla="*/ 2759489 w 2768600"/>
                <a:gd name="connsiteY4" fmla="*/ 1164211 h 1782816"/>
                <a:gd name="connsiteX5" fmla="*/ 1427646 w 2768600"/>
                <a:gd name="connsiteY5" fmla="*/ 1580814 h 1782816"/>
                <a:gd name="connsiteX6" fmla="*/ 3589 w 2768600"/>
                <a:gd name="connsiteY6" fmla="*/ 1733516 h 1782816"/>
                <a:gd name="connsiteX7" fmla="*/ 0 w 2768600"/>
                <a:gd name="connsiteY7" fmla="*/ 484830 h 1782816"/>
                <a:gd name="connsiteX0" fmla="*/ 0 w 2772189"/>
                <a:gd name="connsiteY0" fmla="*/ 484830 h 1782816"/>
                <a:gd name="connsiteX1" fmla="*/ 502478 w 2772189"/>
                <a:gd name="connsiteY1" fmla="*/ 2667 h 1782816"/>
                <a:gd name="connsiteX2" fmla="*/ 2341493 w 2772189"/>
                <a:gd name="connsiteY2" fmla="*/ 0 h 1782816"/>
                <a:gd name="connsiteX3" fmla="*/ 2768600 w 2772189"/>
                <a:gd name="connsiteY3" fmla="*/ 605914 h 1782816"/>
                <a:gd name="connsiteX4" fmla="*/ 2772189 w 2772189"/>
                <a:gd name="connsiteY4" fmla="*/ 1603098 h 1782816"/>
                <a:gd name="connsiteX5" fmla="*/ 1427646 w 2772189"/>
                <a:gd name="connsiteY5" fmla="*/ 1580814 h 1782816"/>
                <a:gd name="connsiteX6" fmla="*/ 3589 w 2772189"/>
                <a:gd name="connsiteY6" fmla="*/ 1733516 h 1782816"/>
                <a:gd name="connsiteX7" fmla="*/ 0 w 2772189"/>
                <a:gd name="connsiteY7" fmla="*/ 484830 h 1782816"/>
                <a:gd name="connsiteX0" fmla="*/ 0 w 2772189"/>
                <a:gd name="connsiteY0" fmla="*/ 484830 h 1782816"/>
                <a:gd name="connsiteX1" fmla="*/ 502478 w 2772189"/>
                <a:gd name="connsiteY1" fmla="*/ 2667 h 1782816"/>
                <a:gd name="connsiteX2" fmla="*/ 2341493 w 2772189"/>
                <a:gd name="connsiteY2" fmla="*/ 0 h 1782816"/>
                <a:gd name="connsiteX3" fmla="*/ 2768600 w 2772189"/>
                <a:gd name="connsiteY3" fmla="*/ 605914 h 1782816"/>
                <a:gd name="connsiteX4" fmla="*/ 2772189 w 2772189"/>
                <a:gd name="connsiteY4" fmla="*/ 1723577 h 1782816"/>
                <a:gd name="connsiteX5" fmla="*/ 1427646 w 2772189"/>
                <a:gd name="connsiteY5" fmla="*/ 1580814 h 1782816"/>
                <a:gd name="connsiteX6" fmla="*/ 3589 w 2772189"/>
                <a:gd name="connsiteY6" fmla="*/ 1733516 h 1782816"/>
                <a:gd name="connsiteX7" fmla="*/ 0 w 2772189"/>
                <a:gd name="connsiteY7" fmla="*/ 484830 h 1782816"/>
                <a:gd name="connsiteX0" fmla="*/ 0 w 2772189"/>
                <a:gd name="connsiteY0" fmla="*/ 484830 h 2217638"/>
                <a:gd name="connsiteX1" fmla="*/ 502478 w 2772189"/>
                <a:gd name="connsiteY1" fmla="*/ 2667 h 2217638"/>
                <a:gd name="connsiteX2" fmla="*/ 2341493 w 2772189"/>
                <a:gd name="connsiteY2" fmla="*/ 0 h 2217638"/>
                <a:gd name="connsiteX3" fmla="*/ 2768600 w 2772189"/>
                <a:gd name="connsiteY3" fmla="*/ 605914 h 2217638"/>
                <a:gd name="connsiteX4" fmla="*/ 2772189 w 2772189"/>
                <a:gd name="connsiteY4" fmla="*/ 1723577 h 2217638"/>
                <a:gd name="connsiteX5" fmla="*/ 1332396 w 2772189"/>
                <a:gd name="connsiteY5" fmla="*/ 2217631 h 2217638"/>
                <a:gd name="connsiteX6" fmla="*/ 3589 w 2772189"/>
                <a:gd name="connsiteY6" fmla="*/ 1733516 h 2217638"/>
                <a:gd name="connsiteX7" fmla="*/ 0 w 2772189"/>
                <a:gd name="connsiteY7" fmla="*/ 484830 h 2217638"/>
                <a:gd name="connsiteX0" fmla="*/ 0 w 2768677"/>
                <a:gd name="connsiteY0" fmla="*/ 484830 h 2217637"/>
                <a:gd name="connsiteX1" fmla="*/ 502478 w 2768677"/>
                <a:gd name="connsiteY1" fmla="*/ 2667 h 2217637"/>
                <a:gd name="connsiteX2" fmla="*/ 2341493 w 2768677"/>
                <a:gd name="connsiteY2" fmla="*/ 0 h 2217637"/>
                <a:gd name="connsiteX3" fmla="*/ 2768600 w 2768677"/>
                <a:gd name="connsiteY3" fmla="*/ 605914 h 2217637"/>
                <a:gd name="connsiteX4" fmla="*/ 2757902 w 2768677"/>
                <a:gd name="connsiteY4" fmla="*/ 1736485 h 2217637"/>
                <a:gd name="connsiteX5" fmla="*/ 1332396 w 2768677"/>
                <a:gd name="connsiteY5" fmla="*/ 2217631 h 2217637"/>
                <a:gd name="connsiteX6" fmla="*/ 3589 w 2768677"/>
                <a:gd name="connsiteY6" fmla="*/ 1733516 h 2217637"/>
                <a:gd name="connsiteX7" fmla="*/ 0 w 2768677"/>
                <a:gd name="connsiteY7" fmla="*/ 484830 h 2217637"/>
                <a:gd name="connsiteX0" fmla="*/ 0 w 2761615"/>
                <a:gd name="connsiteY0" fmla="*/ 484830 h 2217637"/>
                <a:gd name="connsiteX1" fmla="*/ 502478 w 2761615"/>
                <a:gd name="connsiteY1" fmla="*/ 2667 h 2217637"/>
                <a:gd name="connsiteX2" fmla="*/ 2341493 w 2761615"/>
                <a:gd name="connsiteY2" fmla="*/ 0 h 2217637"/>
                <a:gd name="connsiteX3" fmla="*/ 2761456 w 2761615"/>
                <a:gd name="connsiteY3" fmla="*/ 602687 h 2217637"/>
                <a:gd name="connsiteX4" fmla="*/ 2757902 w 2761615"/>
                <a:gd name="connsiteY4" fmla="*/ 1736485 h 2217637"/>
                <a:gd name="connsiteX5" fmla="*/ 1332396 w 2761615"/>
                <a:gd name="connsiteY5" fmla="*/ 2217631 h 2217637"/>
                <a:gd name="connsiteX6" fmla="*/ 3589 w 2761615"/>
                <a:gd name="connsiteY6" fmla="*/ 1733516 h 2217637"/>
                <a:gd name="connsiteX7" fmla="*/ 0 w 2761615"/>
                <a:gd name="connsiteY7" fmla="*/ 484830 h 2217637"/>
                <a:gd name="connsiteX0" fmla="*/ 0 w 2761615"/>
                <a:gd name="connsiteY0" fmla="*/ 484830 h 2217637"/>
                <a:gd name="connsiteX1" fmla="*/ 502478 w 2761615"/>
                <a:gd name="connsiteY1" fmla="*/ 2667 h 2217637"/>
                <a:gd name="connsiteX2" fmla="*/ 2341493 w 2761615"/>
                <a:gd name="connsiteY2" fmla="*/ 0 h 2217637"/>
                <a:gd name="connsiteX3" fmla="*/ 2761456 w 2761615"/>
                <a:gd name="connsiteY3" fmla="*/ 602687 h 2217637"/>
                <a:gd name="connsiteX4" fmla="*/ 2757902 w 2761615"/>
                <a:gd name="connsiteY4" fmla="*/ 1736485 h 2217637"/>
                <a:gd name="connsiteX5" fmla="*/ 1332396 w 2761615"/>
                <a:gd name="connsiteY5" fmla="*/ 2217631 h 2217637"/>
                <a:gd name="connsiteX6" fmla="*/ 3589 w 2761615"/>
                <a:gd name="connsiteY6" fmla="*/ 1733516 h 2217637"/>
                <a:gd name="connsiteX7" fmla="*/ 0 w 2761615"/>
                <a:gd name="connsiteY7" fmla="*/ 484830 h 2217637"/>
                <a:gd name="connsiteX0" fmla="*/ 0 w 2761615"/>
                <a:gd name="connsiteY0" fmla="*/ 488057 h 2220864"/>
                <a:gd name="connsiteX1" fmla="*/ 502478 w 2761615"/>
                <a:gd name="connsiteY1" fmla="*/ 5894 h 2220864"/>
                <a:gd name="connsiteX2" fmla="*/ 2348637 w 2761615"/>
                <a:gd name="connsiteY2" fmla="*/ 0 h 2220864"/>
                <a:gd name="connsiteX3" fmla="*/ 2761456 w 2761615"/>
                <a:gd name="connsiteY3" fmla="*/ 605914 h 2220864"/>
                <a:gd name="connsiteX4" fmla="*/ 2757902 w 2761615"/>
                <a:gd name="connsiteY4" fmla="*/ 1739712 h 2220864"/>
                <a:gd name="connsiteX5" fmla="*/ 1332396 w 2761615"/>
                <a:gd name="connsiteY5" fmla="*/ 2220858 h 2220864"/>
                <a:gd name="connsiteX6" fmla="*/ 3589 w 2761615"/>
                <a:gd name="connsiteY6" fmla="*/ 1736743 h 2220864"/>
                <a:gd name="connsiteX7" fmla="*/ 0 w 2761615"/>
                <a:gd name="connsiteY7" fmla="*/ 488057 h 2220864"/>
                <a:gd name="connsiteX0" fmla="*/ 0 w 2761615"/>
                <a:gd name="connsiteY0" fmla="*/ 488057 h 2220864"/>
                <a:gd name="connsiteX1" fmla="*/ 502478 w 2761615"/>
                <a:gd name="connsiteY1" fmla="*/ 5894 h 2220864"/>
                <a:gd name="connsiteX2" fmla="*/ 2348637 w 2761615"/>
                <a:gd name="connsiteY2" fmla="*/ 0 h 2220864"/>
                <a:gd name="connsiteX3" fmla="*/ 2761456 w 2761615"/>
                <a:gd name="connsiteY3" fmla="*/ 605914 h 2220864"/>
                <a:gd name="connsiteX4" fmla="*/ 2757902 w 2761615"/>
                <a:gd name="connsiteY4" fmla="*/ 1739712 h 2220864"/>
                <a:gd name="connsiteX5" fmla="*/ 1332396 w 2761615"/>
                <a:gd name="connsiteY5" fmla="*/ 2220858 h 2220864"/>
                <a:gd name="connsiteX6" fmla="*/ 3589 w 2761615"/>
                <a:gd name="connsiteY6" fmla="*/ 1736743 h 2220864"/>
                <a:gd name="connsiteX7" fmla="*/ 0 w 2761615"/>
                <a:gd name="connsiteY7" fmla="*/ 488057 h 2220864"/>
                <a:gd name="connsiteX0" fmla="*/ 0 w 2762665"/>
                <a:gd name="connsiteY0" fmla="*/ 488057 h 2220864"/>
                <a:gd name="connsiteX1" fmla="*/ 502478 w 2762665"/>
                <a:gd name="connsiteY1" fmla="*/ 5894 h 2220864"/>
                <a:gd name="connsiteX2" fmla="*/ 2348637 w 2762665"/>
                <a:gd name="connsiteY2" fmla="*/ 0 h 2220864"/>
                <a:gd name="connsiteX3" fmla="*/ 2761456 w 2762665"/>
                <a:gd name="connsiteY3" fmla="*/ 605914 h 2220864"/>
                <a:gd name="connsiteX4" fmla="*/ 2762665 w 2762665"/>
                <a:gd name="connsiteY4" fmla="*/ 1742939 h 2220864"/>
                <a:gd name="connsiteX5" fmla="*/ 1332396 w 2762665"/>
                <a:gd name="connsiteY5" fmla="*/ 2220858 h 2220864"/>
                <a:gd name="connsiteX6" fmla="*/ 3589 w 2762665"/>
                <a:gd name="connsiteY6" fmla="*/ 1736743 h 2220864"/>
                <a:gd name="connsiteX7" fmla="*/ 0 w 2762665"/>
                <a:gd name="connsiteY7" fmla="*/ 488057 h 2220864"/>
                <a:gd name="connsiteX0" fmla="*/ 0 w 2762665"/>
                <a:gd name="connsiteY0" fmla="*/ 488618 h 2221425"/>
                <a:gd name="connsiteX1" fmla="*/ 466759 w 2762665"/>
                <a:gd name="connsiteY1" fmla="*/ 0 h 2221425"/>
                <a:gd name="connsiteX2" fmla="*/ 2348637 w 2762665"/>
                <a:gd name="connsiteY2" fmla="*/ 561 h 2221425"/>
                <a:gd name="connsiteX3" fmla="*/ 2761456 w 2762665"/>
                <a:gd name="connsiteY3" fmla="*/ 606475 h 2221425"/>
                <a:gd name="connsiteX4" fmla="*/ 2762665 w 2762665"/>
                <a:gd name="connsiteY4" fmla="*/ 1743500 h 2221425"/>
                <a:gd name="connsiteX5" fmla="*/ 1332396 w 2762665"/>
                <a:gd name="connsiteY5" fmla="*/ 2221419 h 2221425"/>
                <a:gd name="connsiteX6" fmla="*/ 3589 w 2762665"/>
                <a:gd name="connsiteY6" fmla="*/ 1737304 h 2221425"/>
                <a:gd name="connsiteX7" fmla="*/ 0 w 2762665"/>
                <a:gd name="connsiteY7" fmla="*/ 488618 h 2221425"/>
                <a:gd name="connsiteX0" fmla="*/ 0 w 2762665"/>
                <a:gd name="connsiteY0" fmla="*/ 578978 h 2221425"/>
                <a:gd name="connsiteX1" fmla="*/ 466759 w 2762665"/>
                <a:gd name="connsiteY1" fmla="*/ 0 h 2221425"/>
                <a:gd name="connsiteX2" fmla="*/ 2348637 w 2762665"/>
                <a:gd name="connsiteY2" fmla="*/ 561 h 2221425"/>
                <a:gd name="connsiteX3" fmla="*/ 2761456 w 2762665"/>
                <a:gd name="connsiteY3" fmla="*/ 606475 h 2221425"/>
                <a:gd name="connsiteX4" fmla="*/ 2762665 w 2762665"/>
                <a:gd name="connsiteY4" fmla="*/ 1743500 h 2221425"/>
                <a:gd name="connsiteX5" fmla="*/ 1332396 w 2762665"/>
                <a:gd name="connsiteY5" fmla="*/ 2221419 h 2221425"/>
                <a:gd name="connsiteX6" fmla="*/ 3589 w 2762665"/>
                <a:gd name="connsiteY6" fmla="*/ 1737304 h 2221425"/>
                <a:gd name="connsiteX7" fmla="*/ 0 w 2762665"/>
                <a:gd name="connsiteY7" fmla="*/ 578978 h 2221425"/>
                <a:gd name="connsiteX0" fmla="*/ 1422 w 2764087"/>
                <a:gd name="connsiteY0" fmla="*/ 578978 h 2221425"/>
                <a:gd name="connsiteX1" fmla="*/ 468181 w 2764087"/>
                <a:gd name="connsiteY1" fmla="*/ 0 h 2221425"/>
                <a:gd name="connsiteX2" fmla="*/ 2350059 w 2764087"/>
                <a:gd name="connsiteY2" fmla="*/ 561 h 2221425"/>
                <a:gd name="connsiteX3" fmla="*/ 2762878 w 2764087"/>
                <a:gd name="connsiteY3" fmla="*/ 606475 h 2221425"/>
                <a:gd name="connsiteX4" fmla="*/ 2764087 w 2764087"/>
                <a:gd name="connsiteY4" fmla="*/ 1743500 h 2221425"/>
                <a:gd name="connsiteX5" fmla="*/ 1333818 w 2764087"/>
                <a:gd name="connsiteY5" fmla="*/ 2221419 h 2221425"/>
                <a:gd name="connsiteX6" fmla="*/ 248 w 2764087"/>
                <a:gd name="connsiteY6" fmla="*/ 1737304 h 2221425"/>
                <a:gd name="connsiteX7" fmla="*/ 1422 w 2764087"/>
                <a:gd name="connsiteY7" fmla="*/ 578978 h 2221425"/>
                <a:gd name="connsiteX0" fmla="*/ 1422 w 2764087"/>
                <a:gd name="connsiteY0" fmla="*/ 578978 h 2221425"/>
                <a:gd name="connsiteX1" fmla="*/ 468181 w 2764087"/>
                <a:gd name="connsiteY1" fmla="*/ 0 h 2221425"/>
                <a:gd name="connsiteX2" fmla="*/ 2350059 w 2764087"/>
                <a:gd name="connsiteY2" fmla="*/ 561 h 2221425"/>
                <a:gd name="connsiteX3" fmla="*/ 2762878 w 2764087"/>
                <a:gd name="connsiteY3" fmla="*/ 606475 h 2221425"/>
                <a:gd name="connsiteX4" fmla="*/ 2764087 w 2764087"/>
                <a:gd name="connsiteY4" fmla="*/ 1743500 h 2221425"/>
                <a:gd name="connsiteX5" fmla="*/ 1333818 w 2764087"/>
                <a:gd name="connsiteY5" fmla="*/ 2221419 h 2221425"/>
                <a:gd name="connsiteX6" fmla="*/ 248 w 2764087"/>
                <a:gd name="connsiteY6" fmla="*/ 1737304 h 2221425"/>
                <a:gd name="connsiteX7" fmla="*/ 1422 w 2764087"/>
                <a:gd name="connsiteY7" fmla="*/ 578978 h 222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4087" h="2221425">
                  <a:moveTo>
                    <a:pt x="1422" y="578978"/>
                  </a:moveTo>
                  <a:cubicBezTo>
                    <a:pt x="18159" y="448274"/>
                    <a:pt x="78991" y="44948"/>
                    <a:pt x="468181" y="0"/>
                  </a:cubicBezTo>
                  <a:lnTo>
                    <a:pt x="2350059" y="561"/>
                  </a:lnTo>
                  <a:cubicBezTo>
                    <a:pt x="2406703" y="12132"/>
                    <a:pt x="2712584" y="81793"/>
                    <a:pt x="2762878" y="606475"/>
                  </a:cubicBezTo>
                  <a:cubicBezTo>
                    <a:pt x="2764074" y="938870"/>
                    <a:pt x="2762891" y="1411105"/>
                    <a:pt x="2764087" y="1743500"/>
                  </a:cubicBezTo>
                  <a:cubicBezTo>
                    <a:pt x="2535487" y="1922571"/>
                    <a:pt x="1791018" y="2219763"/>
                    <a:pt x="1333818" y="2221419"/>
                  </a:cubicBezTo>
                  <a:cubicBezTo>
                    <a:pt x="876618" y="2223076"/>
                    <a:pt x="228848" y="1906436"/>
                    <a:pt x="248" y="1737304"/>
                  </a:cubicBezTo>
                  <a:cubicBezTo>
                    <a:pt x="-948" y="1321075"/>
                    <a:pt x="2618" y="995207"/>
                    <a:pt x="1422" y="578978"/>
                  </a:cubicBezTo>
                  <a:close/>
                </a:path>
              </a:pathLst>
            </a:custGeom>
            <a:solidFill>
              <a:srgbClr val="FFFFFF">
                <a:alpha val="23000"/>
              </a:srgbClr>
            </a:solidFill>
            <a:ln w="12700">
              <a:noFill/>
              <a:round/>
              <a:headEnd/>
              <a:tailEnd/>
            </a:ln>
          </p:spPr>
          <p:txBody>
            <a:bodyPr rtlCol="0" anchor="ctr"/>
            <a:lstStyle/>
            <a:p>
              <a:pPr algn="ctr"/>
              <a:endParaRPr lang="en-US" noProof="1"/>
            </a:p>
          </p:txBody>
        </p:sp>
      </p:gr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28" y="2794000"/>
            <a:ext cx="9217928" cy="3855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4" name="_h2"/>
          <p:cNvSpPr txBox="1">
            <a:spLocks/>
          </p:cNvSpPr>
          <p:nvPr/>
        </p:nvSpPr>
        <p:spPr bwMode="gray">
          <a:xfrm>
            <a:off x="299351" y="1288505"/>
            <a:ext cx="8606792" cy="1288962"/>
          </a:xfrm>
          <a:prstGeom prst="rect">
            <a:avLst/>
          </a:prstGeom>
        </p:spPr>
        <p:txBody>
          <a:bodyPr vert="horz" lIns="0" tIns="0" rIns="0" bIns="0" rtlCol="0" anchor="t" anchorCtr="0">
            <a:noAutofit/>
          </a:bodyPr>
          <a:lstStyle>
            <a:lvl1pPr marL="176213" indent="-176213" algn="l" defTabSz="914400" rtl="0" eaLnBrk="1" latinLnBrk="0" hangingPunct="1">
              <a:spcBef>
                <a:spcPct val="20000"/>
              </a:spcBef>
              <a:buFont typeface="Wingdings" pitchFamily="2" charset="2"/>
              <a:buNone/>
              <a:defRPr sz="2000" kern="1200">
                <a:solidFill>
                  <a:schemeClr val="tx1"/>
                </a:solidFill>
                <a:latin typeface="+mn-lt"/>
                <a:ea typeface="+mn-ea"/>
                <a:cs typeface="+mn-cs"/>
              </a:defRPr>
            </a:lvl1pPr>
            <a:lvl2pPr marL="360363" indent="-184150" algn="l" defTabSz="914400" rtl="0" eaLnBrk="1" latinLnBrk="0" hangingPunct="1">
              <a:spcBef>
                <a:spcPct val="20000"/>
              </a:spcBef>
              <a:buFont typeface="Symbol" pitchFamily="18" charset="2"/>
              <a:buChar char="-"/>
              <a:defRPr sz="1800" kern="1200">
                <a:solidFill>
                  <a:schemeClr val="tx1"/>
                </a:solidFill>
                <a:latin typeface="+mn-lt"/>
                <a:ea typeface="+mn-ea"/>
                <a:cs typeface="+mn-cs"/>
              </a:defRPr>
            </a:lvl2pPr>
            <a:lvl3pPr marL="536575" indent="-176213" algn="l" defTabSz="914400" rtl="0" eaLnBrk="1" latinLnBrk="0" hangingPunct="1">
              <a:spcBef>
                <a:spcPct val="20000"/>
              </a:spcBef>
              <a:buFont typeface="Wingdings" pitchFamily="2" charset="2"/>
              <a:buChar char="§"/>
              <a:defRPr sz="1800" kern="1200">
                <a:solidFill>
                  <a:schemeClr val="tx1"/>
                </a:solidFill>
                <a:latin typeface="+mn-lt"/>
                <a:ea typeface="+mn-ea"/>
                <a:cs typeface="+mn-cs"/>
              </a:defRPr>
            </a:lvl3pPr>
            <a:lvl4pPr marL="720725" indent="-184150" algn="l" defTabSz="914400" rtl="0" eaLnBrk="1" latinLnBrk="0" hangingPunct="1">
              <a:spcBef>
                <a:spcPct val="20000"/>
              </a:spcBef>
              <a:buFont typeface="Symbol" pitchFamily="18" charset="2"/>
              <a:buChar char="-"/>
              <a:defRPr sz="1800" kern="1200">
                <a:solidFill>
                  <a:schemeClr val="tx1"/>
                </a:solidFill>
                <a:latin typeface="+mn-lt"/>
                <a:ea typeface="+mn-ea"/>
                <a:cs typeface="+mn-cs"/>
              </a:defRPr>
            </a:lvl4pPr>
            <a:lvl5pPr marL="896938" indent="-176213" algn="l" defTabSz="914400" rtl="0" eaLnBrk="1" latinLnBrk="0" hangingPunct="1">
              <a:spcBef>
                <a:spcPct val="20000"/>
              </a:spcBef>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tr-TR" sz="9600" noProof="1">
                <a:solidFill>
                  <a:srgbClr val="C00000"/>
                </a:solidFill>
                <a:effectLst>
                  <a:outerShdw blurRad="38100" dist="38100" dir="2700000" algn="tl">
                    <a:srgbClr val="000000">
                      <a:alpha val="43137"/>
                    </a:srgbClr>
                  </a:outerShdw>
                </a:effectLst>
                <a:latin typeface="Agency FB" panose="020B0503020202020204" pitchFamily="34" charset="0"/>
              </a:rPr>
              <a:t>Her sirkette gördügünüz excel’ler, kartvizitler v.s</a:t>
            </a:r>
            <a:r>
              <a:rPr lang="tr-TR" sz="6600" noProof="1">
                <a:solidFill>
                  <a:srgbClr val="C00000"/>
                </a:solidFill>
                <a:effectLst>
                  <a:outerShdw blurRad="38100" dist="38100" dir="2700000" algn="tl">
                    <a:srgbClr val="000000">
                      <a:alpha val="43137"/>
                    </a:srgbClr>
                  </a:outerShdw>
                </a:effectLst>
              </a:rPr>
              <a:t>.</a:t>
            </a:r>
            <a:endParaRPr lang="en-US" sz="6600" noProof="1">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38993097"/>
      </p:ext>
    </p:extLst>
  </p:cSld>
  <p:clrMapOvr>
    <a:masterClrMapping/>
  </p:clrMapOvr>
  <p:transition spd="slow">
    <p:cove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Rectangle 5"/>
          <p:cNvSpPr>
            <a:spLocks noChangeArrowheads="1"/>
          </p:cNvSpPr>
          <p:nvPr/>
        </p:nvSpPr>
        <p:spPr bwMode="gray">
          <a:xfrm>
            <a:off x="30748" y="2017714"/>
            <a:ext cx="9143999" cy="4840286"/>
          </a:xfrm>
          <a:prstGeom prst="rect">
            <a:avLst/>
          </a:prstGeom>
          <a:gradFill flip="none" rotWithShape="1">
            <a:gsLst>
              <a:gs pos="0">
                <a:srgbClr val="000000">
                  <a:alpha val="10000"/>
                </a:srgbClr>
              </a:gs>
              <a:gs pos="100000">
                <a:srgbClr val="FFFFFF">
                  <a:alpha val="0"/>
                </a:srgbClr>
              </a:gs>
            </a:gsLst>
            <a:lin ang="16200000" scaled="1"/>
            <a:tileRect/>
          </a:gradFill>
          <a:ln w="12700">
            <a:noFill/>
            <a:miter lim="800000"/>
            <a:headEnd/>
            <a:tailEnd/>
          </a:ln>
          <a:effectLst/>
        </p:spPr>
        <p:txBody>
          <a:bodyPr lIns="108000" tIns="108000" rIns="144000" bIns="72000"/>
          <a:lstStyle/>
          <a:p>
            <a:pPr marL="190500" indent="-190500">
              <a:lnSpc>
                <a:spcPct val="95000"/>
              </a:lnSpc>
              <a:spcAft>
                <a:spcPts val="800"/>
              </a:spcAft>
              <a:buClr>
                <a:srgbClr val="969696"/>
              </a:buClr>
              <a:buFont typeface="Wingdings" pitchFamily="2" charset="2"/>
              <a:buChar char="§"/>
              <a:defRPr/>
            </a:pPr>
            <a:endParaRPr lang="de-DE" noProof="1">
              <a:solidFill>
                <a:srgbClr val="000000"/>
              </a:solidFill>
              <a:cs typeface="Arial" charset="0"/>
            </a:endParaRPr>
          </a:p>
        </p:txBody>
      </p:sp>
      <p:sp>
        <p:nvSpPr>
          <p:cNvPr id="40963" name="_h1"/>
          <p:cNvSpPr>
            <a:spLocks noGrp="1" noChangeArrowheads="1"/>
          </p:cNvSpPr>
          <p:nvPr>
            <p:ph type="title"/>
          </p:nvPr>
        </p:nvSpPr>
        <p:spPr bwMode="gray"/>
        <p:txBody>
          <a:bodyPr/>
          <a:lstStyle/>
          <a:p>
            <a:r>
              <a:rPr lang="tr-TR" noProof="1"/>
              <a:t>Big Data </a:t>
            </a:r>
            <a:r>
              <a:rPr lang="en-US" b="0" noProof="1"/>
              <a:t>–</a:t>
            </a:r>
            <a:r>
              <a:rPr lang="tr-TR" b="0" noProof="1"/>
              <a:t> veri analizi yapılacak tüm ham veriler</a:t>
            </a:r>
            <a:endParaRPr lang="en-US" b="0" noProof="1"/>
          </a:p>
        </p:txBody>
      </p:sp>
      <p:sp>
        <p:nvSpPr>
          <p:cNvPr id="29" name="_h2"/>
          <p:cNvSpPr>
            <a:spLocks noGrp="1"/>
          </p:cNvSpPr>
          <p:nvPr>
            <p:ph type="body" sz="quarter" idx="13"/>
          </p:nvPr>
        </p:nvSpPr>
        <p:spPr bwMode="gray"/>
        <p:txBody>
          <a:bodyPr/>
          <a:lstStyle/>
          <a:p>
            <a:r>
              <a:rPr lang="tr-TR" noProof="1"/>
              <a:t>Ekle – topla – Böl – Segmente Et – Müşteri hedefle</a:t>
            </a:r>
            <a:endParaRPr lang="en-US" noProof="1"/>
          </a:p>
        </p:txBody>
      </p:sp>
      <p:grpSp>
        <p:nvGrpSpPr>
          <p:cNvPr id="7" name="Gruppieren 132"/>
          <p:cNvGrpSpPr/>
          <p:nvPr/>
        </p:nvGrpSpPr>
        <p:grpSpPr bwMode="gray">
          <a:xfrm>
            <a:off x="7072846" y="3565538"/>
            <a:ext cx="1778000" cy="1817086"/>
            <a:chOff x="8255000" y="4876259"/>
            <a:chExt cx="565150" cy="565150"/>
          </a:xfrm>
        </p:grpSpPr>
        <p:sp>
          <p:nvSpPr>
            <p:cNvPr id="85" name="AutoShape 336" descr="© INSCALE GmbH, 26.05.2010&#10;http://www.presentationload.com/"/>
            <p:cNvSpPr>
              <a:spLocks noChangeAspect="1" noChangeArrowheads="1"/>
            </p:cNvSpPr>
            <p:nvPr/>
          </p:nvSpPr>
          <p:spPr bwMode="gray">
            <a:xfrm>
              <a:off x="8255000" y="4876259"/>
              <a:ext cx="564501" cy="565150"/>
            </a:xfrm>
            <a:prstGeom prst="roundRect">
              <a:avLst>
                <a:gd name="adj" fmla="val 17550"/>
              </a:avLst>
            </a:prstGeom>
            <a:gradFill flip="none" rotWithShape="1">
              <a:gsLst>
                <a:gs pos="66000">
                  <a:srgbClr val="7D7D7D"/>
                </a:gs>
                <a:gs pos="100000">
                  <a:srgbClr val="AFAFAF"/>
                </a:gs>
              </a:gsLst>
              <a:lin ang="16200000" scaled="1"/>
              <a:tileRect/>
            </a:gradFill>
            <a:ln w="9525">
              <a:noFill/>
              <a:round/>
              <a:headEnd/>
              <a:tailEnd/>
            </a:ln>
            <a:effectLst>
              <a:reflection blurRad="6350" stA="52000" endA="300" endPos="35000" dir="5400000" sy="-100000" algn="bl" rotWithShape="0"/>
            </a:effectLst>
            <a:scene3d>
              <a:camera prst="orthographicFront"/>
              <a:lightRig rig="threePt" dir="t"/>
            </a:scene3d>
            <a:sp3d>
              <a:bevelT w="234950" h="0" prst="coolSlant"/>
            </a:sp3d>
          </p:spPr>
          <p:txBody>
            <a:bodyPr wrap="none" anchor="ctr"/>
            <a:lstStyle/>
            <a:p>
              <a:endParaRPr lang="en-US" noProof="1"/>
            </a:p>
          </p:txBody>
        </p:sp>
        <p:grpSp>
          <p:nvGrpSpPr>
            <p:cNvPr id="8" name="Gruppieren 131"/>
            <p:cNvGrpSpPr/>
            <p:nvPr/>
          </p:nvGrpSpPr>
          <p:grpSpPr bwMode="gray">
            <a:xfrm>
              <a:off x="8316559" y="4937841"/>
              <a:ext cx="429693" cy="428732"/>
              <a:chOff x="8316559" y="4937841"/>
              <a:chExt cx="429693" cy="428732"/>
            </a:xfrm>
          </p:grpSpPr>
          <p:grpSp>
            <p:nvGrpSpPr>
              <p:cNvPr id="9" name="Gruppieren 68"/>
              <p:cNvGrpSpPr/>
              <p:nvPr/>
            </p:nvGrpSpPr>
            <p:grpSpPr bwMode="gray">
              <a:xfrm>
                <a:off x="8316559" y="4937841"/>
                <a:ext cx="429693" cy="428732"/>
                <a:chOff x="5641381" y="2233838"/>
                <a:chExt cx="2093913" cy="2089231"/>
              </a:xfrm>
              <a:solidFill>
                <a:srgbClr val="FFFFFF"/>
              </a:solidFill>
            </p:grpSpPr>
            <p:sp>
              <p:nvSpPr>
                <p:cNvPr id="123" name="Freeform 38"/>
                <p:cNvSpPr>
                  <a:spLocks/>
                </p:cNvSpPr>
                <p:nvPr/>
              </p:nvSpPr>
              <p:spPr bwMode="gray">
                <a:xfrm>
                  <a:off x="6654980" y="2233838"/>
                  <a:ext cx="111192" cy="139282"/>
                </a:xfrm>
                <a:custGeom>
                  <a:avLst/>
                  <a:gdLst/>
                  <a:ahLst/>
                  <a:cxnLst>
                    <a:cxn ang="0">
                      <a:pos x="0" y="0"/>
                    </a:cxn>
                    <a:cxn ang="0">
                      <a:pos x="18" y="0"/>
                    </a:cxn>
                    <a:cxn ang="0">
                      <a:pos x="79" y="97"/>
                    </a:cxn>
                    <a:cxn ang="0">
                      <a:pos x="79" y="0"/>
                    </a:cxn>
                    <a:cxn ang="0">
                      <a:pos x="95" y="0"/>
                    </a:cxn>
                    <a:cxn ang="0">
                      <a:pos x="95" y="119"/>
                    </a:cxn>
                    <a:cxn ang="0">
                      <a:pos x="77" y="119"/>
                    </a:cxn>
                    <a:cxn ang="0">
                      <a:pos x="15" y="23"/>
                    </a:cxn>
                    <a:cxn ang="0">
                      <a:pos x="15" y="119"/>
                    </a:cxn>
                    <a:cxn ang="0">
                      <a:pos x="0" y="119"/>
                    </a:cxn>
                    <a:cxn ang="0">
                      <a:pos x="0" y="0"/>
                    </a:cxn>
                  </a:cxnLst>
                  <a:rect l="0" t="0" r="r" b="b"/>
                  <a:pathLst>
                    <a:path w="95" h="119">
                      <a:moveTo>
                        <a:pt x="0" y="0"/>
                      </a:moveTo>
                      <a:lnTo>
                        <a:pt x="18" y="0"/>
                      </a:lnTo>
                      <a:lnTo>
                        <a:pt x="79" y="97"/>
                      </a:lnTo>
                      <a:lnTo>
                        <a:pt x="79" y="0"/>
                      </a:lnTo>
                      <a:lnTo>
                        <a:pt x="95" y="0"/>
                      </a:lnTo>
                      <a:lnTo>
                        <a:pt x="95" y="119"/>
                      </a:lnTo>
                      <a:lnTo>
                        <a:pt x="77" y="119"/>
                      </a:lnTo>
                      <a:lnTo>
                        <a:pt x="15" y="23"/>
                      </a:lnTo>
                      <a:lnTo>
                        <a:pt x="15" y="119"/>
                      </a:lnTo>
                      <a:lnTo>
                        <a:pt x="0" y="119"/>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noProof="1"/>
                </a:p>
              </p:txBody>
            </p:sp>
            <p:sp>
              <p:nvSpPr>
                <p:cNvPr id="124" name="Freeform 39"/>
                <p:cNvSpPr>
                  <a:spLocks/>
                </p:cNvSpPr>
                <p:nvPr/>
              </p:nvSpPr>
              <p:spPr bwMode="gray">
                <a:xfrm>
                  <a:off x="6656151" y="4176764"/>
                  <a:ext cx="108851" cy="146305"/>
                </a:xfrm>
                <a:custGeom>
                  <a:avLst/>
                  <a:gdLst/>
                  <a:ahLst/>
                  <a:cxnLst>
                    <a:cxn ang="0">
                      <a:pos x="45" y="0"/>
                    </a:cxn>
                    <a:cxn ang="0">
                      <a:pos x="57" y="1"/>
                    </a:cxn>
                    <a:cxn ang="0">
                      <a:pos x="68" y="4"/>
                    </a:cxn>
                    <a:cxn ang="0">
                      <a:pos x="76" y="10"/>
                    </a:cxn>
                    <a:cxn ang="0">
                      <a:pos x="83" y="17"/>
                    </a:cxn>
                    <a:cxn ang="0">
                      <a:pos x="88" y="27"/>
                    </a:cxn>
                    <a:cxn ang="0">
                      <a:pos x="89" y="37"/>
                    </a:cxn>
                    <a:cxn ang="0">
                      <a:pos x="73" y="37"/>
                    </a:cxn>
                    <a:cxn ang="0">
                      <a:pos x="72" y="28"/>
                    </a:cxn>
                    <a:cxn ang="0">
                      <a:pos x="66" y="19"/>
                    </a:cxn>
                    <a:cxn ang="0">
                      <a:pos x="58" y="14"/>
                    </a:cxn>
                    <a:cxn ang="0">
                      <a:pos x="46" y="12"/>
                    </a:cxn>
                    <a:cxn ang="0">
                      <a:pos x="37" y="14"/>
                    </a:cxn>
                    <a:cxn ang="0">
                      <a:pos x="28" y="17"/>
                    </a:cxn>
                    <a:cxn ang="0">
                      <a:pos x="23" y="22"/>
                    </a:cxn>
                    <a:cxn ang="0">
                      <a:pos x="20" y="27"/>
                    </a:cxn>
                    <a:cxn ang="0">
                      <a:pos x="19" y="32"/>
                    </a:cxn>
                    <a:cxn ang="0">
                      <a:pos x="22" y="40"/>
                    </a:cxn>
                    <a:cxn ang="0">
                      <a:pos x="28" y="45"/>
                    </a:cxn>
                    <a:cxn ang="0">
                      <a:pos x="38" y="50"/>
                    </a:cxn>
                    <a:cxn ang="0">
                      <a:pos x="73" y="60"/>
                    </a:cxn>
                    <a:cxn ang="0">
                      <a:pos x="82" y="65"/>
                    </a:cxn>
                    <a:cxn ang="0">
                      <a:pos x="88" y="72"/>
                    </a:cxn>
                    <a:cxn ang="0">
                      <a:pos x="91" y="79"/>
                    </a:cxn>
                    <a:cxn ang="0">
                      <a:pos x="93" y="88"/>
                    </a:cxn>
                    <a:cxn ang="0">
                      <a:pos x="91" y="99"/>
                    </a:cxn>
                    <a:cxn ang="0">
                      <a:pos x="86" y="108"/>
                    </a:cxn>
                    <a:cxn ang="0">
                      <a:pos x="78" y="116"/>
                    </a:cxn>
                    <a:cxn ang="0">
                      <a:pos x="68" y="121"/>
                    </a:cxn>
                    <a:cxn ang="0">
                      <a:pos x="59" y="124"/>
                    </a:cxn>
                    <a:cxn ang="0">
                      <a:pos x="47" y="125"/>
                    </a:cxn>
                    <a:cxn ang="0">
                      <a:pos x="34" y="124"/>
                    </a:cxn>
                    <a:cxn ang="0">
                      <a:pos x="23" y="120"/>
                    </a:cxn>
                    <a:cxn ang="0">
                      <a:pos x="14" y="114"/>
                    </a:cxn>
                    <a:cxn ang="0">
                      <a:pos x="6" y="105"/>
                    </a:cxn>
                    <a:cxn ang="0">
                      <a:pos x="1" y="94"/>
                    </a:cxn>
                    <a:cxn ang="0">
                      <a:pos x="0" y="82"/>
                    </a:cxn>
                    <a:cxn ang="0">
                      <a:pos x="15" y="82"/>
                    </a:cxn>
                    <a:cxn ang="0">
                      <a:pos x="16" y="91"/>
                    </a:cxn>
                    <a:cxn ang="0">
                      <a:pos x="19" y="98"/>
                    </a:cxn>
                    <a:cxn ang="0">
                      <a:pos x="23" y="104"/>
                    </a:cxn>
                    <a:cxn ang="0">
                      <a:pos x="30" y="108"/>
                    </a:cxn>
                    <a:cxn ang="0">
                      <a:pos x="37" y="111"/>
                    </a:cxn>
                    <a:cxn ang="0">
                      <a:pos x="45" y="112"/>
                    </a:cxn>
                    <a:cxn ang="0">
                      <a:pos x="56" y="111"/>
                    </a:cxn>
                    <a:cxn ang="0">
                      <a:pos x="66" y="107"/>
                    </a:cxn>
                    <a:cxn ang="0">
                      <a:pos x="72" y="102"/>
                    </a:cxn>
                    <a:cxn ang="0">
                      <a:pos x="76" y="97"/>
                    </a:cxn>
                    <a:cxn ang="0">
                      <a:pos x="77" y="90"/>
                    </a:cxn>
                    <a:cxn ang="0">
                      <a:pos x="75" y="82"/>
                    </a:cxn>
                    <a:cxn ang="0">
                      <a:pos x="68" y="77"/>
                    </a:cxn>
                    <a:cxn ang="0">
                      <a:pos x="58" y="72"/>
                    </a:cxn>
                    <a:cxn ang="0">
                      <a:pos x="23" y="62"/>
                    </a:cxn>
                    <a:cxn ang="0">
                      <a:pos x="13" y="54"/>
                    </a:cxn>
                    <a:cxn ang="0">
                      <a:pos x="6" y="46"/>
                    </a:cxn>
                    <a:cxn ang="0">
                      <a:pos x="4" y="35"/>
                    </a:cxn>
                    <a:cxn ang="0">
                      <a:pos x="5" y="24"/>
                    </a:cxn>
                    <a:cxn ang="0">
                      <a:pos x="10" y="16"/>
                    </a:cxn>
                    <a:cxn ang="0">
                      <a:pos x="17" y="9"/>
                    </a:cxn>
                    <a:cxn ang="0">
                      <a:pos x="25" y="3"/>
                    </a:cxn>
                    <a:cxn ang="0">
                      <a:pos x="35" y="1"/>
                    </a:cxn>
                    <a:cxn ang="0">
                      <a:pos x="45" y="0"/>
                    </a:cxn>
                  </a:cxnLst>
                  <a:rect l="0" t="0" r="r" b="b"/>
                  <a:pathLst>
                    <a:path w="93" h="125">
                      <a:moveTo>
                        <a:pt x="45" y="0"/>
                      </a:moveTo>
                      <a:lnTo>
                        <a:pt x="57" y="1"/>
                      </a:lnTo>
                      <a:lnTo>
                        <a:pt x="68" y="4"/>
                      </a:lnTo>
                      <a:lnTo>
                        <a:pt x="76" y="10"/>
                      </a:lnTo>
                      <a:lnTo>
                        <a:pt x="83" y="17"/>
                      </a:lnTo>
                      <a:lnTo>
                        <a:pt x="88" y="27"/>
                      </a:lnTo>
                      <a:lnTo>
                        <a:pt x="89" y="37"/>
                      </a:lnTo>
                      <a:lnTo>
                        <a:pt x="73" y="37"/>
                      </a:lnTo>
                      <a:lnTo>
                        <a:pt x="72" y="28"/>
                      </a:lnTo>
                      <a:lnTo>
                        <a:pt x="66" y="19"/>
                      </a:lnTo>
                      <a:lnTo>
                        <a:pt x="58" y="14"/>
                      </a:lnTo>
                      <a:lnTo>
                        <a:pt x="46" y="12"/>
                      </a:lnTo>
                      <a:lnTo>
                        <a:pt x="37" y="14"/>
                      </a:lnTo>
                      <a:lnTo>
                        <a:pt x="28" y="17"/>
                      </a:lnTo>
                      <a:lnTo>
                        <a:pt x="23" y="22"/>
                      </a:lnTo>
                      <a:lnTo>
                        <a:pt x="20" y="27"/>
                      </a:lnTo>
                      <a:lnTo>
                        <a:pt x="19" y="32"/>
                      </a:lnTo>
                      <a:lnTo>
                        <a:pt x="22" y="40"/>
                      </a:lnTo>
                      <a:lnTo>
                        <a:pt x="28" y="45"/>
                      </a:lnTo>
                      <a:lnTo>
                        <a:pt x="38" y="50"/>
                      </a:lnTo>
                      <a:lnTo>
                        <a:pt x="73" y="60"/>
                      </a:lnTo>
                      <a:lnTo>
                        <a:pt x="82" y="65"/>
                      </a:lnTo>
                      <a:lnTo>
                        <a:pt x="88" y="72"/>
                      </a:lnTo>
                      <a:lnTo>
                        <a:pt x="91" y="79"/>
                      </a:lnTo>
                      <a:lnTo>
                        <a:pt x="93" y="88"/>
                      </a:lnTo>
                      <a:lnTo>
                        <a:pt x="91" y="99"/>
                      </a:lnTo>
                      <a:lnTo>
                        <a:pt x="86" y="108"/>
                      </a:lnTo>
                      <a:lnTo>
                        <a:pt x="78" y="116"/>
                      </a:lnTo>
                      <a:lnTo>
                        <a:pt x="68" y="121"/>
                      </a:lnTo>
                      <a:lnTo>
                        <a:pt x="59" y="124"/>
                      </a:lnTo>
                      <a:lnTo>
                        <a:pt x="47" y="125"/>
                      </a:lnTo>
                      <a:lnTo>
                        <a:pt x="34" y="124"/>
                      </a:lnTo>
                      <a:lnTo>
                        <a:pt x="23" y="120"/>
                      </a:lnTo>
                      <a:lnTo>
                        <a:pt x="14" y="114"/>
                      </a:lnTo>
                      <a:lnTo>
                        <a:pt x="6" y="105"/>
                      </a:lnTo>
                      <a:lnTo>
                        <a:pt x="1" y="94"/>
                      </a:lnTo>
                      <a:lnTo>
                        <a:pt x="0" y="82"/>
                      </a:lnTo>
                      <a:lnTo>
                        <a:pt x="15" y="82"/>
                      </a:lnTo>
                      <a:lnTo>
                        <a:pt x="16" y="91"/>
                      </a:lnTo>
                      <a:lnTo>
                        <a:pt x="19" y="98"/>
                      </a:lnTo>
                      <a:lnTo>
                        <a:pt x="23" y="104"/>
                      </a:lnTo>
                      <a:lnTo>
                        <a:pt x="30" y="108"/>
                      </a:lnTo>
                      <a:lnTo>
                        <a:pt x="37" y="111"/>
                      </a:lnTo>
                      <a:lnTo>
                        <a:pt x="45" y="112"/>
                      </a:lnTo>
                      <a:lnTo>
                        <a:pt x="56" y="111"/>
                      </a:lnTo>
                      <a:lnTo>
                        <a:pt x="66" y="107"/>
                      </a:lnTo>
                      <a:lnTo>
                        <a:pt x="72" y="102"/>
                      </a:lnTo>
                      <a:lnTo>
                        <a:pt x="76" y="97"/>
                      </a:lnTo>
                      <a:lnTo>
                        <a:pt x="77" y="90"/>
                      </a:lnTo>
                      <a:lnTo>
                        <a:pt x="75" y="82"/>
                      </a:lnTo>
                      <a:lnTo>
                        <a:pt x="68" y="77"/>
                      </a:lnTo>
                      <a:lnTo>
                        <a:pt x="58" y="72"/>
                      </a:lnTo>
                      <a:lnTo>
                        <a:pt x="23" y="62"/>
                      </a:lnTo>
                      <a:lnTo>
                        <a:pt x="13" y="54"/>
                      </a:lnTo>
                      <a:lnTo>
                        <a:pt x="6" y="46"/>
                      </a:lnTo>
                      <a:lnTo>
                        <a:pt x="4" y="35"/>
                      </a:lnTo>
                      <a:lnTo>
                        <a:pt x="5" y="24"/>
                      </a:lnTo>
                      <a:lnTo>
                        <a:pt x="10" y="16"/>
                      </a:lnTo>
                      <a:lnTo>
                        <a:pt x="17" y="9"/>
                      </a:lnTo>
                      <a:lnTo>
                        <a:pt x="25" y="3"/>
                      </a:lnTo>
                      <a:lnTo>
                        <a:pt x="35" y="1"/>
                      </a:lnTo>
                      <a:lnTo>
                        <a:pt x="45"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noProof="1"/>
                </a:p>
              </p:txBody>
            </p:sp>
            <p:sp>
              <p:nvSpPr>
                <p:cNvPr id="125" name="Freeform 40"/>
                <p:cNvSpPr>
                  <a:spLocks/>
                </p:cNvSpPr>
                <p:nvPr/>
              </p:nvSpPr>
              <p:spPr bwMode="gray">
                <a:xfrm>
                  <a:off x="5641381" y="3198278"/>
                  <a:ext cx="174396" cy="139282"/>
                </a:xfrm>
                <a:custGeom>
                  <a:avLst/>
                  <a:gdLst/>
                  <a:ahLst/>
                  <a:cxnLst>
                    <a:cxn ang="0">
                      <a:pos x="0" y="0"/>
                    </a:cxn>
                    <a:cxn ang="0">
                      <a:pos x="16" y="0"/>
                    </a:cxn>
                    <a:cxn ang="0">
                      <a:pos x="40" y="95"/>
                    </a:cxn>
                    <a:cxn ang="0">
                      <a:pos x="66" y="0"/>
                    </a:cxn>
                    <a:cxn ang="0">
                      <a:pos x="83" y="0"/>
                    </a:cxn>
                    <a:cxn ang="0">
                      <a:pos x="108" y="94"/>
                    </a:cxn>
                    <a:cxn ang="0">
                      <a:pos x="134" y="0"/>
                    </a:cxn>
                    <a:cxn ang="0">
                      <a:pos x="149" y="0"/>
                    </a:cxn>
                    <a:cxn ang="0">
                      <a:pos x="117" y="119"/>
                    </a:cxn>
                    <a:cxn ang="0">
                      <a:pos x="101" y="119"/>
                    </a:cxn>
                    <a:cxn ang="0">
                      <a:pos x="74" y="21"/>
                    </a:cxn>
                    <a:cxn ang="0">
                      <a:pos x="48" y="119"/>
                    </a:cxn>
                    <a:cxn ang="0">
                      <a:pos x="31" y="119"/>
                    </a:cxn>
                    <a:cxn ang="0">
                      <a:pos x="0" y="0"/>
                    </a:cxn>
                  </a:cxnLst>
                  <a:rect l="0" t="0" r="r" b="b"/>
                  <a:pathLst>
                    <a:path w="149" h="119">
                      <a:moveTo>
                        <a:pt x="0" y="0"/>
                      </a:moveTo>
                      <a:lnTo>
                        <a:pt x="16" y="0"/>
                      </a:lnTo>
                      <a:lnTo>
                        <a:pt x="40" y="95"/>
                      </a:lnTo>
                      <a:lnTo>
                        <a:pt x="66" y="0"/>
                      </a:lnTo>
                      <a:lnTo>
                        <a:pt x="83" y="0"/>
                      </a:lnTo>
                      <a:lnTo>
                        <a:pt x="108" y="94"/>
                      </a:lnTo>
                      <a:lnTo>
                        <a:pt x="134" y="0"/>
                      </a:lnTo>
                      <a:lnTo>
                        <a:pt x="149" y="0"/>
                      </a:lnTo>
                      <a:lnTo>
                        <a:pt x="117" y="119"/>
                      </a:lnTo>
                      <a:lnTo>
                        <a:pt x="101" y="119"/>
                      </a:lnTo>
                      <a:lnTo>
                        <a:pt x="74" y="21"/>
                      </a:lnTo>
                      <a:lnTo>
                        <a:pt x="48" y="119"/>
                      </a:lnTo>
                      <a:lnTo>
                        <a:pt x="31" y="119"/>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noProof="1"/>
                </a:p>
              </p:txBody>
            </p:sp>
            <p:sp>
              <p:nvSpPr>
                <p:cNvPr id="126" name="Freeform 41"/>
                <p:cNvSpPr>
                  <a:spLocks/>
                </p:cNvSpPr>
                <p:nvPr/>
              </p:nvSpPr>
              <p:spPr bwMode="gray">
                <a:xfrm>
                  <a:off x="7633466" y="3198278"/>
                  <a:ext cx="101828" cy="139282"/>
                </a:xfrm>
                <a:custGeom>
                  <a:avLst/>
                  <a:gdLst/>
                  <a:ahLst/>
                  <a:cxnLst>
                    <a:cxn ang="0">
                      <a:pos x="0" y="0"/>
                    </a:cxn>
                    <a:cxn ang="0">
                      <a:pos x="86" y="0"/>
                    </a:cxn>
                    <a:cxn ang="0">
                      <a:pos x="86" y="14"/>
                    </a:cxn>
                    <a:cxn ang="0">
                      <a:pos x="16" y="14"/>
                    </a:cxn>
                    <a:cxn ang="0">
                      <a:pos x="16" y="50"/>
                    </a:cxn>
                    <a:cxn ang="0">
                      <a:pos x="80" y="50"/>
                    </a:cxn>
                    <a:cxn ang="0">
                      <a:pos x="80" y="64"/>
                    </a:cxn>
                    <a:cxn ang="0">
                      <a:pos x="16" y="64"/>
                    </a:cxn>
                    <a:cxn ang="0">
                      <a:pos x="16" y="105"/>
                    </a:cxn>
                    <a:cxn ang="0">
                      <a:pos x="87" y="105"/>
                    </a:cxn>
                    <a:cxn ang="0">
                      <a:pos x="87" y="119"/>
                    </a:cxn>
                    <a:cxn ang="0">
                      <a:pos x="0" y="119"/>
                    </a:cxn>
                    <a:cxn ang="0">
                      <a:pos x="0" y="0"/>
                    </a:cxn>
                  </a:cxnLst>
                  <a:rect l="0" t="0" r="r" b="b"/>
                  <a:pathLst>
                    <a:path w="87" h="119">
                      <a:moveTo>
                        <a:pt x="0" y="0"/>
                      </a:moveTo>
                      <a:lnTo>
                        <a:pt x="86" y="0"/>
                      </a:lnTo>
                      <a:lnTo>
                        <a:pt x="86" y="14"/>
                      </a:lnTo>
                      <a:lnTo>
                        <a:pt x="16" y="14"/>
                      </a:lnTo>
                      <a:lnTo>
                        <a:pt x="16" y="50"/>
                      </a:lnTo>
                      <a:lnTo>
                        <a:pt x="80" y="50"/>
                      </a:lnTo>
                      <a:lnTo>
                        <a:pt x="80" y="64"/>
                      </a:lnTo>
                      <a:lnTo>
                        <a:pt x="16" y="64"/>
                      </a:lnTo>
                      <a:lnTo>
                        <a:pt x="16" y="105"/>
                      </a:lnTo>
                      <a:lnTo>
                        <a:pt x="87" y="105"/>
                      </a:lnTo>
                      <a:lnTo>
                        <a:pt x="87" y="119"/>
                      </a:lnTo>
                      <a:lnTo>
                        <a:pt x="0" y="119"/>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noProof="1"/>
                </a:p>
              </p:txBody>
            </p:sp>
            <p:sp>
              <p:nvSpPr>
                <p:cNvPr id="127" name="Freeform 42"/>
                <p:cNvSpPr>
                  <a:spLocks noEditPoints="1"/>
                </p:cNvSpPr>
                <p:nvPr/>
              </p:nvSpPr>
              <p:spPr bwMode="gray">
                <a:xfrm>
                  <a:off x="6021774" y="2599014"/>
                  <a:ext cx="210679" cy="98317"/>
                </a:xfrm>
                <a:custGeom>
                  <a:avLst/>
                  <a:gdLst/>
                  <a:ahLst/>
                  <a:cxnLst>
                    <a:cxn ang="0">
                      <a:pos x="75" y="0"/>
                    </a:cxn>
                    <a:cxn ang="0">
                      <a:pos x="86" y="0"/>
                    </a:cxn>
                    <a:cxn ang="0">
                      <a:pos x="104" y="67"/>
                    </a:cxn>
                    <a:cxn ang="0">
                      <a:pos x="122" y="0"/>
                    </a:cxn>
                    <a:cxn ang="0">
                      <a:pos x="133" y="0"/>
                    </a:cxn>
                    <a:cxn ang="0">
                      <a:pos x="151" y="67"/>
                    </a:cxn>
                    <a:cxn ang="0">
                      <a:pos x="169" y="0"/>
                    </a:cxn>
                    <a:cxn ang="0">
                      <a:pos x="180" y="0"/>
                    </a:cxn>
                    <a:cxn ang="0">
                      <a:pos x="158" y="84"/>
                    </a:cxn>
                    <a:cxn ang="0">
                      <a:pos x="146" y="84"/>
                    </a:cxn>
                    <a:cxn ang="0">
                      <a:pos x="127" y="15"/>
                    </a:cxn>
                    <a:cxn ang="0">
                      <a:pos x="109" y="84"/>
                    </a:cxn>
                    <a:cxn ang="0">
                      <a:pos x="97" y="84"/>
                    </a:cxn>
                    <a:cxn ang="0">
                      <a:pos x="75" y="0"/>
                    </a:cxn>
                    <a:cxn ang="0">
                      <a:pos x="0" y="0"/>
                    </a:cxn>
                    <a:cxn ang="0">
                      <a:pos x="12" y="0"/>
                    </a:cxn>
                    <a:cxn ang="0">
                      <a:pos x="55" y="68"/>
                    </a:cxn>
                    <a:cxn ang="0">
                      <a:pos x="55" y="0"/>
                    </a:cxn>
                    <a:cxn ang="0">
                      <a:pos x="66" y="0"/>
                    </a:cxn>
                    <a:cxn ang="0">
                      <a:pos x="66" y="84"/>
                    </a:cxn>
                    <a:cxn ang="0">
                      <a:pos x="54" y="84"/>
                    </a:cxn>
                    <a:cxn ang="0">
                      <a:pos x="10" y="16"/>
                    </a:cxn>
                    <a:cxn ang="0">
                      <a:pos x="10" y="84"/>
                    </a:cxn>
                    <a:cxn ang="0">
                      <a:pos x="0" y="84"/>
                    </a:cxn>
                    <a:cxn ang="0">
                      <a:pos x="0" y="0"/>
                    </a:cxn>
                  </a:cxnLst>
                  <a:rect l="0" t="0" r="r" b="b"/>
                  <a:pathLst>
                    <a:path w="180" h="84">
                      <a:moveTo>
                        <a:pt x="75" y="0"/>
                      </a:moveTo>
                      <a:lnTo>
                        <a:pt x="86" y="0"/>
                      </a:lnTo>
                      <a:lnTo>
                        <a:pt x="104" y="67"/>
                      </a:lnTo>
                      <a:lnTo>
                        <a:pt x="122" y="0"/>
                      </a:lnTo>
                      <a:lnTo>
                        <a:pt x="133" y="0"/>
                      </a:lnTo>
                      <a:lnTo>
                        <a:pt x="151" y="67"/>
                      </a:lnTo>
                      <a:lnTo>
                        <a:pt x="169" y="0"/>
                      </a:lnTo>
                      <a:lnTo>
                        <a:pt x="180" y="0"/>
                      </a:lnTo>
                      <a:lnTo>
                        <a:pt x="158" y="84"/>
                      </a:lnTo>
                      <a:lnTo>
                        <a:pt x="146" y="84"/>
                      </a:lnTo>
                      <a:lnTo>
                        <a:pt x="127" y="15"/>
                      </a:lnTo>
                      <a:lnTo>
                        <a:pt x="109" y="84"/>
                      </a:lnTo>
                      <a:lnTo>
                        <a:pt x="97" y="84"/>
                      </a:lnTo>
                      <a:lnTo>
                        <a:pt x="75" y="0"/>
                      </a:lnTo>
                      <a:close/>
                      <a:moveTo>
                        <a:pt x="0" y="0"/>
                      </a:moveTo>
                      <a:lnTo>
                        <a:pt x="12" y="0"/>
                      </a:lnTo>
                      <a:lnTo>
                        <a:pt x="55" y="68"/>
                      </a:lnTo>
                      <a:lnTo>
                        <a:pt x="55" y="0"/>
                      </a:lnTo>
                      <a:lnTo>
                        <a:pt x="66" y="0"/>
                      </a:lnTo>
                      <a:lnTo>
                        <a:pt x="66" y="84"/>
                      </a:lnTo>
                      <a:lnTo>
                        <a:pt x="54" y="84"/>
                      </a:lnTo>
                      <a:lnTo>
                        <a:pt x="10" y="16"/>
                      </a:lnTo>
                      <a:lnTo>
                        <a:pt x="10" y="84"/>
                      </a:lnTo>
                      <a:lnTo>
                        <a:pt x="0" y="84"/>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noProof="1"/>
                </a:p>
              </p:txBody>
            </p:sp>
            <p:sp>
              <p:nvSpPr>
                <p:cNvPr id="128" name="Freeform 43"/>
                <p:cNvSpPr>
                  <a:spLocks noEditPoints="1"/>
                </p:cNvSpPr>
                <p:nvPr/>
              </p:nvSpPr>
              <p:spPr bwMode="gray">
                <a:xfrm>
                  <a:off x="7187529" y="3856064"/>
                  <a:ext cx="156839" cy="104169"/>
                </a:xfrm>
                <a:custGeom>
                  <a:avLst/>
                  <a:gdLst/>
                  <a:ahLst/>
                  <a:cxnLst>
                    <a:cxn ang="0">
                      <a:pos x="133" y="3"/>
                    </a:cxn>
                    <a:cxn ang="0">
                      <a:pos x="85" y="13"/>
                    </a:cxn>
                    <a:cxn ang="0">
                      <a:pos x="129" y="39"/>
                    </a:cxn>
                    <a:cxn ang="0">
                      <a:pos x="85" y="48"/>
                    </a:cxn>
                    <a:cxn ang="0">
                      <a:pos x="134" y="76"/>
                    </a:cxn>
                    <a:cxn ang="0">
                      <a:pos x="74" y="87"/>
                    </a:cxn>
                    <a:cxn ang="0">
                      <a:pos x="32" y="0"/>
                    </a:cxn>
                    <a:cxn ang="0">
                      <a:pos x="53" y="8"/>
                    </a:cxn>
                    <a:cxn ang="0">
                      <a:pos x="61" y="20"/>
                    </a:cxn>
                    <a:cxn ang="0">
                      <a:pos x="52" y="27"/>
                    </a:cxn>
                    <a:cxn ang="0">
                      <a:pos x="50" y="20"/>
                    </a:cxn>
                    <a:cxn ang="0">
                      <a:pos x="47" y="14"/>
                    </a:cxn>
                    <a:cxn ang="0">
                      <a:pos x="33" y="9"/>
                    </a:cxn>
                    <a:cxn ang="0">
                      <a:pos x="24" y="11"/>
                    </a:cxn>
                    <a:cxn ang="0">
                      <a:pos x="17" y="15"/>
                    </a:cxn>
                    <a:cxn ang="0">
                      <a:pos x="14" y="21"/>
                    </a:cxn>
                    <a:cxn ang="0">
                      <a:pos x="15" y="29"/>
                    </a:cxn>
                    <a:cxn ang="0">
                      <a:pos x="27" y="36"/>
                    </a:cxn>
                    <a:cxn ang="0">
                      <a:pos x="59" y="48"/>
                    </a:cxn>
                    <a:cxn ang="0">
                      <a:pos x="65" y="62"/>
                    </a:cxn>
                    <a:cxn ang="0">
                      <a:pos x="61" y="76"/>
                    </a:cxn>
                    <a:cxn ang="0">
                      <a:pos x="44" y="87"/>
                    </a:cxn>
                    <a:cxn ang="0">
                      <a:pos x="20" y="87"/>
                    </a:cxn>
                    <a:cxn ang="0">
                      <a:pos x="4" y="75"/>
                    </a:cxn>
                    <a:cxn ang="0">
                      <a:pos x="0" y="59"/>
                    </a:cxn>
                    <a:cxn ang="0">
                      <a:pos x="12" y="67"/>
                    </a:cxn>
                    <a:cxn ang="0">
                      <a:pos x="23" y="78"/>
                    </a:cxn>
                    <a:cxn ang="0">
                      <a:pos x="39" y="79"/>
                    </a:cxn>
                    <a:cxn ang="0">
                      <a:pos x="49" y="74"/>
                    </a:cxn>
                    <a:cxn ang="0">
                      <a:pos x="53" y="67"/>
                    </a:cxn>
                    <a:cxn ang="0">
                      <a:pos x="52" y="59"/>
                    </a:cxn>
                    <a:cxn ang="0">
                      <a:pos x="40" y="51"/>
                    </a:cxn>
                    <a:cxn ang="0">
                      <a:pos x="9" y="40"/>
                    </a:cxn>
                    <a:cxn ang="0">
                      <a:pos x="3" y="26"/>
                    </a:cxn>
                    <a:cxn ang="0">
                      <a:pos x="7" y="12"/>
                    </a:cxn>
                    <a:cxn ang="0">
                      <a:pos x="21" y="2"/>
                    </a:cxn>
                  </a:cxnLst>
                  <a:rect l="0" t="0" r="r" b="b"/>
                  <a:pathLst>
                    <a:path w="134" h="89">
                      <a:moveTo>
                        <a:pt x="74" y="3"/>
                      </a:moveTo>
                      <a:lnTo>
                        <a:pt x="133" y="3"/>
                      </a:lnTo>
                      <a:lnTo>
                        <a:pt x="133" y="13"/>
                      </a:lnTo>
                      <a:lnTo>
                        <a:pt x="85" y="13"/>
                      </a:lnTo>
                      <a:lnTo>
                        <a:pt x="85" y="39"/>
                      </a:lnTo>
                      <a:lnTo>
                        <a:pt x="129" y="39"/>
                      </a:lnTo>
                      <a:lnTo>
                        <a:pt x="129" y="48"/>
                      </a:lnTo>
                      <a:lnTo>
                        <a:pt x="85" y="48"/>
                      </a:lnTo>
                      <a:lnTo>
                        <a:pt x="85" y="76"/>
                      </a:lnTo>
                      <a:lnTo>
                        <a:pt x="134" y="76"/>
                      </a:lnTo>
                      <a:lnTo>
                        <a:pt x="134" y="87"/>
                      </a:lnTo>
                      <a:lnTo>
                        <a:pt x="74" y="87"/>
                      </a:lnTo>
                      <a:lnTo>
                        <a:pt x="74" y="3"/>
                      </a:lnTo>
                      <a:close/>
                      <a:moveTo>
                        <a:pt x="32" y="0"/>
                      </a:moveTo>
                      <a:lnTo>
                        <a:pt x="43" y="3"/>
                      </a:lnTo>
                      <a:lnTo>
                        <a:pt x="53" y="8"/>
                      </a:lnTo>
                      <a:lnTo>
                        <a:pt x="58" y="13"/>
                      </a:lnTo>
                      <a:lnTo>
                        <a:pt x="61" y="20"/>
                      </a:lnTo>
                      <a:lnTo>
                        <a:pt x="62" y="27"/>
                      </a:lnTo>
                      <a:lnTo>
                        <a:pt x="52" y="27"/>
                      </a:lnTo>
                      <a:lnTo>
                        <a:pt x="52" y="23"/>
                      </a:lnTo>
                      <a:lnTo>
                        <a:pt x="50" y="20"/>
                      </a:lnTo>
                      <a:lnTo>
                        <a:pt x="48" y="18"/>
                      </a:lnTo>
                      <a:lnTo>
                        <a:pt x="47" y="14"/>
                      </a:lnTo>
                      <a:lnTo>
                        <a:pt x="40" y="11"/>
                      </a:lnTo>
                      <a:lnTo>
                        <a:pt x="33" y="9"/>
                      </a:lnTo>
                      <a:lnTo>
                        <a:pt x="28" y="10"/>
                      </a:lnTo>
                      <a:lnTo>
                        <a:pt x="24" y="11"/>
                      </a:lnTo>
                      <a:lnTo>
                        <a:pt x="20" y="13"/>
                      </a:lnTo>
                      <a:lnTo>
                        <a:pt x="17" y="15"/>
                      </a:lnTo>
                      <a:lnTo>
                        <a:pt x="15" y="18"/>
                      </a:lnTo>
                      <a:lnTo>
                        <a:pt x="14" y="21"/>
                      </a:lnTo>
                      <a:lnTo>
                        <a:pt x="14" y="24"/>
                      </a:lnTo>
                      <a:lnTo>
                        <a:pt x="15" y="29"/>
                      </a:lnTo>
                      <a:lnTo>
                        <a:pt x="20" y="33"/>
                      </a:lnTo>
                      <a:lnTo>
                        <a:pt x="27" y="36"/>
                      </a:lnTo>
                      <a:lnTo>
                        <a:pt x="52" y="43"/>
                      </a:lnTo>
                      <a:lnTo>
                        <a:pt x="59" y="48"/>
                      </a:lnTo>
                      <a:lnTo>
                        <a:pt x="64" y="54"/>
                      </a:lnTo>
                      <a:lnTo>
                        <a:pt x="65" y="62"/>
                      </a:lnTo>
                      <a:lnTo>
                        <a:pt x="64" y="70"/>
                      </a:lnTo>
                      <a:lnTo>
                        <a:pt x="61" y="76"/>
                      </a:lnTo>
                      <a:lnTo>
                        <a:pt x="55" y="82"/>
                      </a:lnTo>
                      <a:lnTo>
                        <a:pt x="44" y="87"/>
                      </a:lnTo>
                      <a:lnTo>
                        <a:pt x="33" y="89"/>
                      </a:lnTo>
                      <a:lnTo>
                        <a:pt x="20" y="87"/>
                      </a:lnTo>
                      <a:lnTo>
                        <a:pt x="10" y="81"/>
                      </a:lnTo>
                      <a:lnTo>
                        <a:pt x="4" y="75"/>
                      </a:lnTo>
                      <a:lnTo>
                        <a:pt x="1" y="67"/>
                      </a:lnTo>
                      <a:lnTo>
                        <a:pt x="0" y="59"/>
                      </a:lnTo>
                      <a:lnTo>
                        <a:pt x="11" y="59"/>
                      </a:lnTo>
                      <a:lnTo>
                        <a:pt x="12" y="67"/>
                      </a:lnTo>
                      <a:lnTo>
                        <a:pt x="16" y="74"/>
                      </a:lnTo>
                      <a:lnTo>
                        <a:pt x="23" y="78"/>
                      </a:lnTo>
                      <a:lnTo>
                        <a:pt x="32" y="80"/>
                      </a:lnTo>
                      <a:lnTo>
                        <a:pt x="39" y="79"/>
                      </a:lnTo>
                      <a:lnTo>
                        <a:pt x="46" y="76"/>
                      </a:lnTo>
                      <a:lnTo>
                        <a:pt x="49" y="74"/>
                      </a:lnTo>
                      <a:lnTo>
                        <a:pt x="52" y="71"/>
                      </a:lnTo>
                      <a:lnTo>
                        <a:pt x="53" y="67"/>
                      </a:lnTo>
                      <a:lnTo>
                        <a:pt x="54" y="64"/>
                      </a:lnTo>
                      <a:lnTo>
                        <a:pt x="52" y="59"/>
                      </a:lnTo>
                      <a:lnTo>
                        <a:pt x="48" y="54"/>
                      </a:lnTo>
                      <a:lnTo>
                        <a:pt x="40" y="51"/>
                      </a:lnTo>
                      <a:lnTo>
                        <a:pt x="16" y="44"/>
                      </a:lnTo>
                      <a:lnTo>
                        <a:pt x="9" y="40"/>
                      </a:lnTo>
                      <a:lnTo>
                        <a:pt x="4" y="33"/>
                      </a:lnTo>
                      <a:lnTo>
                        <a:pt x="3" y="26"/>
                      </a:lnTo>
                      <a:lnTo>
                        <a:pt x="4" y="18"/>
                      </a:lnTo>
                      <a:lnTo>
                        <a:pt x="7" y="12"/>
                      </a:lnTo>
                      <a:lnTo>
                        <a:pt x="12" y="7"/>
                      </a:lnTo>
                      <a:lnTo>
                        <a:pt x="21" y="2"/>
                      </a:lnTo>
                      <a:lnTo>
                        <a:pt x="32"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noProof="1"/>
                </a:p>
              </p:txBody>
            </p:sp>
            <p:sp>
              <p:nvSpPr>
                <p:cNvPr id="129" name="Freeform 44"/>
                <p:cNvSpPr>
                  <a:spLocks noEditPoints="1"/>
                </p:cNvSpPr>
                <p:nvPr/>
              </p:nvSpPr>
              <p:spPr bwMode="gray">
                <a:xfrm>
                  <a:off x="6021774" y="3856064"/>
                  <a:ext cx="200145" cy="104169"/>
                </a:xfrm>
                <a:custGeom>
                  <a:avLst/>
                  <a:gdLst/>
                  <a:ahLst/>
                  <a:cxnLst>
                    <a:cxn ang="0">
                      <a:pos x="11" y="3"/>
                    </a:cxn>
                    <a:cxn ang="0">
                      <a:pos x="46" y="3"/>
                    </a:cxn>
                    <a:cxn ang="0">
                      <a:pos x="76" y="70"/>
                    </a:cxn>
                    <a:cxn ang="0">
                      <a:pos x="104" y="3"/>
                    </a:cxn>
                    <a:cxn ang="0">
                      <a:pos x="71" y="87"/>
                    </a:cxn>
                    <a:cxn ang="0">
                      <a:pos x="33" y="87"/>
                    </a:cxn>
                    <a:cxn ang="0">
                      <a:pos x="0" y="3"/>
                    </a:cxn>
                    <a:cxn ang="0">
                      <a:pos x="150" y="3"/>
                    </a:cxn>
                    <a:cxn ang="0">
                      <a:pos x="165" y="13"/>
                    </a:cxn>
                    <a:cxn ang="0">
                      <a:pos x="169" y="27"/>
                    </a:cxn>
                    <a:cxn ang="0">
                      <a:pos x="158" y="23"/>
                    </a:cxn>
                    <a:cxn ang="0">
                      <a:pos x="155" y="18"/>
                    </a:cxn>
                    <a:cxn ang="0">
                      <a:pos x="147" y="11"/>
                    </a:cxn>
                    <a:cxn ang="0">
                      <a:pos x="135" y="10"/>
                    </a:cxn>
                    <a:cxn ang="0">
                      <a:pos x="127" y="13"/>
                    </a:cxn>
                    <a:cxn ang="0">
                      <a:pos x="122" y="18"/>
                    </a:cxn>
                    <a:cxn ang="0">
                      <a:pos x="120" y="24"/>
                    </a:cxn>
                    <a:cxn ang="0">
                      <a:pos x="126" y="33"/>
                    </a:cxn>
                    <a:cxn ang="0">
                      <a:pos x="158" y="43"/>
                    </a:cxn>
                    <a:cxn ang="0">
                      <a:pos x="170" y="54"/>
                    </a:cxn>
                    <a:cxn ang="0">
                      <a:pos x="171" y="70"/>
                    </a:cxn>
                    <a:cxn ang="0">
                      <a:pos x="162" y="82"/>
                    </a:cxn>
                    <a:cxn ang="0">
                      <a:pos x="140" y="89"/>
                    </a:cxn>
                    <a:cxn ang="0">
                      <a:pos x="116" y="81"/>
                    </a:cxn>
                    <a:cxn ang="0">
                      <a:pos x="108" y="67"/>
                    </a:cxn>
                    <a:cxn ang="0">
                      <a:pos x="118" y="59"/>
                    </a:cxn>
                    <a:cxn ang="0">
                      <a:pos x="123" y="74"/>
                    </a:cxn>
                    <a:cxn ang="0">
                      <a:pos x="139" y="80"/>
                    </a:cxn>
                    <a:cxn ang="0">
                      <a:pos x="153" y="76"/>
                    </a:cxn>
                    <a:cxn ang="0">
                      <a:pos x="158" y="71"/>
                    </a:cxn>
                    <a:cxn ang="0">
                      <a:pos x="160" y="64"/>
                    </a:cxn>
                    <a:cxn ang="0">
                      <a:pos x="154" y="54"/>
                    </a:cxn>
                    <a:cxn ang="0">
                      <a:pos x="122" y="44"/>
                    </a:cxn>
                    <a:cxn ang="0">
                      <a:pos x="111" y="33"/>
                    </a:cxn>
                    <a:cxn ang="0">
                      <a:pos x="110" y="18"/>
                    </a:cxn>
                    <a:cxn ang="0">
                      <a:pos x="118" y="7"/>
                    </a:cxn>
                    <a:cxn ang="0">
                      <a:pos x="139" y="0"/>
                    </a:cxn>
                  </a:cxnLst>
                  <a:rect l="0" t="0" r="r" b="b"/>
                  <a:pathLst>
                    <a:path w="171" h="89">
                      <a:moveTo>
                        <a:pt x="0" y="3"/>
                      </a:moveTo>
                      <a:lnTo>
                        <a:pt x="11" y="3"/>
                      </a:lnTo>
                      <a:lnTo>
                        <a:pt x="28" y="70"/>
                      </a:lnTo>
                      <a:lnTo>
                        <a:pt x="46" y="3"/>
                      </a:lnTo>
                      <a:lnTo>
                        <a:pt x="58" y="3"/>
                      </a:lnTo>
                      <a:lnTo>
                        <a:pt x="76" y="70"/>
                      </a:lnTo>
                      <a:lnTo>
                        <a:pt x="94" y="3"/>
                      </a:lnTo>
                      <a:lnTo>
                        <a:pt x="104" y="3"/>
                      </a:lnTo>
                      <a:lnTo>
                        <a:pt x="82" y="87"/>
                      </a:lnTo>
                      <a:lnTo>
                        <a:pt x="71" y="87"/>
                      </a:lnTo>
                      <a:lnTo>
                        <a:pt x="51" y="18"/>
                      </a:lnTo>
                      <a:lnTo>
                        <a:pt x="33" y="87"/>
                      </a:lnTo>
                      <a:lnTo>
                        <a:pt x="22" y="87"/>
                      </a:lnTo>
                      <a:lnTo>
                        <a:pt x="0" y="3"/>
                      </a:lnTo>
                      <a:close/>
                      <a:moveTo>
                        <a:pt x="139" y="0"/>
                      </a:moveTo>
                      <a:lnTo>
                        <a:pt x="150" y="3"/>
                      </a:lnTo>
                      <a:lnTo>
                        <a:pt x="160" y="8"/>
                      </a:lnTo>
                      <a:lnTo>
                        <a:pt x="165" y="13"/>
                      </a:lnTo>
                      <a:lnTo>
                        <a:pt x="168" y="20"/>
                      </a:lnTo>
                      <a:lnTo>
                        <a:pt x="169" y="27"/>
                      </a:lnTo>
                      <a:lnTo>
                        <a:pt x="158" y="27"/>
                      </a:lnTo>
                      <a:lnTo>
                        <a:pt x="158" y="23"/>
                      </a:lnTo>
                      <a:lnTo>
                        <a:pt x="157" y="20"/>
                      </a:lnTo>
                      <a:lnTo>
                        <a:pt x="155" y="18"/>
                      </a:lnTo>
                      <a:lnTo>
                        <a:pt x="153" y="14"/>
                      </a:lnTo>
                      <a:lnTo>
                        <a:pt x="147" y="11"/>
                      </a:lnTo>
                      <a:lnTo>
                        <a:pt x="140" y="9"/>
                      </a:lnTo>
                      <a:lnTo>
                        <a:pt x="135" y="10"/>
                      </a:lnTo>
                      <a:lnTo>
                        <a:pt x="131" y="11"/>
                      </a:lnTo>
                      <a:lnTo>
                        <a:pt x="127" y="13"/>
                      </a:lnTo>
                      <a:lnTo>
                        <a:pt x="124" y="15"/>
                      </a:lnTo>
                      <a:lnTo>
                        <a:pt x="122" y="18"/>
                      </a:lnTo>
                      <a:lnTo>
                        <a:pt x="121" y="21"/>
                      </a:lnTo>
                      <a:lnTo>
                        <a:pt x="120" y="24"/>
                      </a:lnTo>
                      <a:lnTo>
                        <a:pt x="122" y="29"/>
                      </a:lnTo>
                      <a:lnTo>
                        <a:pt x="126" y="33"/>
                      </a:lnTo>
                      <a:lnTo>
                        <a:pt x="134" y="36"/>
                      </a:lnTo>
                      <a:lnTo>
                        <a:pt x="158" y="43"/>
                      </a:lnTo>
                      <a:lnTo>
                        <a:pt x="166" y="48"/>
                      </a:lnTo>
                      <a:lnTo>
                        <a:pt x="170" y="54"/>
                      </a:lnTo>
                      <a:lnTo>
                        <a:pt x="171" y="62"/>
                      </a:lnTo>
                      <a:lnTo>
                        <a:pt x="171" y="70"/>
                      </a:lnTo>
                      <a:lnTo>
                        <a:pt x="167" y="76"/>
                      </a:lnTo>
                      <a:lnTo>
                        <a:pt x="162" y="82"/>
                      </a:lnTo>
                      <a:lnTo>
                        <a:pt x="151" y="87"/>
                      </a:lnTo>
                      <a:lnTo>
                        <a:pt x="140" y="89"/>
                      </a:lnTo>
                      <a:lnTo>
                        <a:pt x="127" y="87"/>
                      </a:lnTo>
                      <a:lnTo>
                        <a:pt x="116" y="81"/>
                      </a:lnTo>
                      <a:lnTo>
                        <a:pt x="111" y="75"/>
                      </a:lnTo>
                      <a:lnTo>
                        <a:pt x="108" y="67"/>
                      </a:lnTo>
                      <a:lnTo>
                        <a:pt x="107" y="59"/>
                      </a:lnTo>
                      <a:lnTo>
                        <a:pt x="118" y="59"/>
                      </a:lnTo>
                      <a:lnTo>
                        <a:pt x="119" y="67"/>
                      </a:lnTo>
                      <a:lnTo>
                        <a:pt x="123" y="74"/>
                      </a:lnTo>
                      <a:lnTo>
                        <a:pt x="130" y="78"/>
                      </a:lnTo>
                      <a:lnTo>
                        <a:pt x="139" y="80"/>
                      </a:lnTo>
                      <a:lnTo>
                        <a:pt x="146" y="79"/>
                      </a:lnTo>
                      <a:lnTo>
                        <a:pt x="153" y="76"/>
                      </a:lnTo>
                      <a:lnTo>
                        <a:pt x="156" y="74"/>
                      </a:lnTo>
                      <a:lnTo>
                        <a:pt x="158" y="71"/>
                      </a:lnTo>
                      <a:lnTo>
                        <a:pt x="160" y="67"/>
                      </a:lnTo>
                      <a:lnTo>
                        <a:pt x="160" y="64"/>
                      </a:lnTo>
                      <a:lnTo>
                        <a:pt x="159" y="59"/>
                      </a:lnTo>
                      <a:lnTo>
                        <a:pt x="154" y="54"/>
                      </a:lnTo>
                      <a:lnTo>
                        <a:pt x="147" y="51"/>
                      </a:lnTo>
                      <a:lnTo>
                        <a:pt x="122" y="44"/>
                      </a:lnTo>
                      <a:lnTo>
                        <a:pt x="115" y="40"/>
                      </a:lnTo>
                      <a:lnTo>
                        <a:pt x="111" y="33"/>
                      </a:lnTo>
                      <a:lnTo>
                        <a:pt x="109" y="26"/>
                      </a:lnTo>
                      <a:lnTo>
                        <a:pt x="110" y="18"/>
                      </a:lnTo>
                      <a:lnTo>
                        <a:pt x="113" y="12"/>
                      </a:lnTo>
                      <a:lnTo>
                        <a:pt x="118" y="7"/>
                      </a:lnTo>
                      <a:lnTo>
                        <a:pt x="127" y="2"/>
                      </a:lnTo>
                      <a:lnTo>
                        <a:pt x="139"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noProof="1"/>
                </a:p>
              </p:txBody>
            </p:sp>
            <p:sp>
              <p:nvSpPr>
                <p:cNvPr id="130" name="Freeform 45"/>
                <p:cNvSpPr>
                  <a:spLocks noEditPoints="1"/>
                </p:cNvSpPr>
                <p:nvPr/>
              </p:nvSpPr>
              <p:spPr bwMode="gray">
                <a:xfrm>
                  <a:off x="7185188" y="2599014"/>
                  <a:ext cx="159179" cy="98317"/>
                </a:xfrm>
                <a:custGeom>
                  <a:avLst/>
                  <a:gdLst/>
                  <a:ahLst/>
                  <a:cxnLst>
                    <a:cxn ang="0">
                      <a:pos x="76" y="0"/>
                    </a:cxn>
                    <a:cxn ang="0">
                      <a:pos x="135" y="0"/>
                    </a:cxn>
                    <a:cxn ang="0">
                      <a:pos x="135" y="10"/>
                    </a:cxn>
                    <a:cxn ang="0">
                      <a:pos x="87" y="10"/>
                    </a:cxn>
                    <a:cxn ang="0">
                      <a:pos x="87" y="36"/>
                    </a:cxn>
                    <a:cxn ang="0">
                      <a:pos x="131" y="36"/>
                    </a:cxn>
                    <a:cxn ang="0">
                      <a:pos x="131" y="45"/>
                    </a:cxn>
                    <a:cxn ang="0">
                      <a:pos x="87" y="45"/>
                    </a:cxn>
                    <a:cxn ang="0">
                      <a:pos x="87" y="74"/>
                    </a:cxn>
                    <a:cxn ang="0">
                      <a:pos x="136" y="74"/>
                    </a:cxn>
                    <a:cxn ang="0">
                      <a:pos x="136" y="84"/>
                    </a:cxn>
                    <a:cxn ang="0">
                      <a:pos x="76" y="84"/>
                    </a:cxn>
                    <a:cxn ang="0">
                      <a:pos x="76" y="0"/>
                    </a:cxn>
                    <a:cxn ang="0">
                      <a:pos x="0" y="0"/>
                    </a:cxn>
                    <a:cxn ang="0">
                      <a:pos x="13" y="0"/>
                    </a:cxn>
                    <a:cxn ang="0">
                      <a:pos x="55" y="68"/>
                    </a:cxn>
                    <a:cxn ang="0">
                      <a:pos x="55" y="0"/>
                    </a:cxn>
                    <a:cxn ang="0">
                      <a:pos x="66" y="0"/>
                    </a:cxn>
                    <a:cxn ang="0">
                      <a:pos x="66" y="84"/>
                    </a:cxn>
                    <a:cxn ang="0">
                      <a:pos x="54" y="84"/>
                    </a:cxn>
                    <a:cxn ang="0">
                      <a:pos x="11" y="16"/>
                    </a:cxn>
                    <a:cxn ang="0">
                      <a:pos x="11" y="84"/>
                    </a:cxn>
                    <a:cxn ang="0">
                      <a:pos x="0" y="84"/>
                    </a:cxn>
                    <a:cxn ang="0">
                      <a:pos x="0" y="0"/>
                    </a:cxn>
                  </a:cxnLst>
                  <a:rect l="0" t="0" r="r" b="b"/>
                  <a:pathLst>
                    <a:path w="136" h="84">
                      <a:moveTo>
                        <a:pt x="76" y="0"/>
                      </a:moveTo>
                      <a:lnTo>
                        <a:pt x="135" y="0"/>
                      </a:lnTo>
                      <a:lnTo>
                        <a:pt x="135" y="10"/>
                      </a:lnTo>
                      <a:lnTo>
                        <a:pt x="87" y="10"/>
                      </a:lnTo>
                      <a:lnTo>
                        <a:pt x="87" y="36"/>
                      </a:lnTo>
                      <a:lnTo>
                        <a:pt x="131" y="36"/>
                      </a:lnTo>
                      <a:lnTo>
                        <a:pt x="131" y="45"/>
                      </a:lnTo>
                      <a:lnTo>
                        <a:pt x="87" y="45"/>
                      </a:lnTo>
                      <a:lnTo>
                        <a:pt x="87" y="74"/>
                      </a:lnTo>
                      <a:lnTo>
                        <a:pt x="136" y="74"/>
                      </a:lnTo>
                      <a:lnTo>
                        <a:pt x="136" y="84"/>
                      </a:lnTo>
                      <a:lnTo>
                        <a:pt x="76" y="84"/>
                      </a:lnTo>
                      <a:lnTo>
                        <a:pt x="76" y="0"/>
                      </a:lnTo>
                      <a:close/>
                      <a:moveTo>
                        <a:pt x="0" y="0"/>
                      </a:moveTo>
                      <a:lnTo>
                        <a:pt x="13" y="0"/>
                      </a:lnTo>
                      <a:lnTo>
                        <a:pt x="55" y="68"/>
                      </a:lnTo>
                      <a:lnTo>
                        <a:pt x="55" y="0"/>
                      </a:lnTo>
                      <a:lnTo>
                        <a:pt x="66" y="0"/>
                      </a:lnTo>
                      <a:lnTo>
                        <a:pt x="66" y="84"/>
                      </a:lnTo>
                      <a:lnTo>
                        <a:pt x="54" y="84"/>
                      </a:lnTo>
                      <a:lnTo>
                        <a:pt x="11" y="16"/>
                      </a:lnTo>
                      <a:lnTo>
                        <a:pt x="11" y="84"/>
                      </a:lnTo>
                      <a:lnTo>
                        <a:pt x="0" y="84"/>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noProof="1"/>
                </a:p>
              </p:txBody>
            </p:sp>
          </p:grpSp>
          <p:grpSp>
            <p:nvGrpSpPr>
              <p:cNvPr id="10" name="Gruppieren 73"/>
              <p:cNvGrpSpPr/>
              <p:nvPr/>
            </p:nvGrpSpPr>
            <p:grpSpPr bwMode="gray">
              <a:xfrm>
                <a:off x="8357391" y="4971707"/>
                <a:ext cx="356917" cy="356676"/>
                <a:chOff x="5840355" y="2398869"/>
                <a:chExt cx="1739271" cy="1738100"/>
              </a:xfrm>
              <a:effectLst>
                <a:outerShdw blurRad="25400" dist="6350" dir="2700000" algn="tl" rotWithShape="0">
                  <a:prstClr val="black">
                    <a:alpha val="50000"/>
                  </a:prstClr>
                </a:outerShdw>
              </a:effectLst>
            </p:grpSpPr>
            <p:sp>
              <p:nvSpPr>
                <p:cNvPr id="90" name="Freeform 6"/>
                <p:cNvSpPr>
                  <a:spLocks/>
                </p:cNvSpPr>
                <p:nvPr/>
              </p:nvSpPr>
              <p:spPr bwMode="gray">
                <a:xfrm>
                  <a:off x="6154033" y="3037928"/>
                  <a:ext cx="550106" cy="228236"/>
                </a:xfrm>
                <a:custGeom>
                  <a:avLst/>
                  <a:gdLst/>
                  <a:ahLst/>
                  <a:cxnLst>
                    <a:cxn ang="0">
                      <a:pos x="0" y="0"/>
                    </a:cxn>
                    <a:cxn ang="0">
                      <a:pos x="400" y="79"/>
                    </a:cxn>
                    <a:cxn ang="0">
                      <a:pos x="470" y="194"/>
                    </a:cxn>
                    <a:cxn ang="0">
                      <a:pos x="465" y="195"/>
                    </a:cxn>
                    <a:cxn ang="0">
                      <a:pos x="9" y="6"/>
                    </a:cxn>
                    <a:cxn ang="0">
                      <a:pos x="0" y="0"/>
                    </a:cxn>
                  </a:cxnLst>
                  <a:rect l="0" t="0" r="r" b="b"/>
                  <a:pathLst>
                    <a:path w="470" h="195">
                      <a:moveTo>
                        <a:pt x="0" y="0"/>
                      </a:moveTo>
                      <a:lnTo>
                        <a:pt x="400" y="79"/>
                      </a:lnTo>
                      <a:lnTo>
                        <a:pt x="470" y="194"/>
                      </a:lnTo>
                      <a:lnTo>
                        <a:pt x="465" y="195"/>
                      </a:lnTo>
                      <a:lnTo>
                        <a:pt x="9" y="6"/>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noProof="1"/>
                </a:p>
              </p:txBody>
            </p:sp>
            <p:sp>
              <p:nvSpPr>
                <p:cNvPr id="91" name="Freeform 7"/>
                <p:cNvSpPr>
                  <a:spLocks/>
                </p:cNvSpPr>
                <p:nvPr/>
              </p:nvSpPr>
              <p:spPr bwMode="gray">
                <a:xfrm>
                  <a:off x="6164567" y="3044951"/>
                  <a:ext cx="533719" cy="257496"/>
                </a:xfrm>
                <a:custGeom>
                  <a:avLst/>
                  <a:gdLst/>
                  <a:ahLst/>
                  <a:cxnLst>
                    <a:cxn ang="0">
                      <a:pos x="0" y="0"/>
                    </a:cxn>
                    <a:cxn ang="0">
                      <a:pos x="456" y="189"/>
                    </a:cxn>
                    <a:cxn ang="0">
                      <a:pos x="331" y="220"/>
                    </a:cxn>
                    <a:cxn ang="0">
                      <a:pos x="0" y="0"/>
                    </a:cxn>
                  </a:cxnLst>
                  <a:rect l="0" t="0" r="r" b="b"/>
                  <a:pathLst>
                    <a:path w="456" h="220">
                      <a:moveTo>
                        <a:pt x="0" y="0"/>
                      </a:moveTo>
                      <a:lnTo>
                        <a:pt x="456" y="189"/>
                      </a:lnTo>
                      <a:lnTo>
                        <a:pt x="331" y="220"/>
                      </a:lnTo>
                      <a:lnTo>
                        <a:pt x="0" y="0"/>
                      </a:lnTo>
                      <a:close/>
                    </a:path>
                  </a:pathLst>
                </a:custGeom>
                <a:solidFill>
                  <a:srgbClr val="96969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noProof="1"/>
                </a:p>
              </p:txBody>
            </p:sp>
            <p:sp>
              <p:nvSpPr>
                <p:cNvPr id="92" name="Freeform 8"/>
                <p:cNvSpPr>
                  <a:spLocks/>
                </p:cNvSpPr>
                <p:nvPr/>
              </p:nvSpPr>
              <p:spPr bwMode="gray">
                <a:xfrm>
                  <a:off x="6712332" y="2712546"/>
                  <a:ext cx="228236" cy="547765"/>
                </a:xfrm>
                <a:custGeom>
                  <a:avLst/>
                  <a:gdLst/>
                  <a:ahLst/>
                  <a:cxnLst>
                    <a:cxn ang="0">
                      <a:pos x="195" y="0"/>
                    </a:cxn>
                    <a:cxn ang="0">
                      <a:pos x="116" y="400"/>
                    </a:cxn>
                    <a:cxn ang="0">
                      <a:pos x="1" y="468"/>
                    </a:cxn>
                    <a:cxn ang="0">
                      <a:pos x="0" y="465"/>
                    </a:cxn>
                    <a:cxn ang="0">
                      <a:pos x="189" y="10"/>
                    </a:cxn>
                    <a:cxn ang="0">
                      <a:pos x="195" y="0"/>
                    </a:cxn>
                  </a:cxnLst>
                  <a:rect l="0" t="0" r="r" b="b"/>
                  <a:pathLst>
                    <a:path w="195" h="468">
                      <a:moveTo>
                        <a:pt x="195" y="0"/>
                      </a:moveTo>
                      <a:lnTo>
                        <a:pt x="116" y="400"/>
                      </a:lnTo>
                      <a:lnTo>
                        <a:pt x="1" y="468"/>
                      </a:lnTo>
                      <a:lnTo>
                        <a:pt x="0" y="465"/>
                      </a:lnTo>
                      <a:lnTo>
                        <a:pt x="189" y="10"/>
                      </a:lnTo>
                      <a:lnTo>
                        <a:pt x="195"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noProof="1"/>
                </a:p>
              </p:txBody>
            </p:sp>
            <p:sp>
              <p:nvSpPr>
                <p:cNvPr id="93" name="Freeform 9"/>
                <p:cNvSpPr>
                  <a:spLocks/>
                </p:cNvSpPr>
                <p:nvPr/>
              </p:nvSpPr>
              <p:spPr bwMode="gray">
                <a:xfrm>
                  <a:off x="6676048" y="2724251"/>
                  <a:ext cx="257496" cy="532549"/>
                </a:xfrm>
                <a:custGeom>
                  <a:avLst/>
                  <a:gdLst/>
                  <a:ahLst/>
                  <a:cxnLst>
                    <a:cxn ang="0">
                      <a:pos x="220" y="0"/>
                    </a:cxn>
                    <a:cxn ang="0">
                      <a:pos x="31" y="455"/>
                    </a:cxn>
                    <a:cxn ang="0">
                      <a:pos x="0" y="328"/>
                    </a:cxn>
                    <a:cxn ang="0">
                      <a:pos x="220" y="0"/>
                    </a:cxn>
                  </a:cxnLst>
                  <a:rect l="0" t="0" r="r" b="b"/>
                  <a:pathLst>
                    <a:path w="220" h="455">
                      <a:moveTo>
                        <a:pt x="220" y="0"/>
                      </a:moveTo>
                      <a:lnTo>
                        <a:pt x="31" y="455"/>
                      </a:lnTo>
                      <a:lnTo>
                        <a:pt x="0" y="328"/>
                      </a:lnTo>
                      <a:lnTo>
                        <a:pt x="220" y="0"/>
                      </a:lnTo>
                      <a:close/>
                    </a:path>
                  </a:pathLst>
                </a:custGeom>
                <a:solidFill>
                  <a:srgbClr val="96969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noProof="1"/>
                </a:p>
              </p:txBody>
            </p:sp>
            <p:sp>
              <p:nvSpPr>
                <p:cNvPr id="94" name="Freeform 10"/>
                <p:cNvSpPr>
                  <a:spLocks/>
                </p:cNvSpPr>
                <p:nvPr/>
              </p:nvSpPr>
              <p:spPr bwMode="gray">
                <a:xfrm>
                  <a:off x="6718183" y="3269675"/>
                  <a:ext cx="547765" cy="228236"/>
                </a:xfrm>
                <a:custGeom>
                  <a:avLst/>
                  <a:gdLst/>
                  <a:ahLst/>
                  <a:cxnLst>
                    <a:cxn ang="0">
                      <a:pos x="3" y="0"/>
                    </a:cxn>
                    <a:cxn ang="0">
                      <a:pos x="459" y="189"/>
                    </a:cxn>
                    <a:cxn ang="0">
                      <a:pos x="468" y="195"/>
                    </a:cxn>
                    <a:cxn ang="0">
                      <a:pos x="68" y="115"/>
                    </a:cxn>
                    <a:cxn ang="0">
                      <a:pos x="0" y="1"/>
                    </a:cxn>
                    <a:cxn ang="0">
                      <a:pos x="3" y="0"/>
                    </a:cxn>
                  </a:cxnLst>
                  <a:rect l="0" t="0" r="r" b="b"/>
                  <a:pathLst>
                    <a:path w="468" h="195">
                      <a:moveTo>
                        <a:pt x="3" y="0"/>
                      </a:moveTo>
                      <a:lnTo>
                        <a:pt x="459" y="189"/>
                      </a:lnTo>
                      <a:lnTo>
                        <a:pt x="468" y="195"/>
                      </a:lnTo>
                      <a:lnTo>
                        <a:pt x="68" y="115"/>
                      </a:lnTo>
                      <a:lnTo>
                        <a:pt x="0" y="1"/>
                      </a:lnTo>
                      <a:lnTo>
                        <a:pt x="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noProof="1"/>
                </a:p>
              </p:txBody>
            </p:sp>
            <p:sp>
              <p:nvSpPr>
                <p:cNvPr id="95" name="Freeform 11"/>
                <p:cNvSpPr>
                  <a:spLocks/>
                </p:cNvSpPr>
                <p:nvPr/>
              </p:nvSpPr>
              <p:spPr bwMode="gray">
                <a:xfrm>
                  <a:off x="6721695" y="3233391"/>
                  <a:ext cx="533719" cy="257496"/>
                </a:xfrm>
                <a:custGeom>
                  <a:avLst/>
                  <a:gdLst/>
                  <a:ahLst/>
                  <a:cxnLst>
                    <a:cxn ang="0">
                      <a:pos x="127" y="0"/>
                    </a:cxn>
                    <a:cxn ang="0">
                      <a:pos x="456" y="220"/>
                    </a:cxn>
                    <a:cxn ang="0">
                      <a:pos x="0" y="31"/>
                    </a:cxn>
                    <a:cxn ang="0">
                      <a:pos x="127" y="0"/>
                    </a:cxn>
                  </a:cxnLst>
                  <a:rect l="0" t="0" r="r" b="b"/>
                  <a:pathLst>
                    <a:path w="456" h="220">
                      <a:moveTo>
                        <a:pt x="127" y="0"/>
                      </a:moveTo>
                      <a:lnTo>
                        <a:pt x="456" y="220"/>
                      </a:lnTo>
                      <a:lnTo>
                        <a:pt x="0" y="31"/>
                      </a:lnTo>
                      <a:lnTo>
                        <a:pt x="127" y="0"/>
                      </a:lnTo>
                      <a:close/>
                    </a:path>
                  </a:pathLst>
                </a:custGeom>
                <a:solidFill>
                  <a:srgbClr val="96969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noProof="1"/>
                </a:p>
              </p:txBody>
            </p:sp>
            <p:sp>
              <p:nvSpPr>
                <p:cNvPr id="96" name="Freeform 12"/>
                <p:cNvSpPr>
                  <a:spLocks/>
                </p:cNvSpPr>
                <p:nvPr/>
              </p:nvSpPr>
              <p:spPr bwMode="gray">
                <a:xfrm>
                  <a:off x="6479414" y="3274356"/>
                  <a:ext cx="229406" cy="548935"/>
                </a:xfrm>
                <a:custGeom>
                  <a:avLst/>
                  <a:gdLst/>
                  <a:ahLst/>
                  <a:cxnLst>
                    <a:cxn ang="0">
                      <a:pos x="195" y="0"/>
                    </a:cxn>
                    <a:cxn ang="0">
                      <a:pos x="196" y="4"/>
                    </a:cxn>
                    <a:cxn ang="0">
                      <a:pos x="7" y="459"/>
                    </a:cxn>
                    <a:cxn ang="0">
                      <a:pos x="0" y="469"/>
                    </a:cxn>
                    <a:cxn ang="0">
                      <a:pos x="80" y="69"/>
                    </a:cxn>
                    <a:cxn ang="0">
                      <a:pos x="195" y="0"/>
                    </a:cxn>
                  </a:cxnLst>
                  <a:rect l="0" t="0" r="r" b="b"/>
                  <a:pathLst>
                    <a:path w="196" h="469">
                      <a:moveTo>
                        <a:pt x="195" y="0"/>
                      </a:moveTo>
                      <a:lnTo>
                        <a:pt x="196" y="4"/>
                      </a:lnTo>
                      <a:lnTo>
                        <a:pt x="7" y="459"/>
                      </a:lnTo>
                      <a:lnTo>
                        <a:pt x="0" y="469"/>
                      </a:lnTo>
                      <a:lnTo>
                        <a:pt x="80" y="69"/>
                      </a:lnTo>
                      <a:lnTo>
                        <a:pt x="195"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noProof="1"/>
                </a:p>
              </p:txBody>
            </p:sp>
            <p:sp>
              <p:nvSpPr>
                <p:cNvPr id="97" name="Freeform 13"/>
                <p:cNvSpPr>
                  <a:spLocks/>
                </p:cNvSpPr>
                <p:nvPr/>
              </p:nvSpPr>
              <p:spPr bwMode="gray">
                <a:xfrm>
                  <a:off x="6487608" y="3279038"/>
                  <a:ext cx="258667" cy="532549"/>
                </a:xfrm>
                <a:custGeom>
                  <a:avLst/>
                  <a:gdLst/>
                  <a:ahLst/>
                  <a:cxnLst>
                    <a:cxn ang="0">
                      <a:pos x="189" y="0"/>
                    </a:cxn>
                    <a:cxn ang="0">
                      <a:pos x="221" y="126"/>
                    </a:cxn>
                    <a:cxn ang="0">
                      <a:pos x="0" y="455"/>
                    </a:cxn>
                    <a:cxn ang="0">
                      <a:pos x="189" y="0"/>
                    </a:cxn>
                  </a:cxnLst>
                  <a:rect l="0" t="0" r="r" b="b"/>
                  <a:pathLst>
                    <a:path w="221" h="455">
                      <a:moveTo>
                        <a:pt x="189" y="0"/>
                      </a:moveTo>
                      <a:lnTo>
                        <a:pt x="221" y="126"/>
                      </a:lnTo>
                      <a:lnTo>
                        <a:pt x="0" y="455"/>
                      </a:lnTo>
                      <a:lnTo>
                        <a:pt x="189" y="0"/>
                      </a:lnTo>
                      <a:close/>
                    </a:path>
                  </a:pathLst>
                </a:custGeom>
                <a:solidFill>
                  <a:srgbClr val="96969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noProof="1"/>
                </a:p>
              </p:txBody>
            </p:sp>
            <p:sp>
              <p:nvSpPr>
                <p:cNvPr id="98" name="Freeform 14"/>
                <p:cNvSpPr>
                  <a:spLocks/>
                </p:cNvSpPr>
                <p:nvPr/>
              </p:nvSpPr>
              <p:spPr bwMode="gray">
                <a:xfrm>
                  <a:off x="6479414" y="2712546"/>
                  <a:ext cx="266860" cy="547765"/>
                </a:xfrm>
                <a:custGeom>
                  <a:avLst/>
                  <a:gdLst/>
                  <a:ahLst/>
                  <a:cxnLst>
                    <a:cxn ang="0">
                      <a:pos x="0" y="0"/>
                    </a:cxn>
                    <a:cxn ang="0">
                      <a:pos x="228" y="338"/>
                    </a:cxn>
                    <a:cxn ang="0">
                      <a:pos x="195" y="468"/>
                    </a:cxn>
                    <a:cxn ang="0">
                      <a:pos x="192" y="467"/>
                    </a:cxn>
                    <a:cxn ang="0">
                      <a:pos x="3" y="11"/>
                    </a:cxn>
                    <a:cxn ang="0">
                      <a:pos x="0" y="0"/>
                    </a:cxn>
                  </a:cxnLst>
                  <a:rect l="0" t="0" r="r" b="b"/>
                  <a:pathLst>
                    <a:path w="228" h="468">
                      <a:moveTo>
                        <a:pt x="0" y="0"/>
                      </a:moveTo>
                      <a:lnTo>
                        <a:pt x="228" y="338"/>
                      </a:lnTo>
                      <a:lnTo>
                        <a:pt x="195" y="468"/>
                      </a:lnTo>
                      <a:lnTo>
                        <a:pt x="192" y="467"/>
                      </a:lnTo>
                      <a:lnTo>
                        <a:pt x="3" y="11"/>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noProof="1"/>
                </a:p>
              </p:txBody>
            </p:sp>
            <p:sp>
              <p:nvSpPr>
                <p:cNvPr id="99" name="Freeform 15"/>
                <p:cNvSpPr>
                  <a:spLocks/>
                </p:cNvSpPr>
                <p:nvPr/>
              </p:nvSpPr>
              <p:spPr bwMode="gray">
                <a:xfrm>
                  <a:off x="6482926" y="2725422"/>
                  <a:ext cx="221213" cy="533719"/>
                </a:xfrm>
                <a:custGeom>
                  <a:avLst/>
                  <a:gdLst/>
                  <a:ahLst/>
                  <a:cxnLst>
                    <a:cxn ang="0">
                      <a:pos x="0" y="0"/>
                    </a:cxn>
                    <a:cxn ang="0">
                      <a:pos x="189" y="456"/>
                    </a:cxn>
                    <a:cxn ang="0">
                      <a:pos x="77" y="389"/>
                    </a:cxn>
                    <a:cxn ang="0">
                      <a:pos x="0" y="0"/>
                    </a:cxn>
                  </a:cxnLst>
                  <a:rect l="0" t="0" r="r" b="b"/>
                  <a:pathLst>
                    <a:path w="189" h="456">
                      <a:moveTo>
                        <a:pt x="0" y="0"/>
                      </a:moveTo>
                      <a:lnTo>
                        <a:pt x="189" y="456"/>
                      </a:lnTo>
                      <a:lnTo>
                        <a:pt x="77" y="389"/>
                      </a:lnTo>
                      <a:lnTo>
                        <a:pt x="0" y="0"/>
                      </a:lnTo>
                      <a:close/>
                    </a:path>
                  </a:pathLst>
                </a:custGeom>
                <a:solidFill>
                  <a:srgbClr val="96969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noProof="1"/>
                </a:p>
              </p:txBody>
            </p:sp>
            <p:sp>
              <p:nvSpPr>
                <p:cNvPr id="100" name="Freeform 16"/>
                <p:cNvSpPr>
                  <a:spLocks/>
                </p:cNvSpPr>
                <p:nvPr/>
              </p:nvSpPr>
              <p:spPr bwMode="gray">
                <a:xfrm>
                  <a:off x="6718183" y="3037928"/>
                  <a:ext cx="547765" cy="264519"/>
                </a:xfrm>
                <a:custGeom>
                  <a:avLst/>
                  <a:gdLst/>
                  <a:ahLst/>
                  <a:cxnLst>
                    <a:cxn ang="0">
                      <a:pos x="468" y="0"/>
                    </a:cxn>
                    <a:cxn ang="0">
                      <a:pos x="130" y="226"/>
                    </a:cxn>
                    <a:cxn ang="0">
                      <a:pos x="0" y="193"/>
                    </a:cxn>
                    <a:cxn ang="0">
                      <a:pos x="1" y="191"/>
                    </a:cxn>
                    <a:cxn ang="0">
                      <a:pos x="458" y="2"/>
                    </a:cxn>
                    <a:cxn ang="0">
                      <a:pos x="468" y="0"/>
                    </a:cxn>
                  </a:cxnLst>
                  <a:rect l="0" t="0" r="r" b="b"/>
                  <a:pathLst>
                    <a:path w="468" h="226">
                      <a:moveTo>
                        <a:pt x="468" y="0"/>
                      </a:moveTo>
                      <a:lnTo>
                        <a:pt x="130" y="226"/>
                      </a:lnTo>
                      <a:lnTo>
                        <a:pt x="0" y="193"/>
                      </a:lnTo>
                      <a:lnTo>
                        <a:pt x="1" y="191"/>
                      </a:lnTo>
                      <a:lnTo>
                        <a:pt x="458" y="2"/>
                      </a:lnTo>
                      <a:lnTo>
                        <a:pt x="468"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noProof="1"/>
                </a:p>
              </p:txBody>
            </p:sp>
            <p:sp>
              <p:nvSpPr>
                <p:cNvPr id="101" name="Freeform 17"/>
                <p:cNvSpPr>
                  <a:spLocks/>
                </p:cNvSpPr>
                <p:nvPr/>
              </p:nvSpPr>
              <p:spPr bwMode="gray">
                <a:xfrm>
                  <a:off x="6719354" y="3040269"/>
                  <a:ext cx="534890" cy="221213"/>
                </a:xfrm>
                <a:custGeom>
                  <a:avLst/>
                  <a:gdLst/>
                  <a:ahLst/>
                  <a:cxnLst>
                    <a:cxn ang="0">
                      <a:pos x="457" y="0"/>
                    </a:cxn>
                    <a:cxn ang="0">
                      <a:pos x="0" y="189"/>
                    </a:cxn>
                    <a:cxn ang="0">
                      <a:pos x="67" y="77"/>
                    </a:cxn>
                    <a:cxn ang="0">
                      <a:pos x="457" y="0"/>
                    </a:cxn>
                  </a:cxnLst>
                  <a:rect l="0" t="0" r="r" b="b"/>
                  <a:pathLst>
                    <a:path w="457" h="189">
                      <a:moveTo>
                        <a:pt x="457" y="0"/>
                      </a:moveTo>
                      <a:lnTo>
                        <a:pt x="0" y="189"/>
                      </a:lnTo>
                      <a:lnTo>
                        <a:pt x="67" y="77"/>
                      </a:lnTo>
                      <a:lnTo>
                        <a:pt x="457" y="0"/>
                      </a:lnTo>
                      <a:close/>
                    </a:path>
                  </a:pathLst>
                </a:custGeom>
                <a:solidFill>
                  <a:srgbClr val="96969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noProof="1"/>
                </a:p>
              </p:txBody>
            </p:sp>
            <p:sp>
              <p:nvSpPr>
                <p:cNvPr id="102" name="Freeform 18"/>
                <p:cNvSpPr>
                  <a:spLocks/>
                </p:cNvSpPr>
                <p:nvPr/>
              </p:nvSpPr>
              <p:spPr bwMode="gray">
                <a:xfrm>
                  <a:off x="6676048" y="3274356"/>
                  <a:ext cx="264519" cy="548935"/>
                </a:xfrm>
                <a:custGeom>
                  <a:avLst/>
                  <a:gdLst/>
                  <a:ahLst/>
                  <a:cxnLst>
                    <a:cxn ang="0">
                      <a:pos x="32" y="0"/>
                    </a:cxn>
                    <a:cxn ang="0">
                      <a:pos x="35" y="2"/>
                    </a:cxn>
                    <a:cxn ang="0">
                      <a:pos x="224" y="457"/>
                    </a:cxn>
                    <a:cxn ang="0">
                      <a:pos x="226" y="469"/>
                    </a:cxn>
                    <a:cxn ang="0">
                      <a:pos x="0" y="130"/>
                    </a:cxn>
                    <a:cxn ang="0">
                      <a:pos x="32" y="0"/>
                    </a:cxn>
                  </a:cxnLst>
                  <a:rect l="0" t="0" r="r" b="b"/>
                  <a:pathLst>
                    <a:path w="226" h="469">
                      <a:moveTo>
                        <a:pt x="32" y="0"/>
                      </a:moveTo>
                      <a:lnTo>
                        <a:pt x="35" y="2"/>
                      </a:lnTo>
                      <a:lnTo>
                        <a:pt x="224" y="457"/>
                      </a:lnTo>
                      <a:lnTo>
                        <a:pt x="226" y="469"/>
                      </a:lnTo>
                      <a:lnTo>
                        <a:pt x="0" y="130"/>
                      </a:lnTo>
                      <a:lnTo>
                        <a:pt x="3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noProof="1"/>
                </a:p>
              </p:txBody>
            </p:sp>
            <p:sp>
              <p:nvSpPr>
                <p:cNvPr id="103" name="Freeform 19"/>
                <p:cNvSpPr>
                  <a:spLocks/>
                </p:cNvSpPr>
                <p:nvPr/>
              </p:nvSpPr>
              <p:spPr bwMode="gray">
                <a:xfrm>
                  <a:off x="6717013" y="3276697"/>
                  <a:ext cx="221213" cy="532549"/>
                </a:xfrm>
                <a:custGeom>
                  <a:avLst/>
                  <a:gdLst/>
                  <a:ahLst/>
                  <a:cxnLst>
                    <a:cxn ang="0">
                      <a:pos x="0" y="0"/>
                    </a:cxn>
                    <a:cxn ang="0">
                      <a:pos x="112" y="67"/>
                    </a:cxn>
                    <a:cxn ang="0">
                      <a:pos x="189" y="455"/>
                    </a:cxn>
                    <a:cxn ang="0">
                      <a:pos x="0" y="0"/>
                    </a:cxn>
                  </a:cxnLst>
                  <a:rect l="0" t="0" r="r" b="b"/>
                  <a:pathLst>
                    <a:path w="189" h="455">
                      <a:moveTo>
                        <a:pt x="0" y="0"/>
                      </a:moveTo>
                      <a:lnTo>
                        <a:pt x="112" y="67"/>
                      </a:lnTo>
                      <a:lnTo>
                        <a:pt x="189" y="455"/>
                      </a:lnTo>
                      <a:lnTo>
                        <a:pt x="0" y="0"/>
                      </a:lnTo>
                      <a:close/>
                    </a:path>
                  </a:pathLst>
                </a:custGeom>
                <a:solidFill>
                  <a:srgbClr val="96969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noProof="1"/>
                </a:p>
              </p:txBody>
            </p:sp>
            <p:sp>
              <p:nvSpPr>
                <p:cNvPr id="104" name="Freeform 20"/>
                <p:cNvSpPr>
                  <a:spLocks/>
                </p:cNvSpPr>
                <p:nvPr/>
              </p:nvSpPr>
              <p:spPr bwMode="gray">
                <a:xfrm>
                  <a:off x="6154033" y="3233391"/>
                  <a:ext cx="550106" cy="264519"/>
                </a:xfrm>
                <a:custGeom>
                  <a:avLst/>
                  <a:gdLst/>
                  <a:ahLst/>
                  <a:cxnLst>
                    <a:cxn ang="0">
                      <a:pos x="340" y="0"/>
                    </a:cxn>
                    <a:cxn ang="0">
                      <a:pos x="470" y="32"/>
                    </a:cxn>
                    <a:cxn ang="0">
                      <a:pos x="467" y="35"/>
                    </a:cxn>
                    <a:cxn ang="0">
                      <a:pos x="11" y="224"/>
                    </a:cxn>
                    <a:cxn ang="0">
                      <a:pos x="0" y="226"/>
                    </a:cxn>
                    <a:cxn ang="0">
                      <a:pos x="340" y="0"/>
                    </a:cxn>
                  </a:cxnLst>
                  <a:rect l="0" t="0" r="r" b="b"/>
                  <a:pathLst>
                    <a:path w="470" h="226">
                      <a:moveTo>
                        <a:pt x="340" y="0"/>
                      </a:moveTo>
                      <a:lnTo>
                        <a:pt x="470" y="32"/>
                      </a:lnTo>
                      <a:lnTo>
                        <a:pt x="467" y="35"/>
                      </a:lnTo>
                      <a:lnTo>
                        <a:pt x="11" y="224"/>
                      </a:lnTo>
                      <a:lnTo>
                        <a:pt x="0" y="226"/>
                      </a:lnTo>
                      <a:lnTo>
                        <a:pt x="34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noProof="1"/>
                </a:p>
              </p:txBody>
            </p:sp>
            <p:sp>
              <p:nvSpPr>
                <p:cNvPr id="105" name="Freeform 21"/>
                <p:cNvSpPr>
                  <a:spLocks/>
                </p:cNvSpPr>
                <p:nvPr/>
              </p:nvSpPr>
              <p:spPr bwMode="gray">
                <a:xfrm>
                  <a:off x="6166908" y="3274356"/>
                  <a:ext cx="533719" cy="221213"/>
                </a:xfrm>
                <a:custGeom>
                  <a:avLst/>
                  <a:gdLst/>
                  <a:ahLst/>
                  <a:cxnLst>
                    <a:cxn ang="0">
                      <a:pos x="456" y="0"/>
                    </a:cxn>
                    <a:cxn ang="0">
                      <a:pos x="389" y="111"/>
                    </a:cxn>
                    <a:cxn ang="0">
                      <a:pos x="0" y="189"/>
                    </a:cxn>
                    <a:cxn ang="0">
                      <a:pos x="456" y="0"/>
                    </a:cxn>
                  </a:cxnLst>
                  <a:rect l="0" t="0" r="r" b="b"/>
                  <a:pathLst>
                    <a:path w="456" h="189">
                      <a:moveTo>
                        <a:pt x="456" y="0"/>
                      </a:moveTo>
                      <a:lnTo>
                        <a:pt x="389" y="111"/>
                      </a:lnTo>
                      <a:lnTo>
                        <a:pt x="0" y="189"/>
                      </a:lnTo>
                      <a:lnTo>
                        <a:pt x="456" y="0"/>
                      </a:lnTo>
                      <a:close/>
                    </a:path>
                  </a:pathLst>
                </a:custGeom>
                <a:solidFill>
                  <a:srgbClr val="96969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noProof="1"/>
                </a:p>
              </p:txBody>
            </p:sp>
            <p:sp>
              <p:nvSpPr>
                <p:cNvPr id="106" name="Freeform 22"/>
                <p:cNvSpPr>
                  <a:spLocks/>
                </p:cNvSpPr>
                <p:nvPr/>
              </p:nvSpPr>
              <p:spPr bwMode="gray">
                <a:xfrm>
                  <a:off x="6717013" y="2728933"/>
                  <a:ext cx="532549" cy="531379"/>
                </a:xfrm>
                <a:custGeom>
                  <a:avLst/>
                  <a:gdLst/>
                  <a:ahLst/>
                  <a:cxnLst>
                    <a:cxn ang="0">
                      <a:pos x="455" y="0"/>
                    </a:cxn>
                    <a:cxn ang="0">
                      <a:pos x="168" y="430"/>
                    </a:cxn>
                    <a:cxn ang="0">
                      <a:pos x="0" y="454"/>
                    </a:cxn>
                    <a:cxn ang="0">
                      <a:pos x="1" y="450"/>
                    </a:cxn>
                    <a:cxn ang="0">
                      <a:pos x="443" y="9"/>
                    </a:cxn>
                    <a:cxn ang="0">
                      <a:pos x="455" y="0"/>
                    </a:cxn>
                  </a:cxnLst>
                  <a:rect l="0" t="0" r="r" b="b"/>
                  <a:pathLst>
                    <a:path w="455" h="454">
                      <a:moveTo>
                        <a:pt x="455" y="0"/>
                      </a:moveTo>
                      <a:lnTo>
                        <a:pt x="168" y="430"/>
                      </a:lnTo>
                      <a:lnTo>
                        <a:pt x="0" y="454"/>
                      </a:lnTo>
                      <a:lnTo>
                        <a:pt x="1" y="450"/>
                      </a:lnTo>
                      <a:lnTo>
                        <a:pt x="443" y="9"/>
                      </a:lnTo>
                      <a:lnTo>
                        <a:pt x="455"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noProof="1"/>
                </a:p>
              </p:txBody>
            </p:sp>
            <p:sp>
              <p:nvSpPr>
                <p:cNvPr id="107" name="Freeform 23"/>
                <p:cNvSpPr>
                  <a:spLocks/>
                </p:cNvSpPr>
                <p:nvPr/>
              </p:nvSpPr>
              <p:spPr bwMode="gray">
                <a:xfrm>
                  <a:off x="6718183" y="2739467"/>
                  <a:ext cx="517333" cy="516163"/>
                </a:xfrm>
                <a:custGeom>
                  <a:avLst/>
                  <a:gdLst/>
                  <a:ahLst/>
                  <a:cxnLst>
                    <a:cxn ang="0">
                      <a:pos x="442" y="0"/>
                    </a:cxn>
                    <a:cxn ang="0">
                      <a:pos x="0" y="441"/>
                    </a:cxn>
                    <a:cxn ang="0">
                      <a:pos x="24" y="278"/>
                    </a:cxn>
                    <a:cxn ang="0">
                      <a:pos x="442" y="0"/>
                    </a:cxn>
                  </a:cxnLst>
                  <a:rect l="0" t="0" r="r" b="b"/>
                  <a:pathLst>
                    <a:path w="442" h="441">
                      <a:moveTo>
                        <a:pt x="442" y="0"/>
                      </a:moveTo>
                      <a:lnTo>
                        <a:pt x="0" y="441"/>
                      </a:lnTo>
                      <a:lnTo>
                        <a:pt x="24" y="278"/>
                      </a:lnTo>
                      <a:lnTo>
                        <a:pt x="442" y="0"/>
                      </a:lnTo>
                      <a:close/>
                    </a:path>
                  </a:pathLst>
                </a:custGeom>
                <a:solidFill>
                  <a:srgbClr val="96969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noProof="1"/>
                </a:p>
              </p:txBody>
            </p:sp>
            <p:sp>
              <p:nvSpPr>
                <p:cNvPr id="108" name="Freeform 24"/>
                <p:cNvSpPr>
                  <a:spLocks/>
                </p:cNvSpPr>
                <p:nvPr/>
              </p:nvSpPr>
              <p:spPr bwMode="gray">
                <a:xfrm>
                  <a:off x="6718183" y="3274356"/>
                  <a:ext cx="531379" cy="531379"/>
                </a:xfrm>
                <a:custGeom>
                  <a:avLst/>
                  <a:gdLst/>
                  <a:ahLst/>
                  <a:cxnLst>
                    <a:cxn ang="0">
                      <a:pos x="0" y="0"/>
                    </a:cxn>
                    <a:cxn ang="0">
                      <a:pos x="4" y="1"/>
                    </a:cxn>
                    <a:cxn ang="0">
                      <a:pos x="446" y="443"/>
                    </a:cxn>
                    <a:cxn ang="0">
                      <a:pos x="454" y="454"/>
                    </a:cxn>
                    <a:cxn ang="0">
                      <a:pos x="24" y="168"/>
                    </a:cxn>
                    <a:cxn ang="0">
                      <a:pos x="0" y="0"/>
                    </a:cxn>
                  </a:cxnLst>
                  <a:rect l="0" t="0" r="r" b="b"/>
                  <a:pathLst>
                    <a:path w="454" h="454">
                      <a:moveTo>
                        <a:pt x="0" y="0"/>
                      </a:moveTo>
                      <a:lnTo>
                        <a:pt x="4" y="1"/>
                      </a:lnTo>
                      <a:lnTo>
                        <a:pt x="446" y="443"/>
                      </a:lnTo>
                      <a:lnTo>
                        <a:pt x="454" y="454"/>
                      </a:lnTo>
                      <a:lnTo>
                        <a:pt x="24" y="168"/>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noProof="1"/>
                </a:p>
              </p:txBody>
            </p:sp>
            <p:sp>
              <p:nvSpPr>
                <p:cNvPr id="109" name="Freeform 25"/>
                <p:cNvSpPr>
                  <a:spLocks/>
                </p:cNvSpPr>
                <p:nvPr/>
              </p:nvSpPr>
              <p:spPr bwMode="gray">
                <a:xfrm>
                  <a:off x="6722865" y="3275527"/>
                  <a:ext cx="517333" cy="517333"/>
                </a:xfrm>
                <a:custGeom>
                  <a:avLst/>
                  <a:gdLst/>
                  <a:ahLst/>
                  <a:cxnLst>
                    <a:cxn ang="0">
                      <a:pos x="0" y="0"/>
                    </a:cxn>
                    <a:cxn ang="0">
                      <a:pos x="163" y="24"/>
                    </a:cxn>
                    <a:cxn ang="0">
                      <a:pos x="442" y="442"/>
                    </a:cxn>
                    <a:cxn ang="0">
                      <a:pos x="0" y="0"/>
                    </a:cxn>
                  </a:cxnLst>
                  <a:rect l="0" t="0" r="r" b="b"/>
                  <a:pathLst>
                    <a:path w="442" h="442">
                      <a:moveTo>
                        <a:pt x="0" y="0"/>
                      </a:moveTo>
                      <a:lnTo>
                        <a:pt x="163" y="24"/>
                      </a:lnTo>
                      <a:lnTo>
                        <a:pt x="442" y="442"/>
                      </a:lnTo>
                      <a:lnTo>
                        <a:pt x="0" y="0"/>
                      </a:lnTo>
                      <a:close/>
                    </a:path>
                  </a:pathLst>
                </a:custGeom>
                <a:solidFill>
                  <a:srgbClr val="96969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noProof="1"/>
                </a:p>
              </p:txBody>
            </p:sp>
            <p:sp>
              <p:nvSpPr>
                <p:cNvPr id="110" name="Freeform 26"/>
                <p:cNvSpPr>
                  <a:spLocks/>
                </p:cNvSpPr>
                <p:nvPr/>
              </p:nvSpPr>
              <p:spPr bwMode="gray">
                <a:xfrm>
                  <a:off x="6171590" y="3274356"/>
                  <a:ext cx="532549" cy="531379"/>
                </a:xfrm>
                <a:custGeom>
                  <a:avLst/>
                  <a:gdLst/>
                  <a:ahLst/>
                  <a:cxnLst>
                    <a:cxn ang="0">
                      <a:pos x="455" y="0"/>
                    </a:cxn>
                    <a:cxn ang="0">
                      <a:pos x="454" y="5"/>
                    </a:cxn>
                    <a:cxn ang="0">
                      <a:pos x="12" y="446"/>
                    </a:cxn>
                    <a:cxn ang="0">
                      <a:pos x="0" y="454"/>
                    </a:cxn>
                    <a:cxn ang="0">
                      <a:pos x="286" y="25"/>
                    </a:cxn>
                    <a:cxn ang="0">
                      <a:pos x="455" y="0"/>
                    </a:cxn>
                  </a:cxnLst>
                  <a:rect l="0" t="0" r="r" b="b"/>
                  <a:pathLst>
                    <a:path w="455" h="454">
                      <a:moveTo>
                        <a:pt x="455" y="0"/>
                      </a:moveTo>
                      <a:lnTo>
                        <a:pt x="454" y="5"/>
                      </a:lnTo>
                      <a:lnTo>
                        <a:pt x="12" y="446"/>
                      </a:lnTo>
                      <a:lnTo>
                        <a:pt x="0" y="454"/>
                      </a:lnTo>
                      <a:lnTo>
                        <a:pt x="286" y="25"/>
                      </a:lnTo>
                      <a:lnTo>
                        <a:pt x="455"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noProof="1"/>
                </a:p>
              </p:txBody>
            </p:sp>
            <p:sp>
              <p:nvSpPr>
                <p:cNvPr id="111" name="Freeform 27"/>
                <p:cNvSpPr>
                  <a:spLocks/>
                </p:cNvSpPr>
                <p:nvPr/>
              </p:nvSpPr>
              <p:spPr bwMode="gray">
                <a:xfrm>
                  <a:off x="6185635" y="3280209"/>
                  <a:ext cx="517333" cy="516163"/>
                </a:xfrm>
                <a:custGeom>
                  <a:avLst/>
                  <a:gdLst/>
                  <a:ahLst/>
                  <a:cxnLst>
                    <a:cxn ang="0">
                      <a:pos x="442" y="0"/>
                    </a:cxn>
                    <a:cxn ang="0">
                      <a:pos x="417" y="163"/>
                    </a:cxn>
                    <a:cxn ang="0">
                      <a:pos x="0" y="441"/>
                    </a:cxn>
                    <a:cxn ang="0">
                      <a:pos x="442" y="0"/>
                    </a:cxn>
                  </a:cxnLst>
                  <a:rect l="0" t="0" r="r" b="b"/>
                  <a:pathLst>
                    <a:path w="442" h="441">
                      <a:moveTo>
                        <a:pt x="442" y="0"/>
                      </a:moveTo>
                      <a:lnTo>
                        <a:pt x="417" y="163"/>
                      </a:lnTo>
                      <a:lnTo>
                        <a:pt x="0" y="441"/>
                      </a:lnTo>
                      <a:lnTo>
                        <a:pt x="442" y="0"/>
                      </a:lnTo>
                      <a:close/>
                    </a:path>
                  </a:pathLst>
                </a:custGeom>
                <a:solidFill>
                  <a:srgbClr val="96969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noProof="1"/>
                </a:p>
              </p:txBody>
            </p:sp>
            <p:sp>
              <p:nvSpPr>
                <p:cNvPr id="112" name="Freeform 28"/>
                <p:cNvSpPr>
                  <a:spLocks/>
                </p:cNvSpPr>
                <p:nvPr/>
              </p:nvSpPr>
              <p:spPr bwMode="gray">
                <a:xfrm>
                  <a:off x="6171590" y="2728933"/>
                  <a:ext cx="532549" cy="531379"/>
                </a:xfrm>
                <a:custGeom>
                  <a:avLst/>
                  <a:gdLst/>
                  <a:ahLst/>
                  <a:cxnLst>
                    <a:cxn ang="0">
                      <a:pos x="0" y="0"/>
                    </a:cxn>
                    <a:cxn ang="0">
                      <a:pos x="429" y="287"/>
                    </a:cxn>
                    <a:cxn ang="0">
                      <a:pos x="455" y="454"/>
                    </a:cxn>
                    <a:cxn ang="0">
                      <a:pos x="450" y="454"/>
                    </a:cxn>
                    <a:cxn ang="0">
                      <a:pos x="8" y="12"/>
                    </a:cxn>
                    <a:cxn ang="0">
                      <a:pos x="0" y="0"/>
                    </a:cxn>
                  </a:cxnLst>
                  <a:rect l="0" t="0" r="r" b="b"/>
                  <a:pathLst>
                    <a:path w="455" h="454">
                      <a:moveTo>
                        <a:pt x="0" y="0"/>
                      </a:moveTo>
                      <a:lnTo>
                        <a:pt x="429" y="287"/>
                      </a:lnTo>
                      <a:lnTo>
                        <a:pt x="455" y="454"/>
                      </a:lnTo>
                      <a:lnTo>
                        <a:pt x="450" y="454"/>
                      </a:lnTo>
                      <a:lnTo>
                        <a:pt x="8" y="12"/>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noProof="1"/>
                </a:p>
              </p:txBody>
            </p:sp>
            <p:sp>
              <p:nvSpPr>
                <p:cNvPr id="113" name="Freeform 29"/>
                <p:cNvSpPr>
                  <a:spLocks/>
                </p:cNvSpPr>
                <p:nvPr/>
              </p:nvSpPr>
              <p:spPr bwMode="gray">
                <a:xfrm>
                  <a:off x="6180953" y="2742978"/>
                  <a:ext cx="517333" cy="517333"/>
                </a:xfrm>
                <a:custGeom>
                  <a:avLst/>
                  <a:gdLst/>
                  <a:ahLst/>
                  <a:cxnLst>
                    <a:cxn ang="0">
                      <a:pos x="0" y="0"/>
                    </a:cxn>
                    <a:cxn ang="0">
                      <a:pos x="442" y="442"/>
                    </a:cxn>
                    <a:cxn ang="0">
                      <a:pos x="278" y="418"/>
                    </a:cxn>
                    <a:cxn ang="0">
                      <a:pos x="0" y="0"/>
                    </a:cxn>
                  </a:cxnLst>
                  <a:rect l="0" t="0" r="r" b="b"/>
                  <a:pathLst>
                    <a:path w="442" h="442">
                      <a:moveTo>
                        <a:pt x="0" y="0"/>
                      </a:moveTo>
                      <a:lnTo>
                        <a:pt x="442" y="442"/>
                      </a:lnTo>
                      <a:lnTo>
                        <a:pt x="278" y="418"/>
                      </a:lnTo>
                      <a:lnTo>
                        <a:pt x="0" y="0"/>
                      </a:lnTo>
                      <a:close/>
                    </a:path>
                  </a:pathLst>
                </a:custGeom>
                <a:solidFill>
                  <a:srgbClr val="96969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noProof="1"/>
                </a:p>
              </p:txBody>
            </p:sp>
            <p:sp>
              <p:nvSpPr>
                <p:cNvPr id="114" name="Freeform 30"/>
                <p:cNvSpPr>
                  <a:spLocks/>
                </p:cNvSpPr>
                <p:nvPr/>
              </p:nvSpPr>
              <p:spPr bwMode="gray">
                <a:xfrm>
                  <a:off x="6706479" y="2398869"/>
                  <a:ext cx="139282" cy="857931"/>
                </a:xfrm>
                <a:custGeom>
                  <a:avLst/>
                  <a:gdLst/>
                  <a:ahLst/>
                  <a:cxnLst>
                    <a:cxn ang="0">
                      <a:pos x="3" y="0"/>
                    </a:cxn>
                    <a:cxn ang="0">
                      <a:pos x="119" y="577"/>
                    </a:cxn>
                    <a:cxn ang="0">
                      <a:pos x="3" y="733"/>
                    </a:cxn>
                    <a:cxn ang="0">
                      <a:pos x="0" y="729"/>
                    </a:cxn>
                    <a:cxn ang="0">
                      <a:pos x="0" y="16"/>
                    </a:cxn>
                    <a:cxn ang="0">
                      <a:pos x="3" y="0"/>
                    </a:cxn>
                  </a:cxnLst>
                  <a:rect l="0" t="0" r="r" b="b"/>
                  <a:pathLst>
                    <a:path w="119" h="733">
                      <a:moveTo>
                        <a:pt x="3" y="0"/>
                      </a:moveTo>
                      <a:lnTo>
                        <a:pt x="119" y="577"/>
                      </a:lnTo>
                      <a:lnTo>
                        <a:pt x="3" y="733"/>
                      </a:lnTo>
                      <a:lnTo>
                        <a:pt x="0" y="729"/>
                      </a:lnTo>
                      <a:lnTo>
                        <a:pt x="0" y="16"/>
                      </a:lnTo>
                      <a:lnTo>
                        <a:pt x="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noProof="1"/>
                </a:p>
              </p:txBody>
            </p:sp>
            <p:sp>
              <p:nvSpPr>
                <p:cNvPr id="115" name="Freeform 31"/>
                <p:cNvSpPr>
                  <a:spLocks/>
                </p:cNvSpPr>
                <p:nvPr/>
              </p:nvSpPr>
              <p:spPr bwMode="gray">
                <a:xfrm>
                  <a:off x="6575390" y="2417596"/>
                  <a:ext cx="131089" cy="834522"/>
                </a:xfrm>
                <a:custGeom>
                  <a:avLst/>
                  <a:gdLst/>
                  <a:ahLst/>
                  <a:cxnLst>
                    <a:cxn ang="0">
                      <a:pos x="112" y="0"/>
                    </a:cxn>
                    <a:cxn ang="0">
                      <a:pos x="112" y="713"/>
                    </a:cxn>
                    <a:cxn ang="0">
                      <a:pos x="0" y="561"/>
                    </a:cxn>
                    <a:cxn ang="0">
                      <a:pos x="112" y="0"/>
                    </a:cxn>
                  </a:cxnLst>
                  <a:rect l="0" t="0" r="r" b="b"/>
                  <a:pathLst>
                    <a:path w="112" h="713">
                      <a:moveTo>
                        <a:pt x="112" y="0"/>
                      </a:moveTo>
                      <a:lnTo>
                        <a:pt x="112" y="713"/>
                      </a:lnTo>
                      <a:lnTo>
                        <a:pt x="0" y="561"/>
                      </a:lnTo>
                      <a:lnTo>
                        <a:pt x="112" y="0"/>
                      </a:lnTo>
                      <a:close/>
                    </a:path>
                  </a:pathLst>
                </a:custGeom>
                <a:solidFill>
                  <a:srgbClr val="96969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noProof="1"/>
                </a:p>
              </p:txBody>
            </p:sp>
            <p:sp>
              <p:nvSpPr>
                <p:cNvPr id="116" name="Freeform 32"/>
                <p:cNvSpPr>
                  <a:spLocks/>
                </p:cNvSpPr>
                <p:nvPr/>
              </p:nvSpPr>
              <p:spPr bwMode="gray">
                <a:xfrm>
                  <a:off x="6721695" y="3263823"/>
                  <a:ext cx="857931" cy="139282"/>
                </a:xfrm>
                <a:custGeom>
                  <a:avLst/>
                  <a:gdLst/>
                  <a:ahLst/>
                  <a:cxnLst>
                    <a:cxn ang="0">
                      <a:pos x="4" y="0"/>
                    </a:cxn>
                    <a:cxn ang="0">
                      <a:pos x="718" y="0"/>
                    </a:cxn>
                    <a:cxn ang="0">
                      <a:pos x="733" y="4"/>
                    </a:cxn>
                    <a:cxn ang="0">
                      <a:pos x="155" y="119"/>
                    </a:cxn>
                    <a:cxn ang="0">
                      <a:pos x="0" y="3"/>
                    </a:cxn>
                    <a:cxn ang="0">
                      <a:pos x="4" y="0"/>
                    </a:cxn>
                  </a:cxnLst>
                  <a:rect l="0" t="0" r="r" b="b"/>
                  <a:pathLst>
                    <a:path w="733" h="119">
                      <a:moveTo>
                        <a:pt x="4" y="0"/>
                      </a:moveTo>
                      <a:lnTo>
                        <a:pt x="718" y="0"/>
                      </a:lnTo>
                      <a:lnTo>
                        <a:pt x="733" y="4"/>
                      </a:lnTo>
                      <a:lnTo>
                        <a:pt x="155" y="119"/>
                      </a:lnTo>
                      <a:lnTo>
                        <a:pt x="0" y="3"/>
                      </a:lnTo>
                      <a:lnTo>
                        <a:pt x="4"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noProof="1"/>
                </a:p>
              </p:txBody>
            </p:sp>
            <p:sp>
              <p:nvSpPr>
                <p:cNvPr id="117" name="Freeform 33"/>
                <p:cNvSpPr>
                  <a:spLocks/>
                </p:cNvSpPr>
                <p:nvPr/>
              </p:nvSpPr>
              <p:spPr bwMode="gray">
                <a:xfrm>
                  <a:off x="6726377" y="3132734"/>
                  <a:ext cx="835692" cy="131089"/>
                </a:xfrm>
                <a:custGeom>
                  <a:avLst/>
                  <a:gdLst/>
                  <a:ahLst/>
                  <a:cxnLst>
                    <a:cxn ang="0">
                      <a:pos x="151" y="0"/>
                    </a:cxn>
                    <a:cxn ang="0">
                      <a:pos x="714" y="112"/>
                    </a:cxn>
                    <a:cxn ang="0">
                      <a:pos x="0" y="112"/>
                    </a:cxn>
                    <a:cxn ang="0">
                      <a:pos x="151" y="0"/>
                    </a:cxn>
                  </a:cxnLst>
                  <a:rect l="0" t="0" r="r" b="b"/>
                  <a:pathLst>
                    <a:path w="714" h="112">
                      <a:moveTo>
                        <a:pt x="151" y="0"/>
                      </a:moveTo>
                      <a:lnTo>
                        <a:pt x="714" y="112"/>
                      </a:lnTo>
                      <a:lnTo>
                        <a:pt x="0" y="112"/>
                      </a:lnTo>
                      <a:lnTo>
                        <a:pt x="151" y="0"/>
                      </a:lnTo>
                      <a:close/>
                    </a:path>
                  </a:pathLst>
                </a:custGeom>
                <a:solidFill>
                  <a:srgbClr val="96969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noProof="1"/>
                </a:p>
              </p:txBody>
            </p:sp>
            <p:sp>
              <p:nvSpPr>
                <p:cNvPr id="118" name="Freeform 34"/>
                <p:cNvSpPr>
                  <a:spLocks/>
                </p:cNvSpPr>
                <p:nvPr/>
              </p:nvSpPr>
              <p:spPr bwMode="gray">
                <a:xfrm>
                  <a:off x="6575390" y="3279038"/>
                  <a:ext cx="139282" cy="857931"/>
                </a:xfrm>
                <a:custGeom>
                  <a:avLst/>
                  <a:gdLst/>
                  <a:ahLst/>
                  <a:cxnLst>
                    <a:cxn ang="0">
                      <a:pos x="115" y="0"/>
                    </a:cxn>
                    <a:cxn ang="0">
                      <a:pos x="119" y="4"/>
                    </a:cxn>
                    <a:cxn ang="0">
                      <a:pos x="119" y="716"/>
                    </a:cxn>
                    <a:cxn ang="0">
                      <a:pos x="115" y="733"/>
                    </a:cxn>
                    <a:cxn ang="0">
                      <a:pos x="0" y="156"/>
                    </a:cxn>
                    <a:cxn ang="0">
                      <a:pos x="115" y="0"/>
                    </a:cxn>
                  </a:cxnLst>
                  <a:rect l="0" t="0" r="r" b="b"/>
                  <a:pathLst>
                    <a:path w="119" h="733">
                      <a:moveTo>
                        <a:pt x="115" y="0"/>
                      </a:moveTo>
                      <a:lnTo>
                        <a:pt x="119" y="4"/>
                      </a:lnTo>
                      <a:lnTo>
                        <a:pt x="119" y="716"/>
                      </a:lnTo>
                      <a:lnTo>
                        <a:pt x="115" y="733"/>
                      </a:lnTo>
                      <a:lnTo>
                        <a:pt x="0" y="156"/>
                      </a:lnTo>
                      <a:lnTo>
                        <a:pt x="115"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noProof="1"/>
                </a:p>
              </p:txBody>
            </p:sp>
            <p:sp>
              <p:nvSpPr>
                <p:cNvPr id="119" name="Freeform 35"/>
                <p:cNvSpPr>
                  <a:spLocks/>
                </p:cNvSpPr>
                <p:nvPr/>
              </p:nvSpPr>
              <p:spPr bwMode="gray">
                <a:xfrm>
                  <a:off x="6714673" y="3283720"/>
                  <a:ext cx="131089" cy="833351"/>
                </a:xfrm>
                <a:custGeom>
                  <a:avLst/>
                  <a:gdLst/>
                  <a:ahLst/>
                  <a:cxnLst>
                    <a:cxn ang="0">
                      <a:pos x="0" y="0"/>
                    </a:cxn>
                    <a:cxn ang="0">
                      <a:pos x="112" y="152"/>
                    </a:cxn>
                    <a:cxn ang="0">
                      <a:pos x="0" y="712"/>
                    </a:cxn>
                    <a:cxn ang="0">
                      <a:pos x="0" y="0"/>
                    </a:cxn>
                  </a:cxnLst>
                  <a:rect l="0" t="0" r="r" b="b"/>
                  <a:pathLst>
                    <a:path w="112" h="712">
                      <a:moveTo>
                        <a:pt x="0" y="0"/>
                      </a:moveTo>
                      <a:lnTo>
                        <a:pt x="112" y="152"/>
                      </a:lnTo>
                      <a:lnTo>
                        <a:pt x="0" y="712"/>
                      </a:lnTo>
                      <a:lnTo>
                        <a:pt x="0" y="0"/>
                      </a:lnTo>
                      <a:close/>
                    </a:path>
                  </a:pathLst>
                </a:custGeom>
                <a:solidFill>
                  <a:srgbClr val="96969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noProof="1"/>
                </a:p>
              </p:txBody>
            </p:sp>
            <p:sp>
              <p:nvSpPr>
                <p:cNvPr id="120" name="Freeform 36"/>
                <p:cNvSpPr>
                  <a:spLocks/>
                </p:cNvSpPr>
                <p:nvPr/>
              </p:nvSpPr>
              <p:spPr bwMode="gray">
                <a:xfrm>
                  <a:off x="5840355" y="3132734"/>
                  <a:ext cx="857931" cy="138112"/>
                </a:xfrm>
                <a:custGeom>
                  <a:avLst/>
                  <a:gdLst/>
                  <a:ahLst/>
                  <a:cxnLst>
                    <a:cxn ang="0">
                      <a:pos x="578" y="0"/>
                    </a:cxn>
                    <a:cxn ang="0">
                      <a:pos x="733" y="116"/>
                    </a:cxn>
                    <a:cxn ang="0">
                      <a:pos x="729" y="118"/>
                    </a:cxn>
                    <a:cxn ang="0">
                      <a:pos x="16" y="118"/>
                    </a:cxn>
                    <a:cxn ang="0">
                      <a:pos x="0" y="116"/>
                    </a:cxn>
                    <a:cxn ang="0">
                      <a:pos x="578" y="0"/>
                    </a:cxn>
                  </a:cxnLst>
                  <a:rect l="0" t="0" r="r" b="b"/>
                  <a:pathLst>
                    <a:path w="733" h="118">
                      <a:moveTo>
                        <a:pt x="578" y="0"/>
                      </a:moveTo>
                      <a:lnTo>
                        <a:pt x="733" y="116"/>
                      </a:lnTo>
                      <a:lnTo>
                        <a:pt x="729" y="118"/>
                      </a:lnTo>
                      <a:lnTo>
                        <a:pt x="16" y="118"/>
                      </a:lnTo>
                      <a:lnTo>
                        <a:pt x="0" y="116"/>
                      </a:lnTo>
                      <a:lnTo>
                        <a:pt x="578"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noProof="1"/>
                </a:p>
              </p:txBody>
            </p:sp>
            <p:sp>
              <p:nvSpPr>
                <p:cNvPr id="121" name="Freeform 37"/>
                <p:cNvSpPr>
                  <a:spLocks/>
                </p:cNvSpPr>
                <p:nvPr/>
              </p:nvSpPr>
              <p:spPr bwMode="gray">
                <a:xfrm>
                  <a:off x="5859082" y="3270845"/>
                  <a:ext cx="834522" cy="132260"/>
                </a:xfrm>
                <a:custGeom>
                  <a:avLst/>
                  <a:gdLst/>
                  <a:ahLst/>
                  <a:cxnLst>
                    <a:cxn ang="0">
                      <a:pos x="0" y="0"/>
                    </a:cxn>
                    <a:cxn ang="0">
                      <a:pos x="713" y="0"/>
                    </a:cxn>
                    <a:cxn ang="0">
                      <a:pos x="562" y="113"/>
                    </a:cxn>
                    <a:cxn ang="0">
                      <a:pos x="0" y="0"/>
                    </a:cxn>
                  </a:cxnLst>
                  <a:rect l="0" t="0" r="r" b="b"/>
                  <a:pathLst>
                    <a:path w="713" h="113">
                      <a:moveTo>
                        <a:pt x="0" y="0"/>
                      </a:moveTo>
                      <a:lnTo>
                        <a:pt x="713" y="0"/>
                      </a:lnTo>
                      <a:lnTo>
                        <a:pt x="562" y="113"/>
                      </a:lnTo>
                      <a:lnTo>
                        <a:pt x="0" y="0"/>
                      </a:lnTo>
                      <a:close/>
                    </a:path>
                  </a:pathLst>
                </a:custGeom>
                <a:solidFill>
                  <a:srgbClr val="96969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noProof="1"/>
                </a:p>
              </p:txBody>
            </p:sp>
            <p:sp>
              <p:nvSpPr>
                <p:cNvPr id="122" name="Ellipse 121"/>
                <p:cNvSpPr/>
                <p:nvPr/>
              </p:nvSpPr>
              <p:spPr bwMode="gray">
                <a:xfrm>
                  <a:off x="6684987" y="3242916"/>
                  <a:ext cx="50006" cy="50006"/>
                </a:xfrm>
                <a:prstGeom prst="ellipse">
                  <a:avLst/>
                </a:pr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noProof="1"/>
                </a:p>
              </p:txBody>
            </p:sp>
          </p:grpSp>
        </p:grpSp>
        <p:sp>
          <p:nvSpPr>
            <p:cNvPr id="87" name="Freihandform 86"/>
            <p:cNvSpPr/>
            <p:nvPr/>
          </p:nvSpPr>
          <p:spPr bwMode="gray">
            <a:xfrm>
              <a:off x="8255489" y="4876295"/>
              <a:ext cx="564661" cy="335241"/>
            </a:xfrm>
            <a:custGeom>
              <a:avLst/>
              <a:gdLst>
                <a:gd name="connsiteX0" fmla="*/ 0 w 2753139"/>
                <a:gd name="connsiteY0" fmla="*/ 278295 h 1182756"/>
                <a:gd name="connsiteX1" fmla="*/ 89452 w 2753139"/>
                <a:gd name="connsiteY1" fmla="*/ 99391 h 1182756"/>
                <a:gd name="connsiteX2" fmla="*/ 248478 w 2753139"/>
                <a:gd name="connsiteY2" fmla="*/ 19878 h 1182756"/>
                <a:gd name="connsiteX3" fmla="*/ 2474843 w 2753139"/>
                <a:gd name="connsiteY3" fmla="*/ 0 h 1182756"/>
                <a:gd name="connsiteX4" fmla="*/ 2653748 w 2753139"/>
                <a:gd name="connsiteY4" fmla="*/ 59635 h 1182756"/>
                <a:gd name="connsiteX5" fmla="*/ 2743200 w 2753139"/>
                <a:gd name="connsiteY5" fmla="*/ 218661 h 1182756"/>
                <a:gd name="connsiteX6" fmla="*/ 2753139 w 2753139"/>
                <a:gd name="connsiteY6" fmla="*/ 1172817 h 1182756"/>
                <a:gd name="connsiteX7" fmla="*/ 9939 w 2753139"/>
                <a:gd name="connsiteY7" fmla="*/ 1182756 h 1182756"/>
                <a:gd name="connsiteX8" fmla="*/ 0 w 2753139"/>
                <a:gd name="connsiteY8" fmla="*/ 278295 h 1182756"/>
                <a:gd name="connsiteX0" fmla="*/ 0 w 2753139"/>
                <a:gd name="connsiteY0" fmla="*/ 278295 h 1333499"/>
                <a:gd name="connsiteX1" fmla="*/ 89452 w 2753139"/>
                <a:gd name="connsiteY1" fmla="*/ 99391 h 1333499"/>
                <a:gd name="connsiteX2" fmla="*/ 248478 w 2753139"/>
                <a:gd name="connsiteY2" fmla="*/ 19878 h 1333499"/>
                <a:gd name="connsiteX3" fmla="*/ 2474843 w 2753139"/>
                <a:gd name="connsiteY3" fmla="*/ 0 h 1333499"/>
                <a:gd name="connsiteX4" fmla="*/ 2653748 w 2753139"/>
                <a:gd name="connsiteY4" fmla="*/ 59635 h 1333499"/>
                <a:gd name="connsiteX5" fmla="*/ 2743200 w 2753139"/>
                <a:gd name="connsiteY5" fmla="*/ 218661 h 1333499"/>
                <a:gd name="connsiteX6" fmla="*/ 2753139 w 2753139"/>
                <a:gd name="connsiteY6" fmla="*/ 1172817 h 1333499"/>
                <a:gd name="connsiteX7" fmla="*/ 9939 w 2753139"/>
                <a:gd name="connsiteY7" fmla="*/ 1182756 h 1333499"/>
                <a:gd name="connsiteX8" fmla="*/ 0 w 2753139"/>
                <a:gd name="connsiteY8" fmla="*/ 278295 h 1333499"/>
                <a:gd name="connsiteX0" fmla="*/ 0 w 2753139"/>
                <a:gd name="connsiteY0" fmla="*/ 278295 h 1591077"/>
                <a:gd name="connsiteX1" fmla="*/ 89452 w 2753139"/>
                <a:gd name="connsiteY1" fmla="*/ 99391 h 1591077"/>
                <a:gd name="connsiteX2" fmla="*/ 248478 w 2753139"/>
                <a:gd name="connsiteY2" fmla="*/ 19878 h 1591077"/>
                <a:gd name="connsiteX3" fmla="*/ 2474843 w 2753139"/>
                <a:gd name="connsiteY3" fmla="*/ 0 h 1591077"/>
                <a:gd name="connsiteX4" fmla="*/ 2653748 w 2753139"/>
                <a:gd name="connsiteY4" fmla="*/ 59635 h 1591077"/>
                <a:gd name="connsiteX5" fmla="*/ 2743200 w 2753139"/>
                <a:gd name="connsiteY5" fmla="*/ 218661 h 1591077"/>
                <a:gd name="connsiteX6" fmla="*/ 2753139 w 2753139"/>
                <a:gd name="connsiteY6" fmla="*/ 1172817 h 1591077"/>
                <a:gd name="connsiteX7" fmla="*/ 1421296 w 2753139"/>
                <a:gd name="connsiteY7" fmla="*/ 1589420 h 1591077"/>
                <a:gd name="connsiteX8" fmla="*/ 9939 w 2753139"/>
                <a:gd name="connsiteY8" fmla="*/ 1182756 h 1591077"/>
                <a:gd name="connsiteX9" fmla="*/ 0 w 2753139"/>
                <a:gd name="connsiteY9" fmla="*/ 278295 h 1591077"/>
                <a:gd name="connsiteX0" fmla="*/ 0 w 2753139"/>
                <a:gd name="connsiteY0" fmla="*/ 278295 h 1589428"/>
                <a:gd name="connsiteX1" fmla="*/ 89452 w 2753139"/>
                <a:gd name="connsiteY1" fmla="*/ 99391 h 1589428"/>
                <a:gd name="connsiteX2" fmla="*/ 496128 w 2753139"/>
                <a:gd name="connsiteY2" fmla="*/ 11273 h 1589428"/>
                <a:gd name="connsiteX3" fmla="*/ 2474843 w 2753139"/>
                <a:gd name="connsiteY3" fmla="*/ 0 h 1589428"/>
                <a:gd name="connsiteX4" fmla="*/ 2653748 w 2753139"/>
                <a:gd name="connsiteY4" fmla="*/ 59635 h 1589428"/>
                <a:gd name="connsiteX5" fmla="*/ 2743200 w 2753139"/>
                <a:gd name="connsiteY5" fmla="*/ 218661 h 1589428"/>
                <a:gd name="connsiteX6" fmla="*/ 2753139 w 2753139"/>
                <a:gd name="connsiteY6" fmla="*/ 1172817 h 1589428"/>
                <a:gd name="connsiteX7" fmla="*/ 1421296 w 2753139"/>
                <a:gd name="connsiteY7" fmla="*/ 1589420 h 1589428"/>
                <a:gd name="connsiteX8" fmla="*/ 9939 w 2753139"/>
                <a:gd name="connsiteY8" fmla="*/ 1182756 h 1589428"/>
                <a:gd name="connsiteX9" fmla="*/ 0 w 2753139"/>
                <a:gd name="connsiteY9" fmla="*/ 278295 h 1589428"/>
                <a:gd name="connsiteX0" fmla="*/ 0 w 2753139"/>
                <a:gd name="connsiteY0" fmla="*/ 269689 h 1580822"/>
                <a:gd name="connsiteX1" fmla="*/ 89452 w 2753139"/>
                <a:gd name="connsiteY1" fmla="*/ 90785 h 1580822"/>
                <a:gd name="connsiteX2" fmla="*/ 496128 w 2753139"/>
                <a:gd name="connsiteY2" fmla="*/ 2667 h 1580822"/>
                <a:gd name="connsiteX3" fmla="*/ 2335143 w 2753139"/>
                <a:gd name="connsiteY3" fmla="*/ 0 h 1580822"/>
                <a:gd name="connsiteX4" fmla="*/ 2653748 w 2753139"/>
                <a:gd name="connsiteY4" fmla="*/ 51029 h 1580822"/>
                <a:gd name="connsiteX5" fmla="*/ 2743200 w 2753139"/>
                <a:gd name="connsiteY5" fmla="*/ 210055 h 1580822"/>
                <a:gd name="connsiteX6" fmla="*/ 2753139 w 2753139"/>
                <a:gd name="connsiteY6" fmla="*/ 1164211 h 1580822"/>
                <a:gd name="connsiteX7" fmla="*/ 1421296 w 2753139"/>
                <a:gd name="connsiteY7" fmla="*/ 1580814 h 1580822"/>
                <a:gd name="connsiteX8" fmla="*/ 9939 w 2753139"/>
                <a:gd name="connsiteY8" fmla="*/ 1174150 h 1580822"/>
                <a:gd name="connsiteX9" fmla="*/ 0 w 2753139"/>
                <a:gd name="connsiteY9" fmla="*/ 269689 h 1580822"/>
                <a:gd name="connsiteX0" fmla="*/ 0 w 2762250"/>
                <a:gd name="connsiteY0" fmla="*/ 269689 h 1580822"/>
                <a:gd name="connsiteX1" fmla="*/ 89452 w 2762250"/>
                <a:gd name="connsiteY1" fmla="*/ 90785 h 1580822"/>
                <a:gd name="connsiteX2" fmla="*/ 496128 w 2762250"/>
                <a:gd name="connsiteY2" fmla="*/ 2667 h 1580822"/>
                <a:gd name="connsiteX3" fmla="*/ 2335143 w 2762250"/>
                <a:gd name="connsiteY3" fmla="*/ 0 h 1580822"/>
                <a:gd name="connsiteX4" fmla="*/ 2653748 w 2762250"/>
                <a:gd name="connsiteY4" fmla="*/ 51029 h 1580822"/>
                <a:gd name="connsiteX5" fmla="*/ 2762250 w 2762250"/>
                <a:gd name="connsiteY5" fmla="*/ 605914 h 1580822"/>
                <a:gd name="connsiteX6" fmla="*/ 2753139 w 2762250"/>
                <a:gd name="connsiteY6" fmla="*/ 1164211 h 1580822"/>
                <a:gd name="connsiteX7" fmla="*/ 1421296 w 2762250"/>
                <a:gd name="connsiteY7" fmla="*/ 1580814 h 1580822"/>
                <a:gd name="connsiteX8" fmla="*/ 9939 w 2762250"/>
                <a:gd name="connsiteY8" fmla="*/ 1174150 h 1580822"/>
                <a:gd name="connsiteX9" fmla="*/ 0 w 2762250"/>
                <a:gd name="connsiteY9" fmla="*/ 269689 h 1580822"/>
                <a:gd name="connsiteX0" fmla="*/ 0 w 2762250"/>
                <a:gd name="connsiteY0" fmla="*/ 269689 h 1580822"/>
                <a:gd name="connsiteX1" fmla="*/ 89452 w 2762250"/>
                <a:gd name="connsiteY1" fmla="*/ 90785 h 1580822"/>
                <a:gd name="connsiteX2" fmla="*/ 496128 w 2762250"/>
                <a:gd name="connsiteY2" fmla="*/ 2667 h 1580822"/>
                <a:gd name="connsiteX3" fmla="*/ 2335143 w 2762250"/>
                <a:gd name="connsiteY3" fmla="*/ 0 h 1580822"/>
                <a:gd name="connsiteX4" fmla="*/ 2641048 w 2762250"/>
                <a:gd name="connsiteY4" fmla="*/ 68241 h 1580822"/>
                <a:gd name="connsiteX5" fmla="*/ 2762250 w 2762250"/>
                <a:gd name="connsiteY5" fmla="*/ 605914 h 1580822"/>
                <a:gd name="connsiteX6" fmla="*/ 2753139 w 2762250"/>
                <a:gd name="connsiteY6" fmla="*/ 1164211 h 1580822"/>
                <a:gd name="connsiteX7" fmla="*/ 1421296 w 2762250"/>
                <a:gd name="connsiteY7" fmla="*/ 1580814 h 1580822"/>
                <a:gd name="connsiteX8" fmla="*/ 9939 w 2762250"/>
                <a:gd name="connsiteY8" fmla="*/ 1174150 h 1580822"/>
                <a:gd name="connsiteX9" fmla="*/ 0 w 2762250"/>
                <a:gd name="connsiteY9" fmla="*/ 269689 h 1580822"/>
                <a:gd name="connsiteX0" fmla="*/ 0 w 2762250"/>
                <a:gd name="connsiteY0" fmla="*/ 269689 h 1580822"/>
                <a:gd name="connsiteX1" fmla="*/ 89452 w 2762250"/>
                <a:gd name="connsiteY1" fmla="*/ 90785 h 1580822"/>
                <a:gd name="connsiteX2" fmla="*/ 496128 w 2762250"/>
                <a:gd name="connsiteY2" fmla="*/ 2667 h 1580822"/>
                <a:gd name="connsiteX3" fmla="*/ 2335143 w 2762250"/>
                <a:gd name="connsiteY3" fmla="*/ 0 h 1580822"/>
                <a:gd name="connsiteX4" fmla="*/ 2762250 w 2762250"/>
                <a:gd name="connsiteY4" fmla="*/ 605914 h 1580822"/>
                <a:gd name="connsiteX5" fmla="*/ 2753139 w 2762250"/>
                <a:gd name="connsiteY5" fmla="*/ 1164211 h 1580822"/>
                <a:gd name="connsiteX6" fmla="*/ 1421296 w 2762250"/>
                <a:gd name="connsiteY6" fmla="*/ 1580814 h 1580822"/>
                <a:gd name="connsiteX7" fmla="*/ 9939 w 2762250"/>
                <a:gd name="connsiteY7" fmla="*/ 1174150 h 1580822"/>
                <a:gd name="connsiteX8" fmla="*/ 0 w 2762250"/>
                <a:gd name="connsiteY8" fmla="*/ 269689 h 1580822"/>
                <a:gd name="connsiteX0" fmla="*/ 0 w 2762250"/>
                <a:gd name="connsiteY0" fmla="*/ 269689 h 1580822"/>
                <a:gd name="connsiteX1" fmla="*/ 89452 w 2762250"/>
                <a:gd name="connsiteY1" fmla="*/ 90785 h 1580822"/>
                <a:gd name="connsiteX2" fmla="*/ 496128 w 2762250"/>
                <a:gd name="connsiteY2" fmla="*/ 2667 h 1580822"/>
                <a:gd name="connsiteX3" fmla="*/ 2335143 w 2762250"/>
                <a:gd name="connsiteY3" fmla="*/ 0 h 1580822"/>
                <a:gd name="connsiteX4" fmla="*/ 2762250 w 2762250"/>
                <a:gd name="connsiteY4" fmla="*/ 605914 h 1580822"/>
                <a:gd name="connsiteX5" fmla="*/ 2753139 w 2762250"/>
                <a:gd name="connsiteY5" fmla="*/ 1164211 h 1580822"/>
                <a:gd name="connsiteX6" fmla="*/ 1421296 w 2762250"/>
                <a:gd name="connsiteY6" fmla="*/ 1580814 h 1580822"/>
                <a:gd name="connsiteX7" fmla="*/ 9939 w 2762250"/>
                <a:gd name="connsiteY7" fmla="*/ 1174150 h 1580822"/>
                <a:gd name="connsiteX8" fmla="*/ 0 w 2762250"/>
                <a:gd name="connsiteY8" fmla="*/ 269689 h 1580822"/>
                <a:gd name="connsiteX0" fmla="*/ 0 w 2762250"/>
                <a:gd name="connsiteY0" fmla="*/ 269689 h 1580822"/>
                <a:gd name="connsiteX1" fmla="*/ 89452 w 2762250"/>
                <a:gd name="connsiteY1" fmla="*/ 90785 h 1580822"/>
                <a:gd name="connsiteX2" fmla="*/ 496128 w 2762250"/>
                <a:gd name="connsiteY2" fmla="*/ 2667 h 1580822"/>
                <a:gd name="connsiteX3" fmla="*/ 2335143 w 2762250"/>
                <a:gd name="connsiteY3" fmla="*/ 0 h 1580822"/>
                <a:gd name="connsiteX4" fmla="*/ 2762250 w 2762250"/>
                <a:gd name="connsiteY4" fmla="*/ 605914 h 1580822"/>
                <a:gd name="connsiteX5" fmla="*/ 2753139 w 2762250"/>
                <a:gd name="connsiteY5" fmla="*/ 1164211 h 1580822"/>
                <a:gd name="connsiteX6" fmla="*/ 1421296 w 2762250"/>
                <a:gd name="connsiteY6" fmla="*/ 1580814 h 1580822"/>
                <a:gd name="connsiteX7" fmla="*/ 9939 w 2762250"/>
                <a:gd name="connsiteY7" fmla="*/ 1174150 h 1580822"/>
                <a:gd name="connsiteX8" fmla="*/ 0 w 2762250"/>
                <a:gd name="connsiteY8" fmla="*/ 269689 h 1580822"/>
                <a:gd name="connsiteX0" fmla="*/ 0 w 2762250"/>
                <a:gd name="connsiteY0" fmla="*/ 269689 h 1580822"/>
                <a:gd name="connsiteX1" fmla="*/ 89452 w 2762250"/>
                <a:gd name="connsiteY1" fmla="*/ 90785 h 1580822"/>
                <a:gd name="connsiteX2" fmla="*/ 496128 w 2762250"/>
                <a:gd name="connsiteY2" fmla="*/ 2667 h 1580822"/>
                <a:gd name="connsiteX3" fmla="*/ 2335143 w 2762250"/>
                <a:gd name="connsiteY3" fmla="*/ 0 h 1580822"/>
                <a:gd name="connsiteX4" fmla="*/ 2762250 w 2762250"/>
                <a:gd name="connsiteY4" fmla="*/ 605914 h 1580822"/>
                <a:gd name="connsiteX5" fmla="*/ 2753139 w 2762250"/>
                <a:gd name="connsiteY5" fmla="*/ 1164211 h 1580822"/>
                <a:gd name="connsiteX6" fmla="*/ 1421296 w 2762250"/>
                <a:gd name="connsiteY6" fmla="*/ 1580814 h 1580822"/>
                <a:gd name="connsiteX7" fmla="*/ 9939 w 2762250"/>
                <a:gd name="connsiteY7" fmla="*/ 1174150 h 1580822"/>
                <a:gd name="connsiteX8" fmla="*/ 0 w 2762250"/>
                <a:gd name="connsiteY8" fmla="*/ 269689 h 1580822"/>
                <a:gd name="connsiteX0" fmla="*/ 0 w 2762250"/>
                <a:gd name="connsiteY0" fmla="*/ 269689 h 1580822"/>
                <a:gd name="connsiteX1" fmla="*/ 496128 w 2762250"/>
                <a:gd name="connsiteY1" fmla="*/ 2667 h 1580822"/>
                <a:gd name="connsiteX2" fmla="*/ 2335143 w 2762250"/>
                <a:gd name="connsiteY2" fmla="*/ 0 h 1580822"/>
                <a:gd name="connsiteX3" fmla="*/ 2762250 w 2762250"/>
                <a:gd name="connsiteY3" fmla="*/ 605914 h 1580822"/>
                <a:gd name="connsiteX4" fmla="*/ 2753139 w 2762250"/>
                <a:gd name="connsiteY4" fmla="*/ 1164211 h 1580822"/>
                <a:gd name="connsiteX5" fmla="*/ 1421296 w 2762250"/>
                <a:gd name="connsiteY5" fmla="*/ 1580814 h 1580822"/>
                <a:gd name="connsiteX6" fmla="*/ 9939 w 2762250"/>
                <a:gd name="connsiteY6" fmla="*/ 1174150 h 1580822"/>
                <a:gd name="connsiteX7" fmla="*/ 0 w 2762250"/>
                <a:gd name="connsiteY7" fmla="*/ 269689 h 1580822"/>
                <a:gd name="connsiteX0" fmla="*/ 0 w 2768600"/>
                <a:gd name="connsiteY0" fmla="*/ 484830 h 1580822"/>
                <a:gd name="connsiteX1" fmla="*/ 502478 w 2768600"/>
                <a:gd name="connsiteY1" fmla="*/ 2667 h 1580822"/>
                <a:gd name="connsiteX2" fmla="*/ 2341493 w 2768600"/>
                <a:gd name="connsiteY2" fmla="*/ 0 h 1580822"/>
                <a:gd name="connsiteX3" fmla="*/ 2768600 w 2768600"/>
                <a:gd name="connsiteY3" fmla="*/ 605914 h 1580822"/>
                <a:gd name="connsiteX4" fmla="*/ 2759489 w 2768600"/>
                <a:gd name="connsiteY4" fmla="*/ 1164211 h 1580822"/>
                <a:gd name="connsiteX5" fmla="*/ 1427646 w 2768600"/>
                <a:gd name="connsiteY5" fmla="*/ 1580814 h 1580822"/>
                <a:gd name="connsiteX6" fmla="*/ 16289 w 2768600"/>
                <a:gd name="connsiteY6" fmla="*/ 1174150 h 1580822"/>
                <a:gd name="connsiteX7" fmla="*/ 0 w 2768600"/>
                <a:gd name="connsiteY7" fmla="*/ 484830 h 1580822"/>
                <a:gd name="connsiteX0" fmla="*/ 0 w 2768600"/>
                <a:gd name="connsiteY0" fmla="*/ 484830 h 1782816"/>
                <a:gd name="connsiteX1" fmla="*/ 502478 w 2768600"/>
                <a:gd name="connsiteY1" fmla="*/ 2667 h 1782816"/>
                <a:gd name="connsiteX2" fmla="*/ 2341493 w 2768600"/>
                <a:gd name="connsiteY2" fmla="*/ 0 h 1782816"/>
                <a:gd name="connsiteX3" fmla="*/ 2768600 w 2768600"/>
                <a:gd name="connsiteY3" fmla="*/ 605914 h 1782816"/>
                <a:gd name="connsiteX4" fmla="*/ 2759489 w 2768600"/>
                <a:gd name="connsiteY4" fmla="*/ 1164211 h 1782816"/>
                <a:gd name="connsiteX5" fmla="*/ 1427646 w 2768600"/>
                <a:gd name="connsiteY5" fmla="*/ 1580814 h 1782816"/>
                <a:gd name="connsiteX6" fmla="*/ 3589 w 2768600"/>
                <a:gd name="connsiteY6" fmla="*/ 1733516 h 1782816"/>
                <a:gd name="connsiteX7" fmla="*/ 0 w 2768600"/>
                <a:gd name="connsiteY7" fmla="*/ 484830 h 1782816"/>
                <a:gd name="connsiteX0" fmla="*/ 0 w 2772189"/>
                <a:gd name="connsiteY0" fmla="*/ 484830 h 1782816"/>
                <a:gd name="connsiteX1" fmla="*/ 502478 w 2772189"/>
                <a:gd name="connsiteY1" fmla="*/ 2667 h 1782816"/>
                <a:gd name="connsiteX2" fmla="*/ 2341493 w 2772189"/>
                <a:gd name="connsiteY2" fmla="*/ 0 h 1782816"/>
                <a:gd name="connsiteX3" fmla="*/ 2768600 w 2772189"/>
                <a:gd name="connsiteY3" fmla="*/ 605914 h 1782816"/>
                <a:gd name="connsiteX4" fmla="*/ 2772189 w 2772189"/>
                <a:gd name="connsiteY4" fmla="*/ 1603098 h 1782816"/>
                <a:gd name="connsiteX5" fmla="*/ 1427646 w 2772189"/>
                <a:gd name="connsiteY5" fmla="*/ 1580814 h 1782816"/>
                <a:gd name="connsiteX6" fmla="*/ 3589 w 2772189"/>
                <a:gd name="connsiteY6" fmla="*/ 1733516 h 1782816"/>
                <a:gd name="connsiteX7" fmla="*/ 0 w 2772189"/>
                <a:gd name="connsiteY7" fmla="*/ 484830 h 1782816"/>
                <a:gd name="connsiteX0" fmla="*/ 0 w 2772189"/>
                <a:gd name="connsiteY0" fmla="*/ 484830 h 1782816"/>
                <a:gd name="connsiteX1" fmla="*/ 502478 w 2772189"/>
                <a:gd name="connsiteY1" fmla="*/ 2667 h 1782816"/>
                <a:gd name="connsiteX2" fmla="*/ 2341493 w 2772189"/>
                <a:gd name="connsiteY2" fmla="*/ 0 h 1782816"/>
                <a:gd name="connsiteX3" fmla="*/ 2768600 w 2772189"/>
                <a:gd name="connsiteY3" fmla="*/ 605914 h 1782816"/>
                <a:gd name="connsiteX4" fmla="*/ 2772189 w 2772189"/>
                <a:gd name="connsiteY4" fmla="*/ 1723577 h 1782816"/>
                <a:gd name="connsiteX5" fmla="*/ 1427646 w 2772189"/>
                <a:gd name="connsiteY5" fmla="*/ 1580814 h 1782816"/>
                <a:gd name="connsiteX6" fmla="*/ 3589 w 2772189"/>
                <a:gd name="connsiteY6" fmla="*/ 1733516 h 1782816"/>
                <a:gd name="connsiteX7" fmla="*/ 0 w 2772189"/>
                <a:gd name="connsiteY7" fmla="*/ 484830 h 1782816"/>
                <a:gd name="connsiteX0" fmla="*/ 0 w 2772189"/>
                <a:gd name="connsiteY0" fmla="*/ 484830 h 2217638"/>
                <a:gd name="connsiteX1" fmla="*/ 502478 w 2772189"/>
                <a:gd name="connsiteY1" fmla="*/ 2667 h 2217638"/>
                <a:gd name="connsiteX2" fmla="*/ 2341493 w 2772189"/>
                <a:gd name="connsiteY2" fmla="*/ 0 h 2217638"/>
                <a:gd name="connsiteX3" fmla="*/ 2768600 w 2772189"/>
                <a:gd name="connsiteY3" fmla="*/ 605914 h 2217638"/>
                <a:gd name="connsiteX4" fmla="*/ 2772189 w 2772189"/>
                <a:gd name="connsiteY4" fmla="*/ 1723577 h 2217638"/>
                <a:gd name="connsiteX5" fmla="*/ 1332396 w 2772189"/>
                <a:gd name="connsiteY5" fmla="*/ 2217631 h 2217638"/>
                <a:gd name="connsiteX6" fmla="*/ 3589 w 2772189"/>
                <a:gd name="connsiteY6" fmla="*/ 1733516 h 2217638"/>
                <a:gd name="connsiteX7" fmla="*/ 0 w 2772189"/>
                <a:gd name="connsiteY7" fmla="*/ 484830 h 2217638"/>
                <a:gd name="connsiteX0" fmla="*/ 0 w 2768677"/>
                <a:gd name="connsiteY0" fmla="*/ 484830 h 2217637"/>
                <a:gd name="connsiteX1" fmla="*/ 502478 w 2768677"/>
                <a:gd name="connsiteY1" fmla="*/ 2667 h 2217637"/>
                <a:gd name="connsiteX2" fmla="*/ 2341493 w 2768677"/>
                <a:gd name="connsiteY2" fmla="*/ 0 h 2217637"/>
                <a:gd name="connsiteX3" fmla="*/ 2768600 w 2768677"/>
                <a:gd name="connsiteY3" fmla="*/ 605914 h 2217637"/>
                <a:gd name="connsiteX4" fmla="*/ 2757902 w 2768677"/>
                <a:gd name="connsiteY4" fmla="*/ 1736485 h 2217637"/>
                <a:gd name="connsiteX5" fmla="*/ 1332396 w 2768677"/>
                <a:gd name="connsiteY5" fmla="*/ 2217631 h 2217637"/>
                <a:gd name="connsiteX6" fmla="*/ 3589 w 2768677"/>
                <a:gd name="connsiteY6" fmla="*/ 1733516 h 2217637"/>
                <a:gd name="connsiteX7" fmla="*/ 0 w 2768677"/>
                <a:gd name="connsiteY7" fmla="*/ 484830 h 2217637"/>
                <a:gd name="connsiteX0" fmla="*/ 0 w 2761615"/>
                <a:gd name="connsiteY0" fmla="*/ 484830 h 2217637"/>
                <a:gd name="connsiteX1" fmla="*/ 502478 w 2761615"/>
                <a:gd name="connsiteY1" fmla="*/ 2667 h 2217637"/>
                <a:gd name="connsiteX2" fmla="*/ 2341493 w 2761615"/>
                <a:gd name="connsiteY2" fmla="*/ 0 h 2217637"/>
                <a:gd name="connsiteX3" fmla="*/ 2761456 w 2761615"/>
                <a:gd name="connsiteY3" fmla="*/ 602687 h 2217637"/>
                <a:gd name="connsiteX4" fmla="*/ 2757902 w 2761615"/>
                <a:gd name="connsiteY4" fmla="*/ 1736485 h 2217637"/>
                <a:gd name="connsiteX5" fmla="*/ 1332396 w 2761615"/>
                <a:gd name="connsiteY5" fmla="*/ 2217631 h 2217637"/>
                <a:gd name="connsiteX6" fmla="*/ 3589 w 2761615"/>
                <a:gd name="connsiteY6" fmla="*/ 1733516 h 2217637"/>
                <a:gd name="connsiteX7" fmla="*/ 0 w 2761615"/>
                <a:gd name="connsiteY7" fmla="*/ 484830 h 2217637"/>
                <a:gd name="connsiteX0" fmla="*/ 0 w 2761615"/>
                <a:gd name="connsiteY0" fmla="*/ 484830 h 2217637"/>
                <a:gd name="connsiteX1" fmla="*/ 502478 w 2761615"/>
                <a:gd name="connsiteY1" fmla="*/ 2667 h 2217637"/>
                <a:gd name="connsiteX2" fmla="*/ 2341493 w 2761615"/>
                <a:gd name="connsiteY2" fmla="*/ 0 h 2217637"/>
                <a:gd name="connsiteX3" fmla="*/ 2761456 w 2761615"/>
                <a:gd name="connsiteY3" fmla="*/ 602687 h 2217637"/>
                <a:gd name="connsiteX4" fmla="*/ 2757902 w 2761615"/>
                <a:gd name="connsiteY4" fmla="*/ 1736485 h 2217637"/>
                <a:gd name="connsiteX5" fmla="*/ 1332396 w 2761615"/>
                <a:gd name="connsiteY5" fmla="*/ 2217631 h 2217637"/>
                <a:gd name="connsiteX6" fmla="*/ 3589 w 2761615"/>
                <a:gd name="connsiteY6" fmla="*/ 1733516 h 2217637"/>
                <a:gd name="connsiteX7" fmla="*/ 0 w 2761615"/>
                <a:gd name="connsiteY7" fmla="*/ 484830 h 2217637"/>
                <a:gd name="connsiteX0" fmla="*/ 0 w 2761615"/>
                <a:gd name="connsiteY0" fmla="*/ 488057 h 2220864"/>
                <a:gd name="connsiteX1" fmla="*/ 502478 w 2761615"/>
                <a:gd name="connsiteY1" fmla="*/ 5894 h 2220864"/>
                <a:gd name="connsiteX2" fmla="*/ 2348637 w 2761615"/>
                <a:gd name="connsiteY2" fmla="*/ 0 h 2220864"/>
                <a:gd name="connsiteX3" fmla="*/ 2761456 w 2761615"/>
                <a:gd name="connsiteY3" fmla="*/ 605914 h 2220864"/>
                <a:gd name="connsiteX4" fmla="*/ 2757902 w 2761615"/>
                <a:gd name="connsiteY4" fmla="*/ 1739712 h 2220864"/>
                <a:gd name="connsiteX5" fmla="*/ 1332396 w 2761615"/>
                <a:gd name="connsiteY5" fmla="*/ 2220858 h 2220864"/>
                <a:gd name="connsiteX6" fmla="*/ 3589 w 2761615"/>
                <a:gd name="connsiteY6" fmla="*/ 1736743 h 2220864"/>
                <a:gd name="connsiteX7" fmla="*/ 0 w 2761615"/>
                <a:gd name="connsiteY7" fmla="*/ 488057 h 2220864"/>
                <a:gd name="connsiteX0" fmla="*/ 0 w 2761615"/>
                <a:gd name="connsiteY0" fmla="*/ 488057 h 2220864"/>
                <a:gd name="connsiteX1" fmla="*/ 502478 w 2761615"/>
                <a:gd name="connsiteY1" fmla="*/ 5894 h 2220864"/>
                <a:gd name="connsiteX2" fmla="*/ 2348637 w 2761615"/>
                <a:gd name="connsiteY2" fmla="*/ 0 h 2220864"/>
                <a:gd name="connsiteX3" fmla="*/ 2761456 w 2761615"/>
                <a:gd name="connsiteY3" fmla="*/ 605914 h 2220864"/>
                <a:gd name="connsiteX4" fmla="*/ 2757902 w 2761615"/>
                <a:gd name="connsiteY4" fmla="*/ 1739712 h 2220864"/>
                <a:gd name="connsiteX5" fmla="*/ 1332396 w 2761615"/>
                <a:gd name="connsiteY5" fmla="*/ 2220858 h 2220864"/>
                <a:gd name="connsiteX6" fmla="*/ 3589 w 2761615"/>
                <a:gd name="connsiteY6" fmla="*/ 1736743 h 2220864"/>
                <a:gd name="connsiteX7" fmla="*/ 0 w 2761615"/>
                <a:gd name="connsiteY7" fmla="*/ 488057 h 2220864"/>
                <a:gd name="connsiteX0" fmla="*/ 0 w 2762665"/>
                <a:gd name="connsiteY0" fmla="*/ 488057 h 2220864"/>
                <a:gd name="connsiteX1" fmla="*/ 502478 w 2762665"/>
                <a:gd name="connsiteY1" fmla="*/ 5894 h 2220864"/>
                <a:gd name="connsiteX2" fmla="*/ 2348637 w 2762665"/>
                <a:gd name="connsiteY2" fmla="*/ 0 h 2220864"/>
                <a:gd name="connsiteX3" fmla="*/ 2761456 w 2762665"/>
                <a:gd name="connsiteY3" fmla="*/ 605914 h 2220864"/>
                <a:gd name="connsiteX4" fmla="*/ 2762665 w 2762665"/>
                <a:gd name="connsiteY4" fmla="*/ 1742939 h 2220864"/>
                <a:gd name="connsiteX5" fmla="*/ 1332396 w 2762665"/>
                <a:gd name="connsiteY5" fmla="*/ 2220858 h 2220864"/>
                <a:gd name="connsiteX6" fmla="*/ 3589 w 2762665"/>
                <a:gd name="connsiteY6" fmla="*/ 1736743 h 2220864"/>
                <a:gd name="connsiteX7" fmla="*/ 0 w 2762665"/>
                <a:gd name="connsiteY7" fmla="*/ 488057 h 2220864"/>
                <a:gd name="connsiteX0" fmla="*/ 0 w 2762665"/>
                <a:gd name="connsiteY0" fmla="*/ 488618 h 2221425"/>
                <a:gd name="connsiteX1" fmla="*/ 466759 w 2762665"/>
                <a:gd name="connsiteY1" fmla="*/ 0 h 2221425"/>
                <a:gd name="connsiteX2" fmla="*/ 2348637 w 2762665"/>
                <a:gd name="connsiteY2" fmla="*/ 561 h 2221425"/>
                <a:gd name="connsiteX3" fmla="*/ 2761456 w 2762665"/>
                <a:gd name="connsiteY3" fmla="*/ 606475 h 2221425"/>
                <a:gd name="connsiteX4" fmla="*/ 2762665 w 2762665"/>
                <a:gd name="connsiteY4" fmla="*/ 1743500 h 2221425"/>
                <a:gd name="connsiteX5" fmla="*/ 1332396 w 2762665"/>
                <a:gd name="connsiteY5" fmla="*/ 2221419 h 2221425"/>
                <a:gd name="connsiteX6" fmla="*/ 3589 w 2762665"/>
                <a:gd name="connsiteY6" fmla="*/ 1737304 h 2221425"/>
                <a:gd name="connsiteX7" fmla="*/ 0 w 2762665"/>
                <a:gd name="connsiteY7" fmla="*/ 488618 h 2221425"/>
                <a:gd name="connsiteX0" fmla="*/ 0 w 2762665"/>
                <a:gd name="connsiteY0" fmla="*/ 578978 h 2221425"/>
                <a:gd name="connsiteX1" fmla="*/ 466759 w 2762665"/>
                <a:gd name="connsiteY1" fmla="*/ 0 h 2221425"/>
                <a:gd name="connsiteX2" fmla="*/ 2348637 w 2762665"/>
                <a:gd name="connsiteY2" fmla="*/ 561 h 2221425"/>
                <a:gd name="connsiteX3" fmla="*/ 2761456 w 2762665"/>
                <a:gd name="connsiteY3" fmla="*/ 606475 h 2221425"/>
                <a:gd name="connsiteX4" fmla="*/ 2762665 w 2762665"/>
                <a:gd name="connsiteY4" fmla="*/ 1743500 h 2221425"/>
                <a:gd name="connsiteX5" fmla="*/ 1332396 w 2762665"/>
                <a:gd name="connsiteY5" fmla="*/ 2221419 h 2221425"/>
                <a:gd name="connsiteX6" fmla="*/ 3589 w 2762665"/>
                <a:gd name="connsiteY6" fmla="*/ 1737304 h 2221425"/>
                <a:gd name="connsiteX7" fmla="*/ 0 w 2762665"/>
                <a:gd name="connsiteY7" fmla="*/ 578978 h 2221425"/>
                <a:gd name="connsiteX0" fmla="*/ 1422 w 2764087"/>
                <a:gd name="connsiteY0" fmla="*/ 578978 h 2221425"/>
                <a:gd name="connsiteX1" fmla="*/ 468181 w 2764087"/>
                <a:gd name="connsiteY1" fmla="*/ 0 h 2221425"/>
                <a:gd name="connsiteX2" fmla="*/ 2350059 w 2764087"/>
                <a:gd name="connsiteY2" fmla="*/ 561 h 2221425"/>
                <a:gd name="connsiteX3" fmla="*/ 2762878 w 2764087"/>
                <a:gd name="connsiteY3" fmla="*/ 606475 h 2221425"/>
                <a:gd name="connsiteX4" fmla="*/ 2764087 w 2764087"/>
                <a:gd name="connsiteY4" fmla="*/ 1743500 h 2221425"/>
                <a:gd name="connsiteX5" fmla="*/ 1333818 w 2764087"/>
                <a:gd name="connsiteY5" fmla="*/ 2221419 h 2221425"/>
                <a:gd name="connsiteX6" fmla="*/ 248 w 2764087"/>
                <a:gd name="connsiteY6" fmla="*/ 1737304 h 2221425"/>
                <a:gd name="connsiteX7" fmla="*/ 1422 w 2764087"/>
                <a:gd name="connsiteY7" fmla="*/ 578978 h 2221425"/>
                <a:gd name="connsiteX0" fmla="*/ 1422 w 2764087"/>
                <a:gd name="connsiteY0" fmla="*/ 578978 h 2221425"/>
                <a:gd name="connsiteX1" fmla="*/ 468181 w 2764087"/>
                <a:gd name="connsiteY1" fmla="*/ 0 h 2221425"/>
                <a:gd name="connsiteX2" fmla="*/ 2350059 w 2764087"/>
                <a:gd name="connsiteY2" fmla="*/ 561 h 2221425"/>
                <a:gd name="connsiteX3" fmla="*/ 2762878 w 2764087"/>
                <a:gd name="connsiteY3" fmla="*/ 606475 h 2221425"/>
                <a:gd name="connsiteX4" fmla="*/ 2764087 w 2764087"/>
                <a:gd name="connsiteY4" fmla="*/ 1743500 h 2221425"/>
                <a:gd name="connsiteX5" fmla="*/ 1333818 w 2764087"/>
                <a:gd name="connsiteY5" fmla="*/ 2221419 h 2221425"/>
                <a:gd name="connsiteX6" fmla="*/ 248 w 2764087"/>
                <a:gd name="connsiteY6" fmla="*/ 1737304 h 2221425"/>
                <a:gd name="connsiteX7" fmla="*/ 1422 w 2764087"/>
                <a:gd name="connsiteY7" fmla="*/ 578978 h 222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4087" h="2221425">
                  <a:moveTo>
                    <a:pt x="1422" y="578978"/>
                  </a:moveTo>
                  <a:cubicBezTo>
                    <a:pt x="18159" y="448274"/>
                    <a:pt x="78991" y="44948"/>
                    <a:pt x="468181" y="0"/>
                  </a:cubicBezTo>
                  <a:lnTo>
                    <a:pt x="2350059" y="561"/>
                  </a:lnTo>
                  <a:cubicBezTo>
                    <a:pt x="2406703" y="12132"/>
                    <a:pt x="2712584" y="81793"/>
                    <a:pt x="2762878" y="606475"/>
                  </a:cubicBezTo>
                  <a:cubicBezTo>
                    <a:pt x="2764074" y="938870"/>
                    <a:pt x="2762891" y="1411105"/>
                    <a:pt x="2764087" y="1743500"/>
                  </a:cubicBezTo>
                  <a:cubicBezTo>
                    <a:pt x="2535487" y="1922571"/>
                    <a:pt x="1791018" y="2219763"/>
                    <a:pt x="1333818" y="2221419"/>
                  </a:cubicBezTo>
                  <a:cubicBezTo>
                    <a:pt x="876618" y="2223076"/>
                    <a:pt x="228848" y="1906436"/>
                    <a:pt x="248" y="1737304"/>
                  </a:cubicBezTo>
                  <a:cubicBezTo>
                    <a:pt x="-948" y="1321075"/>
                    <a:pt x="2618" y="995207"/>
                    <a:pt x="1422" y="578978"/>
                  </a:cubicBezTo>
                  <a:close/>
                </a:path>
              </a:pathLst>
            </a:custGeom>
            <a:solidFill>
              <a:srgbClr val="FFFFFF">
                <a:alpha val="23000"/>
              </a:srgbClr>
            </a:solidFill>
            <a:ln w="12700">
              <a:noFill/>
              <a:round/>
              <a:headEnd/>
              <a:tailEnd/>
            </a:ln>
          </p:spPr>
          <p:txBody>
            <a:bodyPr rtlCol="0" anchor="ctr"/>
            <a:lstStyle/>
            <a:p>
              <a:pPr algn="ctr"/>
              <a:endParaRPr lang="en-US" noProof="1"/>
            </a:p>
          </p:txBody>
        </p:sp>
      </p:grpSp>
      <p:sp>
        <p:nvSpPr>
          <p:cNvPr id="54" name="_h2"/>
          <p:cNvSpPr txBox="1">
            <a:spLocks/>
          </p:cNvSpPr>
          <p:nvPr/>
        </p:nvSpPr>
        <p:spPr bwMode="gray">
          <a:xfrm>
            <a:off x="75471" y="1537963"/>
            <a:ext cx="8350321" cy="721463"/>
          </a:xfrm>
          <a:prstGeom prst="rect">
            <a:avLst/>
          </a:prstGeom>
        </p:spPr>
        <p:txBody>
          <a:bodyPr vert="horz" lIns="0" tIns="0" rIns="0" bIns="0" rtlCol="0" anchor="t" anchorCtr="0">
            <a:noAutofit/>
          </a:bodyPr>
          <a:lstStyle>
            <a:lvl1pPr marL="176213" indent="-176213" algn="l" defTabSz="914400" rtl="0" eaLnBrk="1" latinLnBrk="0" hangingPunct="1">
              <a:spcBef>
                <a:spcPct val="20000"/>
              </a:spcBef>
              <a:buFont typeface="Wingdings" pitchFamily="2" charset="2"/>
              <a:buNone/>
              <a:defRPr sz="2000" kern="1200">
                <a:solidFill>
                  <a:schemeClr val="tx1"/>
                </a:solidFill>
                <a:latin typeface="+mn-lt"/>
                <a:ea typeface="+mn-ea"/>
                <a:cs typeface="+mn-cs"/>
              </a:defRPr>
            </a:lvl1pPr>
            <a:lvl2pPr marL="360363" indent="-184150" algn="l" defTabSz="914400" rtl="0" eaLnBrk="1" latinLnBrk="0" hangingPunct="1">
              <a:spcBef>
                <a:spcPct val="20000"/>
              </a:spcBef>
              <a:buFont typeface="Symbol" pitchFamily="18" charset="2"/>
              <a:buChar char="-"/>
              <a:defRPr sz="1800" kern="1200">
                <a:solidFill>
                  <a:schemeClr val="tx1"/>
                </a:solidFill>
                <a:latin typeface="+mn-lt"/>
                <a:ea typeface="+mn-ea"/>
                <a:cs typeface="+mn-cs"/>
              </a:defRPr>
            </a:lvl2pPr>
            <a:lvl3pPr marL="536575" indent="-176213" algn="l" defTabSz="914400" rtl="0" eaLnBrk="1" latinLnBrk="0" hangingPunct="1">
              <a:spcBef>
                <a:spcPct val="20000"/>
              </a:spcBef>
              <a:buFont typeface="Wingdings" pitchFamily="2" charset="2"/>
              <a:buChar char="§"/>
              <a:defRPr sz="1800" kern="1200">
                <a:solidFill>
                  <a:schemeClr val="tx1"/>
                </a:solidFill>
                <a:latin typeface="+mn-lt"/>
                <a:ea typeface="+mn-ea"/>
                <a:cs typeface="+mn-cs"/>
              </a:defRPr>
            </a:lvl3pPr>
            <a:lvl4pPr marL="720725" indent="-184150" algn="l" defTabSz="914400" rtl="0" eaLnBrk="1" latinLnBrk="0" hangingPunct="1">
              <a:spcBef>
                <a:spcPct val="20000"/>
              </a:spcBef>
              <a:buFont typeface="Symbol" pitchFamily="18" charset="2"/>
              <a:buChar char="-"/>
              <a:defRPr sz="1800" kern="1200">
                <a:solidFill>
                  <a:schemeClr val="tx1"/>
                </a:solidFill>
                <a:latin typeface="+mn-lt"/>
                <a:ea typeface="+mn-ea"/>
                <a:cs typeface="+mn-cs"/>
              </a:defRPr>
            </a:lvl4pPr>
            <a:lvl5pPr marL="896938" indent="-176213" algn="l" defTabSz="914400" rtl="0" eaLnBrk="1" latinLnBrk="0" hangingPunct="1">
              <a:spcBef>
                <a:spcPct val="20000"/>
              </a:spcBef>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tr-TR" sz="8800" noProof="1">
                <a:solidFill>
                  <a:srgbClr val="C00000"/>
                </a:solidFill>
                <a:effectLst>
                  <a:outerShdw blurRad="38100" dist="38100" dir="2700000" algn="tl">
                    <a:srgbClr val="000000">
                      <a:alpha val="43137"/>
                    </a:srgbClr>
                  </a:outerShdw>
                </a:effectLst>
                <a:latin typeface="Agency FB" panose="020B0503020202020204" pitchFamily="34" charset="0"/>
              </a:rPr>
              <a:t>Söz konusu çalısmalar, dosyalar, veri kaynakları nerede?</a:t>
            </a:r>
            <a:endParaRPr lang="en-US" sz="8800" noProof="1">
              <a:solidFill>
                <a:srgbClr val="C00000"/>
              </a:solidFill>
              <a:effectLst>
                <a:outerShdw blurRad="38100" dist="38100" dir="2700000" algn="tl">
                  <a:srgbClr val="000000">
                    <a:alpha val="43137"/>
                  </a:srgbClr>
                </a:outerShdw>
              </a:effectLst>
              <a:latin typeface="Agency FB" panose="020B0503020202020204" pitchFamily="34" charset="0"/>
            </a:endParaRPr>
          </a:p>
        </p:txBody>
      </p:sp>
    </p:spTree>
    <p:extLst>
      <p:ext uri="{BB962C8B-B14F-4D97-AF65-F5344CB8AC3E}">
        <p14:creationId xmlns:p14="http://schemas.microsoft.com/office/powerpoint/2010/main" val="1363390741"/>
      </p:ext>
    </p:extLst>
  </p:cSld>
  <p:clrMapOvr>
    <a:masterClrMapping/>
  </p:clrMapOvr>
  <p:transition spd="slow">
    <p:cove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Rectangle 5"/>
          <p:cNvSpPr>
            <a:spLocks noChangeArrowheads="1"/>
          </p:cNvSpPr>
          <p:nvPr/>
        </p:nvSpPr>
        <p:spPr bwMode="gray">
          <a:xfrm>
            <a:off x="30748" y="2017714"/>
            <a:ext cx="9143999" cy="4840286"/>
          </a:xfrm>
          <a:prstGeom prst="rect">
            <a:avLst/>
          </a:prstGeom>
          <a:gradFill flip="none" rotWithShape="1">
            <a:gsLst>
              <a:gs pos="0">
                <a:srgbClr val="000000">
                  <a:alpha val="10000"/>
                </a:srgbClr>
              </a:gs>
              <a:gs pos="100000">
                <a:srgbClr val="FFFFFF">
                  <a:alpha val="0"/>
                </a:srgbClr>
              </a:gs>
            </a:gsLst>
            <a:lin ang="16200000" scaled="1"/>
            <a:tileRect/>
          </a:gradFill>
          <a:ln w="12700">
            <a:noFill/>
            <a:miter lim="800000"/>
            <a:headEnd/>
            <a:tailEnd/>
          </a:ln>
          <a:effectLst/>
        </p:spPr>
        <p:txBody>
          <a:bodyPr lIns="108000" tIns="108000" rIns="144000" bIns="72000"/>
          <a:lstStyle/>
          <a:p>
            <a:pPr marL="190500" indent="-190500">
              <a:lnSpc>
                <a:spcPct val="95000"/>
              </a:lnSpc>
              <a:spcAft>
                <a:spcPts val="800"/>
              </a:spcAft>
              <a:buClr>
                <a:srgbClr val="969696"/>
              </a:buClr>
              <a:buFont typeface="Wingdings" pitchFamily="2" charset="2"/>
              <a:buChar char="§"/>
              <a:defRPr/>
            </a:pPr>
            <a:endParaRPr lang="de-DE" noProof="1">
              <a:solidFill>
                <a:srgbClr val="000000"/>
              </a:solidFill>
              <a:cs typeface="Arial" charset="0"/>
            </a:endParaRPr>
          </a:p>
        </p:txBody>
      </p:sp>
      <p:sp>
        <p:nvSpPr>
          <p:cNvPr id="40963" name="_h1"/>
          <p:cNvSpPr>
            <a:spLocks noGrp="1" noChangeArrowheads="1"/>
          </p:cNvSpPr>
          <p:nvPr>
            <p:ph type="title"/>
          </p:nvPr>
        </p:nvSpPr>
        <p:spPr bwMode="gray"/>
        <p:txBody>
          <a:bodyPr/>
          <a:lstStyle/>
          <a:p>
            <a:r>
              <a:rPr lang="tr-TR" noProof="1"/>
              <a:t>Big Data </a:t>
            </a:r>
            <a:r>
              <a:rPr lang="en-US" b="0" noProof="1"/>
              <a:t>–</a:t>
            </a:r>
            <a:r>
              <a:rPr lang="tr-TR" b="0" noProof="1"/>
              <a:t> veri analizi yapılacak tüm ham veriler</a:t>
            </a:r>
            <a:endParaRPr lang="en-US" b="0" noProof="1"/>
          </a:p>
        </p:txBody>
      </p:sp>
      <p:sp>
        <p:nvSpPr>
          <p:cNvPr id="29" name="_h2"/>
          <p:cNvSpPr>
            <a:spLocks noGrp="1"/>
          </p:cNvSpPr>
          <p:nvPr>
            <p:ph type="body" sz="quarter" idx="13"/>
          </p:nvPr>
        </p:nvSpPr>
        <p:spPr bwMode="gray">
          <a:xfrm>
            <a:off x="354597" y="766340"/>
            <a:ext cx="8496300" cy="336244"/>
          </a:xfrm>
        </p:spPr>
        <p:txBody>
          <a:bodyPr/>
          <a:lstStyle/>
          <a:p>
            <a:r>
              <a:rPr lang="tr-TR" noProof="1"/>
              <a:t>Ekle – topla – Böl – Segmente Et – Müşteri hedefle</a:t>
            </a:r>
            <a:endParaRPr lang="en-US" noProof="1"/>
          </a:p>
        </p:txBody>
      </p:sp>
      <p:grpSp>
        <p:nvGrpSpPr>
          <p:cNvPr id="7" name="Gruppieren 132"/>
          <p:cNvGrpSpPr/>
          <p:nvPr/>
        </p:nvGrpSpPr>
        <p:grpSpPr bwMode="gray">
          <a:xfrm>
            <a:off x="7233920" y="854994"/>
            <a:ext cx="1778000" cy="1817086"/>
            <a:chOff x="8255000" y="4876259"/>
            <a:chExt cx="565150" cy="565150"/>
          </a:xfrm>
        </p:grpSpPr>
        <p:sp>
          <p:nvSpPr>
            <p:cNvPr id="85" name="AutoShape 336" descr="© INSCALE GmbH, 26.05.2010&#10;http://www.presentationload.com/"/>
            <p:cNvSpPr>
              <a:spLocks noChangeAspect="1" noChangeArrowheads="1"/>
            </p:cNvSpPr>
            <p:nvPr/>
          </p:nvSpPr>
          <p:spPr bwMode="gray">
            <a:xfrm>
              <a:off x="8255000" y="4876259"/>
              <a:ext cx="564501" cy="565150"/>
            </a:xfrm>
            <a:prstGeom prst="roundRect">
              <a:avLst>
                <a:gd name="adj" fmla="val 17550"/>
              </a:avLst>
            </a:prstGeom>
            <a:gradFill flip="none" rotWithShape="1">
              <a:gsLst>
                <a:gs pos="66000">
                  <a:srgbClr val="7D7D7D"/>
                </a:gs>
                <a:gs pos="100000">
                  <a:srgbClr val="AFAFAF"/>
                </a:gs>
              </a:gsLst>
              <a:lin ang="16200000" scaled="1"/>
              <a:tileRect/>
            </a:gradFill>
            <a:ln w="9525">
              <a:noFill/>
              <a:round/>
              <a:headEnd/>
              <a:tailEnd/>
            </a:ln>
            <a:effectLst>
              <a:reflection blurRad="6350" stA="52000" endA="300" endPos="35000" dir="5400000" sy="-100000" algn="bl" rotWithShape="0"/>
            </a:effectLst>
            <a:scene3d>
              <a:camera prst="orthographicFront"/>
              <a:lightRig rig="threePt" dir="t"/>
            </a:scene3d>
            <a:sp3d>
              <a:bevelT w="234950" h="0" prst="coolSlant"/>
            </a:sp3d>
          </p:spPr>
          <p:txBody>
            <a:bodyPr wrap="none" anchor="ctr"/>
            <a:lstStyle/>
            <a:p>
              <a:endParaRPr lang="en-US" noProof="1"/>
            </a:p>
          </p:txBody>
        </p:sp>
        <p:grpSp>
          <p:nvGrpSpPr>
            <p:cNvPr id="8" name="Gruppieren 131"/>
            <p:cNvGrpSpPr/>
            <p:nvPr/>
          </p:nvGrpSpPr>
          <p:grpSpPr bwMode="gray">
            <a:xfrm>
              <a:off x="8316559" y="4937841"/>
              <a:ext cx="429693" cy="428732"/>
              <a:chOff x="8316559" y="4937841"/>
              <a:chExt cx="429693" cy="428732"/>
            </a:xfrm>
          </p:grpSpPr>
          <p:grpSp>
            <p:nvGrpSpPr>
              <p:cNvPr id="9" name="Gruppieren 68"/>
              <p:cNvGrpSpPr/>
              <p:nvPr/>
            </p:nvGrpSpPr>
            <p:grpSpPr bwMode="gray">
              <a:xfrm>
                <a:off x="8316559" y="4937841"/>
                <a:ext cx="429693" cy="428732"/>
                <a:chOff x="5641381" y="2233838"/>
                <a:chExt cx="2093913" cy="2089231"/>
              </a:xfrm>
              <a:solidFill>
                <a:srgbClr val="FFFFFF"/>
              </a:solidFill>
            </p:grpSpPr>
            <p:sp>
              <p:nvSpPr>
                <p:cNvPr id="123" name="Freeform 38"/>
                <p:cNvSpPr>
                  <a:spLocks/>
                </p:cNvSpPr>
                <p:nvPr/>
              </p:nvSpPr>
              <p:spPr bwMode="gray">
                <a:xfrm>
                  <a:off x="6654980" y="2233838"/>
                  <a:ext cx="111192" cy="139282"/>
                </a:xfrm>
                <a:custGeom>
                  <a:avLst/>
                  <a:gdLst/>
                  <a:ahLst/>
                  <a:cxnLst>
                    <a:cxn ang="0">
                      <a:pos x="0" y="0"/>
                    </a:cxn>
                    <a:cxn ang="0">
                      <a:pos x="18" y="0"/>
                    </a:cxn>
                    <a:cxn ang="0">
                      <a:pos x="79" y="97"/>
                    </a:cxn>
                    <a:cxn ang="0">
                      <a:pos x="79" y="0"/>
                    </a:cxn>
                    <a:cxn ang="0">
                      <a:pos x="95" y="0"/>
                    </a:cxn>
                    <a:cxn ang="0">
                      <a:pos x="95" y="119"/>
                    </a:cxn>
                    <a:cxn ang="0">
                      <a:pos x="77" y="119"/>
                    </a:cxn>
                    <a:cxn ang="0">
                      <a:pos x="15" y="23"/>
                    </a:cxn>
                    <a:cxn ang="0">
                      <a:pos x="15" y="119"/>
                    </a:cxn>
                    <a:cxn ang="0">
                      <a:pos x="0" y="119"/>
                    </a:cxn>
                    <a:cxn ang="0">
                      <a:pos x="0" y="0"/>
                    </a:cxn>
                  </a:cxnLst>
                  <a:rect l="0" t="0" r="r" b="b"/>
                  <a:pathLst>
                    <a:path w="95" h="119">
                      <a:moveTo>
                        <a:pt x="0" y="0"/>
                      </a:moveTo>
                      <a:lnTo>
                        <a:pt x="18" y="0"/>
                      </a:lnTo>
                      <a:lnTo>
                        <a:pt x="79" y="97"/>
                      </a:lnTo>
                      <a:lnTo>
                        <a:pt x="79" y="0"/>
                      </a:lnTo>
                      <a:lnTo>
                        <a:pt x="95" y="0"/>
                      </a:lnTo>
                      <a:lnTo>
                        <a:pt x="95" y="119"/>
                      </a:lnTo>
                      <a:lnTo>
                        <a:pt x="77" y="119"/>
                      </a:lnTo>
                      <a:lnTo>
                        <a:pt x="15" y="23"/>
                      </a:lnTo>
                      <a:lnTo>
                        <a:pt x="15" y="119"/>
                      </a:lnTo>
                      <a:lnTo>
                        <a:pt x="0" y="119"/>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noProof="1"/>
                </a:p>
              </p:txBody>
            </p:sp>
            <p:sp>
              <p:nvSpPr>
                <p:cNvPr id="124" name="Freeform 39"/>
                <p:cNvSpPr>
                  <a:spLocks/>
                </p:cNvSpPr>
                <p:nvPr/>
              </p:nvSpPr>
              <p:spPr bwMode="gray">
                <a:xfrm>
                  <a:off x="6656151" y="4176764"/>
                  <a:ext cx="108851" cy="146305"/>
                </a:xfrm>
                <a:custGeom>
                  <a:avLst/>
                  <a:gdLst/>
                  <a:ahLst/>
                  <a:cxnLst>
                    <a:cxn ang="0">
                      <a:pos x="45" y="0"/>
                    </a:cxn>
                    <a:cxn ang="0">
                      <a:pos x="57" y="1"/>
                    </a:cxn>
                    <a:cxn ang="0">
                      <a:pos x="68" y="4"/>
                    </a:cxn>
                    <a:cxn ang="0">
                      <a:pos x="76" y="10"/>
                    </a:cxn>
                    <a:cxn ang="0">
                      <a:pos x="83" y="17"/>
                    </a:cxn>
                    <a:cxn ang="0">
                      <a:pos x="88" y="27"/>
                    </a:cxn>
                    <a:cxn ang="0">
                      <a:pos x="89" y="37"/>
                    </a:cxn>
                    <a:cxn ang="0">
                      <a:pos x="73" y="37"/>
                    </a:cxn>
                    <a:cxn ang="0">
                      <a:pos x="72" y="28"/>
                    </a:cxn>
                    <a:cxn ang="0">
                      <a:pos x="66" y="19"/>
                    </a:cxn>
                    <a:cxn ang="0">
                      <a:pos x="58" y="14"/>
                    </a:cxn>
                    <a:cxn ang="0">
                      <a:pos x="46" y="12"/>
                    </a:cxn>
                    <a:cxn ang="0">
                      <a:pos x="37" y="14"/>
                    </a:cxn>
                    <a:cxn ang="0">
                      <a:pos x="28" y="17"/>
                    </a:cxn>
                    <a:cxn ang="0">
                      <a:pos x="23" y="22"/>
                    </a:cxn>
                    <a:cxn ang="0">
                      <a:pos x="20" y="27"/>
                    </a:cxn>
                    <a:cxn ang="0">
                      <a:pos x="19" y="32"/>
                    </a:cxn>
                    <a:cxn ang="0">
                      <a:pos x="22" y="40"/>
                    </a:cxn>
                    <a:cxn ang="0">
                      <a:pos x="28" y="45"/>
                    </a:cxn>
                    <a:cxn ang="0">
                      <a:pos x="38" y="50"/>
                    </a:cxn>
                    <a:cxn ang="0">
                      <a:pos x="73" y="60"/>
                    </a:cxn>
                    <a:cxn ang="0">
                      <a:pos x="82" y="65"/>
                    </a:cxn>
                    <a:cxn ang="0">
                      <a:pos x="88" y="72"/>
                    </a:cxn>
                    <a:cxn ang="0">
                      <a:pos x="91" y="79"/>
                    </a:cxn>
                    <a:cxn ang="0">
                      <a:pos x="93" y="88"/>
                    </a:cxn>
                    <a:cxn ang="0">
                      <a:pos x="91" y="99"/>
                    </a:cxn>
                    <a:cxn ang="0">
                      <a:pos x="86" y="108"/>
                    </a:cxn>
                    <a:cxn ang="0">
                      <a:pos x="78" y="116"/>
                    </a:cxn>
                    <a:cxn ang="0">
                      <a:pos x="68" y="121"/>
                    </a:cxn>
                    <a:cxn ang="0">
                      <a:pos x="59" y="124"/>
                    </a:cxn>
                    <a:cxn ang="0">
                      <a:pos x="47" y="125"/>
                    </a:cxn>
                    <a:cxn ang="0">
                      <a:pos x="34" y="124"/>
                    </a:cxn>
                    <a:cxn ang="0">
                      <a:pos x="23" y="120"/>
                    </a:cxn>
                    <a:cxn ang="0">
                      <a:pos x="14" y="114"/>
                    </a:cxn>
                    <a:cxn ang="0">
                      <a:pos x="6" y="105"/>
                    </a:cxn>
                    <a:cxn ang="0">
                      <a:pos x="1" y="94"/>
                    </a:cxn>
                    <a:cxn ang="0">
                      <a:pos x="0" y="82"/>
                    </a:cxn>
                    <a:cxn ang="0">
                      <a:pos x="15" y="82"/>
                    </a:cxn>
                    <a:cxn ang="0">
                      <a:pos x="16" y="91"/>
                    </a:cxn>
                    <a:cxn ang="0">
                      <a:pos x="19" y="98"/>
                    </a:cxn>
                    <a:cxn ang="0">
                      <a:pos x="23" y="104"/>
                    </a:cxn>
                    <a:cxn ang="0">
                      <a:pos x="30" y="108"/>
                    </a:cxn>
                    <a:cxn ang="0">
                      <a:pos x="37" y="111"/>
                    </a:cxn>
                    <a:cxn ang="0">
                      <a:pos x="45" y="112"/>
                    </a:cxn>
                    <a:cxn ang="0">
                      <a:pos x="56" y="111"/>
                    </a:cxn>
                    <a:cxn ang="0">
                      <a:pos x="66" y="107"/>
                    </a:cxn>
                    <a:cxn ang="0">
                      <a:pos x="72" y="102"/>
                    </a:cxn>
                    <a:cxn ang="0">
                      <a:pos x="76" y="97"/>
                    </a:cxn>
                    <a:cxn ang="0">
                      <a:pos x="77" y="90"/>
                    </a:cxn>
                    <a:cxn ang="0">
                      <a:pos x="75" y="82"/>
                    </a:cxn>
                    <a:cxn ang="0">
                      <a:pos x="68" y="77"/>
                    </a:cxn>
                    <a:cxn ang="0">
                      <a:pos x="58" y="72"/>
                    </a:cxn>
                    <a:cxn ang="0">
                      <a:pos x="23" y="62"/>
                    </a:cxn>
                    <a:cxn ang="0">
                      <a:pos x="13" y="54"/>
                    </a:cxn>
                    <a:cxn ang="0">
                      <a:pos x="6" y="46"/>
                    </a:cxn>
                    <a:cxn ang="0">
                      <a:pos x="4" y="35"/>
                    </a:cxn>
                    <a:cxn ang="0">
                      <a:pos x="5" y="24"/>
                    </a:cxn>
                    <a:cxn ang="0">
                      <a:pos x="10" y="16"/>
                    </a:cxn>
                    <a:cxn ang="0">
                      <a:pos x="17" y="9"/>
                    </a:cxn>
                    <a:cxn ang="0">
                      <a:pos x="25" y="3"/>
                    </a:cxn>
                    <a:cxn ang="0">
                      <a:pos x="35" y="1"/>
                    </a:cxn>
                    <a:cxn ang="0">
                      <a:pos x="45" y="0"/>
                    </a:cxn>
                  </a:cxnLst>
                  <a:rect l="0" t="0" r="r" b="b"/>
                  <a:pathLst>
                    <a:path w="93" h="125">
                      <a:moveTo>
                        <a:pt x="45" y="0"/>
                      </a:moveTo>
                      <a:lnTo>
                        <a:pt x="57" y="1"/>
                      </a:lnTo>
                      <a:lnTo>
                        <a:pt x="68" y="4"/>
                      </a:lnTo>
                      <a:lnTo>
                        <a:pt x="76" y="10"/>
                      </a:lnTo>
                      <a:lnTo>
                        <a:pt x="83" y="17"/>
                      </a:lnTo>
                      <a:lnTo>
                        <a:pt x="88" y="27"/>
                      </a:lnTo>
                      <a:lnTo>
                        <a:pt x="89" y="37"/>
                      </a:lnTo>
                      <a:lnTo>
                        <a:pt x="73" y="37"/>
                      </a:lnTo>
                      <a:lnTo>
                        <a:pt x="72" y="28"/>
                      </a:lnTo>
                      <a:lnTo>
                        <a:pt x="66" y="19"/>
                      </a:lnTo>
                      <a:lnTo>
                        <a:pt x="58" y="14"/>
                      </a:lnTo>
                      <a:lnTo>
                        <a:pt x="46" y="12"/>
                      </a:lnTo>
                      <a:lnTo>
                        <a:pt x="37" y="14"/>
                      </a:lnTo>
                      <a:lnTo>
                        <a:pt x="28" y="17"/>
                      </a:lnTo>
                      <a:lnTo>
                        <a:pt x="23" y="22"/>
                      </a:lnTo>
                      <a:lnTo>
                        <a:pt x="20" y="27"/>
                      </a:lnTo>
                      <a:lnTo>
                        <a:pt x="19" y="32"/>
                      </a:lnTo>
                      <a:lnTo>
                        <a:pt x="22" y="40"/>
                      </a:lnTo>
                      <a:lnTo>
                        <a:pt x="28" y="45"/>
                      </a:lnTo>
                      <a:lnTo>
                        <a:pt x="38" y="50"/>
                      </a:lnTo>
                      <a:lnTo>
                        <a:pt x="73" y="60"/>
                      </a:lnTo>
                      <a:lnTo>
                        <a:pt x="82" y="65"/>
                      </a:lnTo>
                      <a:lnTo>
                        <a:pt x="88" y="72"/>
                      </a:lnTo>
                      <a:lnTo>
                        <a:pt x="91" y="79"/>
                      </a:lnTo>
                      <a:lnTo>
                        <a:pt x="93" y="88"/>
                      </a:lnTo>
                      <a:lnTo>
                        <a:pt x="91" y="99"/>
                      </a:lnTo>
                      <a:lnTo>
                        <a:pt x="86" y="108"/>
                      </a:lnTo>
                      <a:lnTo>
                        <a:pt x="78" y="116"/>
                      </a:lnTo>
                      <a:lnTo>
                        <a:pt x="68" y="121"/>
                      </a:lnTo>
                      <a:lnTo>
                        <a:pt x="59" y="124"/>
                      </a:lnTo>
                      <a:lnTo>
                        <a:pt x="47" y="125"/>
                      </a:lnTo>
                      <a:lnTo>
                        <a:pt x="34" y="124"/>
                      </a:lnTo>
                      <a:lnTo>
                        <a:pt x="23" y="120"/>
                      </a:lnTo>
                      <a:lnTo>
                        <a:pt x="14" y="114"/>
                      </a:lnTo>
                      <a:lnTo>
                        <a:pt x="6" y="105"/>
                      </a:lnTo>
                      <a:lnTo>
                        <a:pt x="1" y="94"/>
                      </a:lnTo>
                      <a:lnTo>
                        <a:pt x="0" y="82"/>
                      </a:lnTo>
                      <a:lnTo>
                        <a:pt x="15" y="82"/>
                      </a:lnTo>
                      <a:lnTo>
                        <a:pt x="16" y="91"/>
                      </a:lnTo>
                      <a:lnTo>
                        <a:pt x="19" y="98"/>
                      </a:lnTo>
                      <a:lnTo>
                        <a:pt x="23" y="104"/>
                      </a:lnTo>
                      <a:lnTo>
                        <a:pt x="30" y="108"/>
                      </a:lnTo>
                      <a:lnTo>
                        <a:pt x="37" y="111"/>
                      </a:lnTo>
                      <a:lnTo>
                        <a:pt x="45" y="112"/>
                      </a:lnTo>
                      <a:lnTo>
                        <a:pt x="56" y="111"/>
                      </a:lnTo>
                      <a:lnTo>
                        <a:pt x="66" y="107"/>
                      </a:lnTo>
                      <a:lnTo>
                        <a:pt x="72" y="102"/>
                      </a:lnTo>
                      <a:lnTo>
                        <a:pt x="76" y="97"/>
                      </a:lnTo>
                      <a:lnTo>
                        <a:pt x="77" y="90"/>
                      </a:lnTo>
                      <a:lnTo>
                        <a:pt x="75" y="82"/>
                      </a:lnTo>
                      <a:lnTo>
                        <a:pt x="68" y="77"/>
                      </a:lnTo>
                      <a:lnTo>
                        <a:pt x="58" y="72"/>
                      </a:lnTo>
                      <a:lnTo>
                        <a:pt x="23" y="62"/>
                      </a:lnTo>
                      <a:lnTo>
                        <a:pt x="13" y="54"/>
                      </a:lnTo>
                      <a:lnTo>
                        <a:pt x="6" y="46"/>
                      </a:lnTo>
                      <a:lnTo>
                        <a:pt x="4" y="35"/>
                      </a:lnTo>
                      <a:lnTo>
                        <a:pt x="5" y="24"/>
                      </a:lnTo>
                      <a:lnTo>
                        <a:pt x="10" y="16"/>
                      </a:lnTo>
                      <a:lnTo>
                        <a:pt x="17" y="9"/>
                      </a:lnTo>
                      <a:lnTo>
                        <a:pt x="25" y="3"/>
                      </a:lnTo>
                      <a:lnTo>
                        <a:pt x="35" y="1"/>
                      </a:lnTo>
                      <a:lnTo>
                        <a:pt x="45"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noProof="1"/>
                </a:p>
              </p:txBody>
            </p:sp>
            <p:sp>
              <p:nvSpPr>
                <p:cNvPr id="125" name="Freeform 40"/>
                <p:cNvSpPr>
                  <a:spLocks/>
                </p:cNvSpPr>
                <p:nvPr/>
              </p:nvSpPr>
              <p:spPr bwMode="gray">
                <a:xfrm>
                  <a:off x="5641381" y="3198278"/>
                  <a:ext cx="174396" cy="139282"/>
                </a:xfrm>
                <a:custGeom>
                  <a:avLst/>
                  <a:gdLst/>
                  <a:ahLst/>
                  <a:cxnLst>
                    <a:cxn ang="0">
                      <a:pos x="0" y="0"/>
                    </a:cxn>
                    <a:cxn ang="0">
                      <a:pos x="16" y="0"/>
                    </a:cxn>
                    <a:cxn ang="0">
                      <a:pos x="40" y="95"/>
                    </a:cxn>
                    <a:cxn ang="0">
                      <a:pos x="66" y="0"/>
                    </a:cxn>
                    <a:cxn ang="0">
                      <a:pos x="83" y="0"/>
                    </a:cxn>
                    <a:cxn ang="0">
                      <a:pos x="108" y="94"/>
                    </a:cxn>
                    <a:cxn ang="0">
                      <a:pos x="134" y="0"/>
                    </a:cxn>
                    <a:cxn ang="0">
                      <a:pos x="149" y="0"/>
                    </a:cxn>
                    <a:cxn ang="0">
                      <a:pos x="117" y="119"/>
                    </a:cxn>
                    <a:cxn ang="0">
                      <a:pos x="101" y="119"/>
                    </a:cxn>
                    <a:cxn ang="0">
                      <a:pos x="74" y="21"/>
                    </a:cxn>
                    <a:cxn ang="0">
                      <a:pos x="48" y="119"/>
                    </a:cxn>
                    <a:cxn ang="0">
                      <a:pos x="31" y="119"/>
                    </a:cxn>
                    <a:cxn ang="0">
                      <a:pos x="0" y="0"/>
                    </a:cxn>
                  </a:cxnLst>
                  <a:rect l="0" t="0" r="r" b="b"/>
                  <a:pathLst>
                    <a:path w="149" h="119">
                      <a:moveTo>
                        <a:pt x="0" y="0"/>
                      </a:moveTo>
                      <a:lnTo>
                        <a:pt x="16" y="0"/>
                      </a:lnTo>
                      <a:lnTo>
                        <a:pt x="40" y="95"/>
                      </a:lnTo>
                      <a:lnTo>
                        <a:pt x="66" y="0"/>
                      </a:lnTo>
                      <a:lnTo>
                        <a:pt x="83" y="0"/>
                      </a:lnTo>
                      <a:lnTo>
                        <a:pt x="108" y="94"/>
                      </a:lnTo>
                      <a:lnTo>
                        <a:pt x="134" y="0"/>
                      </a:lnTo>
                      <a:lnTo>
                        <a:pt x="149" y="0"/>
                      </a:lnTo>
                      <a:lnTo>
                        <a:pt x="117" y="119"/>
                      </a:lnTo>
                      <a:lnTo>
                        <a:pt x="101" y="119"/>
                      </a:lnTo>
                      <a:lnTo>
                        <a:pt x="74" y="21"/>
                      </a:lnTo>
                      <a:lnTo>
                        <a:pt x="48" y="119"/>
                      </a:lnTo>
                      <a:lnTo>
                        <a:pt x="31" y="119"/>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noProof="1"/>
                </a:p>
              </p:txBody>
            </p:sp>
            <p:sp>
              <p:nvSpPr>
                <p:cNvPr id="126" name="Freeform 41"/>
                <p:cNvSpPr>
                  <a:spLocks/>
                </p:cNvSpPr>
                <p:nvPr/>
              </p:nvSpPr>
              <p:spPr bwMode="gray">
                <a:xfrm>
                  <a:off x="7633466" y="3198278"/>
                  <a:ext cx="101828" cy="139282"/>
                </a:xfrm>
                <a:custGeom>
                  <a:avLst/>
                  <a:gdLst/>
                  <a:ahLst/>
                  <a:cxnLst>
                    <a:cxn ang="0">
                      <a:pos x="0" y="0"/>
                    </a:cxn>
                    <a:cxn ang="0">
                      <a:pos x="86" y="0"/>
                    </a:cxn>
                    <a:cxn ang="0">
                      <a:pos x="86" y="14"/>
                    </a:cxn>
                    <a:cxn ang="0">
                      <a:pos x="16" y="14"/>
                    </a:cxn>
                    <a:cxn ang="0">
                      <a:pos x="16" y="50"/>
                    </a:cxn>
                    <a:cxn ang="0">
                      <a:pos x="80" y="50"/>
                    </a:cxn>
                    <a:cxn ang="0">
                      <a:pos x="80" y="64"/>
                    </a:cxn>
                    <a:cxn ang="0">
                      <a:pos x="16" y="64"/>
                    </a:cxn>
                    <a:cxn ang="0">
                      <a:pos x="16" y="105"/>
                    </a:cxn>
                    <a:cxn ang="0">
                      <a:pos x="87" y="105"/>
                    </a:cxn>
                    <a:cxn ang="0">
                      <a:pos x="87" y="119"/>
                    </a:cxn>
                    <a:cxn ang="0">
                      <a:pos x="0" y="119"/>
                    </a:cxn>
                    <a:cxn ang="0">
                      <a:pos x="0" y="0"/>
                    </a:cxn>
                  </a:cxnLst>
                  <a:rect l="0" t="0" r="r" b="b"/>
                  <a:pathLst>
                    <a:path w="87" h="119">
                      <a:moveTo>
                        <a:pt x="0" y="0"/>
                      </a:moveTo>
                      <a:lnTo>
                        <a:pt x="86" y="0"/>
                      </a:lnTo>
                      <a:lnTo>
                        <a:pt x="86" y="14"/>
                      </a:lnTo>
                      <a:lnTo>
                        <a:pt x="16" y="14"/>
                      </a:lnTo>
                      <a:lnTo>
                        <a:pt x="16" y="50"/>
                      </a:lnTo>
                      <a:lnTo>
                        <a:pt x="80" y="50"/>
                      </a:lnTo>
                      <a:lnTo>
                        <a:pt x="80" y="64"/>
                      </a:lnTo>
                      <a:lnTo>
                        <a:pt x="16" y="64"/>
                      </a:lnTo>
                      <a:lnTo>
                        <a:pt x="16" y="105"/>
                      </a:lnTo>
                      <a:lnTo>
                        <a:pt x="87" y="105"/>
                      </a:lnTo>
                      <a:lnTo>
                        <a:pt x="87" y="119"/>
                      </a:lnTo>
                      <a:lnTo>
                        <a:pt x="0" y="119"/>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noProof="1"/>
                </a:p>
              </p:txBody>
            </p:sp>
            <p:sp>
              <p:nvSpPr>
                <p:cNvPr id="127" name="Freeform 42"/>
                <p:cNvSpPr>
                  <a:spLocks noEditPoints="1"/>
                </p:cNvSpPr>
                <p:nvPr/>
              </p:nvSpPr>
              <p:spPr bwMode="gray">
                <a:xfrm>
                  <a:off x="6021774" y="2599014"/>
                  <a:ext cx="210679" cy="98317"/>
                </a:xfrm>
                <a:custGeom>
                  <a:avLst/>
                  <a:gdLst/>
                  <a:ahLst/>
                  <a:cxnLst>
                    <a:cxn ang="0">
                      <a:pos x="75" y="0"/>
                    </a:cxn>
                    <a:cxn ang="0">
                      <a:pos x="86" y="0"/>
                    </a:cxn>
                    <a:cxn ang="0">
                      <a:pos x="104" y="67"/>
                    </a:cxn>
                    <a:cxn ang="0">
                      <a:pos x="122" y="0"/>
                    </a:cxn>
                    <a:cxn ang="0">
                      <a:pos x="133" y="0"/>
                    </a:cxn>
                    <a:cxn ang="0">
                      <a:pos x="151" y="67"/>
                    </a:cxn>
                    <a:cxn ang="0">
                      <a:pos x="169" y="0"/>
                    </a:cxn>
                    <a:cxn ang="0">
                      <a:pos x="180" y="0"/>
                    </a:cxn>
                    <a:cxn ang="0">
                      <a:pos x="158" y="84"/>
                    </a:cxn>
                    <a:cxn ang="0">
                      <a:pos x="146" y="84"/>
                    </a:cxn>
                    <a:cxn ang="0">
                      <a:pos x="127" y="15"/>
                    </a:cxn>
                    <a:cxn ang="0">
                      <a:pos x="109" y="84"/>
                    </a:cxn>
                    <a:cxn ang="0">
                      <a:pos x="97" y="84"/>
                    </a:cxn>
                    <a:cxn ang="0">
                      <a:pos x="75" y="0"/>
                    </a:cxn>
                    <a:cxn ang="0">
                      <a:pos x="0" y="0"/>
                    </a:cxn>
                    <a:cxn ang="0">
                      <a:pos x="12" y="0"/>
                    </a:cxn>
                    <a:cxn ang="0">
                      <a:pos x="55" y="68"/>
                    </a:cxn>
                    <a:cxn ang="0">
                      <a:pos x="55" y="0"/>
                    </a:cxn>
                    <a:cxn ang="0">
                      <a:pos x="66" y="0"/>
                    </a:cxn>
                    <a:cxn ang="0">
                      <a:pos x="66" y="84"/>
                    </a:cxn>
                    <a:cxn ang="0">
                      <a:pos x="54" y="84"/>
                    </a:cxn>
                    <a:cxn ang="0">
                      <a:pos x="10" y="16"/>
                    </a:cxn>
                    <a:cxn ang="0">
                      <a:pos x="10" y="84"/>
                    </a:cxn>
                    <a:cxn ang="0">
                      <a:pos x="0" y="84"/>
                    </a:cxn>
                    <a:cxn ang="0">
                      <a:pos x="0" y="0"/>
                    </a:cxn>
                  </a:cxnLst>
                  <a:rect l="0" t="0" r="r" b="b"/>
                  <a:pathLst>
                    <a:path w="180" h="84">
                      <a:moveTo>
                        <a:pt x="75" y="0"/>
                      </a:moveTo>
                      <a:lnTo>
                        <a:pt x="86" y="0"/>
                      </a:lnTo>
                      <a:lnTo>
                        <a:pt x="104" y="67"/>
                      </a:lnTo>
                      <a:lnTo>
                        <a:pt x="122" y="0"/>
                      </a:lnTo>
                      <a:lnTo>
                        <a:pt x="133" y="0"/>
                      </a:lnTo>
                      <a:lnTo>
                        <a:pt x="151" y="67"/>
                      </a:lnTo>
                      <a:lnTo>
                        <a:pt x="169" y="0"/>
                      </a:lnTo>
                      <a:lnTo>
                        <a:pt x="180" y="0"/>
                      </a:lnTo>
                      <a:lnTo>
                        <a:pt x="158" y="84"/>
                      </a:lnTo>
                      <a:lnTo>
                        <a:pt x="146" y="84"/>
                      </a:lnTo>
                      <a:lnTo>
                        <a:pt x="127" y="15"/>
                      </a:lnTo>
                      <a:lnTo>
                        <a:pt x="109" y="84"/>
                      </a:lnTo>
                      <a:lnTo>
                        <a:pt x="97" y="84"/>
                      </a:lnTo>
                      <a:lnTo>
                        <a:pt x="75" y="0"/>
                      </a:lnTo>
                      <a:close/>
                      <a:moveTo>
                        <a:pt x="0" y="0"/>
                      </a:moveTo>
                      <a:lnTo>
                        <a:pt x="12" y="0"/>
                      </a:lnTo>
                      <a:lnTo>
                        <a:pt x="55" y="68"/>
                      </a:lnTo>
                      <a:lnTo>
                        <a:pt x="55" y="0"/>
                      </a:lnTo>
                      <a:lnTo>
                        <a:pt x="66" y="0"/>
                      </a:lnTo>
                      <a:lnTo>
                        <a:pt x="66" y="84"/>
                      </a:lnTo>
                      <a:lnTo>
                        <a:pt x="54" y="84"/>
                      </a:lnTo>
                      <a:lnTo>
                        <a:pt x="10" y="16"/>
                      </a:lnTo>
                      <a:lnTo>
                        <a:pt x="10" y="84"/>
                      </a:lnTo>
                      <a:lnTo>
                        <a:pt x="0" y="84"/>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noProof="1"/>
                </a:p>
              </p:txBody>
            </p:sp>
            <p:sp>
              <p:nvSpPr>
                <p:cNvPr id="128" name="Freeform 43"/>
                <p:cNvSpPr>
                  <a:spLocks noEditPoints="1"/>
                </p:cNvSpPr>
                <p:nvPr/>
              </p:nvSpPr>
              <p:spPr bwMode="gray">
                <a:xfrm>
                  <a:off x="7187529" y="3856064"/>
                  <a:ext cx="156839" cy="104169"/>
                </a:xfrm>
                <a:custGeom>
                  <a:avLst/>
                  <a:gdLst/>
                  <a:ahLst/>
                  <a:cxnLst>
                    <a:cxn ang="0">
                      <a:pos x="133" y="3"/>
                    </a:cxn>
                    <a:cxn ang="0">
                      <a:pos x="85" y="13"/>
                    </a:cxn>
                    <a:cxn ang="0">
                      <a:pos x="129" y="39"/>
                    </a:cxn>
                    <a:cxn ang="0">
                      <a:pos x="85" y="48"/>
                    </a:cxn>
                    <a:cxn ang="0">
                      <a:pos x="134" y="76"/>
                    </a:cxn>
                    <a:cxn ang="0">
                      <a:pos x="74" y="87"/>
                    </a:cxn>
                    <a:cxn ang="0">
                      <a:pos x="32" y="0"/>
                    </a:cxn>
                    <a:cxn ang="0">
                      <a:pos x="53" y="8"/>
                    </a:cxn>
                    <a:cxn ang="0">
                      <a:pos x="61" y="20"/>
                    </a:cxn>
                    <a:cxn ang="0">
                      <a:pos x="52" y="27"/>
                    </a:cxn>
                    <a:cxn ang="0">
                      <a:pos x="50" y="20"/>
                    </a:cxn>
                    <a:cxn ang="0">
                      <a:pos x="47" y="14"/>
                    </a:cxn>
                    <a:cxn ang="0">
                      <a:pos x="33" y="9"/>
                    </a:cxn>
                    <a:cxn ang="0">
                      <a:pos x="24" y="11"/>
                    </a:cxn>
                    <a:cxn ang="0">
                      <a:pos x="17" y="15"/>
                    </a:cxn>
                    <a:cxn ang="0">
                      <a:pos x="14" y="21"/>
                    </a:cxn>
                    <a:cxn ang="0">
                      <a:pos x="15" y="29"/>
                    </a:cxn>
                    <a:cxn ang="0">
                      <a:pos x="27" y="36"/>
                    </a:cxn>
                    <a:cxn ang="0">
                      <a:pos x="59" y="48"/>
                    </a:cxn>
                    <a:cxn ang="0">
                      <a:pos x="65" y="62"/>
                    </a:cxn>
                    <a:cxn ang="0">
                      <a:pos x="61" y="76"/>
                    </a:cxn>
                    <a:cxn ang="0">
                      <a:pos x="44" y="87"/>
                    </a:cxn>
                    <a:cxn ang="0">
                      <a:pos x="20" y="87"/>
                    </a:cxn>
                    <a:cxn ang="0">
                      <a:pos x="4" y="75"/>
                    </a:cxn>
                    <a:cxn ang="0">
                      <a:pos x="0" y="59"/>
                    </a:cxn>
                    <a:cxn ang="0">
                      <a:pos x="12" y="67"/>
                    </a:cxn>
                    <a:cxn ang="0">
                      <a:pos x="23" y="78"/>
                    </a:cxn>
                    <a:cxn ang="0">
                      <a:pos x="39" y="79"/>
                    </a:cxn>
                    <a:cxn ang="0">
                      <a:pos x="49" y="74"/>
                    </a:cxn>
                    <a:cxn ang="0">
                      <a:pos x="53" y="67"/>
                    </a:cxn>
                    <a:cxn ang="0">
                      <a:pos x="52" y="59"/>
                    </a:cxn>
                    <a:cxn ang="0">
                      <a:pos x="40" y="51"/>
                    </a:cxn>
                    <a:cxn ang="0">
                      <a:pos x="9" y="40"/>
                    </a:cxn>
                    <a:cxn ang="0">
                      <a:pos x="3" y="26"/>
                    </a:cxn>
                    <a:cxn ang="0">
                      <a:pos x="7" y="12"/>
                    </a:cxn>
                    <a:cxn ang="0">
                      <a:pos x="21" y="2"/>
                    </a:cxn>
                  </a:cxnLst>
                  <a:rect l="0" t="0" r="r" b="b"/>
                  <a:pathLst>
                    <a:path w="134" h="89">
                      <a:moveTo>
                        <a:pt x="74" y="3"/>
                      </a:moveTo>
                      <a:lnTo>
                        <a:pt x="133" y="3"/>
                      </a:lnTo>
                      <a:lnTo>
                        <a:pt x="133" y="13"/>
                      </a:lnTo>
                      <a:lnTo>
                        <a:pt x="85" y="13"/>
                      </a:lnTo>
                      <a:lnTo>
                        <a:pt x="85" y="39"/>
                      </a:lnTo>
                      <a:lnTo>
                        <a:pt x="129" y="39"/>
                      </a:lnTo>
                      <a:lnTo>
                        <a:pt x="129" y="48"/>
                      </a:lnTo>
                      <a:lnTo>
                        <a:pt x="85" y="48"/>
                      </a:lnTo>
                      <a:lnTo>
                        <a:pt x="85" y="76"/>
                      </a:lnTo>
                      <a:lnTo>
                        <a:pt x="134" y="76"/>
                      </a:lnTo>
                      <a:lnTo>
                        <a:pt x="134" y="87"/>
                      </a:lnTo>
                      <a:lnTo>
                        <a:pt x="74" y="87"/>
                      </a:lnTo>
                      <a:lnTo>
                        <a:pt x="74" y="3"/>
                      </a:lnTo>
                      <a:close/>
                      <a:moveTo>
                        <a:pt x="32" y="0"/>
                      </a:moveTo>
                      <a:lnTo>
                        <a:pt x="43" y="3"/>
                      </a:lnTo>
                      <a:lnTo>
                        <a:pt x="53" y="8"/>
                      </a:lnTo>
                      <a:lnTo>
                        <a:pt x="58" y="13"/>
                      </a:lnTo>
                      <a:lnTo>
                        <a:pt x="61" y="20"/>
                      </a:lnTo>
                      <a:lnTo>
                        <a:pt x="62" y="27"/>
                      </a:lnTo>
                      <a:lnTo>
                        <a:pt x="52" y="27"/>
                      </a:lnTo>
                      <a:lnTo>
                        <a:pt x="52" y="23"/>
                      </a:lnTo>
                      <a:lnTo>
                        <a:pt x="50" y="20"/>
                      </a:lnTo>
                      <a:lnTo>
                        <a:pt x="48" y="18"/>
                      </a:lnTo>
                      <a:lnTo>
                        <a:pt x="47" y="14"/>
                      </a:lnTo>
                      <a:lnTo>
                        <a:pt x="40" y="11"/>
                      </a:lnTo>
                      <a:lnTo>
                        <a:pt x="33" y="9"/>
                      </a:lnTo>
                      <a:lnTo>
                        <a:pt x="28" y="10"/>
                      </a:lnTo>
                      <a:lnTo>
                        <a:pt x="24" y="11"/>
                      </a:lnTo>
                      <a:lnTo>
                        <a:pt x="20" y="13"/>
                      </a:lnTo>
                      <a:lnTo>
                        <a:pt x="17" y="15"/>
                      </a:lnTo>
                      <a:lnTo>
                        <a:pt x="15" y="18"/>
                      </a:lnTo>
                      <a:lnTo>
                        <a:pt x="14" y="21"/>
                      </a:lnTo>
                      <a:lnTo>
                        <a:pt x="14" y="24"/>
                      </a:lnTo>
                      <a:lnTo>
                        <a:pt x="15" y="29"/>
                      </a:lnTo>
                      <a:lnTo>
                        <a:pt x="20" y="33"/>
                      </a:lnTo>
                      <a:lnTo>
                        <a:pt x="27" y="36"/>
                      </a:lnTo>
                      <a:lnTo>
                        <a:pt x="52" y="43"/>
                      </a:lnTo>
                      <a:lnTo>
                        <a:pt x="59" y="48"/>
                      </a:lnTo>
                      <a:lnTo>
                        <a:pt x="64" y="54"/>
                      </a:lnTo>
                      <a:lnTo>
                        <a:pt x="65" y="62"/>
                      </a:lnTo>
                      <a:lnTo>
                        <a:pt x="64" y="70"/>
                      </a:lnTo>
                      <a:lnTo>
                        <a:pt x="61" y="76"/>
                      </a:lnTo>
                      <a:lnTo>
                        <a:pt x="55" y="82"/>
                      </a:lnTo>
                      <a:lnTo>
                        <a:pt x="44" y="87"/>
                      </a:lnTo>
                      <a:lnTo>
                        <a:pt x="33" y="89"/>
                      </a:lnTo>
                      <a:lnTo>
                        <a:pt x="20" y="87"/>
                      </a:lnTo>
                      <a:lnTo>
                        <a:pt x="10" y="81"/>
                      </a:lnTo>
                      <a:lnTo>
                        <a:pt x="4" y="75"/>
                      </a:lnTo>
                      <a:lnTo>
                        <a:pt x="1" y="67"/>
                      </a:lnTo>
                      <a:lnTo>
                        <a:pt x="0" y="59"/>
                      </a:lnTo>
                      <a:lnTo>
                        <a:pt x="11" y="59"/>
                      </a:lnTo>
                      <a:lnTo>
                        <a:pt x="12" y="67"/>
                      </a:lnTo>
                      <a:lnTo>
                        <a:pt x="16" y="74"/>
                      </a:lnTo>
                      <a:lnTo>
                        <a:pt x="23" y="78"/>
                      </a:lnTo>
                      <a:lnTo>
                        <a:pt x="32" y="80"/>
                      </a:lnTo>
                      <a:lnTo>
                        <a:pt x="39" y="79"/>
                      </a:lnTo>
                      <a:lnTo>
                        <a:pt x="46" y="76"/>
                      </a:lnTo>
                      <a:lnTo>
                        <a:pt x="49" y="74"/>
                      </a:lnTo>
                      <a:lnTo>
                        <a:pt x="52" y="71"/>
                      </a:lnTo>
                      <a:lnTo>
                        <a:pt x="53" y="67"/>
                      </a:lnTo>
                      <a:lnTo>
                        <a:pt x="54" y="64"/>
                      </a:lnTo>
                      <a:lnTo>
                        <a:pt x="52" y="59"/>
                      </a:lnTo>
                      <a:lnTo>
                        <a:pt x="48" y="54"/>
                      </a:lnTo>
                      <a:lnTo>
                        <a:pt x="40" y="51"/>
                      </a:lnTo>
                      <a:lnTo>
                        <a:pt x="16" y="44"/>
                      </a:lnTo>
                      <a:lnTo>
                        <a:pt x="9" y="40"/>
                      </a:lnTo>
                      <a:lnTo>
                        <a:pt x="4" y="33"/>
                      </a:lnTo>
                      <a:lnTo>
                        <a:pt x="3" y="26"/>
                      </a:lnTo>
                      <a:lnTo>
                        <a:pt x="4" y="18"/>
                      </a:lnTo>
                      <a:lnTo>
                        <a:pt x="7" y="12"/>
                      </a:lnTo>
                      <a:lnTo>
                        <a:pt x="12" y="7"/>
                      </a:lnTo>
                      <a:lnTo>
                        <a:pt x="21" y="2"/>
                      </a:lnTo>
                      <a:lnTo>
                        <a:pt x="32"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noProof="1"/>
                </a:p>
              </p:txBody>
            </p:sp>
            <p:sp>
              <p:nvSpPr>
                <p:cNvPr id="129" name="Freeform 44"/>
                <p:cNvSpPr>
                  <a:spLocks noEditPoints="1"/>
                </p:cNvSpPr>
                <p:nvPr/>
              </p:nvSpPr>
              <p:spPr bwMode="gray">
                <a:xfrm>
                  <a:off x="6021774" y="3856064"/>
                  <a:ext cx="200145" cy="104169"/>
                </a:xfrm>
                <a:custGeom>
                  <a:avLst/>
                  <a:gdLst/>
                  <a:ahLst/>
                  <a:cxnLst>
                    <a:cxn ang="0">
                      <a:pos x="11" y="3"/>
                    </a:cxn>
                    <a:cxn ang="0">
                      <a:pos x="46" y="3"/>
                    </a:cxn>
                    <a:cxn ang="0">
                      <a:pos x="76" y="70"/>
                    </a:cxn>
                    <a:cxn ang="0">
                      <a:pos x="104" y="3"/>
                    </a:cxn>
                    <a:cxn ang="0">
                      <a:pos x="71" y="87"/>
                    </a:cxn>
                    <a:cxn ang="0">
                      <a:pos x="33" y="87"/>
                    </a:cxn>
                    <a:cxn ang="0">
                      <a:pos x="0" y="3"/>
                    </a:cxn>
                    <a:cxn ang="0">
                      <a:pos x="150" y="3"/>
                    </a:cxn>
                    <a:cxn ang="0">
                      <a:pos x="165" y="13"/>
                    </a:cxn>
                    <a:cxn ang="0">
                      <a:pos x="169" y="27"/>
                    </a:cxn>
                    <a:cxn ang="0">
                      <a:pos x="158" y="23"/>
                    </a:cxn>
                    <a:cxn ang="0">
                      <a:pos x="155" y="18"/>
                    </a:cxn>
                    <a:cxn ang="0">
                      <a:pos x="147" y="11"/>
                    </a:cxn>
                    <a:cxn ang="0">
                      <a:pos x="135" y="10"/>
                    </a:cxn>
                    <a:cxn ang="0">
                      <a:pos x="127" y="13"/>
                    </a:cxn>
                    <a:cxn ang="0">
                      <a:pos x="122" y="18"/>
                    </a:cxn>
                    <a:cxn ang="0">
                      <a:pos x="120" y="24"/>
                    </a:cxn>
                    <a:cxn ang="0">
                      <a:pos x="126" y="33"/>
                    </a:cxn>
                    <a:cxn ang="0">
                      <a:pos x="158" y="43"/>
                    </a:cxn>
                    <a:cxn ang="0">
                      <a:pos x="170" y="54"/>
                    </a:cxn>
                    <a:cxn ang="0">
                      <a:pos x="171" y="70"/>
                    </a:cxn>
                    <a:cxn ang="0">
                      <a:pos x="162" y="82"/>
                    </a:cxn>
                    <a:cxn ang="0">
                      <a:pos x="140" y="89"/>
                    </a:cxn>
                    <a:cxn ang="0">
                      <a:pos x="116" y="81"/>
                    </a:cxn>
                    <a:cxn ang="0">
                      <a:pos x="108" y="67"/>
                    </a:cxn>
                    <a:cxn ang="0">
                      <a:pos x="118" y="59"/>
                    </a:cxn>
                    <a:cxn ang="0">
                      <a:pos x="123" y="74"/>
                    </a:cxn>
                    <a:cxn ang="0">
                      <a:pos x="139" y="80"/>
                    </a:cxn>
                    <a:cxn ang="0">
                      <a:pos x="153" y="76"/>
                    </a:cxn>
                    <a:cxn ang="0">
                      <a:pos x="158" y="71"/>
                    </a:cxn>
                    <a:cxn ang="0">
                      <a:pos x="160" y="64"/>
                    </a:cxn>
                    <a:cxn ang="0">
                      <a:pos x="154" y="54"/>
                    </a:cxn>
                    <a:cxn ang="0">
                      <a:pos x="122" y="44"/>
                    </a:cxn>
                    <a:cxn ang="0">
                      <a:pos x="111" y="33"/>
                    </a:cxn>
                    <a:cxn ang="0">
                      <a:pos x="110" y="18"/>
                    </a:cxn>
                    <a:cxn ang="0">
                      <a:pos x="118" y="7"/>
                    </a:cxn>
                    <a:cxn ang="0">
                      <a:pos x="139" y="0"/>
                    </a:cxn>
                  </a:cxnLst>
                  <a:rect l="0" t="0" r="r" b="b"/>
                  <a:pathLst>
                    <a:path w="171" h="89">
                      <a:moveTo>
                        <a:pt x="0" y="3"/>
                      </a:moveTo>
                      <a:lnTo>
                        <a:pt x="11" y="3"/>
                      </a:lnTo>
                      <a:lnTo>
                        <a:pt x="28" y="70"/>
                      </a:lnTo>
                      <a:lnTo>
                        <a:pt x="46" y="3"/>
                      </a:lnTo>
                      <a:lnTo>
                        <a:pt x="58" y="3"/>
                      </a:lnTo>
                      <a:lnTo>
                        <a:pt x="76" y="70"/>
                      </a:lnTo>
                      <a:lnTo>
                        <a:pt x="94" y="3"/>
                      </a:lnTo>
                      <a:lnTo>
                        <a:pt x="104" y="3"/>
                      </a:lnTo>
                      <a:lnTo>
                        <a:pt x="82" y="87"/>
                      </a:lnTo>
                      <a:lnTo>
                        <a:pt x="71" y="87"/>
                      </a:lnTo>
                      <a:lnTo>
                        <a:pt x="51" y="18"/>
                      </a:lnTo>
                      <a:lnTo>
                        <a:pt x="33" y="87"/>
                      </a:lnTo>
                      <a:lnTo>
                        <a:pt x="22" y="87"/>
                      </a:lnTo>
                      <a:lnTo>
                        <a:pt x="0" y="3"/>
                      </a:lnTo>
                      <a:close/>
                      <a:moveTo>
                        <a:pt x="139" y="0"/>
                      </a:moveTo>
                      <a:lnTo>
                        <a:pt x="150" y="3"/>
                      </a:lnTo>
                      <a:lnTo>
                        <a:pt x="160" y="8"/>
                      </a:lnTo>
                      <a:lnTo>
                        <a:pt x="165" y="13"/>
                      </a:lnTo>
                      <a:lnTo>
                        <a:pt x="168" y="20"/>
                      </a:lnTo>
                      <a:lnTo>
                        <a:pt x="169" y="27"/>
                      </a:lnTo>
                      <a:lnTo>
                        <a:pt x="158" y="27"/>
                      </a:lnTo>
                      <a:lnTo>
                        <a:pt x="158" y="23"/>
                      </a:lnTo>
                      <a:lnTo>
                        <a:pt x="157" y="20"/>
                      </a:lnTo>
                      <a:lnTo>
                        <a:pt x="155" y="18"/>
                      </a:lnTo>
                      <a:lnTo>
                        <a:pt x="153" y="14"/>
                      </a:lnTo>
                      <a:lnTo>
                        <a:pt x="147" y="11"/>
                      </a:lnTo>
                      <a:lnTo>
                        <a:pt x="140" y="9"/>
                      </a:lnTo>
                      <a:lnTo>
                        <a:pt x="135" y="10"/>
                      </a:lnTo>
                      <a:lnTo>
                        <a:pt x="131" y="11"/>
                      </a:lnTo>
                      <a:lnTo>
                        <a:pt x="127" y="13"/>
                      </a:lnTo>
                      <a:lnTo>
                        <a:pt x="124" y="15"/>
                      </a:lnTo>
                      <a:lnTo>
                        <a:pt x="122" y="18"/>
                      </a:lnTo>
                      <a:lnTo>
                        <a:pt x="121" y="21"/>
                      </a:lnTo>
                      <a:lnTo>
                        <a:pt x="120" y="24"/>
                      </a:lnTo>
                      <a:lnTo>
                        <a:pt x="122" y="29"/>
                      </a:lnTo>
                      <a:lnTo>
                        <a:pt x="126" y="33"/>
                      </a:lnTo>
                      <a:lnTo>
                        <a:pt x="134" y="36"/>
                      </a:lnTo>
                      <a:lnTo>
                        <a:pt x="158" y="43"/>
                      </a:lnTo>
                      <a:lnTo>
                        <a:pt x="166" y="48"/>
                      </a:lnTo>
                      <a:lnTo>
                        <a:pt x="170" y="54"/>
                      </a:lnTo>
                      <a:lnTo>
                        <a:pt x="171" y="62"/>
                      </a:lnTo>
                      <a:lnTo>
                        <a:pt x="171" y="70"/>
                      </a:lnTo>
                      <a:lnTo>
                        <a:pt x="167" y="76"/>
                      </a:lnTo>
                      <a:lnTo>
                        <a:pt x="162" y="82"/>
                      </a:lnTo>
                      <a:lnTo>
                        <a:pt x="151" y="87"/>
                      </a:lnTo>
                      <a:lnTo>
                        <a:pt x="140" y="89"/>
                      </a:lnTo>
                      <a:lnTo>
                        <a:pt x="127" y="87"/>
                      </a:lnTo>
                      <a:lnTo>
                        <a:pt x="116" y="81"/>
                      </a:lnTo>
                      <a:lnTo>
                        <a:pt x="111" y="75"/>
                      </a:lnTo>
                      <a:lnTo>
                        <a:pt x="108" y="67"/>
                      </a:lnTo>
                      <a:lnTo>
                        <a:pt x="107" y="59"/>
                      </a:lnTo>
                      <a:lnTo>
                        <a:pt x="118" y="59"/>
                      </a:lnTo>
                      <a:lnTo>
                        <a:pt x="119" y="67"/>
                      </a:lnTo>
                      <a:lnTo>
                        <a:pt x="123" y="74"/>
                      </a:lnTo>
                      <a:lnTo>
                        <a:pt x="130" y="78"/>
                      </a:lnTo>
                      <a:lnTo>
                        <a:pt x="139" y="80"/>
                      </a:lnTo>
                      <a:lnTo>
                        <a:pt x="146" y="79"/>
                      </a:lnTo>
                      <a:lnTo>
                        <a:pt x="153" y="76"/>
                      </a:lnTo>
                      <a:lnTo>
                        <a:pt x="156" y="74"/>
                      </a:lnTo>
                      <a:lnTo>
                        <a:pt x="158" y="71"/>
                      </a:lnTo>
                      <a:lnTo>
                        <a:pt x="160" y="67"/>
                      </a:lnTo>
                      <a:lnTo>
                        <a:pt x="160" y="64"/>
                      </a:lnTo>
                      <a:lnTo>
                        <a:pt x="159" y="59"/>
                      </a:lnTo>
                      <a:lnTo>
                        <a:pt x="154" y="54"/>
                      </a:lnTo>
                      <a:lnTo>
                        <a:pt x="147" y="51"/>
                      </a:lnTo>
                      <a:lnTo>
                        <a:pt x="122" y="44"/>
                      </a:lnTo>
                      <a:lnTo>
                        <a:pt x="115" y="40"/>
                      </a:lnTo>
                      <a:lnTo>
                        <a:pt x="111" y="33"/>
                      </a:lnTo>
                      <a:lnTo>
                        <a:pt x="109" y="26"/>
                      </a:lnTo>
                      <a:lnTo>
                        <a:pt x="110" y="18"/>
                      </a:lnTo>
                      <a:lnTo>
                        <a:pt x="113" y="12"/>
                      </a:lnTo>
                      <a:lnTo>
                        <a:pt x="118" y="7"/>
                      </a:lnTo>
                      <a:lnTo>
                        <a:pt x="127" y="2"/>
                      </a:lnTo>
                      <a:lnTo>
                        <a:pt x="139"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noProof="1"/>
                </a:p>
              </p:txBody>
            </p:sp>
            <p:sp>
              <p:nvSpPr>
                <p:cNvPr id="130" name="Freeform 45"/>
                <p:cNvSpPr>
                  <a:spLocks noEditPoints="1"/>
                </p:cNvSpPr>
                <p:nvPr/>
              </p:nvSpPr>
              <p:spPr bwMode="gray">
                <a:xfrm>
                  <a:off x="7185188" y="2599014"/>
                  <a:ext cx="159179" cy="98317"/>
                </a:xfrm>
                <a:custGeom>
                  <a:avLst/>
                  <a:gdLst/>
                  <a:ahLst/>
                  <a:cxnLst>
                    <a:cxn ang="0">
                      <a:pos x="76" y="0"/>
                    </a:cxn>
                    <a:cxn ang="0">
                      <a:pos x="135" y="0"/>
                    </a:cxn>
                    <a:cxn ang="0">
                      <a:pos x="135" y="10"/>
                    </a:cxn>
                    <a:cxn ang="0">
                      <a:pos x="87" y="10"/>
                    </a:cxn>
                    <a:cxn ang="0">
                      <a:pos x="87" y="36"/>
                    </a:cxn>
                    <a:cxn ang="0">
                      <a:pos x="131" y="36"/>
                    </a:cxn>
                    <a:cxn ang="0">
                      <a:pos x="131" y="45"/>
                    </a:cxn>
                    <a:cxn ang="0">
                      <a:pos x="87" y="45"/>
                    </a:cxn>
                    <a:cxn ang="0">
                      <a:pos x="87" y="74"/>
                    </a:cxn>
                    <a:cxn ang="0">
                      <a:pos x="136" y="74"/>
                    </a:cxn>
                    <a:cxn ang="0">
                      <a:pos x="136" y="84"/>
                    </a:cxn>
                    <a:cxn ang="0">
                      <a:pos x="76" y="84"/>
                    </a:cxn>
                    <a:cxn ang="0">
                      <a:pos x="76" y="0"/>
                    </a:cxn>
                    <a:cxn ang="0">
                      <a:pos x="0" y="0"/>
                    </a:cxn>
                    <a:cxn ang="0">
                      <a:pos x="13" y="0"/>
                    </a:cxn>
                    <a:cxn ang="0">
                      <a:pos x="55" y="68"/>
                    </a:cxn>
                    <a:cxn ang="0">
                      <a:pos x="55" y="0"/>
                    </a:cxn>
                    <a:cxn ang="0">
                      <a:pos x="66" y="0"/>
                    </a:cxn>
                    <a:cxn ang="0">
                      <a:pos x="66" y="84"/>
                    </a:cxn>
                    <a:cxn ang="0">
                      <a:pos x="54" y="84"/>
                    </a:cxn>
                    <a:cxn ang="0">
                      <a:pos x="11" y="16"/>
                    </a:cxn>
                    <a:cxn ang="0">
                      <a:pos x="11" y="84"/>
                    </a:cxn>
                    <a:cxn ang="0">
                      <a:pos x="0" y="84"/>
                    </a:cxn>
                    <a:cxn ang="0">
                      <a:pos x="0" y="0"/>
                    </a:cxn>
                  </a:cxnLst>
                  <a:rect l="0" t="0" r="r" b="b"/>
                  <a:pathLst>
                    <a:path w="136" h="84">
                      <a:moveTo>
                        <a:pt x="76" y="0"/>
                      </a:moveTo>
                      <a:lnTo>
                        <a:pt x="135" y="0"/>
                      </a:lnTo>
                      <a:lnTo>
                        <a:pt x="135" y="10"/>
                      </a:lnTo>
                      <a:lnTo>
                        <a:pt x="87" y="10"/>
                      </a:lnTo>
                      <a:lnTo>
                        <a:pt x="87" y="36"/>
                      </a:lnTo>
                      <a:lnTo>
                        <a:pt x="131" y="36"/>
                      </a:lnTo>
                      <a:lnTo>
                        <a:pt x="131" y="45"/>
                      </a:lnTo>
                      <a:lnTo>
                        <a:pt x="87" y="45"/>
                      </a:lnTo>
                      <a:lnTo>
                        <a:pt x="87" y="74"/>
                      </a:lnTo>
                      <a:lnTo>
                        <a:pt x="136" y="74"/>
                      </a:lnTo>
                      <a:lnTo>
                        <a:pt x="136" y="84"/>
                      </a:lnTo>
                      <a:lnTo>
                        <a:pt x="76" y="84"/>
                      </a:lnTo>
                      <a:lnTo>
                        <a:pt x="76" y="0"/>
                      </a:lnTo>
                      <a:close/>
                      <a:moveTo>
                        <a:pt x="0" y="0"/>
                      </a:moveTo>
                      <a:lnTo>
                        <a:pt x="13" y="0"/>
                      </a:lnTo>
                      <a:lnTo>
                        <a:pt x="55" y="68"/>
                      </a:lnTo>
                      <a:lnTo>
                        <a:pt x="55" y="0"/>
                      </a:lnTo>
                      <a:lnTo>
                        <a:pt x="66" y="0"/>
                      </a:lnTo>
                      <a:lnTo>
                        <a:pt x="66" y="84"/>
                      </a:lnTo>
                      <a:lnTo>
                        <a:pt x="54" y="84"/>
                      </a:lnTo>
                      <a:lnTo>
                        <a:pt x="11" y="16"/>
                      </a:lnTo>
                      <a:lnTo>
                        <a:pt x="11" y="84"/>
                      </a:lnTo>
                      <a:lnTo>
                        <a:pt x="0" y="84"/>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noProof="1"/>
                </a:p>
              </p:txBody>
            </p:sp>
          </p:grpSp>
          <p:grpSp>
            <p:nvGrpSpPr>
              <p:cNvPr id="10" name="Gruppieren 73"/>
              <p:cNvGrpSpPr/>
              <p:nvPr/>
            </p:nvGrpSpPr>
            <p:grpSpPr bwMode="gray">
              <a:xfrm>
                <a:off x="8357391" y="4971707"/>
                <a:ext cx="356917" cy="356676"/>
                <a:chOff x="5840355" y="2398869"/>
                <a:chExt cx="1739271" cy="1738100"/>
              </a:xfrm>
              <a:effectLst>
                <a:outerShdw blurRad="25400" dist="6350" dir="2700000" algn="tl" rotWithShape="0">
                  <a:prstClr val="black">
                    <a:alpha val="50000"/>
                  </a:prstClr>
                </a:outerShdw>
              </a:effectLst>
            </p:grpSpPr>
            <p:sp>
              <p:nvSpPr>
                <p:cNvPr id="90" name="Freeform 6"/>
                <p:cNvSpPr>
                  <a:spLocks/>
                </p:cNvSpPr>
                <p:nvPr/>
              </p:nvSpPr>
              <p:spPr bwMode="gray">
                <a:xfrm>
                  <a:off x="6154033" y="3037928"/>
                  <a:ext cx="550106" cy="228236"/>
                </a:xfrm>
                <a:custGeom>
                  <a:avLst/>
                  <a:gdLst/>
                  <a:ahLst/>
                  <a:cxnLst>
                    <a:cxn ang="0">
                      <a:pos x="0" y="0"/>
                    </a:cxn>
                    <a:cxn ang="0">
                      <a:pos x="400" y="79"/>
                    </a:cxn>
                    <a:cxn ang="0">
                      <a:pos x="470" y="194"/>
                    </a:cxn>
                    <a:cxn ang="0">
                      <a:pos x="465" y="195"/>
                    </a:cxn>
                    <a:cxn ang="0">
                      <a:pos x="9" y="6"/>
                    </a:cxn>
                    <a:cxn ang="0">
                      <a:pos x="0" y="0"/>
                    </a:cxn>
                  </a:cxnLst>
                  <a:rect l="0" t="0" r="r" b="b"/>
                  <a:pathLst>
                    <a:path w="470" h="195">
                      <a:moveTo>
                        <a:pt x="0" y="0"/>
                      </a:moveTo>
                      <a:lnTo>
                        <a:pt x="400" y="79"/>
                      </a:lnTo>
                      <a:lnTo>
                        <a:pt x="470" y="194"/>
                      </a:lnTo>
                      <a:lnTo>
                        <a:pt x="465" y="195"/>
                      </a:lnTo>
                      <a:lnTo>
                        <a:pt x="9" y="6"/>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noProof="1"/>
                </a:p>
              </p:txBody>
            </p:sp>
            <p:sp>
              <p:nvSpPr>
                <p:cNvPr id="91" name="Freeform 7"/>
                <p:cNvSpPr>
                  <a:spLocks/>
                </p:cNvSpPr>
                <p:nvPr/>
              </p:nvSpPr>
              <p:spPr bwMode="gray">
                <a:xfrm>
                  <a:off x="6164567" y="3044951"/>
                  <a:ext cx="533719" cy="257496"/>
                </a:xfrm>
                <a:custGeom>
                  <a:avLst/>
                  <a:gdLst/>
                  <a:ahLst/>
                  <a:cxnLst>
                    <a:cxn ang="0">
                      <a:pos x="0" y="0"/>
                    </a:cxn>
                    <a:cxn ang="0">
                      <a:pos x="456" y="189"/>
                    </a:cxn>
                    <a:cxn ang="0">
                      <a:pos x="331" y="220"/>
                    </a:cxn>
                    <a:cxn ang="0">
                      <a:pos x="0" y="0"/>
                    </a:cxn>
                  </a:cxnLst>
                  <a:rect l="0" t="0" r="r" b="b"/>
                  <a:pathLst>
                    <a:path w="456" h="220">
                      <a:moveTo>
                        <a:pt x="0" y="0"/>
                      </a:moveTo>
                      <a:lnTo>
                        <a:pt x="456" y="189"/>
                      </a:lnTo>
                      <a:lnTo>
                        <a:pt x="331" y="220"/>
                      </a:lnTo>
                      <a:lnTo>
                        <a:pt x="0" y="0"/>
                      </a:lnTo>
                      <a:close/>
                    </a:path>
                  </a:pathLst>
                </a:custGeom>
                <a:solidFill>
                  <a:srgbClr val="96969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noProof="1"/>
                </a:p>
              </p:txBody>
            </p:sp>
            <p:sp>
              <p:nvSpPr>
                <p:cNvPr id="92" name="Freeform 8"/>
                <p:cNvSpPr>
                  <a:spLocks/>
                </p:cNvSpPr>
                <p:nvPr/>
              </p:nvSpPr>
              <p:spPr bwMode="gray">
                <a:xfrm>
                  <a:off x="6712332" y="2712546"/>
                  <a:ext cx="228236" cy="547765"/>
                </a:xfrm>
                <a:custGeom>
                  <a:avLst/>
                  <a:gdLst/>
                  <a:ahLst/>
                  <a:cxnLst>
                    <a:cxn ang="0">
                      <a:pos x="195" y="0"/>
                    </a:cxn>
                    <a:cxn ang="0">
                      <a:pos x="116" y="400"/>
                    </a:cxn>
                    <a:cxn ang="0">
                      <a:pos x="1" y="468"/>
                    </a:cxn>
                    <a:cxn ang="0">
                      <a:pos x="0" y="465"/>
                    </a:cxn>
                    <a:cxn ang="0">
                      <a:pos x="189" y="10"/>
                    </a:cxn>
                    <a:cxn ang="0">
                      <a:pos x="195" y="0"/>
                    </a:cxn>
                  </a:cxnLst>
                  <a:rect l="0" t="0" r="r" b="b"/>
                  <a:pathLst>
                    <a:path w="195" h="468">
                      <a:moveTo>
                        <a:pt x="195" y="0"/>
                      </a:moveTo>
                      <a:lnTo>
                        <a:pt x="116" y="400"/>
                      </a:lnTo>
                      <a:lnTo>
                        <a:pt x="1" y="468"/>
                      </a:lnTo>
                      <a:lnTo>
                        <a:pt x="0" y="465"/>
                      </a:lnTo>
                      <a:lnTo>
                        <a:pt x="189" y="10"/>
                      </a:lnTo>
                      <a:lnTo>
                        <a:pt x="195"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noProof="1"/>
                </a:p>
              </p:txBody>
            </p:sp>
            <p:sp>
              <p:nvSpPr>
                <p:cNvPr id="93" name="Freeform 9"/>
                <p:cNvSpPr>
                  <a:spLocks/>
                </p:cNvSpPr>
                <p:nvPr/>
              </p:nvSpPr>
              <p:spPr bwMode="gray">
                <a:xfrm>
                  <a:off x="6676048" y="2724251"/>
                  <a:ext cx="257496" cy="532549"/>
                </a:xfrm>
                <a:custGeom>
                  <a:avLst/>
                  <a:gdLst/>
                  <a:ahLst/>
                  <a:cxnLst>
                    <a:cxn ang="0">
                      <a:pos x="220" y="0"/>
                    </a:cxn>
                    <a:cxn ang="0">
                      <a:pos x="31" y="455"/>
                    </a:cxn>
                    <a:cxn ang="0">
                      <a:pos x="0" y="328"/>
                    </a:cxn>
                    <a:cxn ang="0">
                      <a:pos x="220" y="0"/>
                    </a:cxn>
                  </a:cxnLst>
                  <a:rect l="0" t="0" r="r" b="b"/>
                  <a:pathLst>
                    <a:path w="220" h="455">
                      <a:moveTo>
                        <a:pt x="220" y="0"/>
                      </a:moveTo>
                      <a:lnTo>
                        <a:pt x="31" y="455"/>
                      </a:lnTo>
                      <a:lnTo>
                        <a:pt x="0" y="328"/>
                      </a:lnTo>
                      <a:lnTo>
                        <a:pt x="220" y="0"/>
                      </a:lnTo>
                      <a:close/>
                    </a:path>
                  </a:pathLst>
                </a:custGeom>
                <a:solidFill>
                  <a:srgbClr val="96969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noProof="1"/>
                </a:p>
              </p:txBody>
            </p:sp>
            <p:sp>
              <p:nvSpPr>
                <p:cNvPr id="94" name="Freeform 10"/>
                <p:cNvSpPr>
                  <a:spLocks/>
                </p:cNvSpPr>
                <p:nvPr/>
              </p:nvSpPr>
              <p:spPr bwMode="gray">
                <a:xfrm>
                  <a:off x="6718183" y="3269675"/>
                  <a:ext cx="547765" cy="228236"/>
                </a:xfrm>
                <a:custGeom>
                  <a:avLst/>
                  <a:gdLst/>
                  <a:ahLst/>
                  <a:cxnLst>
                    <a:cxn ang="0">
                      <a:pos x="3" y="0"/>
                    </a:cxn>
                    <a:cxn ang="0">
                      <a:pos x="459" y="189"/>
                    </a:cxn>
                    <a:cxn ang="0">
                      <a:pos x="468" y="195"/>
                    </a:cxn>
                    <a:cxn ang="0">
                      <a:pos x="68" y="115"/>
                    </a:cxn>
                    <a:cxn ang="0">
                      <a:pos x="0" y="1"/>
                    </a:cxn>
                    <a:cxn ang="0">
                      <a:pos x="3" y="0"/>
                    </a:cxn>
                  </a:cxnLst>
                  <a:rect l="0" t="0" r="r" b="b"/>
                  <a:pathLst>
                    <a:path w="468" h="195">
                      <a:moveTo>
                        <a:pt x="3" y="0"/>
                      </a:moveTo>
                      <a:lnTo>
                        <a:pt x="459" y="189"/>
                      </a:lnTo>
                      <a:lnTo>
                        <a:pt x="468" y="195"/>
                      </a:lnTo>
                      <a:lnTo>
                        <a:pt x="68" y="115"/>
                      </a:lnTo>
                      <a:lnTo>
                        <a:pt x="0" y="1"/>
                      </a:lnTo>
                      <a:lnTo>
                        <a:pt x="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noProof="1"/>
                </a:p>
              </p:txBody>
            </p:sp>
            <p:sp>
              <p:nvSpPr>
                <p:cNvPr id="95" name="Freeform 11"/>
                <p:cNvSpPr>
                  <a:spLocks/>
                </p:cNvSpPr>
                <p:nvPr/>
              </p:nvSpPr>
              <p:spPr bwMode="gray">
                <a:xfrm>
                  <a:off x="6721695" y="3233391"/>
                  <a:ext cx="533719" cy="257496"/>
                </a:xfrm>
                <a:custGeom>
                  <a:avLst/>
                  <a:gdLst/>
                  <a:ahLst/>
                  <a:cxnLst>
                    <a:cxn ang="0">
                      <a:pos x="127" y="0"/>
                    </a:cxn>
                    <a:cxn ang="0">
                      <a:pos x="456" y="220"/>
                    </a:cxn>
                    <a:cxn ang="0">
                      <a:pos x="0" y="31"/>
                    </a:cxn>
                    <a:cxn ang="0">
                      <a:pos x="127" y="0"/>
                    </a:cxn>
                  </a:cxnLst>
                  <a:rect l="0" t="0" r="r" b="b"/>
                  <a:pathLst>
                    <a:path w="456" h="220">
                      <a:moveTo>
                        <a:pt x="127" y="0"/>
                      </a:moveTo>
                      <a:lnTo>
                        <a:pt x="456" y="220"/>
                      </a:lnTo>
                      <a:lnTo>
                        <a:pt x="0" y="31"/>
                      </a:lnTo>
                      <a:lnTo>
                        <a:pt x="127" y="0"/>
                      </a:lnTo>
                      <a:close/>
                    </a:path>
                  </a:pathLst>
                </a:custGeom>
                <a:solidFill>
                  <a:srgbClr val="96969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noProof="1"/>
                </a:p>
              </p:txBody>
            </p:sp>
            <p:sp>
              <p:nvSpPr>
                <p:cNvPr id="96" name="Freeform 12"/>
                <p:cNvSpPr>
                  <a:spLocks/>
                </p:cNvSpPr>
                <p:nvPr/>
              </p:nvSpPr>
              <p:spPr bwMode="gray">
                <a:xfrm>
                  <a:off x="6479414" y="3274356"/>
                  <a:ext cx="229406" cy="548935"/>
                </a:xfrm>
                <a:custGeom>
                  <a:avLst/>
                  <a:gdLst/>
                  <a:ahLst/>
                  <a:cxnLst>
                    <a:cxn ang="0">
                      <a:pos x="195" y="0"/>
                    </a:cxn>
                    <a:cxn ang="0">
                      <a:pos x="196" y="4"/>
                    </a:cxn>
                    <a:cxn ang="0">
                      <a:pos x="7" y="459"/>
                    </a:cxn>
                    <a:cxn ang="0">
                      <a:pos x="0" y="469"/>
                    </a:cxn>
                    <a:cxn ang="0">
                      <a:pos x="80" y="69"/>
                    </a:cxn>
                    <a:cxn ang="0">
                      <a:pos x="195" y="0"/>
                    </a:cxn>
                  </a:cxnLst>
                  <a:rect l="0" t="0" r="r" b="b"/>
                  <a:pathLst>
                    <a:path w="196" h="469">
                      <a:moveTo>
                        <a:pt x="195" y="0"/>
                      </a:moveTo>
                      <a:lnTo>
                        <a:pt x="196" y="4"/>
                      </a:lnTo>
                      <a:lnTo>
                        <a:pt x="7" y="459"/>
                      </a:lnTo>
                      <a:lnTo>
                        <a:pt x="0" y="469"/>
                      </a:lnTo>
                      <a:lnTo>
                        <a:pt x="80" y="69"/>
                      </a:lnTo>
                      <a:lnTo>
                        <a:pt x="195"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noProof="1"/>
                </a:p>
              </p:txBody>
            </p:sp>
            <p:sp>
              <p:nvSpPr>
                <p:cNvPr id="97" name="Freeform 13"/>
                <p:cNvSpPr>
                  <a:spLocks/>
                </p:cNvSpPr>
                <p:nvPr/>
              </p:nvSpPr>
              <p:spPr bwMode="gray">
                <a:xfrm>
                  <a:off x="6487608" y="3279038"/>
                  <a:ext cx="258667" cy="532549"/>
                </a:xfrm>
                <a:custGeom>
                  <a:avLst/>
                  <a:gdLst/>
                  <a:ahLst/>
                  <a:cxnLst>
                    <a:cxn ang="0">
                      <a:pos x="189" y="0"/>
                    </a:cxn>
                    <a:cxn ang="0">
                      <a:pos x="221" y="126"/>
                    </a:cxn>
                    <a:cxn ang="0">
                      <a:pos x="0" y="455"/>
                    </a:cxn>
                    <a:cxn ang="0">
                      <a:pos x="189" y="0"/>
                    </a:cxn>
                  </a:cxnLst>
                  <a:rect l="0" t="0" r="r" b="b"/>
                  <a:pathLst>
                    <a:path w="221" h="455">
                      <a:moveTo>
                        <a:pt x="189" y="0"/>
                      </a:moveTo>
                      <a:lnTo>
                        <a:pt x="221" y="126"/>
                      </a:lnTo>
                      <a:lnTo>
                        <a:pt x="0" y="455"/>
                      </a:lnTo>
                      <a:lnTo>
                        <a:pt x="189" y="0"/>
                      </a:lnTo>
                      <a:close/>
                    </a:path>
                  </a:pathLst>
                </a:custGeom>
                <a:solidFill>
                  <a:srgbClr val="96969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noProof="1"/>
                </a:p>
              </p:txBody>
            </p:sp>
            <p:sp>
              <p:nvSpPr>
                <p:cNvPr id="98" name="Freeform 14"/>
                <p:cNvSpPr>
                  <a:spLocks/>
                </p:cNvSpPr>
                <p:nvPr/>
              </p:nvSpPr>
              <p:spPr bwMode="gray">
                <a:xfrm>
                  <a:off x="6479414" y="2712546"/>
                  <a:ext cx="266860" cy="547765"/>
                </a:xfrm>
                <a:custGeom>
                  <a:avLst/>
                  <a:gdLst/>
                  <a:ahLst/>
                  <a:cxnLst>
                    <a:cxn ang="0">
                      <a:pos x="0" y="0"/>
                    </a:cxn>
                    <a:cxn ang="0">
                      <a:pos x="228" y="338"/>
                    </a:cxn>
                    <a:cxn ang="0">
                      <a:pos x="195" y="468"/>
                    </a:cxn>
                    <a:cxn ang="0">
                      <a:pos x="192" y="467"/>
                    </a:cxn>
                    <a:cxn ang="0">
                      <a:pos x="3" y="11"/>
                    </a:cxn>
                    <a:cxn ang="0">
                      <a:pos x="0" y="0"/>
                    </a:cxn>
                  </a:cxnLst>
                  <a:rect l="0" t="0" r="r" b="b"/>
                  <a:pathLst>
                    <a:path w="228" h="468">
                      <a:moveTo>
                        <a:pt x="0" y="0"/>
                      </a:moveTo>
                      <a:lnTo>
                        <a:pt x="228" y="338"/>
                      </a:lnTo>
                      <a:lnTo>
                        <a:pt x="195" y="468"/>
                      </a:lnTo>
                      <a:lnTo>
                        <a:pt x="192" y="467"/>
                      </a:lnTo>
                      <a:lnTo>
                        <a:pt x="3" y="11"/>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noProof="1"/>
                </a:p>
              </p:txBody>
            </p:sp>
            <p:sp>
              <p:nvSpPr>
                <p:cNvPr id="99" name="Freeform 15"/>
                <p:cNvSpPr>
                  <a:spLocks/>
                </p:cNvSpPr>
                <p:nvPr/>
              </p:nvSpPr>
              <p:spPr bwMode="gray">
                <a:xfrm>
                  <a:off x="6482926" y="2725422"/>
                  <a:ext cx="221213" cy="533719"/>
                </a:xfrm>
                <a:custGeom>
                  <a:avLst/>
                  <a:gdLst/>
                  <a:ahLst/>
                  <a:cxnLst>
                    <a:cxn ang="0">
                      <a:pos x="0" y="0"/>
                    </a:cxn>
                    <a:cxn ang="0">
                      <a:pos x="189" y="456"/>
                    </a:cxn>
                    <a:cxn ang="0">
                      <a:pos x="77" y="389"/>
                    </a:cxn>
                    <a:cxn ang="0">
                      <a:pos x="0" y="0"/>
                    </a:cxn>
                  </a:cxnLst>
                  <a:rect l="0" t="0" r="r" b="b"/>
                  <a:pathLst>
                    <a:path w="189" h="456">
                      <a:moveTo>
                        <a:pt x="0" y="0"/>
                      </a:moveTo>
                      <a:lnTo>
                        <a:pt x="189" y="456"/>
                      </a:lnTo>
                      <a:lnTo>
                        <a:pt x="77" y="389"/>
                      </a:lnTo>
                      <a:lnTo>
                        <a:pt x="0" y="0"/>
                      </a:lnTo>
                      <a:close/>
                    </a:path>
                  </a:pathLst>
                </a:custGeom>
                <a:solidFill>
                  <a:srgbClr val="96969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noProof="1"/>
                </a:p>
              </p:txBody>
            </p:sp>
            <p:sp>
              <p:nvSpPr>
                <p:cNvPr id="100" name="Freeform 16"/>
                <p:cNvSpPr>
                  <a:spLocks/>
                </p:cNvSpPr>
                <p:nvPr/>
              </p:nvSpPr>
              <p:spPr bwMode="gray">
                <a:xfrm>
                  <a:off x="6718183" y="3037928"/>
                  <a:ext cx="547765" cy="264519"/>
                </a:xfrm>
                <a:custGeom>
                  <a:avLst/>
                  <a:gdLst/>
                  <a:ahLst/>
                  <a:cxnLst>
                    <a:cxn ang="0">
                      <a:pos x="468" y="0"/>
                    </a:cxn>
                    <a:cxn ang="0">
                      <a:pos x="130" y="226"/>
                    </a:cxn>
                    <a:cxn ang="0">
                      <a:pos x="0" y="193"/>
                    </a:cxn>
                    <a:cxn ang="0">
                      <a:pos x="1" y="191"/>
                    </a:cxn>
                    <a:cxn ang="0">
                      <a:pos x="458" y="2"/>
                    </a:cxn>
                    <a:cxn ang="0">
                      <a:pos x="468" y="0"/>
                    </a:cxn>
                  </a:cxnLst>
                  <a:rect l="0" t="0" r="r" b="b"/>
                  <a:pathLst>
                    <a:path w="468" h="226">
                      <a:moveTo>
                        <a:pt x="468" y="0"/>
                      </a:moveTo>
                      <a:lnTo>
                        <a:pt x="130" y="226"/>
                      </a:lnTo>
                      <a:lnTo>
                        <a:pt x="0" y="193"/>
                      </a:lnTo>
                      <a:lnTo>
                        <a:pt x="1" y="191"/>
                      </a:lnTo>
                      <a:lnTo>
                        <a:pt x="458" y="2"/>
                      </a:lnTo>
                      <a:lnTo>
                        <a:pt x="468"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noProof="1"/>
                </a:p>
              </p:txBody>
            </p:sp>
            <p:sp>
              <p:nvSpPr>
                <p:cNvPr id="101" name="Freeform 17"/>
                <p:cNvSpPr>
                  <a:spLocks/>
                </p:cNvSpPr>
                <p:nvPr/>
              </p:nvSpPr>
              <p:spPr bwMode="gray">
                <a:xfrm>
                  <a:off x="6719354" y="3040269"/>
                  <a:ext cx="534890" cy="221213"/>
                </a:xfrm>
                <a:custGeom>
                  <a:avLst/>
                  <a:gdLst/>
                  <a:ahLst/>
                  <a:cxnLst>
                    <a:cxn ang="0">
                      <a:pos x="457" y="0"/>
                    </a:cxn>
                    <a:cxn ang="0">
                      <a:pos x="0" y="189"/>
                    </a:cxn>
                    <a:cxn ang="0">
                      <a:pos x="67" y="77"/>
                    </a:cxn>
                    <a:cxn ang="0">
                      <a:pos x="457" y="0"/>
                    </a:cxn>
                  </a:cxnLst>
                  <a:rect l="0" t="0" r="r" b="b"/>
                  <a:pathLst>
                    <a:path w="457" h="189">
                      <a:moveTo>
                        <a:pt x="457" y="0"/>
                      </a:moveTo>
                      <a:lnTo>
                        <a:pt x="0" y="189"/>
                      </a:lnTo>
                      <a:lnTo>
                        <a:pt x="67" y="77"/>
                      </a:lnTo>
                      <a:lnTo>
                        <a:pt x="457" y="0"/>
                      </a:lnTo>
                      <a:close/>
                    </a:path>
                  </a:pathLst>
                </a:custGeom>
                <a:solidFill>
                  <a:srgbClr val="96969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noProof="1"/>
                </a:p>
              </p:txBody>
            </p:sp>
            <p:sp>
              <p:nvSpPr>
                <p:cNvPr id="102" name="Freeform 18"/>
                <p:cNvSpPr>
                  <a:spLocks/>
                </p:cNvSpPr>
                <p:nvPr/>
              </p:nvSpPr>
              <p:spPr bwMode="gray">
                <a:xfrm>
                  <a:off x="6676048" y="3274356"/>
                  <a:ext cx="264519" cy="548935"/>
                </a:xfrm>
                <a:custGeom>
                  <a:avLst/>
                  <a:gdLst/>
                  <a:ahLst/>
                  <a:cxnLst>
                    <a:cxn ang="0">
                      <a:pos x="32" y="0"/>
                    </a:cxn>
                    <a:cxn ang="0">
                      <a:pos x="35" y="2"/>
                    </a:cxn>
                    <a:cxn ang="0">
                      <a:pos x="224" y="457"/>
                    </a:cxn>
                    <a:cxn ang="0">
                      <a:pos x="226" y="469"/>
                    </a:cxn>
                    <a:cxn ang="0">
                      <a:pos x="0" y="130"/>
                    </a:cxn>
                    <a:cxn ang="0">
                      <a:pos x="32" y="0"/>
                    </a:cxn>
                  </a:cxnLst>
                  <a:rect l="0" t="0" r="r" b="b"/>
                  <a:pathLst>
                    <a:path w="226" h="469">
                      <a:moveTo>
                        <a:pt x="32" y="0"/>
                      </a:moveTo>
                      <a:lnTo>
                        <a:pt x="35" y="2"/>
                      </a:lnTo>
                      <a:lnTo>
                        <a:pt x="224" y="457"/>
                      </a:lnTo>
                      <a:lnTo>
                        <a:pt x="226" y="469"/>
                      </a:lnTo>
                      <a:lnTo>
                        <a:pt x="0" y="130"/>
                      </a:lnTo>
                      <a:lnTo>
                        <a:pt x="3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noProof="1"/>
                </a:p>
              </p:txBody>
            </p:sp>
            <p:sp>
              <p:nvSpPr>
                <p:cNvPr id="103" name="Freeform 19"/>
                <p:cNvSpPr>
                  <a:spLocks/>
                </p:cNvSpPr>
                <p:nvPr/>
              </p:nvSpPr>
              <p:spPr bwMode="gray">
                <a:xfrm>
                  <a:off x="6717013" y="3276697"/>
                  <a:ext cx="221213" cy="532549"/>
                </a:xfrm>
                <a:custGeom>
                  <a:avLst/>
                  <a:gdLst/>
                  <a:ahLst/>
                  <a:cxnLst>
                    <a:cxn ang="0">
                      <a:pos x="0" y="0"/>
                    </a:cxn>
                    <a:cxn ang="0">
                      <a:pos x="112" y="67"/>
                    </a:cxn>
                    <a:cxn ang="0">
                      <a:pos x="189" y="455"/>
                    </a:cxn>
                    <a:cxn ang="0">
                      <a:pos x="0" y="0"/>
                    </a:cxn>
                  </a:cxnLst>
                  <a:rect l="0" t="0" r="r" b="b"/>
                  <a:pathLst>
                    <a:path w="189" h="455">
                      <a:moveTo>
                        <a:pt x="0" y="0"/>
                      </a:moveTo>
                      <a:lnTo>
                        <a:pt x="112" y="67"/>
                      </a:lnTo>
                      <a:lnTo>
                        <a:pt x="189" y="455"/>
                      </a:lnTo>
                      <a:lnTo>
                        <a:pt x="0" y="0"/>
                      </a:lnTo>
                      <a:close/>
                    </a:path>
                  </a:pathLst>
                </a:custGeom>
                <a:solidFill>
                  <a:srgbClr val="96969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noProof="1"/>
                </a:p>
              </p:txBody>
            </p:sp>
            <p:sp>
              <p:nvSpPr>
                <p:cNvPr id="104" name="Freeform 20"/>
                <p:cNvSpPr>
                  <a:spLocks/>
                </p:cNvSpPr>
                <p:nvPr/>
              </p:nvSpPr>
              <p:spPr bwMode="gray">
                <a:xfrm>
                  <a:off x="6154033" y="3233391"/>
                  <a:ext cx="550106" cy="264519"/>
                </a:xfrm>
                <a:custGeom>
                  <a:avLst/>
                  <a:gdLst/>
                  <a:ahLst/>
                  <a:cxnLst>
                    <a:cxn ang="0">
                      <a:pos x="340" y="0"/>
                    </a:cxn>
                    <a:cxn ang="0">
                      <a:pos x="470" y="32"/>
                    </a:cxn>
                    <a:cxn ang="0">
                      <a:pos x="467" y="35"/>
                    </a:cxn>
                    <a:cxn ang="0">
                      <a:pos x="11" y="224"/>
                    </a:cxn>
                    <a:cxn ang="0">
                      <a:pos x="0" y="226"/>
                    </a:cxn>
                    <a:cxn ang="0">
                      <a:pos x="340" y="0"/>
                    </a:cxn>
                  </a:cxnLst>
                  <a:rect l="0" t="0" r="r" b="b"/>
                  <a:pathLst>
                    <a:path w="470" h="226">
                      <a:moveTo>
                        <a:pt x="340" y="0"/>
                      </a:moveTo>
                      <a:lnTo>
                        <a:pt x="470" y="32"/>
                      </a:lnTo>
                      <a:lnTo>
                        <a:pt x="467" y="35"/>
                      </a:lnTo>
                      <a:lnTo>
                        <a:pt x="11" y="224"/>
                      </a:lnTo>
                      <a:lnTo>
                        <a:pt x="0" y="226"/>
                      </a:lnTo>
                      <a:lnTo>
                        <a:pt x="34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noProof="1"/>
                </a:p>
              </p:txBody>
            </p:sp>
            <p:sp>
              <p:nvSpPr>
                <p:cNvPr id="105" name="Freeform 21"/>
                <p:cNvSpPr>
                  <a:spLocks/>
                </p:cNvSpPr>
                <p:nvPr/>
              </p:nvSpPr>
              <p:spPr bwMode="gray">
                <a:xfrm>
                  <a:off x="6166908" y="3274356"/>
                  <a:ext cx="533719" cy="221213"/>
                </a:xfrm>
                <a:custGeom>
                  <a:avLst/>
                  <a:gdLst/>
                  <a:ahLst/>
                  <a:cxnLst>
                    <a:cxn ang="0">
                      <a:pos x="456" y="0"/>
                    </a:cxn>
                    <a:cxn ang="0">
                      <a:pos x="389" y="111"/>
                    </a:cxn>
                    <a:cxn ang="0">
                      <a:pos x="0" y="189"/>
                    </a:cxn>
                    <a:cxn ang="0">
                      <a:pos x="456" y="0"/>
                    </a:cxn>
                  </a:cxnLst>
                  <a:rect l="0" t="0" r="r" b="b"/>
                  <a:pathLst>
                    <a:path w="456" h="189">
                      <a:moveTo>
                        <a:pt x="456" y="0"/>
                      </a:moveTo>
                      <a:lnTo>
                        <a:pt x="389" y="111"/>
                      </a:lnTo>
                      <a:lnTo>
                        <a:pt x="0" y="189"/>
                      </a:lnTo>
                      <a:lnTo>
                        <a:pt x="456" y="0"/>
                      </a:lnTo>
                      <a:close/>
                    </a:path>
                  </a:pathLst>
                </a:custGeom>
                <a:solidFill>
                  <a:srgbClr val="96969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noProof="1"/>
                </a:p>
              </p:txBody>
            </p:sp>
            <p:sp>
              <p:nvSpPr>
                <p:cNvPr id="106" name="Freeform 22"/>
                <p:cNvSpPr>
                  <a:spLocks/>
                </p:cNvSpPr>
                <p:nvPr/>
              </p:nvSpPr>
              <p:spPr bwMode="gray">
                <a:xfrm>
                  <a:off x="6717013" y="2728933"/>
                  <a:ext cx="532549" cy="531379"/>
                </a:xfrm>
                <a:custGeom>
                  <a:avLst/>
                  <a:gdLst/>
                  <a:ahLst/>
                  <a:cxnLst>
                    <a:cxn ang="0">
                      <a:pos x="455" y="0"/>
                    </a:cxn>
                    <a:cxn ang="0">
                      <a:pos x="168" y="430"/>
                    </a:cxn>
                    <a:cxn ang="0">
                      <a:pos x="0" y="454"/>
                    </a:cxn>
                    <a:cxn ang="0">
                      <a:pos x="1" y="450"/>
                    </a:cxn>
                    <a:cxn ang="0">
                      <a:pos x="443" y="9"/>
                    </a:cxn>
                    <a:cxn ang="0">
                      <a:pos x="455" y="0"/>
                    </a:cxn>
                  </a:cxnLst>
                  <a:rect l="0" t="0" r="r" b="b"/>
                  <a:pathLst>
                    <a:path w="455" h="454">
                      <a:moveTo>
                        <a:pt x="455" y="0"/>
                      </a:moveTo>
                      <a:lnTo>
                        <a:pt x="168" y="430"/>
                      </a:lnTo>
                      <a:lnTo>
                        <a:pt x="0" y="454"/>
                      </a:lnTo>
                      <a:lnTo>
                        <a:pt x="1" y="450"/>
                      </a:lnTo>
                      <a:lnTo>
                        <a:pt x="443" y="9"/>
                      </a:lnTo>
                      <a:lnTo>
                        <a:pt x="455"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noProof="1"/>
                </a:p>
              </p:txBody>
            </p:sp>
            <p:sp>
              <p:nvSpPr>
                <p:cNvPr id="107" name="Freeform 23"/>
                <p:cNvSpPr>
                  <a:spLocks/>
                </p:cNvSpPr>
                <p:nvPr/>
              </p:nvSpPr>
              <p:spPr bwMode="gray">
                <a:xfrm>
                  <a:off x="6718183" y="2739467"/>
                  <a:ext cx="517333" cy="516163"/>
                </a:xfrm>
                <a:custGeom>
                  <a:avLst/>
                  <a:gdLst/>
                  <a:ahLst/>
                  <a:cxnLst>
                    <a:cxn ang="0">
                      <a:pos x="442" y="0"/>
                    </a:cxn>
                    <a:cxn ang="0">
                      <a:pos x="0" y="441"/>
                    </a:cxn>
                    <a:cxn ang="0">
                      <a:pos x="24" y="278"/>
                    </a:cxn>
                    <a:cxn ang="0">
                      <a:pos x="442" y="0"/>
                    </a:cxn>
                  </a:cxnLst>
                  <a:rect l="0" t="0" r="r" b="b"/>
                  <a:pathLst>
                    <a:path w="442" h="441">
                      <a:moveTo>
                        <a:pt x="442" y="0"/>
                      </a:moveTo>
                      <a:lnTo>
                        <a:pt x="0" y="441"/>
                      </a:lnTo>
                      <a:lnTo>
                        <a:pt x="24" y="278"/>
                      </a:lnTo>
                      <a:lnTo>
                        <a:pt x="442" y="0"/>
                      </a:lnTo>
                      <a:close/>
                    </a:path>
                  </a:pathLst>
                </a:custGeom>
                <a:solidFill>
                  <a:srgbClr val="96969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noProof="1"/>
                </a:p>
              </p:txBody>
            </p:sp>
            <p:sp>
              <p:nvSpPr>
                <p:cNvPr id="108" name="Freeform 24"/>
                <p:cNvSpPr>
                  <a:spLocks/>
                </p:cNvSpPr>
                <p:nvPr/>
              </p:nvSpPr>
              <p:spPr bwMode="gray">
                <a:xfrm>
                  <a:off x="6718183" y="3274356"/>
                  <a:ext cx="531379" cy="531379"/>
                </a:xfrm>
                <a:custGeom>
                  <a:avLst/>
                  <a:gdLst/>
                  <a:ahLst/>
                  <a:cxnLst>
                    <a:cxn ang="0">
                      <a:pos x="0" y="0"/>
                    </a:cxn>
                    <a:cxn ang="0">
                      <a:pos x="4" y="1"/>
                    </a:cxn>
                    <a:cxn ang="0">
                      <a:pos x="446" y="443"/>
                    </a:cxn>
                    <a:cxn ang="0">
                      <a:pos x="454" y="454"/>
                    </a:cxn>
                    <a:cxn ang="0">
                      <a:pos x="24" y="168"/>
                    </a:cxn>
                    <a:cxn ang="0">
                      <a:pos x="0" y="0"/>
                    </a:cxn>
                  </a:cxnLst>
                  <a:rect l="0" t="0" r="r" b="b"/>
                  <a:pathLst>
                    <a:path w="454" h="454">
                      <a:moveTo>
                        <a:pt x="0" y="0"/>
                      </a:moveTo>
                      <a:lnTo>
                        <a:pt x="4" y="1"/>
                      </a:lnTo>
                      <a:lnTo>
                        <a:pt x="446" y="443"/>
                      </a:lnTo>
                      <a:lnTo>
                        <a:pt x="454" y="454"/>
                      </a:lnTo>
                      <a:lnTo>
                        <a:pt x="24" y="168"/>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noProof="1"/>
                </a:p>
              </p:txBody>
            </p:sp>
            <p:sp>
              <p:nvSpPr>
                <p:cNvPr id="109" name="Freeform 25"/>
                <p:cNvSpPr>
                  <a:spLocks/>
                </p:cNvSpPr>
                <p:nvPr/>
              </p:nvSpPr>
              <p:spPr bwMode="gray">
                <a:xfrm>
                  <a:off x="6722865" y="3275527"/>
                  <a:ext cx="517333" cy="517333"/>
                </a:xfrm>
                <a:custGeom>
                  <a:avLst/>
                  <a:gdLst/>
                  <a:ahLst/>
                  <a:cxnLst>
                    <a:cxn ang="0">
                      <a:pos x="0" y="0"/>
                    </a:cxn>
                    <a:cxn ang="0">
                      <a:pos x="163" y="24"/>
                    </a:cxn>
                    <a:cxn ang="0">
                      <a:pos x="442" y="442"/>
                    </a:cxn>
                    <a:cxn ang="0">
                      <a:pos x="0" y="0"/>
                    </a:cxn>
                  </a:cxnLst>
                  <a:rect l="0" t="0" r="r" b="b"/>
                  <a:pathLst>
                    <a:path w="442" h="442">
                      <a:moveTo>
                        <a:pt x="0" y="0"/>
                      </a:moveTo>
                      <a:lnTo>
                        <a:pt x="163" y="24"/>
                      </a:lnTo>
                      <a:lnTo>
                        <a:pt x="442" y="442"/>
                      </a:lnTo>
                      <a:lnTo>
                        <a:pt x="0" y="0"/>
                      </a:lnTo>
                      <a:close/>
                    </a:path>
                  </a:pathLst>
                </a:custGeom>
                <a:solidFill>
                  <a:srgbClr val="96969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noProof="1"/>
                </a:p>
              </p:txBody>
            </p:sp>
            <p:sp>
              <p:nvSpPr>
                <p:cNvPr id="110" name="Freeform 26"/>
                <p:cNvSpPr>
                  <a:spLocks/>
                </p:cNvSpPr>
                <p:nvPr/>
              </p:nvSpPr>
              <p:spPr bwMode="gray">
                <a:xfrm>
                  <a:off x="6171590" y="3274356"/>
                  <a:ext cx="532549" cy="531379"/>
                </a:xfrm>
                <a:custGeom>
                  <a:avLst/>
                  <a:gdLst/>
                  <a:ahLst/>
                  <a:cxnLst>
                    <a:cxn ang="0">
                      <a:pos x="455" y="0"/>
                    </a:cxn>
                    <a:cxn ang="0">
                      <a:pos x="454" y="5"/>
                    </a:cxn>
                    <a:cxn ang="0">
                      <a:pos x="12" y="446"/>
                    </a:cxn>
                    <a:cxn ang="0">
                      <a:pos x="0" y="454"/>
                    </a:cxn>
                    <a:cxn ang="0">
                      <a:pos x="286" y="25"/>
                    </a:cxn>
                    <a:cxn ang="0">
                      <a:pos x="455" y="0"/>
                    </a:cxn>
                  </a:cxnLst>
                  <a:rect l="0" t="0" r="r" b="b"/>
                  <a:pathLst>
                    <a:path w="455" h="454">
                      <a:moveTo>
                        <a:pt x="455" y="0"/>
                      </a:moveTo>
                      <a:lnTo>
                        <a:pt x="454" y="5"/>
                      </a:lnTo>
                      <a:lnTo>
                        <a:pt x="12" y="446"/>
                      </a:lnTo>
                      <a:lnTo>
                        <a:pt x="0" y="454"/>
                      </a:lnTo>
                      <a:lnTo>
                        <a:pt x="286" y="25"/>
                      </a:lnTo>
                      <a:lnTo>
                        <a:pt x="455"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noProof="1"/>
                </a:p>
              </p:txBody>
            </p:sp>
            <p:sp>
              <p:nvSpPr>
                <p:cNvPr id="111" name="Freeform 27"/>
                <p:cNvSpPr>
                  <a:spLocks/>
                </p:cNvSpPr>
                <p:nvPr/>
              </p:nvSpPr>
              <p:spPr bwMode="gray">
                <a:xfrm>
                  <a:off x="6185635" y="3280209"/>
                  <a:ext cx="517333" cy="516163"/>
                </a:xfrm>
                <a:custGeom>
                  <a:avLst/>
                  <a:gdLst/>
                  <a:ahLst/>
                  <a:cxnLst>
                    <a:cxn ang="0">
                      <a:pos x="442" y="0"/>
                    </a:cxn>
                    <a:cxn ang="0">
                      <a:pos x="417" y="163"/>
                    </a:cxn>
                    <a:cxn ang="0">
                      <a:pos x="0" y="441"/>
                    </a:cxn>
                    <a:cxn ang="0">
                      <a:pos x="442" y="0"/>
                    </a:cxn>
                  </a:cxnLst>
                  <a:rect l="0" t="0" r="r" b="b"/>
                  <a:pathLst>
                    <a:path w="442" h="441">
                      <a:moveTo>
                        <a:pt x="442" y="0"/>
                      </a:moveTo>
                      <a:lnTo>
                        <a:pt x="417" y="163"/>
                      </a:lnTo>
                      <a:lnTo>
                        <a:pt x="0" y="441"/>
                      </a:lnTo>
                      <a:lnTo>
                        <a:pt x="442" y="0"/>
                      </a:lnTo>
                      <a:close/>
                    </a:path>
                  </a:pathLst>
                </a:custGeom>
                <a:solidFill>
                  <a:srgbClr val="96969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noProof="1"/>
                </a:p>
              </p:txBody>
            </p:sp>
            <p:sp>
              <p:nvSpPr>
                <p:cNvPr id="112" name="Freeform 28"/>
                <p:cNvSpPr>
                  <a:spLocks/>
                </p:cNvSpPr>
                <p:nvPr/>
              </p:nvSpPr>
              <p:spPr bwMode="gray">
                <a:xfrm>
                  <a:off x="6171590" y="2728933"/>
                  <a:ext cx="532549" cy="531379"/>
                </a:xfrm>
                <a:custGeom>
                  <a:avLst/>
                  <a:gdLst/>
                  <a:ahLst/>
                  <a:cxnLst>
                    <a:cxn ang="0">
                      <a:pos x="0" y="0"/>
                    </a:cxn>
                    <a:cxn ang="0">
                      <a:pos x="429" y="287"/>
                    </a:cxn>
                    <a:cxn ang="0">
                      <a:pos x="455" y="454"/>
                    </a:cxn>
                    <a:cxn ang="0">
                      <a:pos x="450" y="454"/>
                    </a:cxn>
                    <a:cxn ang="0">
                      <a:pos x="8" y="12"/>
                    </a:cxn>
                    <a:cxn ang="0">
                      <a:pos x="0" y="0"/>
                    </a:cxn>
                  </a:cxnLst>
                  <a:rect l="0" t="0" r="r" b="b"/>
                  <a:pathLst>
                    <a:path w="455" h="454">
                      <a:moveTo>
                        <a:pt x="0" y="0"/>
                      </a:moveTo>
                      <a:lnTo>
                        <a:pt x="429" y="287"/>
                      </a:lnTo>
                      <a:lnTo>
                        <a:pt x="455" y="454"/>
                      </a:lnTo>
                      <a:lnTo>
                        <a:pt x="450" y="454"/>
                      </a:lnTo>
                      <a:lnTo>
                        <a:pt x="8" y="12"/>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noProof="1"/>
                </a:p>
              </p:txBody>
            </p:sp>
            <p:sp>
              <p:nvSpPr>
                <p:cNvPr id="113" name="Freeform 29"/>
                <p:cNvSpPr>
                  <a:spLocks/>
                </p:cNvSpPr>
                <p:nvPr/>
              </p:nvSpPr>
              <p:spPr bwMode="gray">
                <a:xfrm>
                  <a:off x="6180953" y="2742978"/>
                  <a:ext cx="517333" cy="517333"/>
                </a:xfrm>
                <a:custGeom>
                  <a:avLst/>
                  <a:gdLst/>
                  <a:ahLst/>
                  <a:cxnLst>
                    <a:cxn ang="0">
                      <a:pos x="0" y="0"/>
                    </a:cxn>
                    <a:cxn ang="0">
                      <a:pos x="442" y="442"/>
                    </a:cxn>
                    <a:cxn ang="0">
                      <a:pos x="278" y="418"/>
                    </a:cxn>
                    <a:cxn ang="0">
                      <a:pos x="0" y="0"/>
                    </a:cxn>
                  </a:cxnLst>
                  <a:rect l="0" t="0" r="r" b="b"/>
                  <a:pathLst>
                    <a:path w="442" h="442">
                      <a:moveTo>
                        <a:pt x="0" y="0"/>
                      </a:moveTo>
                      <a:lnTo>
                        <a:pt x="442" y="442"/>
                      </a:lnTo>
                      <a:lnTo>
                        <a:pt x="278" y="418"/>
                      </a:lnTo>
                      <a:lnTo>
                        <a:pt x="0" y="0"/>
                      </a:lnTo>
                      <a:close/>
                    </a:path>
                  </a:pathLst>
                </a:custGeom>
                <a:solidFill>
                  <a:srgbClr val="96969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noProof="1"/>
                </a:p>
              </p:txBody>
            </p:sp>
            <p:sp>
              <p:nvSpPr>
                <p:cNvPr id="114" name="Freeform 30"/>
                <p:cNvSpPr>
                  <a:spLocks/>
                </p:cNvSpPr>
                <p:nvPr/>
              </p:nvSpPr>
              <p:spPr bwMode="gray">
                <a:xfrm>
                  <a:off x="6706479" y="2398869"/>
                  <a:ext cx="139282" cy="857931"/>
                </a:xfrm>
                <a:custGeom>
                  <a:avLst/>
                  <a:gdLst/>
                  <a:ahLst/>
                  <a:cxnLst>
                    <a:cxn ang="0">
                      <a:pos x="3" y="0"/>
                    </a:cxn>
                    <a:cxn ang="0">
                      <a:pos x="119" y="577"/>
                    </a:cxn>
                    <a:cxn ang="0">
                      <a:pos x="3" y="733"/>
                    </a:cxn>
                    <a:cxn ang="0">
                      <a:pos x="0" y="729"/>
                    </a:cxn>
                    <a:cxn ang="0">
                      <a:pos x="0" y="16"/>
                    </a:cxn>
                    <a:cxn ang="0">
                      <a:pos x="3" y="0"/>
                    </a:cxn>
                  </a:cxnLst>
                  <a:rect l="0" t="0" r="r" b="b"/>
                  <a:pathLst>
                    <a:path w="119" h="733">
                      <a:moveTo>
                        <a:pt x="3" y="0"/>
                      </a:moveTo>
                      <a:lnTo>
                        <a:pt x="119" y="577"/>
                      </a:lnTo>
                      <a:lnTo>
                        <a:pt x="3" y="733"/>
                      </a:lnTo>
                      <a:lnTo>
                        <a:pt x="0" y="729"/>
                      </a:lnTo>
                      <a:lnTo>
                        <a:pt x="0" y="16"/>
                      </a:lnTo>
                      <a:lnTo>
                        <a:pt x="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noProof="1"/>
                </a:p>
              </p:txBody>
            </p:sp>
            <p:sp>
              <p:nvSpPr>
                <p:cNvPr id="115" name="Freeform 31"/>
                <p:cNvSpPr>
                  <a:spLocks/>
                </p:cNvSpPr>
                <p:nvPr/>
              </p:nvSpPr>
              <p:spPr bwMode="gray">
                <a:xfrm>
                  <a:off x="6575390" y="2417596"/>
                  <a:ext cx="131089" cy="834522"/>
                </a:xfrm>
                <a:custGeom>
                  <a:avLst/>
                  <a:gdLst/>
                  <a:ahLst/>
                  <a:cxnLst>
                    <a:cxn ang="0">
                      <a:pos x="112" y="0"/>
                    </a:cxn>
                    <a:cxn ang="0">
                      <a:pos x="112" y="713"/>
                    </a:cxn>
                    <a:cxn ang="0">
                      <a:pos x="0" y="561"/>
                    </a:cxn>
                    <a:cxn ang="0">
                      <a:pos x="112" y="0"/>
                    </a:cxn>
                  </a:cxnLst>
                  <a:rect l="0" t="0" r="r" b="b"/>
                  <a:pathLst>
                    <a:path w="112" h="713">
                      <a:moveTo>
                        <a:pt x="112" y="0"/>
                      </a:moveTo>
                      <a:lnTo>
                        <a:pt x="112" y="713"/>
                      </a:lnTo>
                      <a:lnTo>
                        <a:pt x="0" y="561"/>
                      </a:lnTo>
                      <a:lnTo>
                        <a:pt x="112" y="0"/>
                      </a:lnTo>
                      <a:close/>
                    </a:path>
                  </a:pathLst>
                </a:custGeom>
                <a:solidFill>
                  <a:srgbClr val="96969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noProof="1"/>
                </a:p>
              </p:txBody>
            </p:sp>
            <p:sp>
              <p:nvSpPr>
                <p:cNvPr id="116" name="Freeform 32"/>
                <p:cNvSpPr>
                  <a:spLocks/>
                </p:cNvSpPr>
                <p:nvPr/>
              </p:nvSpPr>
              <p:spPr bwMode="gray">
                <a:xfrm>
                  <a:off x="6721695" y="3263823"/>
                  <a:ext cx="857931" cy="139282"/>
                </a:xfrm>
                <a:custGeom>
                  <a:avLst/>
                  <a:gdLst/>
                  <a:ahLst/>
                  <a:cxnLst>
                    <a:cxn ang="0">
                      <a:pos x="4" y="0"/>
                    </a:cxn>
                    <a:cxn ang="0">
                      <a:pos x="718" y="0"/>
                    </a:cxn>
                    <a:cxn ang="0">
                      <a:pos x="733" y="4"/>
                    </a:cxn>
                    <a:cxn ang="0">
                      <a:pos x="155" y="119"/>
                    </a:cxn>
                    <a:cxn ang="0">
                      <a:pos x="0" y="3"/>
                    </a:cxn>
                    <a:cxn ang="0">
                      <a:pos x="4" y="0"/>
                    </a:cxn>
                  </a:cxnLst>
                  <a:rect l="0" t="0" r="r" b="b"/>
                  <a:pathLst>
                    <a:path w="733" h="119">
                      <a:moveTo>
                        <a:pt x="4" y="0"/>
                      </a:moveTo>
                      <a:lnTo>
                        <a:pt x="718" y="0"/>
                      </a:lnTo>
                      <a:lnTo>
                        <a:pt x="733" y="4"/>
                      </a:lnTo>
                      <a:lnTo>
                        <a:pt x="155" y="119"/>
                      </a:lnTo>
                      <a:lnTo>
                        <a:pt x="0" y="3"/>
                      </a:lnTo>
                      <a:lnTo>
                        <a:pt x="4"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noProof="1"/>
                </a:p>
              </p:txBody>
            </p:sp>
            <p:sp>
              <p:nvSpPr>
                <p:cNvPr id="117" name="Freeform 33"/>
                <p:cNvSpPr>
                  <a:spLocks/>
                </p:cNvSpPr>
                <p:nvPr/>
              </p:nvSpPr>
              <p:spPr bwMode="gray">
                <a:xfrm>
                  <a:off x="6726377" y="3132734"/>
                  <a:ext cx="835692" cy="131089"/>
                </a:xfrm>
                <a:custGeom>
                  <a:avLst/>
                  <a:gdLst/>
                  <a:ahLst/>
                  <a:cxnLst>
                    <a:cxn ang="0">
                      <a:pos x="151" y="0"/>
                    </a:cxn>
                    <a:cxn ang="0">
                      <a:pos x="714" y="112"/>
                    </a:cxn>
                    <a:cxn ang="0">
                      <a:pos x="0" y="112"/>
                    </a:cxn>
                    <a:cxn ang="0">
                      <a:pos x="151" y="0"/>
                    </a:cxn>
                  </a:cxnLst>
                  <a:rect l="0" t="0" r="r" b="b"/>
                  <a:pathLst>
                    <a:path w="714" h="112">
                      <a:moveTo>
                        <a:pt x="151" y="0"/>
                      </a:moveTo>
                      <a:lnTo>
                        <a:pt x="714" y="112"/>
                      </a:lnTo>
                      <a:lnTo>
                        <a:pt x="0" y="112"/>
                      </a:lnTo>
                      <a:lnTo>
                        <a:pt x="151" y="0"/>
                      </a:lnTo>
                      <a:close/>
                    </a:path>
                  </a:pathLst>
                </a:custGeom>
                <a:solidFill>
                  <a:srgbClr val="96969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noProof="1"/>
                </a:p>
              </p:txBody>
            </p:sp>
            <p:sp>
              <p:nvSpPr>
                <p:cNvPr id="118" name="Freeform 34"/>
                <p:cNvSpPr>
                  <a:spLocks/>
                </p:cNvSpPr>
                <p:nvPr/>
              </p:nvSpPr>
              <p:spPr bwMode="gray">
                <a:xfrm>
                  <a:off x="6575390" y="3279038"/>
                  <a:ext cx="139282" cy="857931"/>
                </a:xfrm>
                <a:custGeom>
                  <a:avLst/>
                  <a:gdLst/>
                  <a:ahLst/>
                  <a:cxnLst>
                    <a:cxn ang="0">
                      <a:pos x="115" y="0"/>
                    </a:cxn>
                    <a:cxn ang="0">
                      <a:pos x="119" y="4"/>
                    </a:cxn>
                    <a:cxn ang="0">
                      <a:pos x="119" y="716"/>
                    </a:cxn>
                    <a:cxn ang="0">
                      <a:pos x="115" y="733"/>
                    </a:cxn>
                    <a:cxn ang="0">
                      <a:pos x="0" y="156"/>
                    </a:cxn>
                    <a:cxn ang="0">
                      <a:pos x="115" y="0"/>
                    </a:cxn>
                  </a:cxnLst>
                  <a:rect l="0" t="0" r="r" b="b"/>
                  <a:pathLst>
                    <a:path w="119" h="733">
                      <a:moveTo>
                        <a:pt x="115" y="0"/>
                      </a:moveTo>
                      <a:lnTo>
                        <a:pt x="119" y="4"/>
                      </a:lnTo>
                      <a:lnTo>
                        <a:pt x="119" y="716"/>
                      </a:lnTo>
                      <a:lnTo>
                        <a:pt x="115" y="733"/>
                      </a:lnTo>
                      <a:lnTo>
                        <a:pt x="0" y="156"/>
                      </a:lnTo>
                      <a:lnTo>
                        <a:pt x="115"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noProof="1"/>
                </a:p>
              </p:txBody>
            </p:sp>
            <p:sp>
              <p:nvSpPr>
                <p:cNvPr id="119" name="Freeform 35"/>
                <p:cNvSpPr>
                  <a:spLocks/>
                </p:cNvSpPr>
                <p:nvPr/>
              </p:nvSpPr>
              <p:spPr bwMode="gray">
                <a:xfrm>
                  <a:off x="6714673" y="3283720"/>
                  <a:ext cx="131089" cy="833351"/>
                </a:xfrm>
                <a:custGeom>
                  <a:avLst/>
                  <a:gdLst/>
                  <a:ahLst/>
                  <a:cxnLst>
                    <a:cxn ang="0">
                      <a:pos x="0" y="0"/>
                    </a:cxn>
                    <a:cxn ang="0">
                      <a:pos x="112" y="152"/>
                    </a:cxn>
                    <a:cxn ang="0">
                      <a:pos x="0" y="712"/>
                    </a:cxn>
                    <a:cxn ang="0">
                      <a:pos x="0" y="0"/>
                    </a:cxn>
                  </a:cxnLst>
                  <a:rect l="0" t="0" r="r" b="b"/>
                  <a:pathLst>
                    <a:path w="112" h="712">
                      <a:moveTo>
                        <a:pt x="0" y="0"/>
                      </a:moveTo>
                      <a:lnTo>
                        <a:pt x="112" y="152"/>
                      </a:lnTo>
                      <a:lnTo>
                        <a:pt x="0" y="712"/>
                      </a:lnTo>
                      <a:lnTo>
                        <a:pt x="0" y="0"/>
                      </a:lnTo>
                      <a:close/>
                    </a:path>
                  </a:pathLst>
                </a:custGeom>
                <a:solidFill>
                  <a:srgbClr val="96969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noProof="1"/>
                </a:p>
              </p:txBody>
            </p:sp>
            <p:sp>
              <p:nvSpPr>
                <p:cNvPr id="120" name="Freeform 36"/>
                <p:cNvSpPr>
                  <a:spLocks/>
                </p:cNvSpPr>
                <p:nvPr/>
              </p:nvSpPr>
              <p:spPr bwMode="gray">
                <a:xfrm>
                  <a:off x="5840355" y="3132734"/>
                  <a:ext cx="857931" cy="138112"/>
                </a:xfrm>
                <a:custGeom>
                  <a:avLst/>
                  <a:gdLst/>
                  <a:ahLst/>
                  <a:cxnLst>
                    <a:cxn ang="0">
                      <a:pos x="578" y="0"/>
                    </a:cxn>
                    <a:cxn ang="0">
                      <a:pos x="733" y="116"/>
                    </a:cxn>
                    <a:cxn ang="0">
                      <a:pos x="729" y="118"/>
                    </a:cxn>
                    <a:cxn ang="0">
                      <a:pos x="16" y="118"/>
                    </a:cxn>
                    <a:cxn ang="0">
                      <a:pos x="0" y="116"/>
                    </a:cxn>
                    <a:cxn ang="0">
                      <a:pos x="578" y="0"/>
                    </a:cxn>
                  </a:cxnLst>
                  <a:rect l="0" t="0" r="r" b="b"/>
                  <a:pathLst>
                    <a:path w="733" h="118">
                      <a:moveTo>
                        <a:pt x="578" y="0"/>
                      </a:moveTo>
                      <a:lnTo>
                        <a:pt x="733" y="116"/>
                      </a:lnTo>
                      <a:lnTo>
                        <a:pt x="729" y="118"/>
                      </a:lnTo>
                      <a:lnTo>
                        <a:pt x="16" y="118"/>
                      </a:lnTo>
                      <a:lnTo>
                        <a:pt x="0" y="116"/>
                      </a:lnTo>
                      <a:lnTo>
                        <a:pt x="578"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noProof="1"/>
                </a:p>
              </p:txBody>
            </p:sp>
            <p:sp>
              <p:nvSpPr>
                <p:cNvPr id="121" name="Freeform 37"/>
                <p:cNvSpPr>
                  <a:spLocks/>
                </p:cNvSpPr>
                <p:nvPr/>
              </p:nvSpPr>
              <p:spPr bwMode="gray">
                <a:xfrm>
                  <a:off x="5859082" y="3270845"/>
                  <a:ext cx="834522" cy="132260"/>
                </a:xfrm>
                <a:custGeom>
                  <a:avLst/>
                  <a:gdLst/>
                  <a:ahLst/>
                  <a:cxnLst>
                    <a:cxn ang="0">
                      <a:pos x="0" y="0"/>
                    </a:cxn>
                    <a:cxn ang="0">
                      <a:pos x="713" y="0"/>
                    </a:cxn>
                    <a:cxn ang="0">
                      <a:pos x="562" y="113"/>
                    </a:cxn>
                    <a:cxn ang="0">
                      <a:pos x="0" y="0"/>
                    </a:cxn>
                  </a:cxnLst>
                  <a:rect l="0" t="0" r="r" b="b"/>
                  <a:pathLst>
                    <a:path w="713" h="113">
                      <a:moveTo>
                        <a:pt x="0" y="0"/>
                      </a:moveTo>
                      <a:lnTo>
                        <a:pt x="713" y="0"/>
                      </a:lnTo>
                      <a:lnTo>
                        <a:pt x="562" y="113"/>
                      </a:lnTo>
                      <a:lnTo>
                        <a:pt x="0" y="0"/>
                      </a:lnTo>
                      <a:close/>
                    </a:path>
                  </a:pathLst>
                </a:custGeom>
                <a:solidFill>
                  <a:srgbClr val="96969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noProof="1"/>
                </a:p>
              </p:txBody>
            </p:sp>
            <p:sp>
              <p:nvSpPr>
                <p:cNvPr id="122" name="Ellipse 121"/>
                <p:cNvSpPr/>
                <p:nvPr/>
              </p:nvSpPr>
              <p:spPr bwMode="gray">
                <a:xfrm>
                  <a:off x="6684987" y="3242916"/>
                  <a:ext cx="50006" cy="50006"/>
                </a:xfrm>
                <a:prstGeom prst="ellipse">
                  <a:avLst/>
                </a:pr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noProof="1"/>
                </a:p>
              </p:txBody>
            </p:sp>
          </p:grpSp>
        </p:grpSp>
        <p:sp>
          <p:nvSpPr>
            <p:cNvPr id="87" name="Freihandform 86"/>
            <p:cNvSpPr/>
            <p:nvPr/>
          </p:nvSpPr>
          <p:spPr bwMode="gray">
            <a:xfrm>
              <a:off x="8255489" y="4876295"/>
              <a:ext cx="564661" cy="335241"/>
            </a:xfrm>
            <a:custGeom>
              <a:avLst/>
              <a:gdLst>
                <a:gd name="connsiteX0" fmla="*/ 0 w 2753139"/>
                <a:gd name="connsiteY0" fmla="*/ 278295 h 1182756"/>
                <a:gd name="connsiteX1" fmla="*/ 89452 w 2753139"/>
                <a:gd name="connsiteY1" fmla="*/ 99391 h 1182756"/>
                <a:gd name="connsiteX2" fmla="*/ 248478 w 2753139"/>
                <a:gd name="connsiteY2" fmla="*/ 19878 h 1182756"/>
                <a:gd name="connsiteX3" fmla="*/ 2474843 w 2753139"/>
                <a:gd name="connsiteY3" fmla="*/ 0 h 1182756"/>
                <a:gd name="connsiteX4" fmla="*/ 2653748 w 2753139"/>
                <a:gd name="connsiteY4" fmla="*/ 59635 h 1182756"/>
                <a:gd name="connsiteX5" fmla="*/ 2743200 w 2753139"/>
                <a:gd name="connsiteY5" fmla="*/ 218661 h 1182756"/>
                <a:gd name="connsiteX6" fmla="*/ 2753139 w 2753139"/>
                <a:gd name="connsiteY6" fmla="*/ 1172817 h 1182756"/>
                <a:gd name="connsiteX7" fmla="*/ 9939 w 2753139"/>
                <a:gd name="connsiteY7" fmla="*/ 1182756 h 1182756"/>
                <a:gd name="connsiteX8" fmla="*/ 0 w 2753139"/>
                <a:gd name="connsiteY8" fmla="*/ 278295 h 1182756"/>
                <a:gd name="connsiteX0" fmla="*/ 0 w 2753139"/>
                <a:gd name="connsiteY0" fmla="*/ 278295 h 1333499"/>
                <a:gd name="connsiteX1" fmla="*/ 89452 w 2753139"/>
                <a:gd name="connsiteY1" fmla="*/ 99391 h 1333499"/>
                <a:gd name="connsiteX2" fmla="*/ 248478 w 2753139"/>
                <a:gd name="connsiteY2" fmla="*/ 19878 h 1333499"/>
                <a:gd name="connsiteX3" fmla="*/ 2474843 w 2753139"/>
                <a:gd name="connsiteY3" fmla="*/ 0 h 1333499"/>
                <a:gd name="connsiteX4" fmla="*/ 2653748 w 2753139"/>
                <a:gd name="connsiteY4" fmla="*/ 59635 h 1333499"/>
                <a:gd name="connsiteX5" fmla="*/ 2743200 w 2753139"/>
                <a:gd name="connsiteY5" fmla="*/ 218661 h 1333499"/>
                <a:gd name="connsiteX6" fmla="*/ 2753139 w 2753139"/>
                <a:gd name="connsiteY6" fmla="*/ 1172817 h 1333499"/>
                <a:gd name="connsiteX7" fmla="*/ 9939 w 2753139"/>
                <a:gd name="connsiteY7" fmla="*/ 1182756 h 1333499"/>
                <a:gd name="connsiteX8" fmla="*/ 0 w 2753139"/>
                <a:gd name="connsiteY8" fmla="*/ 278295 h 1333499"/>
                <a:gd name="connsiteX0" fmla="*/ 0 w 2753139"/>
                <a:gd name="connsiteY0" fmla="*/ 278295 h 1591077"/>
                <a:gd name="connsiteX1" fmla="*/ 89452 w 2753139"/>
                <a:gd name="connsiteY1" fmla="*/ 99391 h 1591077"/>
                <a:gd name="connsiteX2" fmla="*/ 248478 w 2753139"/>
                <a:gd name="connsiteY2" fmla="*/ 19878 h 1591077"/>
                <a:gd name="connsiteX3" fmla="*/ 2474843 w 2753139"/>
                <a:gd name="connsiteY3" fmla="*/ 0 h 1591077"/>
                <a:gd name="connsiteX4" fmla="*/ 2653748 w 2753139"/>
                <a:gd name="connsiteY4" fmla="*/ 59635 h 1591077"/>
                <a:gd name="connsiteX5" fmla="*/ 2743200 w 2753139"/>
                <a:gd name="connsiteY5" fmla="*/ 218661 h 1591077"/>
                <a:gd name="connsiteX6" fmla="*/ 2753139 w 2753139"/>
                <a:gd name="connsiteY6" fmla="*/ 1172817 h 1591077"/>
                <a:gd name="connsiteX7" fmla="*/ 1421296 w 2753139"/>
                <a:gd name="connsiteY7" fmla="*/ 1589420 h 1591077"/>
                <a:gd name="connsiteX8" fmla="*/ 9939 w 2753139"/>
                <a:gd name="connsiteY8" fmla="*/ 1182756 h 1591077"/>
                <a:gd name="connsiteX9" fmla="*/ 0 w 2753139"/>
                <a:gd name="connsiteY9" fmla="*/ 278295 h 1591077"/>
                <a:gd name="connsiteX0" fmla="*/ 0 w 2753139"/>
                <a:gd name="connsiteY0" fmla="*/ 278295 h 1589428"/>
                <a:gd name="connsiteX1" fmla="*/ 89452 w 2753139"/>
                <a:gd name="connsiteY1" fmla="*/ 99391 h 1589428"/>
                <a:gd name="connsiteX2" fmla="*/ 496128 w 2753139"/>
                <a:gd name="connsiteY2" fmla="*/ 11273 h 1589428"/>
                <a:gd name="connsiteX3" fmla="*/ 2474843 w 2753139"/>
                <a:gd name="connsiteY3" fmla="*/ 0 h 1589428"/>
                <a:gd name="connsiteX4" fmla="*/ 2653748 w 2753139"/>
                <a:gd name="connsiteY4" fmla="*/ 59635 h 1589428"/>
                <a:gd name="connsiteX5" fmla="*/ 2743200 w 2753139"/>
                <a:gd name="connsiteY5" fmla="*/ 218661 h 1589428"/>
                <a:gd name="connsiteX6" fmla="*/ 2753139 w 2753139"/>
                <a:gd name="connsiteY6" fmla="*/ 1172817 h 1589428"/>
                <a:gd name="connsiteX7" fmla="*/ 1421296 w 2753139"/>
                <a:gd name="connsiteY7" fmla="*/ 1589420 h 1589428"/>
                <a:gd name="connsiteX8" fmla="*/ 9939 w 2753139"/>
                <a:gd name="connsiteY8" fmla="*/ 1182756 h 1589428"/>
                <a:gd name="connsiteX9" fmla="*/ 0 w 2753139"/>
                <a:gd name="connsiteY9" fmla="*/ 278295 h 1589428"/>
                <a:gd name="connsiteX0" fmla="*/ 0 w 2753139"/>
                <a:gd name="connsiteY0" fmla="*/ 269689 h 1580822"/>
                <a:gd name="connsiteX1" fmla="*/ 89452 w 2753139"/>
                <a:gd name="connsiteY1" fmla="*/ 90785 h 1580822"/>
                <a:gd name="connsiteX2" fmla="*/ 496128 w 2753139"/>
                <a:gd name="connsiteY2" fmla="*/ 2667 h 1580822"/>
                <a:gd name="connsiteX3" fmla="*/ 2335143 w 2753139"/>
                <a:gd name="connsiteY3" fmla="*/ 0 h 1580822"/>
                <a:gd name="connsiteX4" fmla="*/ 2653748 w 2753139"/>
                <a:gd name="connsiteY4" fmla="*/ 51029 h 1580822"/>
                <a:gd name="connsiteX5" fmla="*/ 2743200 w 2753139"/>
                <a:gd name="connsiteY5" fmla="*/ 210055 h 1580822"/>
                <a:gd name="connsiteX6" fmla="*/ 2753139 w 2753139"/>
                <a:gd name="connsiteY6" fmla="*/ 1164211 h 1580822"/>
                <a:gd name="connsiteX7" fmla="*/ 1421296 w 2753139"/>
                <a:gd name="connsiteY7" fmla="*/ 1580814 h 1580822"/>
                <a:gd name="connsiteX8" fmla="*/ 9939 w 2753139"/>
                <a:gd name="connsiteY8" fmla="*/ 1174150 h 1580822"/>
                <a:gd name="connsiteX9" fmla="*/ 0 w 2753139"/>
                <a:gd name="connsiteY9" fmla="*/ 269689 h 1580822"/>
                <a:gd name="connsiteX0" fmla="*/ 0 w 2762250"/>
                <a:gd name="connsiteY0" fmla="*/ 269689 h 1580822"/>
                <a:gd name="connsiteX1" fmla="*/ 89452 w 2762250"/>
                <a:gd name="connsiteY1" fmla="*/ 90785 h 1580822"/>
                <a:gd name="connsiteX2" fmla="*/ 496128 w 2762250"/>
                <a:gd name="connsiteY2" fmla="*/ 2667 h 1580822"/>
                <a:gd name="connsiteX3" fmla="*/ 2335143 w 2762250"/>
                <a:gd name="connsiteY3" fmla="*/ 0 h 1580822"/>
                <a:gd name="connsiteX4" fmla="*/ 2653748 w 2762250"/>
                <a:gd name="connsiteY4" fmla="*/ 51029 h 1580822"/>
                <a:gd name="connsiteX5" fmla="*/ 2762250 w 2762250"/>
                <a:gd name="connsiteY5" fmla="*/ 605914 h 1580822"/>
                <a:gd name="connsiteX6" fmla="*/ 2753139 w 2762250"/>
                <a:gd name="connsiteY6" fmla="*/ 1164211 h 1580822"/>
                <a:gd name="connsiteX7" fmla="*/ 1421296 w 2762250"/>
                <a:gd name="connsiteY7" fmla="*/ 1580814 h 1580822"/>
                <a:gd name="connsiteX8" fmla="*/ 9939 w 2762250"/>
                <a:gd name="connsiteY8" fmla="*/ 1174150 h 1580822"/>
                <a:gd name="connsiteX9" fmla="*/ 0 w 2762250"/>
                <a:gd name="connsiteY9" fmla="*/ 269689 h 1580822"/>
                <a:gd name="connsiteX0" fmla="*/ 0 w 2762250"/>
                <a:gd name="connsiteY0" fmla="*/ 269689 h 1580822"/>
                <a:gd name="connsiteX1" fmla="*/ 89452 w 2762250"/>
                <a:gd name="connsiteY1" fmla="*/ 90785 h 1580822"/>
                <a:gd name="connsiteX2" fmla="*/ 496128 w 2762250"/>
                <a:gd name="connsiteY2" fmla="*/ 2667 h 1580822"/>
                <a:gd name="connsiteX3" fmla="*/ 2335143 w 2762250"/>
                <a:gd name="connsiteY3" fmla="*/ 0 h 1580822"/>
                <a:gd name="connsiteX4" fmla="*/ 2641048 w 2762250"/>
                <a:gd name="connsiteY4" fmla="*/ 68241 h 1580822"/>
                <a:gd name="connsiteX5" fmla="*/ 2762250 w 2762250"/>
                <a:gd name="connsiteY5" fmla="*/ 605914 h 1580822"/>
                <a:gd name="connsiteX6" fmla="*/ 2753139 w 2762250"/>
                <a:gd name="connsiteY6" fmla="*/ 1164211 h 1580822"/>
                <a:gd name="connsiteX7" fmla="*/ 1421296 w 2762250"/>
                <a:gd name="connsiteY7" fmla="*/ 1580814 h 1580822"/>
                <a:gd name="connsiteX8" fmla="*/ 9939 w 2762250"/>
                <a:gd name="connsiteY8" fmla="*/ 1174150 h 1580822"/>
                <a:gd name="connsiteX9" fmla="*/ 0 w 2762250"/>
                <a:gd name="connsiteY9" fmla="*/ 269689 h 1580822"/>
                <a:gd name="connsiteX0" fmla="*/ 0 w 2762250"/>
                <a:gd name="connsiteY0" fmla="*/ 269689 h 1580822"/>
                <a:gd name="connsiteX1" fmla="*/ 89452 w 2762250"/>
                <a:gd name="connsiteY1" fmla="*/ 90785 h 1580822"/>
                <a:gd name="connsiteX2" fmla="*/ 496128 w 2762250"/>
                <a:gd name="connsiteY2" fmla="*/ 2667 h 1580822"/>
                <a:gd name="connsiteX3" fmla="*/ 2335143 w 2762250"/>
                <a:gd name="connsiteY3" fmla="*/ 0 h 1580822"/>
                <a:gd name="connsiteX4" fmla="*/ 2762250 w 2762250"/>
                <a:gd name="connsiteY4" fmla="*/ 605914 h 1580822"/>
                <a:gd name="connsiteX5" fmla="*/ 2753139 w 2762250"/>
                <a:gd name="connsiteY5" fmla="*/ 1164211 h 1580822"/>
                <a:gd name="connsiteX6" fmla="*/ 1421296 w 2762250"/>
                <a:gd name="connsiteY6" fmla="*/ 1580814 h 1580822"/>
                <a:gd name="connsiteX7" fmla="*/ 9939 w 2762250"/>
                <a:gd name="connsiteY7" fmla="*/ 1174150 h 1580822"/>
                <a:gd name="connsiteX8" fmla="*/ 0 w 2762250"/>
                <a:gd name="connsiteY8" fmla="*/ 269689 h 1580822"/>
                <a:gd name="connsiteX0" fmla="*/ 0 w 2762250"/>
                <a:gd name="connsiteY0" fmla="*/ 269689 h 1580822"/>
                <a:gd name="connsiteX1" fmla="*/ 89452 w 2762250"/>
                <a:gd name="connsiteY1" fmla="*/ 90785 h 1580822"/>
                <a:gd name="connsiteX2" fmla="*/ 496128 w 2762250"/>
                <a:gd name="connsiteY2" fmla="*/ 2667 h 1580822"/>
                <a:gd name="connsiteX3" fmla="*/ 2335143 w 2762250"/>
                <a:gd name="connsiteY3" fmla="*/ 0 h 1580822"/>
                <a:gd name="connsiteX4" fmla="*/ 2762250 w 2762250"/>
                <a:gd name="connsiteY4" fmla="*/ 605914 h 1580822"/>
                <a:gd name="connsiteX5" fmla="*/ 2753139 w 2762250"/>
                <a:gd name="connsiteY5" fmla="*/ 1164211 h 1580822"/>
                <a:gd name="connsiteX6" fmla="*/ 1421296 w 2762250"/>
                <a:gd name="connsiteY6" fmla="*/ 1580814 h 1580822"/>
                <a:gd name="connsiteX7" fmla="*/ 9939 w 2762250"/>
                <a:gd name="connsiteY7" fmla="*/ 1174150 h 1580822"/>
                <a:gd name="connsiteX8" fmla="*/ 0 w 2762250"/>
                <a:gd name="connsiteY8" fmla="*/ 269689 h 1580822"/>
                <a:gd name="connsiteX0" fmla="*/ 0 w 2762250"/>
                <a:gd name="connsiteY0" fmla="*/ 269689 h 1580822"/>
                <a:gd name="connsiteX1" fmla="*/ 89452 w 2762250"/>
                <a:gd name="connsiteY1" fmla="*/ 90785 h 1580822"/>
                <a:gd name="connsiteX2" fmla="*/ 496128 w 2762250"/>
                <a:gd name="connsiteY2" fmla="*/ 2667 h 1580822"/>
                <a:gd name="connsiteX3" fmla="*/ 2335143 w 2762250"/>
                <a:gd name="connsiteY3" fmla="*/ 0 h 1580822"/>
                <a:gd name="connsiteX4" fmla="*/ 2762250 w 2762250"/>
                <a:gd name="connsiteY4" fmla="*/ 605914 h 1580822"/>
                <a:gd name="connsiteX5" fmla="*/ 2753139 w 2762250"/>
                <a:gd name="connsiteY5" fmla="*/ 1164211 h 1580822"/>
                <a:gd name="connsiteX6" fmla="*/ 1421296 w 2762250"/>
                <a:gd name="connsiteY6" fmla="*/ 1580814 h 1580822"/>
                <a:gd name="connsiteX7" fmla="*/ 9939 w 2762250"/>
                <a:gd name="connsiteY7" fmla="*/ 1174150 h 1580822"/>
                <a:gd name="connsiteX8" fmla="*/ 0 w 2762250"/>
                <a:gd name="connsiteY8" fmla="*/ 269689 h 1580822"/>
                <a:gd name="connsiteX0" fmla="*/ 0 w 2762250"/>
                <a:gd name="connsiteY0" fmla="*/ 269689 h 1580822"/>
                <a:gd name="connsiteX1" fmla="*/ 89452 w 2762250"/>
                <a:gd name="connsiteY1" fmla="*/ 90785 h 1580822"/>
                <a:gd name="connsiteX2" fmla="*/ 496128 w 2762250"/>
                <a:gd name="connsiteY2" fmla="*/ 2667 h 1580822"/>
                <a:gd name="connsiteX3" fmla="*/ 2335143 w 2762250"/>
                <a:gd name="connsiteY3" fmla="*/ 0 h 1580822"/>
                <a:gd name="connsiteX4" fmla="*/ 2762250 w 2762250"/>
                <a:gd name="connsiteY4" fmla="*/ 605914 h 1580822"/>
                <a:gd name="connsiteX5" fmla="*/ 2753139 w 2762250"/>
                <a:gd name="connsiteY5" fmla="*/ 1164211 h 1580822"/>
                <a:gd name="connsiteX6" fmla="*/ 1421296 w 2762250"/>
                <a:gd name="connsiteY6" fmla="*/ 1580814 h 1580822"/>
                <a:gd name="connsiteX7" fmla="*/ 9939 w 2762250"/>
                <a:gd name="connsiteY7" fmla="*/ 1174150 h 1580822"/>
                <a:gd name="connsiteX8" fmla="*/ 0 w 2762250"/>
                <a:gd name="connsiteY8" fmla="*/ 269689 h 1580822"/>
                <a:gd name="connsiteX0" fmla="*/ 0 w 2762250"/>
                <a:gd name="connsiteY0" fmla="*/ 269689 h 1580822"/>
                <a:gd name="connsiteX1" fmla="*/ 496128 w 2762250"/>
                <a:gd name="connsiteY1" fmla="*/ 2667 h 1580822"/>
                <a:gd name="connsiteX2" fmla="*/ 2335143 w 2762250"/>
                <a:gd name="connsiteY2" fmla="*/ 0 h 1580822"/>
                <a:gd name="connsiteX3" fmla="*/ 2762250 w 2762250"/>
                <a:gd name="connsiteY3" fmla="*/ 605914 h 1580822"/>
                <a:gd name="connsiteX4" fmla="*/ 2753139 w 2762250"/>
                <a:gd name="connsiteY4" fmla="*/ 1164211 h 1580822"/>
                <a:gd name="connsiteX5" fmla="*/ 1421296 w 2762250"/>
                <a:gd name="connsiteY5" fmla="*/ 1580814 h 1580822"/>
                <a:gd name="connsiteX6" fmla="*/ 9939 w 2762250"/>
                <a:gd name="connsiteY6" fmla="*/ 1174150 h 1580822"/>
                <a:gd name="connsiteX7" fmla="*/ 0 w 2762250"/>
                <a:gd name="connsiteY7" fmla="*/ 269689 h 1580822"/>
                <a:gd name="connsiteX0" fmla="*/ 0 w 2768600"/>
                <a:gd name="connsiteY0" fmla="*/ 484830 h 1580822"/>
                <a:gd name="connsiteX1" fmla="*/ 502478 w 2768600"/>
                <a:gd name="connsiteY1" fmla="*/ 2667 h 1580822"/>
                <a:gd name="connsiteX2" fmla="*/ 2341493 w 2768600"/>
                <a:gd name="connsiteY2" fmla="*/ 0 h 1580822"/>
                <a:gd name="connsiteX3" fmla="*/ 2768600 w 2768600"/>
                <a:gd name="connsiteY3" fmla="*/ 605914 h 1580822"/>
                <a:gd name="connsiteX4" fmla="*/ 2759489 w 2768600"/>
                <a:gd name="connsiteY4" fmla="*/ 1164211 h 1580822"/>
                <a:gd name="connsiteX5" fmla="*/ 1427646 w 2768600"/>
                <a:gd name="connsiteY5" fmla="*/ 1580814 h 1580822"/>
                <a:gd name="connsiteX6" fmla="*/ 16289 w 2768600"/>
                <a:gd name="connsiteY6" fmla="*/ 1174150 h 1580822"/>
                <a:gd name="connsiteX7" fmla="*/ 0 w 2768600"/>
                <a:gd name="connsiteY7" fmla="*/ 484830 h 1580822"/>
                <a:gd name="connsiteX0" fmla="*/ 0 w 2768600"/>
                <a:gd name="connsiteY0" fmla="*/ 484830 h 1782816"/>
                <a:gd name="connsiteX1" fmla="*/ 502478 w 2768600"/>
                <a:gd name="connsiteY1" fmla="*/ 2667 h 1782816"/>
                <a:gd name="connsiteX2" fmla="*/ 2341493 w 2768600"/>
                <a:gd name="connsiteY2" fmla="*/ 0 h 1782816"/>
                <a:gd name="connsiteX3" fmla="*/ 2768600 w 2768600"/>
                <a:gd name="connsiteY3" fmla="*/ 605914 h 1782816"/>
                <a:gd name="connsiteX4" fmla="*/ 2759489 w 2768600"/>
                <a:gd name="connsiteY4" fmla="*/ 1164211 h 1782816"/>
                <a:gd name="connsiteX5" fmla="*/ 1427646 w 2768600"/>
                <a:gd name="connsiteY5" fmla="*/ 1580814 h 1782816"/>
                <a:gd name="connsiteX6" fmla="*/ 3589 w 2768600"/>
                <a:gd name="connsiteY6" fmla="*/ 1733516 h 1782816"/>
                <a:gd name="connsiteX7" fmla="*/ 0 w 2768600"/>
                <a:gd name="connsiteY7" fmla="*/ 484830 h 1782816"/>
                <a:gd name="connsiteX0" fmla="*/ 0 w 2772189"/>
                <a:gd name="connsiteY0" fmla="*/ 484830 h 1782816"/>
                <a:gd name="connsiteX1" fmla="*/ 502478 w 2772189"/>
                <a:gd name="connsiteY1" fmla="*/ 2667 h 1782816"/>
                <a:gd name="connsiteX2" fmla="*/ 2341493 w 2772189"/>
                <a:gd name="connsiteY2" fmla="*/ 0 h 1782816"/>
                <a:gd name="connsiteX3" fmla="*/ 2768600 w 2772189"/>
                <a:gd name="connsiteY3" fmla="*/ 605914 h 1782816"/>
                <a:gd name="connsiteX4" fmla="*/ 2772189 w 2772189"/>
                <a:gd name="connsiteY4" fmla="*/ 1603098 h 1782816"/>
                <a:gd name="connsiteX5" fmla="*/ 1427646 w 2772189"/>
                <a:gd name="connsiteY5" fmla="*/ 1580814 h 1782816"/>
                <a:gd name="connsiteX6" fmla="*/ 3589 w 2772189"/>
                <a:gd name="connsiteY6" fmla="*/ 1733516 h 1782816"/>
                <a:gd name="connsiteX7" fmla="*/ 0 w 2772189"/>
                <a:gd name="connsiteY7" fmla="*/ 484830 h 1782816"/>
                <a:gd name="connsiteX0" fmla="*/ 0 w 2772189"/>
                <a:gd name="connsiteY0" fmla="*/ 484830 h 1782816"/>
                <a:gd name="connsiteX1" fmla="*/ 502478 w 2772189"/>
                <a:gd name="connsiteY1" fmla="*/ 2667 h 1782816"/>
                <a:gd name="connsiteX2" fmla="*/ 2341493 w 2772189"/>
                <a:gd name="connsiteY2" fmla="*/ 0 h 1782816"/>
                <a:gd name="connsiteX3" fmla="*/ 2768600 w 2772189"/>
                <a:gd name="connsiteY3" fmla="*/ 605914 h 1782816"/>
                <a:gd name="connsiteX4" fmla="*/ 2772189 w 2772189"/>
                <a:gd name="connsiteY4" fmla="*/ 1723577 h 1782816"/>
                <a:gd name="connsiteX5" fmla="*/ 1427646 w 2772189"/>
                <a:gd name="connsiteY5" fmla="*/ 1580814 h 1782816"/>
                <a:gd name="connsiteX6" fmla="*/ 3589 w 2772189"/>
                <a:gd name="connsiteY6" fmla="*/ 1733516 h 1782816"/>
                <a:gd name="connsiteX7" fmla="*/ 0 w 2772189"/>
                <a:gd name="connsiteY7" fmla="*/ 484830 h 1782816"/>
                <a:gd name="connsiteX0" fmla="*/ 0 w 2772189"/>
                <a:gd name="connsiteY0" fmla="*/ 484830 h 2217638"/>
                <a:gd name="connsiteX1" fmla="*/ 502478 w 2772189"/>
                <a:gd name="connsiteY1" fmla="*/ 2667 h 2217638"/>
                <a:gd name="connsiteX2" fmla="*/ 2341493 w 2772189"/>
                <a:gd name="connsiteY2" fmla="*/ 0 h 2217638"/>
                <a:gd name="connsiteX3" fmla="*/ 2768600 w 2772189"/>
                <a:gd name="connsiteY3" fmla="*/ 605914 h 2217638"/>
                <a:gd name="connsiteX4" fmla="*/ 2772189 w 2772189"/>
                <a:gd name="connsiteY4" fmla="*/ 1723577 h 2217638"/>
                <a:gd name="connsiteX5" fmla="*/ 1332396 w 2772189"/>
                <a:gd name="connsiteY5" fmla="*/ 2217631 h 2217638"/>
                <a:gd name="connsiteX6" fmla="*/ 3589 w 2772189"/>
                <a:gd name="connsiteY6" fmla="*/ 1733516 h 2217638"/>
                <a:gd name="connsiteX7" fmla="*/ 0 w 2772189"/>
                <a:gd name="connsiteY7" fmla="*/ 484830 h 2217638"/>
                <a:gd name="connsiteX0" fmla="*/ 0 w 2768677"/>
                <a:gd name="connsiteY0" fmla="*/ 484830 h 2217637"/>
                <a:gd name="connsiteX1" fmla="*/ 502478 w 2768677"/>
                <a:gd name="connsiteY1" fmla="*/ 2667 h 2217637"/>
                <a:gd name="connsiteX2" fmla="*/ 2341493 w 2768677"/>
                <a:gd name="connsiteY2" fmla="*/ 0 h 2217637"/>
                <a:gd name="connsiteX3" fmla="*/ 2768600 w 2768677"/>
                <a:gd name="connsiteY3" fmla="*/ 605914 h 2217637"/>
                <a:gd name="connsiteX4" fmla="*/ 2757902 w 2768677"/>
                <a:gd name="connsiteY4" fmla="*/ 1736485 h 2217637"/>
                <a:gd name="connsiteX5" fmla="*/ 1332396 w 2768677"/>
                <a:gd name="connsiteY5" fmla="*/ 2217631 h 2217637"/>
                <a:gd name="connsiteX6" fmla="*/ 3589 w 2768677"/>
                <a:gd name="connsiteY6" fmla="*/ 1733516 h 2217637"/>
                <a:gd name="connsiteX7" fmla="*/ 0 w 2768677"/>
                <a:gd name="connsiteY7" fmla="*/ 484830 h 2217637"/>
                <a:gd name="connsiteX0" fmla="*/ 0 w 2761615"/>
                <a:gd name="connsiteY0" fmla="*/ 484830 h 2217637"/>
                <a:gd name="connsiteX1" fmla="*/ 502478 w 2761615"/>
                <a:gd name="connsiteY1" fmla="*/ 2667 h 2217637"/>
                <a:gd name="connsiteX2" fmla="*/ 2341493 w 2761615"/>
                <a:gd name="connsiteY2" fmla="*/ 0 h 2217637"/>
                <a:gd name="connsiteX3" fmla="*/ 2761456 w 2761615"/>
                <a:gd name="connsiteY3" fmla="*/ 602687 h 2217637"/>
                <a:gd name="connsiteX4" fmla="*/ 2757902 w 2761615"/>
                <a:gd name="connsiteY4" fmla="*/ 1736485 h 2217637"/>
                <a:gd name="connsiteX5" fmla="*/ 1332396 w 2761615"/>
                <a:gd name="connsiteY5" fmla="*/ 2217631 h 2217637"/>
                <a:gd name="connsiteX6" fmla="*/ 3589 w 2761615"/>
                <a:gd name="connsiteY6" fmla="*/ 1733516 h 2217637"/>
                <a:gd name="connsiteX7" fmla="*/ 0 w 2761615"/>
                <a:gd name="connsiteY7" fmla="*/ 484830 h 2217637"/>
                <a:gd name="connsiteX0" fmla="*/ 0 w 2761615"/>
                <a:gd name="connsiteY0" fmla="*/ 484830 h 2217637"/>
                <a:gd name="connsiteX1" fmla="*/ 502478 w 2761615"/>
                <a:gd name="connsiteY1" fmla="*/ 2667 h 2217637"/>
                <a:gd name="connsiteX2" fmla="*/ 2341493 w 2761615"/>
                <a:gd name="connsiteY2" fmla="*/ 0 h 2217637"/>
                <a:gd name="connsiteX3" fmla="*/ 2761456 w 2761615"/>
                <a:gd name="connsiteY3" fmla="*/ 602687 h 2217637"/>
                <a:gd name="connsiteX4" fmla="*/ 2757902 w 2761615"/>
                <a:gd name="connsiteY4" fmla="*/ 1736485 h 2217637"/>
                <a:gd name="connsiteX5" fmla="*/ 1332396 w 2761615"/>
                <a:gd name="connsiteY5" fmla="*/ 2217631 h 2217637"/>
                <a:gd name="connsiteX6" fmla="*/ 3589 w 2761615"/>
                <a:gd name="connsiteY6" fmla="*/ 1733516 h 2217637"/>
                <a:gd name="connsiteX7" fmla="*/ 0 w 2761615"/>
                <a:gd name="connsiteY7" fmla="*/ 484830 h 2217637"/>
                <a:gd name="connsiteX0" fmla="*/ 0 w 2761615"/>
                <a:gd name="connsiteY0" fmla="*/ 488057 h 2220864"/>
                <a:gd name="connsiteX1" fmla="*/ 502478 w 2761615"/>
                <a:gd name="connsiteY1" fmla="*/ 5894 h 2220864"/>
                <a:gd name="connsiteX2" fmla="*/ 2348637 w 2761615"/>
                <a:gd name="connsiteY2" fmla="*/ 0 h 2220864"/>
                <a:gd name="connsiteX3" fmla="*/ 2761456 w 2761615"/>
                <a:gd name="connsiteY3" fmla="*/ 605914 h 2220864"/>
                <a:gd name="connsiteX4" fmla="*/ 2757902 w 2761615"/>
                <a:gd name="connsiteY4" fmla="*/ 1739712 h 2220864"/>
                <a:gd name="connsiteX5" fmla="*/ 1332396 w 2761615"/>
                <a:gd name="connsiteY5" fmla="*/ 2220858 h 2220864"/>
                <a:gd name="connsiteX6" fmla="*/ 3589 w 2761615"/>
                <a:gd name="connsiteY6" fmla="*/ 1736743 h 2220864"/>
                <a:gd name="connsiteX7" fmla="*/ 0 w 2761615"/>
                <a:gd name="connsiteY7" fmla="*/ 488057 h 2220864"/>
                <a:gd name="connsiteX0" fmla="*/ 0 w 2761615"/>
                <a:gd name="connsiteY0" fmla="*/ 488057 h 2220864"/>
                <a:gd name="connsiteX1" fmla="*/ 502478 w 2761615"/>
                <a:gd name="connsiteY1" fmla="*/ 5894 h 2220864"/>
                <a:gd name="connsiteX2" fmla="*/ 2348637 w 2761615"/>
                <a:gd name="connsiteY2" fmla="*/ 0 h 2220864"/>
                <a:gd name="connsiteX3" fmla="*/ 2761456 w 2761615"/>
                <a:gd name="connsiteY3" fmla="*/ 605914 h 2220864"/>
                <a:gd name="connsiteX4" fmla="*/ 2757902 w 2761615"/>
                <a:gd name="connsiteY4" fmla="*/ 1739712 h 2220864"/>
                <a:gd name="connsiteX5" fmla="*/ 1332396 w 2761615"/>
                <a:gd name="connsiteY5" fmla="*/ 2220858 h 2220864"/>
                <a:gd name="connsiteX6" fmla="*/ 3589 w 2761615"/>
                <a:gd name="connsiteY6" fmla="*/ 1736743 h 2220864"/>
                <a:gd name="connsiteX7" fmla="*/ 0 w 2761615"/>
                <a:gd name="connsiteY7" fmla="*/ 488057 h 2220864"/>
                <a:gd name="connsiteX0" fmla="*/ 0 w 2762665"/>
                <a:gd name="connsiteY0" fmla="*/ 488057 h 2220864"/>
                <a:gd name="connsiteX1" fmla="*/ 502478 w 2762665"/>
                <a:gd name="connsiteY1" fmla="*/ 5894 h 2220864"/>
                <a:gd name="connsiteX2" fmla="*/ 2348637 w 2762665"/>
                <a:gd name="connsiteY2" fmla="*/ 0 h 2220864"/>
                <a:gd name="connsiteX3" fmla="*/ 2761456 w 2762665"/>
                <a:gd name="connsiteY3" fmla="*/ 605914 h 2220864"/>
                <a:gd name="connsiteX4" fmla="*/ 2762665 w 2762665"/>
                <a:gd name="connsiteY4" fmla="*/ 1742939 h 2220864"/>
                <a:gd name="connsiteX5" fmla="*/ 1332396 w 2762665"/>
                <a:gd name="connsiteY5" fmla="*/ 2220858 h 2220864"/>
                <a:gd name="connsiteX6" fmla="*/ 3589 w 2762665"/>
                <a:gd name="connsiteY6" fmla="*/ 1736743 h 2220864"/>
                <a:gd name="connsiteX7" fmla="*/ 0 w 2762665"/>
                <a:gd name="connsiteY7" fmla="*/ 488057 h 2220864"/>
                <a:gd name="connsiteX0" fmla="*/ 0 w 2762665"/>
                <a:gd name="connsiteY0" fmla="*/ 488618 h 2221425"/>
                <a:gd name="connsiteX1" fmla="*/ 466759 w 2762665"/>
                <a:gd name="connsiteY1" fmla="*/ 0 h 2221425"/>
                <a:gd name="connsiteX2" fmla="*/ 2348637 w 2762665"/>
                <a:gd name="connsiteY2" fmla="*/ 561 h 2221425"/>
                <a:gd name="connsiteX3" fmla="*/ 2761456 w 2762665"/>
                <a:gd name="connsiteY3" fmla="*/ 606475 h 2221425"/>
                <a:gd name="connsiteX4" fmla="*/ 2762665 w 2762665"/>
                <a:gd name="connsiteY4" fmla="*/ 1743500 h 2221425"/>
                <a:gd name="connsiteX5" fmla="*/ 1332396 w 2762665"/>
                <a:gd name="connsiteY5" fmla="*/ 2221419 h 2221425"/>
                <a:gd name="connsiteX6" fmla="*/ 3589 w 2762665"/>
                <a:gd name="connsiteY6" fmla="*/ 1737304 h 2221425"/>
                <a:gd name="connsiteX7" fmla="*/ 0 w 2762665"/>
                <a:gd name="connsiteY7" fmla="*/ 488618 h 2221425"/>
                <a:gd name="connsiteX0" fmla="*/ 0 w 2762665"/>
                <a:gd name="connsiteY0" fmla="*/ 578978 h 2221425"/>
                <a:gd name="connsiteX1" fmla="*/ 466759 w 2762665"/>
                <a:gd name="connsiteY1" fmla="*/ 0 h 2221425"/>
                <a:gd name="connsiteX2" fmla="*/ 2348637 w 2762665"/>
                <a:gd name="connsiteY2" fmla="*/ 561 h 2221425"/>
                <a:gd name="connsiteX3" fmla="*/ 2761456 w 2762665"/>
                <a:gd name="connsiteY3" fmla="*/ 606475 h 2221425"/>
                <a:gd name="connsiteX4" fmla="*/ 2762665 w 2762665"/>
                <a:gd name="connsiteY4" fmla="*/ 1743500 h 2221425"/>
                <a:gd name="connsiteX5" fmla="*/ 1332396 w 2762665"/>
                <a:gd name="connsiteY5" fmla="*/ 2221419 h 2221425"/>
                <a:gd name="connsiteX6" fmla="*/ 3589 w 2762665"/>
                <a:gd name="connsiteY6" fmla="*/ 1737304 h 2221425"/>
                <a:gd name="connsiteX7" fmla="*/ 0 w 2762665"/>
                <a:gd name="connsiteY7" fmla="*/ 578978 h 2221425"/>
                <a:gd name="connsiteX0" fmla="*/ 1422 w 2764087"/>
                <a:gd name="connsiteY0" fmla="*/ 578978 h 2221425"/>
                <a:gd name="connsiteX1" fmla="*/ 468181 w 2764087"/>
                <a:gd name="connsiteY1" fmla="*/ 0 h 2221425"/>
                <a:gd name="connsiteX2" fmla="*/ 2350059 w 2764087"/>
                <a:gd name="connsiteY2" fmla="*/ 561 h 2221425"/>
                <a:gd name="connsiteX3" fmla="*/ 2762878 w 2764087"/>
                <a:gd name="connsiteY3" fmla="*/ 606475 h 2221425"/>
                <a:gd name="connsiteX4" fmla="*/ 2764087 w 2764087"/>
                <a:gd name="connsiteY4" fmla="*/ 1743500 h 2221425"/>
                <a:gd name="connsiteX5" fmla="*/ 1333818 w 2764087"/>
                <a:gd name="connsiteY5" fmla="*/ 2221419 h 2221425"/>
                <a:gd name="connsiteX6" fmla="*/ 248 w 2764087"/>
                <a:gd name="connsiteY6" fmla="*/ 1737304 h 2221425"/>
                <a:gd name="connsiteX7" fmla="*/ 1422 w 2764087"/>
                <a:gd name="connsiteY7" fmla="*/ 578978 h 2221425"/>
                <a:gd name="connsiteX0" fmla="*/ 1422 w 2764087"/>
                <a:gd name="connsiteY0" fmla="*/ 578978 h 2221425"/>
                <a:gd name="connsiteX1" fmla="*/ 468181 w 2764087"/>
                <a:gd name="connsiteY1" fmla="*/ 0 h 2221425"/>
                <a:gd name="connsiteX2" fmla="*/ 2350059 w 2764087"/>
                <a:gd name="connsiteY2" fmla="*/ 561 h 2221425"/>
                <a:gd name="connsiteX3" fmla="*/ 2762878 w 2764087"/>
                <a:gd name="connsiteY3" fmla="*/ 606475 h 2221425"/>
                <a:gd name="connsiteX4" fmla="*/ 2764087 w 2764087"/>
                <a:gd name="connsiteY4" fmla="*/ 1743500 h 2221425"/>
                <a:gd name="connsiteX5" fmla="*/ 1333818 w 2764087"/>
                <a:gd name="connsiteY5" fmla="*/ 2221419 h 2221425"/>
                <a:gd name="connsiteX6" fmla="*/ 248 w 2764087"/>
                <a:gd name="connsiteY6" fmla="*/ 1737304 h 2221425"/>
                <a:gd name="connsiteX7" fmla="*/ 1422 w 2764087"/>
                <a:gd name="connsiteY7" fmla="*/ 578978 h 222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4087" h="2221425">
                  <a:moveTo>
                    <a:pt x="1422" y="578978"/>
                  </a:moveTo>
                  <a:cubicBezTo>
                    <a:pt x="18159" y="448274"/>
                    <a:pt x="78991" y="44948"/>
                    <a:pt x="468181" y="0"/>
                  </a:cubicBezTo>
                  <a:lnTo>
                    <a:pt x="2350059" y="561"/>
                  </a:lnTo>
                  <a:cubicBezTo>
                    <a:pt x="2406703" y="12132"/>
                    <a:pt x="2712584" y="81793"/>
                    <a:pt x="2762878" y="606475"/>
                  </a:cubicBezTo>
                  <a:cubicBezTo>
                    <a:pt x="2764074" y="938870"/>
                    <a:pt x="2762891" y="1411105"/>
                    <a:pt x="2764087" y="1743500"/>
                  </a:cubicBezTo>
                  <a:cubicBezTo>
                    <a:pt x="2535487" y="1922571"/>
                    <a:pt x="1791018" y="2219763"/>
                    <a:pt x="1333818" y="2221419"/>
                  </a:cubicBezTo>
                  <a:cubicBezTo>
                    <a:pt x="876618" y="2223076"/>
                    <a:pt x="228848" y="1906436"/>
                    <a:pt x="248" y="1737304"/>
                  </a:cubicBezTo>
                  <a:cubicBezTo>
                    <a:pt x="-948" y="1321075"/>
                    <a:pt x="2618" y="995207"/>
                    <a:pt x="1422" y="578978"/>
                  </a:cubicBezTo>
                  <a:close/>
                </a:path>
              </a:pathLst>
            </a:custGeom>
            <a:solidFill>
              <a:srgbClr val="FFFFFF">
                <a:alpha val="23000"/>
              </a:srgbClr>
            </a:solidFill>
            <a:ln w="12700">
              <a:noFill/>
              <a:round/>
              <a:headEnd/>
              <a:tailEnd/>
            </a:ln>
          </p:spPr>
          <p:txBody>
            <a:bodyPr rtlCol="0" anchor="ctr"/>
            <a:lstStyle/>
            <a:p>
              <a:pPr algn="ctr"/>
              <a:endParaRPr lang="en-US" noProof="1"/>
            </a:p>
          </p:txBody>
        </p:sp>
      </p:gr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17048"/>
            <a:ext cx="9144000" cy="6096000"/>
          </a:xfrm>
          <a:prstGeom prst="rect">
            <a:avLst/>
          </a:prstGeom>
          <a:solidFill>
            <a:srgbClr val="FFFFFF"/>
          </a:solidFill>
        </p:spPr>
      </p:pic>
      <p:sp>
        <p:nvSpPr>
          <p:cNvPr id="3" name="Metin kutusu 2"/>
          <p:cNvSpPr txBox="1"/>
          <p:nvPr/>
        </p:nvSpPr>
        <p:spPr>
          <a:xfrm>
            <a:off x="1767840" y="4945857"/>
            <a:ext cx="2509520" cy="1815882"/>
          </a:xfrm>
          <a:prstGeom prst="rect">
            <a:avLst/>
          </a:prstGeom>
          <a:noFill/>
        </p:spPr>
        <p:txBody>
          <a:bodyPr wrap="square" rtlCol="0">
            <a:spAutoFit/>
          </a:bodyPr>
          <a:lstStyle/>
          <a:p>
            <a:r>
              <a:rPr lang="tr-TR" sz="2800" dirty="0">
                <a:solidFill>
                  <a:srgbClr val="FFFF00"/>
                </a:solidFill>
                <a:effectLst>
                  <a:outerShdw blurRad="38100" dist="38100" dir="2700000" algn="tl">
                    <a:srgbClr val="000000">
                      <a:alpha val="43137"/>
                    </a:srgbClr>
                  </a:outerShdw>
                </a:effectLst>
              </a:rPr>
              <a:t>Kendi bilgisayarındaki </a:t>
            </a:r>
            <a:r>
              <a:rPr lang="tr-TR" sz="2800" dirty="0" err="1">
                <a:solidFill>
                  <a:srgbClr val="FFFF00"/>
                </a:solidFill>
                <a:effectLst>
                  <a:outerShdw blurRad="38100" dist="38100" dir="2700000" algn="tl">
                    <a:srgbClr val="000000">
                      <a:alpha val="43137"/>
                    </a:srgbClr>
                  </a:outerShdw>
                </a:effectLst>
              </a:rPr>
              <a:t>word</a:t>
            </a:r>
            <a:r>
              <a:rPr lang="tr-TR" sz="2800" dirty="0">
                <a:solidFill>
                  <a:srgbClr val="FFFF00"/>
                </a:solidFill>
                <a:effectLst>
                  <a:outerShdw blurRad="38100" dist="38100" dir="2700000" algn="tl">
                    <a:srgbClr val="000000">
                      <a:alpha val="43137"/>
                    </a:srgbClr>
                  </a:outerShdw>
                </a:effectLst>
              </a:rPr>
              <a:t> dosyalarda</a:t>
            </a:r>
          </a:p>
        </p:txBody>
      </p:sp>
      <p:sp>
        <p:nvSpPr>
          <p:cNvPr id="4" name="Metin kutusu 3"/>
          <p:cNvSpPr txBox="1"/>
          <p:nvPr/>
        </p:nvSpPr>
        <p:spPr>
          <a:xfrm>
            <a:off x="701040" y="4231301"/>
            <a:ext cx="1524000" cy="523220"/>
          </a:xfrm>
          <a:prstGeom prst="rect">
            <a:avLst/>
          </a:prstGeom>
          <a:noFill/>
        </p:spPr>
        <p:txBody>
          <a:bodyPr wrap="square" rtlCol="0">
            <a:spAutoFit/>
          </a:bodyPr>
          <a:lstStyle/>
          <a:p>
            <a:r>
              <a:rPr lang="tr-TR" sz="2800" b="1" dirty="0">
                <a:solidFill>
                  <a:srgbClr val="FF0000"/>
                </a:solidFill>
                <a:effectLst>
                  <a:outerShdw blurRad="38100" dist="38100" dir="2700000" algn="tl">
                    <a:srgbClr val="000000">
                      <a:alpha val="43137"/>
                    </a:srgbClr>
                  </a:outerShdw>
                </a:effectLst>
              </a:rPr>
              <a:t>Teklifler</a:t>
            </a:r>
            <a:endParaRPr lang="tr-TR" b="1" dirty="0">
              <a:solidFill>
                <a:srgbClr val="FF0000"/>
              </a:solidFill>
              <a:effectLst>
                <a:outerShdw blurRad="38100" dist="38100" dir="2700000" algn="tl">
                  <a:srgbClr val="000000">
                    <a:alpha val="43137"/>
                  </a:srgbClr>
                </a:outerShdw>
              </a:effectLst>
            </a:endParaRPr>
          </a:p>
        </p:txBody>
      </p:sp>
      <p:sp>
        <p:nvSpPr>
          <p:cNvPr id="5" name="Metin kutusu 4"/>
          <p:cNvSpPr txBox="1"/>
          <p:nvPr/>
        </p:nvSpPr>
        <p:spPr>
          <a:xfrm>
            <a:off x="7483884" y="2401245"/>
            <a:ext cx="1774420" cy="461665"/>
          </a:xfrm>
          <a:prstGeom prst="rect">
            <a:avLst/>
          </a:prstGeom>
          <a:noFill/>
        </p:spPr>
        <p:txBody>
          <a:bodyPr wrap="square" rtlCol="0">
            <a:spAutoFit/>
          </a:bodyPr>
          <a:lstStyle/>
          <a:p>
            <a:r>
              <a:rPr lang="tr-TR" sz="2400" dirty="0">
                <a:solidFill>
                  <a:schemeClr val="bg1">
                    <a:lumMod val="95000"/>
                  </a:schemeClr>
                </a:solidFill>
              </a:rPr>
              <a:t>kartvizitler</a:t>
            </a:r>
          </a:p>
        </p:txBody>
      </p:sp>
      <p:sp>
        <p:nvSpPr>
          <p:cNvPr id="6" name="Metin kutusu 5"/>
          <p:cNvSpPr txBox="1"/>
          <p:nvPr/>
        </p:nvSpPr>
        <p:spPr>
          <a:xfrm>
            <a:off x="701040" y="3220720"/>
            <a:ext cx="3749040" cy="707886"/>
          </a:xfrm>
          <a:prstGeom prst="rect">
            <a:avLst/>
          </a:prstGeom>
          <a:noFill/>
        </p:spPr>
        <p:txBody>
          <a:bodyPr wrap="square" rtlCol="0">
            <a:spAutoFit/>
          </a:bodyPr>
          <a:lstStyle/>
          <a:p>
            <a:r>
              <a:rPr lang="tr-TR" sz="2000" dirty="0">
                <a:solidFill>
                  <a:schemeClr val="bg1">
                    <a:lumMod val="95000"/>
                  </a:schemeClr>
                </a:solidFill>
              </a:rPr>
              <a:t>İşten çıkınca silinebilecek müşteri bilgiler</a:t>
            </a:r>
          </a:p>
        </p:txBody>
      </p:sp>
      <p:sp>
        <p:nvSpPr>
          <p:cNvPr id="11" name="Metin kutusu 10"/>
          <p:cNvSpPr txBox="1"/>
          <p:nvPr/>
        </p:nvSpPr>
        <p:spPr>
          <a:xfrm>
            <a:off x="-76200" y="1739526"/>
            <a:ext cx="2783840" cy="1323439"/>
          </a:xfrm>
          <a:prstGeom prst="rect">
            <a:avLst/>
          </a:prstGeom>
          <a:solidFill>
            <a:srgbClr val="FFFFFF"/>
          </a:solidFill>
        </p:spPr>
        <p:txBody>
          <a:bodyPr wrap="square" rtlCol="0">
            <a:spAutoFit/>
          </a:bodyPr>
          <a:lstStyle/>
          <a:p>
            <a:r>
              <a:rPr lang="tr-TR" sz="2000" b="1" dirty="0">
                <a:solidFill>
                  <a:schemeClr val="tx1">
                    <a:lumMod val="65000"/>
                    <a:lumOff val="35000"/>
                  </a:schemeClr>
                </a:solidFill>
                <a:effectLst>
                  <a:outerShdw blurRad="38100" dist="38100" dir="2700000" algn="tl">
                    <a:srgbClr val="000000">
                      <a:alpha val="43137"/>
                    </a:srgbClr>
                  </a:outerShdw>
                </a:effectLst>
              </a:rPr>
              <a:t>Sistemin tamamından bilgi sahibi olmayan ve aynı müşteriye giden  kişiler</a:t>
            </a:r>
          </a:p>
        </p:txBody>
      </p:sp>
      <p:sp>
        <p:nvSpPr>
          <p:cNvPr id="13" name="Köşeleri Yuvarlanmış Dikdörtgen Belirtme Çizgisi 12"/>
          <p:cNvSpPr/>
          <p:nvPr/>
        </p:nvSpPr>
        <p:spPr bwMode="auto">
          <a:xfrm>
            <a:off x="7202559" y="2916298"/>
            <a:ext cx="2005175" cy="802640"/>
          </a:xfrm>
          <a:prstGeom prst="wedgeRoundRectCallout">
            <a:avLst>
              <a:gd name="adj1" fmla="val -87716"/>
              <a:gd name="adj2" fmla="val 3006"/>
              <a:gd name="adj3" fmla="val 16667"/>
            </a:avLst>
          </a:prstGeom>
          <a:solidFill>
            <a:srgbClr val="FFFFFF"/>
          </a:solidFill>
          <a:ln w="12700">
            <a:solidFill>
              <a:srgbClr val="A50021"/>
            </a:solidFill>
            <a:round/>
            <a:headEnd/>
            <a:tailEnd/>
          </a:ln>
        </p:spPr>
        <p:txBody>
          <a:bodyPr rtlCol="0" anchor="ctr"/>
          <a:lstStyle/>
          <a:p>
            <a:pPr algn="ctr"/>
            <a:r>
              <a:rPr lang="tr-TR" dirty="0"/>
              <a:t>Ersoy Tekstile sen mi bakıyorsun?</a:t>
            </a:r>
          </a:p>
        </p:txBody>
      </p:sp>
      <p:sp>
        <p:nvSpPr>
          <p:cNvPr id="14" name="Dikdörtgen Belirtme Çizgisi 13"/>
          <p:cNvSpPr/>
          <p:nvPr/>
        </p:nvSpPr>
        <p:spPr bwMode="auto">
          <a:xfrm>
            <a:off x="6339840" y="1549551"/>
            <a:ext cx="1497685" cy="552161"/>
          </a:xfrm>
          <a:prstGeom prst="wedgeRectCallout">
            <a:avLst>
              <a:gd name="adj1" fmla="val 61251"/>
              <a:gd name="adj2" fmla="val 84580"/>
            </a:avLst>
          </a:prstGeom>
          <a:solidFill>
            <a:srgbClr val="FFFFFF"/>
          </a:solidFill>
          <a:ln w="12700">
            <a:solidFill>
              <a:srgbClr val="A50021"/>
            </a:solidFill>
            <a:round/>
            <a:headEnd/>
            <a:tailEnd/>
          </a:ln>
        </p:spPr>
        <p:txBody>
          <a:bodyPr rtlCol="0" anchor="ctr"/>
          <a:lstStyle/>
          <a:p>
            <a:pPr algn="ctr"/>
            <a:r>
              <a:rPr lang="tr-TR" sz="1200" b="1" dirty="0"/>
              <a:t>Ben </a:t>
            </a:r>
            <a:r>
              <a:rPr lang="tr-TR" sz="1200" b="1" dirty="0" err="1"/>
              <a:t>bakıyorum,dün</a:t>
            </a:r>
            <a:r>
              <a:rPr lang="tr-TR" sz="1200" b="1" dirty="0"/>
              <a:t> oradaydım</a:t>
            </a:r>
          </a:p>
        </p:txBody>
      </p:sp>
    </p:spTree>
    <p:extLst>
      <p:ext uri="{BB962C8B-B14F-4D97-AF65-F5344CB8AC3E}">
        <p14:creationId xmlns:p14="http://schemas.microsoft.com/office/powerpoint/2010/main" val="322389295"/>
      </p:ext>
    </p:extLst>
  </p:cSld>
  <p:clrMapOvr>
    <a:masterClrMapping/>
  </p:clrMapOvr>
  <p:transition spd="slow">
    <p:cove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7080" y="-91440"/>
            <a:ext cx="6858000" cy="6858000"/>
          </a:xfrm>
          <a:prstGeom prst="rect">
            <a:avLst/>
          </a:prstGeom>
        </p:spPr>
      </p:pic>
      <p:sp>
        <p:nvSpPr>
          <p:cNvPr id="15" name="Rectangle 5"/>
          <p:cNvSpPr>
            <a:spLocks noChangeArrowheads="1"/>
          </p:cNvSpPr>
          <p:nvPr/>
        </p:nvSpPr>
        <p:spPr bwMode="gray">
          <a:xfrm>
            <a:off x="0" y="2017714"/>
            <a:ext cx="9143999" cy="4840286"/>
          </a:xfrm>
          <a:prstGeom prst="rect">
            <a:avLst/>
          </a:prstGeom>
          <a:gradFill flip="none" rotWithShape="1">
            <a:gsLst>
              <a:gs pos="0">
                <a:srgbClr val="000000">
                  <a:alpha val="10000"/>
                </a:srgbClr>
              </a:gs>
              <a:gs pos="100000">
                <a:srgbClr val="FFFFFF">
                  <a:alpha val="0"/>
                </a:srgbClr>
              </a:gs>
            </a:gsLst>
            <a:lin ang="16200000" scaled="1"/>
            <a:tileRect/>
          </a:gradFill>
          <a:ln w="12700">
            <a:noFill/>
            <a:miter lim="800000"/>
            <a:headEnd/>
            <a:tailEnd/>
          </a:ln>
          <a:effectLst/>
        </p:spPr>
        <p:txBody>
          <a:bodyPr lIns="108000" tIns="108000" rIns="144000" bIns="72000"/>
          <a:lstStyle/>
          <a:p>
            <a:pPr marL="190500" indent="-190500">
              <a:lnSpc>
                <a:spcPct val="95000"/>
              </a:lnSpc>
              <a:spcAft>
                <a:spcPts val="800"/>
              </a:spcAft>
              <a:buClr>
                <a:srgbClr val="969696"/>
              </a:buClr>
              <a:buFont typeface="Wingdings" pitchFamily="2" charset="2"/>
              <a:buChar char="§"/>
              <a:defRPr/>
            </a:pPr>
            <a:endParaRPr lang="de-DE" noProof="1">
              <a:solidFill>
                <a:srgbClr val="000000"/>
              </a:solidFill>
              <a:cs typeface="Arial" charset="0"/>
            </a:endParaRPr>
          </a:p>
        </p:txBody>
      </p:sp>
      <p:sp>
        <p:nvSpPr>
          <p:cNvPr id="11" name="Titel 10"/>
          <p:cNvSpPr>
            <a:spLocks noGrp="1"/>
          </p:cNvSpPr>
          <p:nvPr>
            <p:ph type="title"/>
          </p:nvPr>
        </p:nvSpPr>
        <p:spPr bwMode="gray"/>
        <p:txBody>
          <a:bodyPr/>
          <a:lstStyle/>
          <a:p>
            <a:r>
              <a:rPr lang="tr-TR" noProof="1"/>
              <a:t>Manuel çalışmalar  </a:t>
            </a:r>
            <a:r>
              <a:rPr lang="en-GB" b="0" noProof="1"/>
              <a:t>– </a:t>
            </a:r>
            <a:r>
              <a:rPr lang="tr-TR" b="0" noProof="1"/>
              <a:t>    </a:t>
            </a:r>
            <a:r>
              <a:rPr lang="en-GB" noProof="1"/>
              <a:t>S</a:t>
            </a:r>
            <a:r>
              <a:rPr lang="tr-TR" noProof="1"/>
              <a:t>orunlara  </a:t>
            </a:r>
            <a:r>
              <a:rPr lang="tr-TR" noProof="1">
                <a:solidFill>
                  <a:schemeClr val="bg1"/>
                </a:solidFill>
                <a:effectLst>
                  <a:outerShdw blurRad="38100" dist="38100" dir="2700000" algn="tl">
                    <a:srgbClr val="000000">
                      <a:alpha val="43137"/>
                    </a:srgbClr>
                  </a:outerShdw>
                </a:effectLst>
              </a:rPr>
              <a:t>neden olur</a:t>
            </a:r>
            <a:endParaRPr lang="de-DE" dirty="0">
              <a:solidFill>
                <a:schemeClr val="bg1"/>
              </a:solidFill>
              <a:effectLst>
                <a:outerShdw blurRad="38100" dist="38100" dir="2700000" algn="tl">
                  <a:srgbClr val="000000">
                    <a:alpha val="43137"/>
                  </a:srgbClr>
                </a:outerShdw>
              </a:effectLst>
            </a:endParaRPr>
          </a:p>
        </p:txBody>
      </p:sp>
      <p:sp>
        <p:nvSpPr>
          <p:cNvPr id="14" name="_text"/>
          <p:cNvSpPr txBox="1">
            <a:spLocks/>
          </p:cNvSpPr>
          <p:nvPr/>
        </p:nvSpPr>
        <p:spPr bwMode="gray">
          <a:xfrm>
            <a:off x="323850" y="1554163"/>
            <a:ext cx="4175125" cy="4248150"/>
          </a:xfrm>
          <a:prstGeom prst="rect">
            <a:avLst/>
          </a:prstGeom>
        </p:spPr>
        <p:txBody>
          <a:bodyPr vert="horz" lIns="0" tIns="0" rIns="0" bIns="0" rtlCol="0">
            <a:noAutofit/>
          </a:bodyPr>
          <a:lstStyle/>
          <a:p>
            <a:pPr marL="182563" indent="-182563" defTabSz="801688">
              <a:lnSpc>
                <a:spcPct val="95000"/>
              </a:lnSpc>
              <a:spcAft>
                <a:spcPts val="800"/>
              </a:spcAft>
              <a:buFont typeface="Wingdings" pitchFamily="2" charset="2"/>
              <a:buChar char="§"/>
            </a:pPr>
            <a:r>
              <a:rPr lang="tr-TR" dirty="0"/>
              <a:t>Bireysel davranışlar çoğaldığında</a:t>
            </a:r>
          </a:p>
          <a:p>
            <a:pPr marL="182563" indent="-182563" defTabSz="801688">
              <a:lnSpc>
                <a:spcPct val="95000"/>
              </a:lnSpc>
              <a:spcAft>
                <a:spcPts val="800"/>
              </a:spcAft>
              <a:buFont typeface="Wingdings" pitchFamily="2" charset="2"/>
              <a:buChar char="§"/>
            </a:pPr>
            <a:r>
              <a:rPr lang="tr-TR" dirty="0"/>
              <a:t>Müşteri ziyaret bilgileri saklandığında</a:t>
            </a:r>
          </a:p>
          <a:p>
            <a:pPr marL="182563" indent="-182563" defTabSz="801688">
              <a:lnSpc>
                <a:spcPct val="95000"/>
              </a:lnSpc>
              <a:spcAft>
                <a:spcPts val="800"/>
              </a:spcAft>
              <a:buFont typeface="Wingdings" pitchFamily="2" charset="2"/>
              <a:buChar char="§"/>
            </a:pPr>
            <a:r>
              <a:rPr lang="tr-TR" dirty="0"/>
              <a:t>Müşteri ziyaret bilgileri eksik raporlandığında</a:t>
            </a:r>
          </a:p>
          <a:p>
            <a:pPr marL="182563" indent="-182563" defTabSz="801688">
              <a:lnSpc>
                <a:spcPct val="95000"/>
              </a:lnSpc>
              <a:spcAft>
                <a:spcPts val="800"/>
              </a:spcAft>
              <a:buFont typeface="Wingdings" pitchFamily="2" charset="2"/>
              <a:buChar char="§"/>
            </a:pPr>
            <a:r>
              <a:rPr lang="tr-TR" dirty="0"/>
              <a:t>Muhasebe programlarında, müşteri ile ilgili «fatura adresi» dışında bir bilgi bulunmadığında</a:t>
            </a:r>
          </a:p>
          <a:p>
            <a:pPr marL="182563" indent="-182563" defTabSz="801688">
              <a:lnSpc>
                <a:spcPct val="95000"/>
              </a:lnSpc>
              <a:spcAft>
                <a:spcPts val="800"/>
              </a:spcAft>
              <a:buFont typeface="Wingdings" pitchFamily="2" charset="2"/>
              <a:buChar char="§"/>
            </a:pPr>
            <a:endParaRPr lang="tr-TR" dirty="0"/>
          </a:p>
          <a:p>
            <a:pPr marL="182563" indent="-182563" defTabSz="801688">
              <a:lnSpc>
                <a:spcPct val="95000"/>
              </a:lnSpc>
              <a:spcAft>
                <a:spcPts val="800"/>
              </a:spcAft>
              <a:buFont typeface="Wingdings" pitchFamily="2" charset="2"/>
              <a:buChar char="§"/>
            </a:pPr>
            <a:endParaRPr lang="tr-TR" dirty="0"/>
          </a:p>
        </p:txBody>
      </p:sp>
    </p:spTree>
    <p:extLst>
      <p:ext uri="{BB962C8B-B14F-4D97-AF65-F5344CB8AC3E}">
        <p14:creationId xmlns:p14="http://schemas.microsoft.com/office/powerpoint/2010/main" val="311951530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90240" y="2642326"/>
            <a:ext cx="5821680" cy="4138058"/>
          </a:xfrm>
          <a:prstGeom prst="rect">
            <a:avLst/>
          </a:prstGeom>
        </p:spPr>
      </p:pic>
      <p:sp>
        <p:nvSpPr>
          <p:cNvPr id="15" name="Rectangle 5"/>
          <p:cNvSpPr>
            <a:spLocks noChangeArrowheads="1"/>
          </p:cNvSpPr>
          <p:nvPr/>
        </p:nvSpPr>
        <p:spPr bwMode="gray">
          <a:xfrm>
            <a:off x="0" y="2017714"/>
            <a:ext cx="9143999" cy="4840286"/>
          </a:xfrm>
          <a:prstGeom prst="rect">
            <a:avLst/>
          </a:prstGeom>
          <a:gradFill flip="none" rotWithShape="1">
            <a:gsLst>
              <a:gs pos="0">
                <a:srgbClr val="000000">
                  <a:alpha val="10000"/>
                </a:srgbClr>
              </a:gs>
              <a:gs pos="100000">
                <a:srgbClr val="FFFFFF">
                  <a:alpha val="0"/>
                </a:srgbClr>
              </a:gs>
            </a:gsLst>
            <a:lin ang="16200000" scaled="1"/>
            <a:tileRect/>
          </a:gradFill>
          <a:ln w="12700">
            <a:noFill/>
            <a:miter lim="800000"/>
            <a:headEnd/>
            <a:tailEnd/>
          </a:ln>
          <a:effectLst/>
        </p:spPr>
        <p:txBody>
          <a:bodyPr lIns="108000" tIns="108000" rIns="144000" bIns="72000"/>
          <a:lstStyle/>
          <a:p>
            <a:pPr marL="190500" indent="-190500">
              <a:lnSpc>
                <a:spcPct val="95000"/>
              </a:lnSpc>
              <a:spcAft>
                <a:spcPts val="800"/>
              </a:spcAft>
              <a:buClr>
                <a:srgbClr val="969696"/>
              </a:buClr>
              <a:buFont typeface="Wingdings" pitchFamily="2" charset="2"/>
              <a:buChar char="§"/>
              <a:defRPr/>
            </a:pPr>
            <a:endParaRPr lang="de-DE" noProof="1">
              <a:solidFill>
                <a:srgbClr val="000000"/>
              </a:solidFill>
              <a:cs typeface="Arial" charset="0"/>
            </a:endParaRPr>
          </a:p>
        </p:txBody>
      </p:sp>
      <p:sp>
        <p:nvSpPr>
          <p:cNvPr id="11" name="Titel 10"/>
          <p:cNvSpPr>
            <a:spLocks noGrp="1"/>
          </p:cNvSpPr>
          <p:nvPr>
            <p:ph type="title"/>
          </p:nvPr>
        </p:nvSpPr>
        <p:spPr bwMode="gray"/>
        <p:txBody>
          <a:bodyPr/>
          <a:lstStyle/>
          <a:p>
            <a:r>
              <a:rPr lang="tr-TR" noProof="1"/>
              <a:t>Sorunları çözebilmek için tek yol kalır </a:t>
            </a:r>
            <a:r>
              <a:rPr lang="en-GB" b="0" noProof="1"/>
              <a:t>–</a:t>
            </a:r>
            <a:r>
              <a:rPr lang="tr-TR" b="0" noProof="1"/>
              <a:t>  </a:t>
            </a:r>
            <a:r>
              <a:rPr lang="tr-TR" sz="4000" noProof="1">
                <a:solidFill>
                  <a:schemeClr val="accent1">
                    <a:lumMod val="75000"/>
                  </a:schemeClr>
                </a:solidFill>
              </a:rPr>
              <a:t>TOPLANTI</a:t>
            </a:r>
            <a:r>
              <a:rPr lang="en-GB" b="0" noProof="1"/>
              <a:t> </a:t>
            </a:r>
            <a:endParaRPr lang="de-DE" b="0" dirty="0"/>
          </a:p>
        </p:txBody>
      </p:sp>
      <p:sp>
        <p:nvSpPr>
          <p:cNvPr id="13" name="Textplatzhalter 12"/>
          <p:cNvSpPr>
            <a:spLocks noGrp="1"/>
          </p:cNvSpPr>
          <p:nvPr>
            <p:ph type="body" sz="quarter" idx="13"/>
          </p:nvPr>
        </p:nvSpPr>
        <p:spPr/>
        <p:txBody>
          <a:bodyPr/>
          <a:lstStyle/>
          <a:p>
            <a:r>
              <a:rPr lang="tr-TR" noProof="1"/>
              <a:t>Şirket içi toplantlar, ciddi bir zaman kayıbı olmasına rağmen</a:t>
            </a:r>
            <a:endParaRPr lang="en-US" noProof="1"/>
          </a:p>
        </p:txBody>
      </p:sp>
      <p:sp>
        <p:nvSpPr>
          <p:cNvPr id="14" name="_text"/>
          <p:cNvSpPr txBox="1">
            <a:spLocks/>
          </p:cNvSpPr>
          <p:nvPr/>
        </p:nvSpPr>
        <p:spPr bwMode="gray">
          <a:xfrm>
            <a:off x="232410" y="1422083"/>
            <a:ext cx="7915910" cy="3015774"/>
          </a:xfrm>
          <a:prstGeom prst="rect">
            <a:avLst/>
          </a:prstGeom>
        </p:spPr>
        <p:txBody>
          <a:bodyPr vert="horz" lIns="0" tIns="0" rIns="0" bIns="0" rtlCol="0">
            <a:noAutofit/>
          </a:bodyPr>
          <a:lstStyle/>
          <a:p>
            <a:pPr defTabSz="801688">
              <a:lnSpc>
                <a:spcPct val="95000"/>
              </a:lnSpc>
              <a:spcAft>
                <a:spcPts val="800"/>
              </a:spcAft>
            </a:pPr>
            <a:r>
              <a:rPr lang="tr-TR" sz="3200" b="1" dirty="0"/>
              <a:t>Ne yazı ki, ülkemizde toplantılar sadece</a:t>
            </a:r>
          </a:p>
          <a:p>
            <a:pPr marL="182563" indent="-182563" defTabSz="801688">
              <a:lnSpc>
                <a:spcPct val="95000"/>
              </a:lnSpc>
              <a:spcAft>
                <a:spcPts val="800"/>
              </a:spcAft>
              <a:buFont typeface="Wingdings" pitchFamily="2" charset="2"/>
              <a:buChar char="§"/>
            </a:pPr>
            <a:r>
              <a:rPr lang="tr-TR" sz="3200" b="1" dirty="0">
                <a:solidFill>
                  <a:schemeClr val="accent1">
                    <a:lumMod val="75000"/>
                  </a:schemeClr>
                </a:solidFill>
              </a:rPr>
              <a:t>İşi görevi, delege etmek </a:t>
            </a:r>
          </a:p>
          <a:p>
            <a:pPr marL="182563" indent="-182563" defTabSz="801688">
              <a:lnSpc>
                <a:spcPct val="95000"/>
              </a:lnSpc>
              <a:spcAft>
                <a:spcPts val="800"/>
              </a:spcAft>
              <a:buFont typeface="Wingdings" pitchFamily="2" charset="2"/>
              <a:buChar char="§"/>
            </a:pPr>
            <a:r>
              <a:rPr lang="tr-TR" sz="3200" b="1" dirty="0"/>
              <a:t>Delege edilen </a:t>
            </a:r>
            <a:r>
              <a:rPr lang="tr-TR" sz="3200" b="1" dirty="0">
                <a:solidFill>
                  <a:schemeClr val="accent1">
                    <a:lumMod val="75000"/>
                  </a:schemeClr>
                </a:solidFill>
              </a:rPr>
              <a:t>işlerin sonuçlarını almak</a:t>
            </a:r>
          </a:p>
          <a:p>
            <a:pPr defTabSz="801688">
              <a:lnSpc>
                <a:spcPct val="95000"/>
              </a:lnSpc>
              <a:spcAft>
                <a:spcPts val="800"/>
              </a:spcAft>
            </a:pPr>
            <a:r>
              <a:rPr lang="tr-TR" sz="3200" b="1" dirty="0"/>
              <a:t>İçin yapılır</a:t>
            </a:r>
            <a:r>
              <a:rPr lang="tr-TR" sz="3200" dirty="0"/>
              <a:t>.</a:t>
            </a:r>
          </a:p>
          <a:p>
            <a:pPr marL="182563" indent="-182563" defTabSz="801688">
              <a:lnSpc>
                <a:spcPct val="95000"/>
              </a:lnSpc>
              <a:spcAft>
                <a:spcPts val="800"/>
              </a:spcAft>
              <a:buFont typeface="Wingdings" pitchFamily="2" charset="2"/>
              <a:buChar char="§"/>
            </a:pPr>
            <a:endParaRPr lang="tr-TR" dirty="0"/>
          </a:p>
        </p:txBody>
      </p:sp>
    </p:spTree>
    <p:extLst>
      <p:ext uri="{BB962C8B-B14F-4D97-AF65-F5344CB8AC3E}">
        <p14:creationId xmlns:p14="http://schemas.microsoft.com/office/powerpoint/2010/main" val="428537376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5"/>
          <p:cNvSpPr>
            <a:spLocks noChangeArrowheads="1"/>
          </p:cNvSpPr>
          <p:nvPr/>
        </p:nvSpPr>
        <p:spPr bwMode="gray">
          <a:xfrm>
            <a:off x="0" y="2017714"/>
            <a:ext cx="9143999" cy="4840286"/>
          </a:xfrm>
          <a:prstGeom prst="rect">
            <a:avLst/>
          </a:prstGeom>
          <a:gradFill flip="none" rotWithShape="1">
            <a:gsLst>
              <a:gs pos="0">
                <a:srgbClr val="000000">
                  <a:alpha val="10000"/>
                </a:srgbClr>
              </a:gs>
              <a:gs pos="100000">
                <a:srgbClr val="FFFFFF">
                  <a:alpha val="0"/>
                </a:srgbClr>
              </a:gs>
            </a:gsLst>
            <a:lin ang="16200000" scaled="1"/>
            <a:tileRect/>
          </a:gradFill>
          <a:ln w="12700">
            <a:noFill/>
            <a:miter lim="800000"/>
            <a:headEnd/>
            <a:tailEnd/>
          </a:ln>
          <a:effectLst/>
        </p:spPr>
        <p:txBody>
          <a:bodyPr lIns="108000" tIns="108000" rIns="144000" bIns="72000"/>
          <a:lstStyle/>
          <a:p>
            <a:pPr marL="190500" indent="-190500">
              <a:lnSpc>
                <a:spcPct val="95000"/>
              </a:lnSpc>
              <a:spcAft>
                <a:spcPts val="800"/>
              </a:spcAft>
              <a:buClr>
                <a:srgbClr val="969696"/>
              </a:buClr>
              <a:buFont typeface="Wingdings" pitchFamily="2" charset="2"/>
              <a:buChar char="§"/>
              <a:defRPr/>
            </a:pPr>
            <a:endParaRPr lang="de-DE" noProof="1">
              <a:solidFill>
                <a:srgbClr val="000000"/>
              </a:solidFill>
              <a:cs typeface="Arial" charset="0"/>
            </a:endParaRPr>
          </a:p>
        </p:txBody>
      </p:sp>
      <p:sp>
        <p:nvSpPr>
          <p:cNvPr id="40963" name="_h1"/>
          <p:cNvSpPr>
            <a:spLocks noGrp="1" noChangeArrowheads="1"/>
          </p:cNvSpPr>
          <p:nvPr>
            <p:ph type="title"/>
          </p:nvPr>
        </p:nvSpPr>
        <p:spPr bwMode="gray"/>
        <p:txBody>
          <a:bodyPr/>
          <a:lstStyle/>
          <a:p>
            <a:r>
              <a:rPr lang="tr-TR" noProof="1"/>
              <a:t>Manuel Yönetim</a:t>
            </a:r>
            <a:r>
              <a:rPr lang="de-DE" noProof="1"/>
              <a:t> </a:t>
            </a:r>
            <a:r>
              <a:rPr lang="de-DE" b="0" noProof="1"/>
              <a:t>– </a:t>
            </a:r>
            <a:r>
              <a:rPr lang="tr-TR" b="0" noProof="1"/>
              <a:t>Toplantı </a:t>
            </a:r>
            <a:endParaRPr lang="de-DE" b="0" noProof="1"/>
          </a:p>
        </p:txBody>
      </p:sp>
      <p:sp>
        <p:nvSpPr>
          <p:cNvPr id="29" name="_h2"/>
          <p:cNvSpPr>
            <a:spLocks noGrp="1"/>
          </p:cNvSpPr>
          <p:nvPr>
            <p:ph type="body" sz="quarter" idx="13"/>
          </p:nvPr>
        </p:nvSpPr>
        <p:spPr bwMode="gray"/>
        <p:txBody>
          <a:bodyPr/>
          <a:lstStyle/>
          <a:p>
            <a:r>
              <a:rPr lang="tr-TR" noProof="1"/>
              <a:t>İşin en yoğun olduğu zamanlar; örneğin </a:t>
            </a:r>
            <a:r>
              <a:rPr lang="tr-TR" b="1" noProof="1"/>
              <a:t>pazartesi</a:t>
            </a:r>
            <a:r>
              <a:rPr lang="tr-TR" noProof="1"/>
              <a:t> saat 10:00-12:00 arası</a:t>
            </a:r>
            <a:endParaRPr lang="en-US" noProof="1"/>
          </a:p>
        </p:txBody>
      </p:sp>
      <p:sp>
        <p:nvSpPr>
          <p:cNvPr id="15" name="Rechteck 14"/>
          <p:cNvSpPr/>
          <p:nvPr/>
        </p:nvSpPr>
        <p:spPr bwMode="gray">
          <a:xfrm>
            <a:off x="627964" y="1346200"/>
            <a:ext cx="7068236" cy="4948869"/>
          </a:xfrm>
          <a:prstGeom prst="rect">
            <a:avLst/>
          </a:prstGeom>
          <a:gradFill flip="none" rotWithShape="1">
            <a:gsLst>
              <a:gs pos="0">
                <a:srgbClr val="E6E6E6"/>
              </a:gs>
              <a:gs pos="100000">
                <a:srgbClr val="FFFFFF"/>
              </a:gs>
            </a:gsLst>
            <a:lin ang="2700000" scaled="1"/>
            <a:tileRect/>
          </a:gradFill>
          <a:ln w="12700">
            <a:noFill/>
            <a:round/>
            <a:headEnd/>
            <a:tailEnd/>
          </a:ln>
          <a:effectLst>
            <a:outerShdw blurRad="254000" dist="63500" dir="2700000" algn="tl" rotWithShape="0">
              <a:prstClr val="black">
                <a:alpha val="40000"/>
              </a:prstClr>
            </a:outerShdw>
          </a:effectLst>
        </p:spPr>
        <p:txBody>
          <a:bodyPr rtlCol="0" anchor="ctr"/>
          <a:lstStyle/>
          <a:p>
            <a:pPr algn="ctr"/>
            <a:endParaRPr lang="de-DE" dirty="0"/>
          </a:p>
        </p:txBody>
      </p:sp>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4600" y="1574800"/>
            <a:ext cx="5905500" cy="4203699"/>
          </a:xfrm>
          <a:prstGeom prst="rect">
            <a:avLst/>
          </a:prstGeom>
        </p:spPr>
      </p:pic>
      <p:sp>
        <p:nvSpPr>
          <p:cNvPr id="3" name="Köşeleri Yuvarlanmış Dikdörtgen Belirtme Çizgisi 2"/>
          <p:cNvSpPr/>
          <p:nvPr/>
        </p:nvSpPr>
        <p:spPr bwMode="auto">
          <a:xfrm>
            <a:off x="6604000" y="2590800"/>
            <a:ext cx="1790700" cy="876300"/>
          </a:xfrm>
          <a:prstGeom prst="wedgeRoundRectCallout">
            <a:avLst/>
          </a:prstGeom>
          <a:ln>
            <a:headEnd/>
            <a:tailEnd/>
          </a:ln>
        </p:spPr>
        <p:style>
          <a:lnRef idx="2">
            <a:schemeClr val="dk1"/>
          </a:lnRef>
          <a:fillRef idx="1">
            <a:schemeClr val="lt1"/>
          </a:fillRef>
          <a:effectRef idx="0">
            <a:schemeClr val="dk1"/>
          </a:effectRef>
          <a:fontRef idx="minor">
            <a:schemeClr val="dk1"/>
          </a:fontRef>
        </p:style>
        <p:txBody>
          <a:bodyPr rtlCol="0" anchor="ctr"/>
          <a:lstStyle/>
          <a:p>
            <a:pPr algn="ctr"/>
            <a:r>
              <a:rPr lang="tr-TR" dirty="0"/>
              <a:t>Üretim planı bekliyor</a:t>
            </a:r>
          </a:p>
        </p:txBody>
      </p:sp>
      <p:sp>
        <p:nvSpPr>
          <p:cNvPr id="9" name="Köşeleri Yuvarlanmış Dikdörtgen Belirtme Çizgisi 8"/>
          <p:cNvSpPr/>
          <p:nvPr/>
        </p:nvSpPr>
        <p:spPr bwMode="auto">
          <a:xfrm>
            <a:off x="2406650" y="1924050"/>
            <a:ext cx="1790700" cy="876300"/>
          </a:xfrm>
          <a:prstGeom prst="wedgeRoundRectCallout">
            <a:avLst/>
          </a:prstGeom>
          <a:ln>
            <a:headEnd/>
            <a:tailEnd/>
          </a:ln>
        </p:spPr>
        <p:style>
          <a:lnRef idx="2">
            <a:schemeClr val="dk1"/>
          </a:lnRef>
          <a:fillRef idx="1">
            <a:schemeClr val="lt1"/>
          </a:fillRef>
          <a:effectRef idx="0">
            <a:schemeClr val="dk1"/>
          </a:effectRef>
          <a:fontRef idx="minor">
            <a:schemeClr val="dk1"/>
          </a:fontRef>
        </p:style>
        <p:txBody>
          <a:bodyPr rtlCol="0" anchor="ctr"/>
          <a:lstStyle/>
          <a:p>
            <a:pPr algn="ctr"/>
            <a:r>
              <a:rPr lang="tr-TR" sz="1600" dirty="0"/>
              <a:t>İhracat müşterisi stok durumu bekliyor</a:t>
            </a:r>
            <a:r>
              <a:rPr lang="tr-TR" dirty="0"/>
              <a:t>.</a:t>
            </a:r>
          </a:p>
        </p:txBody>
      </p:sp>
      <p:sp>
        <p:nvSpPr>
          <p:cNvPr id="10" name="Köşeleri Yuvarlanmış Dikdörtgen Belirtme Çizgisi 9"/>
          <p:cNvSpPr/>
          <p:nvPr/>
        </p:nvSpPr>
        <p:spPr bwMode="auto">
          <a:xfrm>
            <a:off x="5105400" y="2152650"/>
            <a:ext cx="1790700" cy="876300"/>
          </a:xfrm>
          <a:prstGeom prst="wedgeRoundRectCallout">
            <a:avLst/>
          </a:prstGeom>
          <a:ln>
            <a:headEnd/>
            <a:tailEnd/>
          </a:ln>
        </p:spPr>
        <p:style>
          <a:lnRef idx="2">
            <a:schemeClr val="dk1"/>
          </a:lnRef>
          <a:fillRef idx="1">
            <a:schemeClr val="lt1"/>
          </a:fillRef>
          <a:effectRef idx="0">
            <a:schemeClr val="dk1"/>
          </a:effectRef>
          <a:fontRef idx="minor">
            <a:schemeClr val="dk1"/>
          </a:fontRef>
        </p:style>
        <p:txBody>
          <a:bodyPr rtlCol="0" anchor="ctr"/>
          <a:lstStyle/>
          <a:p>
            <a:pPr algn="ctr"/>
            <a:r>
              <a:rPr lang="tr-TR" sz="1200" dirty="0"/>
              <a:t>Toplantıya katılmak için Müşteri görüşmelerini iptal ettim.</a:t>
            </a:r>
          </a:p>
        </p:txBody>
      </p:sp>
      <p:sp>
        <p:nvSpPr>
          <p:cNvPr id="12" name="Köşeleri Yuvarlanmış Dikdörtgen Belirtme Çizgisi 11"/>
          <p:cNvSpPr/>
          <p:nvPr/>
        </p:nvSpPr>
        <p:spPr bwMode="auto">
          <a:xfrm>
            <a:off x="1612900" y="3820635"/>
            <a:ext cx="1689100" cy="732314"/>
          </a:xfrm>
          <a:prstGeom prst="wedgeRoundRectCallout">
            <a:avLst/>
          </a:prstGeom>
          <a:ln>
            <a:headEnd/>
            <a:tailEnd/>
          </a:ln>
        </p:spPr>
        <p:style>
          <a:lnRef idx="2">
            <a:schemeClr val="dk1"/>
          </a:lnRef>
          <a:fillRef idx="1">
            <a:schemeClr val="lt1"/>
          </a:fillRef>
          <a:effectRef idx="0">
            <a:schemeClr val="dk1"/>
          </a:effectRef>
          <a:fontRef idx="minor">
            <a:schemeClr val="dk1"/>
          </a:fontRef>
        </p:style>
        <p:txBody>
          <a:bodyPr rtlCol="0" anchor="ctr"/>
          <a:lstStyle/>
          <a:p>
            <a:pPr algn="ctr"/>
            <a:r>
              <a:rPr lang="tr-TR" sz="1600" dirty="0"/>
              <a:t>Yükleme için dışarda tır bekliyor</a:t>
            </a:r>
          </a:p>
        </p:txBody>
      </p:sp>
      <p:sp>
        <p:nvSpPr>
          <p:cNvPr id="13" name="Köşeleri Yuvarlanmış Dikdörtgen Belirtme Çizgisi 12"/>
          <p:cNvSpPr/>
          <p:nvPr/>
        </p:nvSpPr>
        <p:spPr bwMode="auto">
          <a:xfrm>
            <a:off x="4162082" y="2228850"/>
            <a:ext cx="895350" cy="571500"/>
          </a:xfrm>
          <a:prstGeom prst="wedgeRoundRectCallout">
            <a:avLst/>
          </a:prstGeom>
          <a:ln>
            <a:headEnd/>
            <a:tailEnd/>
          </a:ln>
        </p:spPr>
        <p:style>
          <a:lnRef idx="2">
            <a:schemeClr val="dk1"/>
          </a:lnRef>
          <a:fillRef idx="1">
            <a:schemeClr val="lt1"/>
          </a:fillRef>
          <a:effectRef idx="0">
            <a:schemeClr val="dk1"/>
          </a:effectRef>
          <a:fontRef idx="minor">
            <a:schemeClr val="dk1"/>
          </a:fontRef>
        </p:style>
        <p:txBody>
          <a:bodyPr rtlCol="0" anchor="ctr"/>
          <a:lstStyle/>
          <a:p>
            <a:pPr algn="ctr"/>
            <a:r>
              <a:rPr lang="tr-TR" dirty="0"/>
              <a:t>KDV</a:t>
            </a:r>
          </a:p>
        </p:txBody>
      </p:sp>
    </p:spTree>
    <p:extLst>
      <p:ext uri="{BB962C8B-B14F-4D97-AF65-F5344CB8AC3E}">
        <p14:creationId xmlns:p14="http://schemas.microsoft.com/office/powerpoint/2010/main" val="2534079238"/>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
          <p:cNvSpPr>
            <a:spLocks noChangeArrowheads="1"/>
          </p:cNvSpPr>
          <p:nvPr/>
        </p:nvSpPr>
        <p:spPr bwMode="gray">
          <a:xfrm>
            <a:off x="0" y="2017714"/>
            <a:ext cx="9143999" cy="4840286"/>
          </a:xfrm>
          <a:prstGeom prst="rect">
            <a:avLst/>
          </a:prstGeom>
          <a:gradFill flip="none" rotWithShape="1">
            <a:gsLst>
              <a:gs pos="0">
                <a:srgbClr val="000000">
                  <a:alpha val="10000"/>
                </a:srgbClr>
              </a:gs>
              <a:gs pos="100000">
                <a:srgbClr val="FFFFFF">
                  <a:alpha val="0"/>
                </a:srgbClr>
              </a:gs>
            </a:gsLst>
            <a:lin ang="16200000" scaled="1"/>
            <a:tileRect/>
          </a:gradFill>
          <a:ln w="12700">
            <a:noFill/>
            <a:miter lim="800000"/>
            <a:headEnd/>
            <a:tailEnd/>
          </a:ln>
          <a:effectLst/>
        </p:spPr>
        <p:txBody>
          <a:bodyPr lIns="108000" tIns="108000" rIns="144000" bIns="72000"/>
          <a:lstStyle/>
          <a:p>
            <a:pPr marL="190500" indent="-190500">
              <a:lnSpc>
                <a:spcPct val="95000"/>
              </a:lnSpc>
              <a:spcAft>
                <a:spcPts val="800"/>
              </a:spcAft>
              <a:buClr>
                <a:srgbClr val="969696"/>
              </a:buClr>
              <a:buFont typeface="Wingdings" pitchFamily="2" charset="2"/>
              <a:buChar char="§"/>
              <a:defRPr/>
            </a:pPr>
            <a:endParaRPr lang="de-DE" noProof="1">
              <a:solidFill>
                <a:srgbClr val="000000"/>
              </a:solidFill>
              <a:cs typeface="Arial" charset="0"/>
            </a:endParaRPr>
          </a:p>
        </p:txBody>
      </p:sp>
      <p:sp>
        <p:nvSpPr>
          <p:cNvPr id="40963" name="_h1"/>
          <p:cNvSpPr>
            <a:spLocks noGrp="1" noChangeArrowheads="1"/>
          </p:cNvSpPr>
          <p:nvPr>
            <p:ph type="title"/>
          </p:nvPr>
        </p:nvSpPr>
        <p:spPr bwMode="gray"/>
        <p:txBody>
          <a:bodyPr/>
          <a:lstStyle/>
          <a:p>
            <a:r>
              <a:rPr lang="tr-TR" noProof="1"/>
              <a:t>İşlerin Manuel işlemesi</a:t>
            </a:r>
            <a:r>
              <a:rPr lang="de-DE" noProof="1"/>
              <a:t> </a:t>
            </a:r>
            <a:r>
              <a:rPr lang="de-DE" b="0" noProof="1"/>
              <a:t>– </a:t>
            </a:r>
            <a:r>
              <a:rPr lang="tr-TR" b="0" noProof="1"/>
              <a:t>Çıktı ile karşılaşan çalışan</a:t>
            </a:r>
            <a:endParaRPr lang="de-DE" b="0" noProof="1"/>
          </a:p>
        </p:txBody>
      </p:sp>
      <p:sp>
        <p:nvSpPr>
          <p:cNvPr id="29" name="_h2"/>
          <p:cNvSpPr>
            <a:spLocks noGrp="1"/>
          </p:cNvSpPr>
          <p:nvPr>
            <p:ph type="body" sz="quarter" idx="13"/>
          </p:nvPr>
        </p:nvSpPr>
        <p:spPr bwMode="gray"/>
        <p:txBody>
          <a:bodyPr/>
          <a:lstStyle/>
          <a:p>
            <a:r>
              <a:rPr lang="tr-TR" noProof="1"/>
              <a:t>Paylaşım sonucu oluşan durum (temsili)</a:t>
            </a:r>
            <a:endParaRPr lang="en-US" noProof="1"/>
          </a:p>
        </p:txBody>
      </p:sp>
      <p:sp>
        <p:nvSpPr>
          <p:cNvPr id="15" name="Rechteck 14"/>
          <p:cNvSpPr/>
          <p:nvPr/>
        </p:nvSpPr>
        <p:spPr bwMode="gray">
          <a:xfrm rot="903155">
            <a:off x="609365" y="1775826"/>
            <a:ext cx="6252572" cy="4660028"/>
          </a:xfrm>
          <a:prstGeom prst="rect">
            <a:avLst/>
          </a:prstGeom>
          <a:gradFill flip="none" rotWithShape="1">
            <a:gsLst>
              <a:gs pos="0">
                <a:srgbClr val="E6E6E6"/>
              </a:gs>
              <a:gs pos="100000">
                <a:srgbClr val="FFFFFF"/>
              </a:gs>
            </a:gsLst>
            <a:lin ang="2700000" scaled="1"/>
            <a:tileRect/>
          </a:gradFill>
          <a:ln w="12700">
            <a:noFill/>
            <a:round/>
            <a:headEnd/>
            <a:tailEnd/>
          </a:ln>
          <a:effectLst>
            <a:outerShdw blurRad="254000" dist="63500" dir="2700000" algn="tl" rotWithShape="0">
              <a:prstClr val="black">
                <a:alpha val="40000"/>
              </a:prstClr>
            </a:outerShdw>
          </a:effectLst>
        </p:spPr>
        <p:txBody>
          <a:bodyPr rtlCol="0" anchor="ctr"/>
          <a:lstStyle/>
          <a:p>
            <a:pPr algn="ctr"/>
            <a:endParaRPr lang="de-DE" dirty="0"/>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33072">
            <a:off x="925975" y="2153425"/>
            <a:ext cx="5498608" cy="3833414"/>
          </a:xfrm>
          <a:prstGeom prst="rect">
            <a:avLst/>
          </a:prstGeom>
        </p:spPr>
      </p:pic>
      <p:sp>
        <p:nvSpPr>
          <p:cNvPr id="4" name="Köşeleri Yuvarlanmış Dikdörtgen Belirtme Çizgisi 3"/>
          <p:cNvSpPr/>
          <p:nvPr/>
        </p:nvSpPr>
        <p:spPr bwMode="auto">
          <a:xfrm>
            <a:off x="5289630" y="1191238"/>
            <a:ext cx="3738623" cy="1783456"/>
          </a:xfrm>
          <a:prstGeom prst="wedgeRoundRectCallout">
            <a:avLst/>
          </a:prstGeom>
          <a:solidFill>
            <a:srgbClr val="FFFFFF"/>
          </a:solidFill>
          <a:ln w="19050">
            <a:solidFill>
              <a:srgbClr val="A50021"/>
            </a:solidFill>
            <a:round/>
            <a:headEnd/>
            <a:tailEnd/>
          </a:ln>
          <a:effectLst>
            <a:outerShdw blurRad="50800" dist="50800" dir="5400000" algn="ctr" rotWithShape="0">
              <a:schemeClr val="tx1"/>
            </a:outerShdw>
          </a:effectLst>
          <a:scene3d>
            <a:camera prst="orthographicFront"/>
            <a:lightRig rig="threePt" dir="t"/>
          </a:scene3d>
          <a:sp3d prstMaterial="softEdge"/>
        </p:spPr>
        <p:txBody>
          <a:bodyPr rtlCol="0" anchor="ctr"/>
          <a:lstStyle/>
          <a:p>
            <a:r>
              <a:rPr lang="tr-TR" dirty="0"/>
              <a:t>Görevler</a:t>
            </a:r>
          </a:p>
          <a:p>
            <a:r>
              <a:rPr lang="tr-TR" dirty="0"/>
              <a:t>1-) Ne zaman yapılacak</a:t>
            </a:r>
          </a:p>
          <a:p>
            <a:r>
              <a:rPr lang="tr-TR" dirty="0"/>
              <a:t>2-) Ne zamana kadar yapılacak</a:t>
            </a:r>
          </a:p>
          <a:p>
            <a:r>
              <a:rPr lang="tr-TR" dirty="0"/>
              <a:t>3-) Yapılınca kime rapor edilecek.</a:t>
            </a:r>
          </a:p>
          <a:p>
            <a:r>
              <a:rPr lang="tr-TR" dirty="0"/>
              <a:t>4-) Erteleme olanağı</a:t>
            </a:r>
          </a:p>
          <a:p>
            <a:r>
              <a:rPr lang="tr-TR" dirty="0"/>
              <a:t>5-) Unutulur mu?</a:t>
            </a:r>
          </a:p>
        </p:txBody>
      </p:sp>
    </p:spTree>
    <p:extLst>
      <p:ext uri="{BB962C8B-B14F-4D97-AF65-F5344CB8AC3E}">
        <p14:creationId xmlns:p14="http://schemas.microsoft.com/office/powerpoint/2010/main" val="2814541488"/>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6892" y="2265362"/>
            <a:ext cx="3174657" cy="2936558"/>
          </a:xfrm>
          <a:prstGeom prst="rect">
            <a:avLst/>
          </a:prstGeom>
        </p:spPr>
      </p:pic>
      <p:sp>
        <p:nvSpPr>
          <p:cNvPr id="23" name="_text"/>
          <p:cNvSpPr txBox="1">
            <a:spLocks/>
          </p:cNvSpPr>
          <p:nvPr/>
        </p:nvSpPr>
        <p:spPr bwMode="gray">
          <a:xfrm>
            <a:off x="323850" y="2265363"/>
            <a:ext cx="8017510" cy="1585277"/>
          </a:xfrm>
          <a:prstGeom prst="rect">
            <a:avLst/>
          </a:prstGeom>
        </p:spPr>
        <p:txBody>
          <a:bodyPr vert="horz" lIns="0" tIns="0" rIns="0" bIns="0" rtlCol="0">
            <a:noAutofit/>
          </a:bodyPr>
          <a:lstStyle/>
          <a:p>
            <a:pPr lvl="0">
              <a:lnSpc>
                <a:spcPct val="95000"/>
              </a:lnSpc>
              <a:spcAft>
                <a:spcPts val="800"/>
              </a:spcAft>
              <a:defRPr/>
            </a:pPr>
            <a:r>
              <a:rPr kumimoji="0" lang="tr-TR" sz="4800" b="1" i="0" u="none" strike="noStrike" kern="1200" cap="none" spc="0" normalizeH="0" baseline="0" noProof="1">
                <a:ln>
                  <a:noFill/>
                </a:ln>
                <a:effectLst/>
                <a:uLnTx/>
                <a:uFillTx/>
              </a:rPr>
              <a:t>Toplantılarda, delege edilen görevler </a:t>
            </a:r>
            <a:r>
              <a:rPr kumimoji="0" lang="tr-TR" sz="4800" b="1" i="0" u="none" strike="noStrike" kern="1200" cap="none" spc="0" normalizeH="0" baseline="0" noProof="1">
                <a:ln>
                  <a:noFill/>
                </a:ln>
                <a:solidFill>
                  <a:srgbClr val="FF0000"/>
                </a:solidFill>
                <a:effectLst/>
                <a:uLnTx/>
                <a:uFillTx/>
              </a:rPr>
              <a:t>yüzeysel</a:t>
            </a:r>
            <a:r>
              <a:rPr kumimoji="0" lang="tr-TR" sz="4800" b="1" i="0" u="none" strike="noStrike" kern="1200" cap="none" spc="0" normalizeH="0" baseline="0" noProof="1">
                <a:ln>
                  <a:noFill/>
                </a:ln>
                <a:effectLst/>
                <a:uLnTx/>
                <a:uFillTx/>
              </a:rPr>
              <a:t>dir.</a:t>
            </a:r>
          </a:p>
          <a:p>
            <a:pPr lvl="0">
              <a:lnSpc>
                <a:spcPct val="95000"/>
              </a:lnSpc>
              <a:spcAft>
                <a:spcPts val="800"/>
              </a:spcAft>
              <a:defRPr/>
            </a:pPr>
            <a:endParaRPr lang="tr-TR" sz="4800" b="1" noProof="1"/>
          </a:p>
          <a:p>
            <a:pPr lvl="0">
              <a:lnSpc>
                <a:spcPct val="95000"/>
              </a:lnSpc>
              <a:spcAft>
                <a:spcPts val="800"/>
              </a:spcAft>
              <a:defRPr/>
            </a:pPr>
            <a:r>
              <a:rPr kumimoji="0" lang="tr-TR" sz="4800" b="1" i="0" u="none" strike="noStrike" kern="1200" cap="none" spc="0" normalizeH="0" baseline="0" noProof="1">
                <a:ln>
                  <a:noFill/>
                </a:ln>
                <a:effectLst/>
                <a:uLnTx/>
                <a:uFillTx/>
              </a:rPr>
              <a:t>Her görevin, kimin,</a:t>
            </a:r>
            <a:r>
              <a:rPr kumimoji="0" lang="tr-TR" sz="4800" b="1" i="0" u="none" strike="noStrike" kern="1200" cap="none" spc="0" normalizeH="0" noProof="1">
                <a:ln>
                  <a:noFill/>
                </a:ln>
                <a:effectLst/>
                <a:uLnTx/>
                <a:uFillTx/>
              </a:rPr>
              <a:t> ne için, ne yapacağı, ne zaman  ve sonucu kimlerle paylaşacağı</a:t>
            </a:r>
            <a:endParaRPr kumimoji="0" lang="en-US" sz="4800" b="1" i="0" u="none" strike="noStrike" kern="1200" cap="none" spc="0" normalizeH="0" baseline="0" noProof="1">
              <a:ln>
                <a:noFill/>
              </a:ln>
              <a:effectLst/>
              <a:uLnTx/>
              <a:uFillTx/>
            </a:endParaRPr>
          </a:p>
        </p:txBody>
      </p:sp>
      <p:sp>
        <p:nvSpPr>
          <p:cNvPr id="40963" name="_h1"/>
          <p:cNvSpPr>
            <a:spLocks noGrp="1" noChangeArrowheads="1"/>
          </p:cNvSpPr>
          <p:nvPr>
            <p:ph type="title"/>
          </p:nvPr>
        </p:nvSpPr>
        <p:spPr bwMode="gray">
          <a:xfrm>
            <a:off x="181610" y="536484"/>
            <a:ext cx="8497092" cy="616455"/>
          </a:xfrm>
        </p:spPr>
        <p:txBody>
          <a:bodyPr/>
          <a:lstStyle/>
          <a:p>
            <a:r>
              <a:rPr lang="tr-TR" sz="6000" noProof="1"/>
              <a:t>Dijitalleşme </a:t>
            </a:r>
            <a:br>
              <a:rPr lang="tr-TR" sz="6000" noProof="1"/>
            </a:br>
            <a:r>
              <a:rPr lang="tr-TR" sz="6000" noProof="1"/>
              <a:t>yolunda</a:t>
            </a:r>
            <a:endParaRPr lang="en-US" sz="6000" b="0" noProof="1">
              <a:cs typeface="Arial" charset="0"/>
            </a:endParaRPr>
          </a:p>
        </p:txBody>
      </p:sp>
      <p:sp>
        <p:nvSpPr>
          <p:cNvPr id="3" name="Metin kutusu 2"/>
          <p:cNvSpPr txBox="1"/>
          <p:nvPr/>
        </p:nvSpPr>
        <p:spPr>
          <a:xfrm>
            <a:off x="5486400" y="5852160"/>
            <a:ext cx="3373120" cy="923330"/>
          </a:xfrm>
          <a:prstGeom prst="rect">
            <a:avLst/>
          </a:prstGeom>
          <a:noFill/>
        </p:spPr>
        <p:txBody>
          <a:bodyPr wrap="square" rtlCol="0">
            <a:spAutoFit/>
          </a:bodyPr>
          <a:lstStyle/>
          <a:p>
            <a:r>
              <a:rPr lang="tr-TR" sz="5400" dirty="0">
                <a:solidFill>
                  <a:srgbClr val="FF0000"/>
                </a:solidFill>
                <a:latin typeface="Hobo Std" pitchFamily="34" charset="0"/>
              </a:rPr>
              <a:t>belirsizdir</a:t>
            </a:r>
            <a:endParaRPr lang="tr-TR" dirty="0">
              <a:solidFill>
                <a:srgbClr val="FF0000"/>
              </a:solidFill>
              <a:latin typeface="Hobo Std" pitchFamily="34" charset="0"/>
            </a:endParaRPr>
          </a:p>
        </p:txBody>
      </p:sp>
      <p:pic>
        <p:nvPicPr>
          <p:cNvPr id="4" name="Resim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116619"/>
            <a:ext cx="4450080" cy="1828800"/>
          </a:xfrm>
          <a:prstGeom prst="rect">
            <a:avLst/>
          </a:prstGeom>
        </p:spPr>
      </p:pic>
    </p:spTree>
    <p:extLst>
      <p:ext uri="{BB962C8B-B14F-4D97-AF65-F5344CB8AC3E}">
        <p14:creationId xmlns:p14="http://schemas.microsoft.com/office/powerpoint/2010/main" val="18215546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5"/>
          <p:cNvSpPr>
            <a:spLocks noChangeArrowheads="1"/>
          </p:cNvSpPr>
          <p:nvPr/>
        </p:nvSpPr>
        <p:spPr bwMode="gray">
          <a:xfrm>
            <a:off x="0" y="2017714"/>
            <a:ext cx="9143999" cy="4840286"/>
          </a:xfrm>
          <a:prstGeom prst="rect">
            <a:avLst/>
          </a:prstGeom>
          <a:gradFill flip="none" rotWithShape="1">
            <a:gsLst>
              <a:gs pos="0">
                <a:srgbClr val="000000">
                  <a:alpha val="10000"/>
                </a:srgbClr>
              </a:gs>
              <a:gs pos="100000">
                <a:srgbClr val="FFFFFF">
                  <a:alpha val="0"/>
                </a:srgbClr>
              </a:gs>
            </a:gsLst>
            <a:lin ang="16200000" scaled="1"/>
            <a:tileRect/>
          </a:gradFill>
          <a:ln w="12700">
            <a:noFill/>
            <a:miter lim="800000"/>
            <a:headEnd/>
            <a:tailEnd/>
          </a:ln>
          <a:effectLst/>
        </p:spPr>
        <p:txBody>
          <a:bodyPr lIns="108000" tIns="108000" rIns="144000" bIns="72000"/>
          <a:lstStyle/>
          <a:p>
            <a:pPr marL="190500" indent="-190500">
              <a:lnSpc>
                <a:spcPct val="95000"/>
              </a:lnSpc>
              <a:spcAft>
                <a:spcPts val="800"/>
              </a:spcAft>
              <a:buClr>
                <a:srgbClr val="969696"/>
              </a:buClr>
              <a:buFont typeface="Wingdings" pitchFamily="2" charset="2"/>
              <a:buChar char="§"/>
              <a:defRPr/>
            </a:pPr>
            <a:endParaRPr lang="de-DE" noProof="1">
              <a:solidFill>
                <a:srgbClr val="000000"/>
              </a:solidFill>
              <a:cs typeface="Arial" charset="0"/>
            </a:endParaRPr>
          </a:p>
        </p:txBody>
      </p:sp>
      <p:sp>
        <p:nvSpPr>
          <p:cNvPr id="39" name="Freeform 11" descr="© INSCALE GmbH, 26.05.2010&#10;http://www.presentationload.com/"/>
          <p:cNvSpPr>
            <a:spLocks/>
          </p:cNvSpPr>
          <p:nvPr/>
        </p:nvSpPr>
        <p:spPr bwMode="gray">
          <a:xfrm>
            <a:off x="1431171" y="4593118"/>
            <a:ext cx="4469109" cy="1224385"/>
          </a:xfrm>
          <a:custGeom>
            <a:avLst/>
            <a:gdLst/>
            <a:ahLst/>
            <a:cxnLst>
              <a:cxn ang="0">
                <a:pos x="52" y="88"/>
              </a:cxn>
              <a:cxn ang="0">
                <a:pos x="175" y="44"/>
              </a:cxn>
              <a:cxn ang="0">
                <a:pos x="323" y="16"/>
              </a:cxn>
              <a:cxn ang="0">
                <a:pos x="490" y="2"/>
              </a:cxn>
              <a:cxn ang="0">
                <a:pos x="674" y="2"/>
              </a:cxn>
              <a:cxn ang="0">
                <a:pos x="870" y="13"/>
              </a:cxn>
              <a:cxn ang="0">
                <a:pos x="1076" y="34"/>
              </a:cxn>
              <a:cxn ang="0">
                <a:pos x="1285" y="62"/>
              </a:cxn>
              <a:cxn ang="0">
                <a:pos x="1496" y="97"/>
              </a:cxn>
              <a:cxn ang="0">
                <a:pos x="1703" y="136"/>
              </a:cxn>
              <a:cxn ang="0">
                <a:pos x="1904" y="178"/>
              </a:cxn>
              <a:cxn ang="0">
                <a:pos x="2093" y="222"/>
              </a:cxn>
              <a:cxn ang="0">
                <a:pos x="2267" y="265"/>
              </a:cxn>
              <a:cxn ang="0">
                <a:pos x="2424" y="305"/>
              </a:cxn>
              <a:cxn ang="0">
                <a:pos x="2613" y="358"/>
              </a:cxn>
              <a:cxn ang="0">
                <a:pos x="2898" y="365"/>
              </a:cxn>
              <a:cxn ang="0">
                <a:pos x="1397" y="531"/>
              </a:cxn>
              <a:cxn ang="0">
                <a:pos x="1822" y="453"/>
              </a:cxn>
              <a:cxn ang="0">
                <a:pos x="1705" y="406"/>
              </a:cxn>
              <a:cxn ang="0">
                <a:pos x="1589" y="363"/>
              </a:cxn>
              <a:cxn ang="0">
                <a:pos x="1473" y="323"/>
              </a:cxn>
              <a:cxn ang="0">
                <a:pos x="1358" y="287"/>
              </a:cxn>
              <a:cxn ang="0">
                <a:pos x="1244" y="256"/>
              </a:cxn>
              <a:cxn ang="0">
                <a:pos x="1129" y="226"/>
              </a:cxn>
              <a:cxn ang="0">
                <a:pos x="1014" y="201"/>
              </a:cxn>
              <a:cxn ang="0">
                <a:pos x="900" y="179"/>
              </a:cxn>
              <a:cxn ang="0">
                <a:pos x="784" y="161"/>
              </a:cxn>
              <a:cxn ang="0">
                <a:pos x="668" y="146"/>
              </a:cxn>
              <a:cxn ang="0">
                <a:pos x="550" y="134"/>
              </a:cxn>
              <a:cxn ang="0">
                <a:pos x="431" y="125"/>
              </a:cxn>
              <a:cxn ang="0">
                <a:pos x="309" y="118"/>
              </a:cxn>
              <a:cxn ang="0">
                <a:pos x="187" y="115"/>
              </a:cxn>
              <a:cxn ang="0">
                <a:pos x="63" y="116"/>
              </a:cxn>
            </a:cxnLst>
            <a:rect l="0" t="0" r="r" b="b"/>
            <a:pathLst>
              <a:path w="2898" h="794">
                <a:moveTo>
                  <a:pt x="0" y="117"/>
                </a:moveTo>
                <a:lnTo>
                  <a:pt x="52" y="88"/>
                </a:lnTo>
                <a:lnTo>
                  <a:pt x="110" y="63"/>
                </a:lnTo>
                <a:lnTo>
                  <a:pt x="175" y="44"/>
                </a:lnTo>
                <a:lnTo>
                  <a:pt x="245" y="28"/>
                </a:lnTo>
                <a:lnTo>
                  <a:pt x="323" y="16"/>
                </a:lnTo>
                <a:lnTo>
                  <a:pt x="404" y="8"/>
                </a:lnTo>
                <a:lnTo>
                  <a:pt x="490" y="2"/>
                </a:lnTo>
                <a:lnTo>
                  <a:pt x="580" y="0"/>
                </a:lnTo>
                <a:lnTo>
                  <a:pt x="674" y="2"/>
                </a:lnTo>
                <a:lnTo>
                  <a:pt x="770" y="6"/>
                </a:lnTo>
                <a:lnTo>
                  <a:pt x="870" y="13"/>
                </a:lnTo>
                <a:lnTo>
                  <a:pt x="972" y="22"/>
                </a:lnTo>
                <a:lnTo>
                  <a:pt x="1076" y="34"/>
                </a:lnTo>
                <a:lnTo>
                  <a:pt x="1180" y="47"/>
                </a:lnTo>
                <a:lnTo>
                  <a:pt x="1285" y="62"/>
                </a:lnTo>
                <a:lnTo>
                  <a:pt x="1391" y="79"/>
                </a:lnTo>
                <a:lnTo>
                  <a:pt x="1496" y="97"/>
                </a:lnTo>
                <a:lnTo>
                  <a:pt x="1599" y="116"/>
                </a:lnTo>
                <a:lnTo>
                  <a:pt x="1703" y="136"/>
                </a:lnTo>
                <a:lnTo>
                  <a:pt x="1804" y="157"/>
                </a:lnTo>
                <a:lnTo>
                  <a:pt x="1904" y="178"/>
                </a:lnTo>
                <a:lnTo>
                  <a:pt x="1999" y="200"/>
                </a:lnTo>
                <a:lnTo>
                  <a:pt x="2093" y="222"/>
                </a:lnTo>
                <a:lnTo>
                  <a:pt x="2182" y="244"/>
                </a:lnTo>
                <a:lnTo>
                  <a:pt x="2267" y="265"/>
                </a:lnTo>
                <a:lnTo>
                  <a:pt x="2347" y="285"/>
                </a:lnTo>
                <a:lnTo>
                  <a:pt x="2424" y="305"/>
                </a:lnTo>
                <a:lnTo>
                  <a:pt x="2493" y="324"/>
                </a:lnTo>
                <a:lnTo>
                  <a:pt x="2613" y="358"/>
                </a:lnTo>
                <a:lnTo>
                  <a:pt x="2705" y="386"/>
                </a:lnTo>
                <a:lnTo>
                  <a:pt x="2898" y="365"/>
                </a:lnTo>
                <a:lnTo>
                  <a:pt x="2780" y="794"/>
                </a:lnTo>
                <a:lnTo>
                  <a:pt x="1397" y="531"/>
                </a:lnTo>
                <a:lnTo>
                  <a:pt x="1881" y="478"/>
                </a:lnTo>
                <a:lnTo>
                  <a:pt x="1822" y="453"/>
                </a:lnTo>
                <a:lnTo>
                  <a:pt x="1763" y="429"/>
                </a:lnTo>
                <a:lnTo>
                  <a:pt x="1705" y="406"/>
                </a:lnTo>
                <a:lnTo>
                  <a:pt x="1647" y="384"/>
                </a:lnTo>
                <a:lnTo>
                  <a:pt x="1589" y="363"/>
                </a:lnTo>
                <a:lnTo>
                  <a:pt x="1531" y="342"/>
                </a:lnTo>
                <a:lnTo>
                  <a:pt x="1473" y="323"/>
                </a:lnTo>
                <a:lnTo>
                  <a:pt x="1416" y="305"/>
                </a:lnTo>
                <a:lnTo>
                  <a:pt x="1358" y="287"/>
                </a:lnTo>
                <a:lnTo>
                  <a:pt x="1301" y="271"/>
                </a:lnTo>
                <a:lnTo>
                  <a:pt x="1244" y="256"/>
                </a:lnTo>
                <a:lnTo>
                  <a:pt x="1186" y="240"/>
                </a:lnTo>
                <a:lnTo>
                  <a:pt x="1129" y="226"/>
                </a:lnTo>
                <a:lnTo>
                  <a:pt x="1072" y="213"/>
                </a:lnTo>
                <a:lnTo>
                  <a:pt x="1014" y="201"/>
                </a:lnTo>
                <a:lnTo>
                  <a:pt x="958" y="190"/>
                </a:lnTo>
                <a:lnTo>
                  <a:pt x="900" y="179"/>
                </a:lnTo>
                <a:lnTo>
                  <a:pt x="842" y="169"/>
                </a:lnTo>
                <a:lnTo>
                  <a:pt x="784" y="161"/>
                </a:lnTo>
                <a:lnTo>
                  <a:pt x="726" y="153"/>
                </a:lnTo>
                <a:lnTo>
                  <a:pt x="668" y="146"/>
                </a:lnTo>
                <a:lnTo>
                  <a:pt x="609" y="139"/>
                </a:lnTo>
                <a:lnTo>
                  <a:pt x="550" y="134"/>
                </a:lnTo>
                <a:lnTo>
                  <a:pt x="491" y="129"/>
                </a:lnTo>
                <a:lnTo>
                  <a:pt x="431" y="125"/>
                </a:lnTo>
                <a:lnTo>
                  <a:pt x="371" y="121"/>
                </a:lnTo>
                <a:lnTo>
                  <a:pt x="309" y="118"/>
                </a:lnTo>
                <a:lnTo>
                  <a:pt x="249" y="116"/>
                </a:lnTo>
                <a:lnTo>
                  <a:pt x="187" y="115"/>
                </a:lnTo>
                <a:lnTo>
                  <a:pt x="125" y="115"/>
                </a:lnTo>
                <a:lnTo>
                  <a:pt x="63" y="116"/>
                </a:lnTo>
                <a:lnTo>
                  <a:pt x="0" y="117"/>
                </a:lnTo>
                <a:close/>
              </a:path>
            </a:pathLst>
          </a:custGeom>
          <a:gradFill>
            <a:gsLst>
              <a:gs pos="100000">
                <a:schemeClr val="bg1">
                  <a:lumMod val="65000"/>
                </a:schemeClr>
              </a:gs>
              <a:gs pos="0">
                <a:srgbClr val="E6E6E6"/>
              </a:gs>
            </a:gsLst>
            <a:lin ang="0" scaled="1"/>
          </a:gradFill>
          <a:ln w="0" cap="flat" cmpd="sng">
            <a:noFill/>
            <a:prstDash val="solid"/>
            <a:round/>
            <a:headEnd type="none" w="med" len="med"/>
            <a:tailEnd type="none" w="med" len="med"/>
          </a:ln>
          <a:effectLst>
            <a:softEdge rad="31750"/>
          </a:effectLst>
        </p:spPr>
        <p:txBody>
          <a:bodyPr/>
          <a:lstStyle/>
          <a:p>
            <a:endParaRPr lang="en-GB"/>
          </a:p>
        </p:txBody>
      </p:sp>
      <p:sp>
        <p:nvSpPr>
          <p:cNvPr id="40963" name="_h1"/>
          <p:cNvSpPr>
            <a:spLocks noGrp="1" noChangeArrowheads="1"/>
          </p:cNvSpPr>
          <p:nvPr>
            <p:ph type="title"/>
          </p:nvPr>
        </p:nvSpPr>
        <p:spPr bwMode="gray"/>
        <p:txBody>
          <a:bodyPr/>
          <a:lstStyle/>
          <a:p>
            <a:r>
              <a:rPr lang="tr-TR" noProof="1"/>
              <a:t>Dijital Pazarlama </a:t>
            </a:r>
            <a:r>
              <a:rPr lang="de-DE" noProof="1"/>
              <a:t> </a:t>
            </a:r>
            <a:r>
              <a:rPr lang="de-DE" b="0" noProof="1"/>
              <a:t>– </a:t>
            </a:r>
            <a:r>
              <a:rPr lang="tr-TR" b="0" noProof="1"/>
              <a:t>Kobinin Dijitalleşmesi</a:t>
            </a:r>
            <a:endParaRPr lang="de-DE" b="0" noProof="1"/>
          </a:p>
        </p:txBody>
      </p:sp>
      <p:sp>
        <p:nvSpPr>
          <p:cNvPr id="29" name="_h2"/>
          <p:cNvSpPr>
            <a:spLocks noGrp="1"/>
          </p:cNvSpPr>
          <p:nvPr>
            <p:ph type="body" sz="quarter" idx="13"/>
          </p:nvPr>
        </p:nvSpPr>
        <p:spPr bwMode="gray"/>
        <p:txBody>
          <a:bodyPr/>
          <a:lstStyle/>
          <a:p>
            <a:r>
              <a:rPr lang="tr-TR" noProof="1"/>
              <a:t>İş süreçlerlerinin görünür ve işlenebilir kılınması</a:t>
            </a:r>
            <a:endParaRPr lang="de-DE" noProof="1"/>
          </a:p>
        </p:txBody>
      </p:sp>
      <p:grpSp>
        <p:nvGrpSpPr>
          <p:cNvPr id="3" name="Group 9"/>
          <p:cNvGrpSpPr>
            <a:grpSpLocks/>
          </p:cNvGrpSpPr>
          <p:nvPr/>
        </p:nvGrpSpPr>
        <p:grpSpPr bwMode="gray">
          <a:xfrm>
            <a:off x="1421918" y="1564724"/>
            <a:ext cx="4771367" cy="4236001"/>
            <a:chOff x="927" y="1024"/>
            <a:chExt cx="3094" cy="2747"/>
          </a:xfrm>
        </p:grpSpPr>
        <p:sp>
          <p:nvSpPr>
            <p:cNvPr id="12" name="Freeform 10" descr="© INSCALE GmbH, 26.05.2010&#10;http://www.presentationload.com/"/>
            <p:cNvSpPr>
              <a:spLocks/>
            </p:cNvSpPr>
            <p:nvPr/>
          </p:nvSpPr>
          <p:spPr bwMode="gray">
            <a:xfrm>
              <a:off x="927" y="1100"/>
              <a:ext cx="647" cy="229"/>
            </a:xfrm>
            <a:custGeom>
              <a:avLst/>
              <a:gdLst/>
              <a:ahLst/>
              <a:cxnLst>
                <a:cxn ang="0">
                  <a:pos x="647" y="68"/>
                </a:cxn>
                <a:cxn ang="0">
                  <a:pos x="614" y="81"/>
                </a:cxn>
                <a:cxn ang="0">
                  <a:pos x="582" y="94"/>
                </a:cxn>
                <a:cxn ang="0">
                  <a:pos x="551" y="108"/>
                </a:cxn>
                <a:cxn ang="0">
                  <a:pos x="522" y="123"/>
                </a:cxn>
                <a:cxn ang="0">
                  <a:pos x="495" y="140"/>
                </a:cxn>
                <a:cxn ang="0">
                  <a:pos x="468" y="157"/>
                </a:cxn>
                <a:cxn ang="0">
                  <a:pos x="444" y="174"/>
                </a:cxn>
                <a:cxn ang="0">
                  <a:pos x="421" y="193"/>
                </a:cxn>
                <a:cxn ang="0">
                  <a:pos x="0" y="229"/>
                </a:cxn>
                <a:cxn ang="0">
                  <a:pos x="4" y="220"/>
                </a:cxn>
                <a:cxn ang="0">
                  <a:pos x="9" y="211"/>
                </a:cxn>
                <a:cxn ang="0">
                  <a:pos x="16" y="201"/>
                </a:cxn>
                <a:cxn ang="0">
                  <a:pos x="23" y="191"/>
                </a:cxn>
                <a:cxn ang="0">
                  <a:pos x="32" y="180"/>
                </a:cxn>
                <a:cxn ang="0">
                  <a:pos x="40" y="170"/>
                </a:cxn>
                <a:cxn ang="0">
                  <a:pos x="50" y="160"/>
                </a:cxn>
                <a:cxn ang="0">
                  <a:pos x="60" y="150"/>
                </a:cxn>
                <a:cxn ang="0">
                  <a:pos x="75" y="136"/>
                </a:cxn>
                <a:cxn ang="0">
                  <a:pos x="91" y="122"/>
                </a:cxn>
                <a:cxn ang="0">
                  <a:pos x="107" y="109"/>
                </a:cxn>
                <a:cxn ang="0">
                  <a:pos x="125" y="97"/>
                </a:cxn>
                <a:cxn ang="0">
                  <a:pos x="144" y="84"/>
                </a:cxn>
                <a:cxn ang="0">
                  <a:pos x="164" y="72"/>
                </a:cxn>
                <a:cxn ang="0">
                  <a:pos x="184" y="60"/>
                </a:cxn>
                <a:cxn ang="0">
                  <a:pos x="206" y="49"/>
                </a:cxn>
                <a:cxn ang="0">
                  <a:pos x="227" y="40"/>
                </a:cxn>
                <a:cxn ang="0">
                  <a:pos x="250" y="31"/>
                </a:cxn>
                <a:cxn ang="0">
                  <a:pos x="273" y="23"/>
                </a:cxn>
                <a:cxn ang="0">
                  <a:pos x="297" y="16"/>
                </a:cxn>
                <a:cxn ang="0">
                  <a:pos x="322" y="10"/>
                </a:cxn>
                <a:cxn ang="0">
                  <a:pos x="346" y="5"/>
                </a:cxn>
                <a:cxn ang="0">
                  <a:pos x="370" y="1"/>
                </a:cxn>
                <a:cxn ang="0">
                  <a:pos x="396" y="0"/>
                </a:cxn>
                <a:cxn ang="0">
                  <a:pos x="411" y="0"/>
                </a:cxn>
                <a:cxn ang="0">
                  <a:pos x="426" y="0"/>
                </a:cxn>
                <a:cxn ang="0">
                  <a:pos x="442" y="1"/>
                </a:cxn>
                <a:cxn ang="0">
                  <a:pos x="457" y="3"/>
                </a:cxn>
                <a:cxn ang="0">
                  <a:pos x="472" y="5"/>
                </a:cxn>
                <a:cxn ang="0">
                  <a:pos x="488" y="9"/>
                </a:cxn>
                <a:cxn ang="0">
                  <a:pos x="504" y="12"/>
                </a:cxn>
                <a:cxn ang="0">
                  <a:pos x="519" y="16"/>
                </a:cxn>
                <a:cxn ang="0">
                  <a:pos x="550" y="26"/>
                </a:cxn>
                <a:cxn ang="0">
                  <a:pos x="583" y="38"/>
                </a:cxn>
                <a:cxn ang="0">
                  <a:pos x="615" y="52"/>
                </a:cxn>
                <a:cxn ang="0">
                  <a:pos x="647" y="68"/>
                </a:cxn>
              </a:cxnLst>
              <a:rect l="0" t="0" r="r" b="b"/>
              <a:pathLst>
                <a:path w="647" h="229">
                  <a:moveTo>
                    <a:pt x="647" y="68"/>
                  </a:moveTo>
                  <a:lnTo>
                    <a:pt x="614" y="81"/>
                  </a:lnTo>
                  <a:lnTo>
                    <a:pt x="582" y="94"/>
                  </a:lnTo>
                  <a:lnTo>
                    <a:pt x="551" y="108"/>
                  </a:lnTo>
                  <a:lnTo>
                    <a:pt x="522" y="123"/>
                  </a:lnTo>
                  <a:lnTo>
                    <a:pt x="495" y="140"/>
                  </a:lnTo>
                  <a:lnTo>
                    <a:pt x="468" y="157"/>
                  </a:lnTo>
                  <a:lnTo>
                    <a:pt x="444" y="174"/>
                  </a:lnTo>
                  <a:lnTo>
                    <a:pt x="421" y="193"/>
                  </a:lnTo>
                  <a:lnTo>
                    <a:pt x="0" y="229"/>
                  </a:lnTo>
                  <a:lnTo>
                    <a:pt x="4" y="220"/>
                  </a:lnTo>
                  <a:lnTo>
                    <a:pt x="9" y="211"/>
                  </a:lnTo>
                  <a:lnTo>
                    <a:pt x="16" y="201"/>
                  </a:lnTo>
                  <a:lnTo>
                    <a:pt x="23" y="191"/>
                  </a:lnTo>
                  <a:lnTo>
                    <a:pt x="32" y="180"/>
                  </a:lnTo>
                  <a:lnTo>
                    <a:pt x="40" y="170"/>
                  </a:lnTo>
                  <a:lnTo>
                    <a:pt x="50" y="160"/>
                  </a:lnTo>
                  <a:lnTo>
                    <a:pt x="60" y="150"/>
                  </a:lnTo>
                  <a:lnTo>
                    <a:pt x="75" y="136"/>
                  </a:lnTo>
                  <a:lnTo>
                    <a:pt x="91" y="122"/>
                  </a:lnTo>
                  <a:lnTo>
                    <a:pt x="107" y="109"/>
                  </a:lnTo>
                  <a:lnTo>
                    <a:pt x="125" y="97"/>
                  </a:lnTo>
                  <a:lnTo>
                    <a:pt x="144" y="84"/>
                  </a:lnTo>
                  <a:lnTo>
                    <a:pt x="164" y="72"/>
                  </a:lnTo>
                  <a:lnTo>
                    <a:pt x="184" y="60"/>
                  </a:lnTo>
                  <a:lnTo>
                    <a:pt x="206" y="49"/>
                  </a:lnTo>
                  <a:lnTo>
                    <a:pt x="227" y="40"/>
                  </a:lnTo>
                  <a:lnTo>
                    <a:pt x="250" y="31"/>
                  </a:lnTo>
                  <a:lnTo>
                    <a:pt x="273" y="23"/>
                  </a:lnTo>
                  <a:lnTo>
                    <a:pt x="297" y="16"/>
                  </a:lnTo>
                  <a:lnTo>
                    <a:pt x="322" y="10"/>
                  </a:lnTo>
                  <a:lnTo>
                    <a:pt x="346" y="5"/>
                  </a:lnTo>
                  <a:lnTo>
                    <a:pt x="370" y="1"/>
                  </a:lnTo>
                  <a:lnTo>
                    <a:pt x="396" y="0"/>
                  </a:lnTo>
                  <a:lnTo>
                    <a:pt x="411" y="0"/>
                  </a:lnTo>
                  <a:lnTo>
                    <a:pt x="426" y="0"/>
                  </a:lnTo>
                  <a:lnTo>
                    <a:pt x="442" y="1"/>
                  </a:lnTo>
                  <a:lnTo>
                    <a:pt x="457" y="3"/>
                  </a:lnTo>
                  <a:lnTo>
                    <a:pt x="472" y="5"/>
                  </a:lnTo>
                  <a:lnTo>
                    <a:pt x="488" y="9"/>
                  </a:lnTo>
                  <a:lnTo>
                    <a:pt x="504" y="12"/>
                  </a:lnTo>
                  <a:lnTo>
                    <a:pt x="519" y="16"/>
                  </a:lnTo>
                  <a:lnTo>
                    <a:pt x="550" y="26"/>
                  </a:lnTo>
                  <a:lnTo>
                    <a:pt x="583" y="38"/>
                  </a:lnTo>
                  <a:lnTo>
                    <a:pt x="615" y="52"/>
                  </a:lnTo>
                  <a:lnTo>
                    <a:pt x="647" y="68"/>
                  </a:lnTo>
                  <a:close/>
                </a:path>
              </a:pathLst>
            </a:custGeom>
            <a:gradFill>
              <a:gsLst>
                <a:gs pos="0">
                  <a:schemeClr val="accent1"/>
                </a:gs>
                <a:gs pos="100000">
                  <a:schemeClr val="accent1">
                    <a:lumMod val="75000"/>
                  </a:schemeClr>
                </a:gs>
              </a:gsLst>
              <a:lin ang="16200000" scaled="1"/>
            </a:gradFill>
            <a:ln w="9525">
              <a:noFill/>
              <a:round/>
              <a:headEnd/>
              <a:tailEnd/>
            </a:ln>
            <a:effectLst>
              <a:innerShdw blurRad="63500" dist="50800" dir="18900000">
                <a:prstClr val="black">
                  <a:alpha val="50000"/>
                </a:prstClr>
              </a:innerShdw>
            </a:effectLst>
          </p:spPr>
          <p:txBody>
            <a:bodyPr/>
            <a:lstStyle/>
            <a:p>
              <a:endParaRPr lang="en-GB"/>
            </a:p>
          </p:txBody>
        </p:sp>
        <p:sp>
          <p:nvSpPr>
            <p:cNvPr id="14" name="Freeform 12" descr="© INSCALE GmbH, 26.05.2010&#10;http://www.presentationload.com/"/>
            <p:cNvSpPr>
              <a:spLocks/>
            </p:cNvSpPr>
            <p:nvPr/>
          </p:nvSpPr>
          <p:spPr bwMode="gray">
            <a:xfrm>
              <a:off x="1358" y="1024"/>
              <a:ext cx="2663" cy="2716"/>
            </a:xfrm>
            <a:custGeom>
              <a:avLst/>
              <a:gdLst/>
              <a:ahLst/>
              <a:cxnLst>
                <a:cxn ang="0">
                  <a:pos x="1456" y="1452"/>
                </a:cxn>
                <a:cxn ang="0">
                  <a:pos x="1362" y="1314"/>
                </a:cxn>
                <a:cxn ang="0">
                  <a:pos x="1240" y="1141"/>
                </a:cxn>
                <a:cxn ang="0">
                  <a:pos x="1095" y="943"/>
                </a:cxn>
                <a:cxn ang="0">
                  <a:pos x="1017" y="840"/>
                </a:cxn>
                <a:cxn ang="0">
                  <a:pos x="934" y="737"/>
                </a:cxn>
                <a:cxn ang="0">
                  <a:pos x="850" y="634"/>
                </a:cxn>
                <a:cxn ang="0">
                  <a:pos x="761" y="532"/>
                </a:cxn>
                <a:cxn ang="0">
                  <a:pos x="673" y="436"/>
                </a:cxn>
                <a:cxn ang="0">
                  <a:pos x="582" y="345"/>
                </a:cxn>
                <a:cxn ang="0">
                  <a:pos x="492" y="261"/>
                </a:cxn>
                <a:cxn ang="0">
                  <a:pos x="400" y="185"/>
                </a:cxn>
                <a:cxn ang="0">
                  <a:pos x="311" y="120"/>
                </a:cxn>
                <a:cxn ang="0">
                  <a:pos x="222" y="67"/>
                </a:cxn>
                <a:cxn ang="0">
                  <a:pos x="165" y="40"/>
                </a:cxn>
                <a:cxn ang="0">
                  <a:pos x="109" y="19"/>
                </a:cxn>
                <a:cxn ang="0">
                  <a:pos x="54" y="6"/>
                </a:cxn>
                <a:cxn ang="0">
                  <a:pos x="0" y="0"/>
                </a:cxn>
                <a:cxn ang="0">
                  <a:pos x="632" y="4"/>
                </a:cxn>
                <a:cxn ang="0">
                  <a:pos x="701" y="10"/>
                </a:cxn>
                <a:cxn ang="0">
                  <a:pos x="768" y="20"/>
                </a:cxn>
                <a:cxn ang="0">
                  <a:pos x="831" y="37"/>
                </a:cxn>
                <a:cxn ang="0">
                  <a:pos x="909" y="67"/>
                </a:cxn>
                <a:cxn ang="0">
                  <a:pos x="1008" y="111"/>
                </a:cxn>
                <a:cxn ang="0">
                  <a:pos x="1105" y="162"/>
                </a:cxn>
                <a:cxn ang="0">
                  <a:pos x="1202" y="217"/>
                </a:cxn>
                <a:cxn ang="0">
                  <a:pos x="1299" y="278"/>
                </a:cxn>
                <a:cxn ang="0">
                  <a:pos x="1393" y="342"/>
                </a:cxn>
                <a:cxn ang="0">
                  <a:pos x="1487" y="410"/>
                </a:cxn>
                <a:cxn ang="0">
                  <a:pos x="1579" y="482"/>
                </a:cxn>
                <a:cxn ang="0">
                  <a:pos x="1670" y="557"/>
                </a:cxn>
                <a:cxn ang="0">
                  <a:pos x="1760" y="633"/>
                </a:cxn>
                <a:cxn ang="0">
                  <a:pos x="1846" y="710"/>
                </a:cxn>
                <a:cxn ang="0">
                  <a:pos x="1930" y="789"/>
                </a:cxn>
                <a:cxn ang="0">
                  <a:pos x="2054" y="908"/>
                </a:cxn>
                <a:cxn ang="0">
                  <a:pos x="2207" y="1064"/>
                </a:cxn>
                <a:cxn ang="0">
                  <a:pos x="2663" y="995"/>
                </a:cxn>
                <a:cxn ang="0">
                  <a:pos x="972" y="1635"/>
                </a:cxn>
              </a:cxnLst>
              <a:rect l="0" t="0" r="r" b="b"/>
              <a:pathLst>
                <a:path w="2663" h="2716">
                  <a:moveTo>
                    <a:pt x="972" y="1635"/>
                  </a:moveTo>
                  <a:lnTo>
                    <a:pt x="1456" y="1452"/>
                  </a:lnTo>
                  <a:lnTo>
                    <a:pt x="1413" y="1389"/>
                  </a:lnTo>
                  <a:lnTo>
                    <a:pt x="1362" y="1314"/>
                  </a:lnTo>
                  <a:lnTo>
                    <a:pt x="1304" y="1231"/>
                  </a:lnTo>
                  <a:lnTo>
                    <a:pt x="1240" y="1141"/>
                  </a:lnTo>
                  <a:lnTo>
                    <a:pt x="1169" y="1044"/>
                  </a:lnTo>
                  <a:lnTo>
                    <a:pt x="1095" y="943"/>
                  </a:lnTo>
                  <a:lnTo>
                    <a:pt x="1057" y="892"/>
                  </a:lnTo>
                  <a:lnTo>
                    <a:pt x="1017" y="840"/>
                  </a:lnTo>
                  <a:lnTo>
                    <a:pt x="976" y="789"/>
                  </a:lnTo>
                  <a:lnTo>
                    <a:pt x="934" y="737"/>
                  </a:lnTo>
                  <a:lnTo>
                    <a:pt x="893" y="685"/>
                  </a:lnTo>
                  <a:lnTo>
                    <a:pt x="850" y="634"/>
                  </a:lnTo>
                  <a:lnTo>
                    <a:pt x="806" y="583"/>
                  </a:lnTo>
                  <a:lnTo>
                    <a:pt x="761" y="532"/>
                  </a:lnTo>
                  <a:lnTo>
                    <a:pt x="718" y="483"/>
                  </a:lnTo>
                  <a:lnTo>
                    <a:pt x="673" y="436"/>
                  </a:lnTo>
                  <a:lnTo>
                    <a:pt x="627" y="390"/>
                  </a:lnTo>
                  <a:lnTo>
                    <a:pt x="582" y="345"/>
                  </a:lnTo>
                  <a:lnTo>
                    <a:pt x="537" y="301"/>
                  </a:lnTo>
                  <a:lnTo>
                    <a:pt x="492" y="261"/>
                  </a:lnTo>
                  <a:lnTo>
                    <a:pt x="446" y="222"/>
                  </a:lnTo>
                  <a:lnTo>
                    <a:pt x="400" y="185"/>
                  </a:lnTo>
                  <a:lnTo>
                    <a:pt x="356" y="152"/>
                  </a:lnTo>
                  <a:lnTo>
                    <a:pt x="311" y="120"/>
                  </a:lnTo>
                  <a:lnTo>
                    <a:pt x="266" y="92"/>
                  </a:lnTo>
                  <a:lnTo>
                    <a:pt x="222" y="67"/>
                  </a:lnTo>
                  <a:lnTo>
                    <a:pt x="194" y="53"/>
                  </a:lnTo>
                  <a:lnTo>
                    <a:pt x="165" y="40"/>
                  </a:lnTo>
                  <a:lnTo>
                    <a:pt x="138" y="29"/>
                  </a:lnTo>
                  <a:lnTo>
                    <a:pt x="109" y="19"/>
                  </a:lnTo>
                  <a:lnTo>
                    <a:pt x="82" y="12"/>
                  </a:lnTo>
                  <a:lnTo>
                    <a:pt x="54" y="6"/>
                  </a:lnTo>
                  <a:lnTo>
                    <a:pt x="27" y="2"/>
                  </a:lnTo>
                  <a:lnTo>
                    <a:pt x="0" y="0"/>
                  </a:lnTo>
                  <a:lnTo>
                    <a:pt x="597" y="3"/>
                  </a:lnTo>
                  <a:lnTo>
                    <a:pt x="632" y="4"/>
                  </a:lnTo>
                  <a:lnTo>
                    <a:pt x="667" y="6"/>
                  </a:lnTo>
                  <a:lnTo>
                    <a:pt x="701" y="10"/>
                  </a:lnTo>
                  <a:lnTo>
                    <a:pt x="735" y="14"/>
                  </a:lnTo>
                  <a:lnTo>
                    <a:pt x="768" y="20"/>
                  </a:lnTo>
                  <a:lnTo>
                    <a:pt x="799" y="28"/>
                  </a:lnTo>
                  <a:lnTo>
                    <a:pt x="831" y="37"/>
                  </a:lnTo>
                  <a:lnTo>
                    <a:pt x="860" y="47"/>
                  </a:lnTo>
                  <a:lnTo>
                    <a:pt x="909" y="67"/>
                  </a:lnTo>
                  <a:lnTo>
                    <a:pt x="959" y="89"/>
                  </a:lnTo>
                  <a:lnTo>
                    <a:pt x="1008" y="111"/>
                  </a:lnTo>
                  <a:lnTo>
                    <a:pt x="1057" y="135"/>
                  </a:lnTo>
                  <a:lnTo>
                    <a:pt x="1105" y="162"/>
                  </a:lnTo>
                  <a:lnTo>
                    <a:pt x="1154" y="188"/>
                  </a:lnTo>
                  <a:lnTo>
                    <a:pt x="1202" y="217"/>
                  </a:lnTo>
                  <a:lnTo>
                    <a:pt x="1251" y="246"/>
                  </a:lnTo>
                  <a:lnTo>
                    <a:pt x="1299" y="278"/>
                  </a:lnTo>
                  <a:lnTo>
                    <a:pt x="1346" y="309"/>
                  </a:lnTo>
                  <a:lnTo>
                    <a:pt x="1393" y="342"/>
                  </a:lnTo>
                  <a:lnTo>
                    <a:pt x="1440" y="375"/>
                  </a:lnTo>
                  <a:lnTo>
                    <a:pt x="1487" y="410"/>
                  </a:lnTo>
                  <a:lnTo>
                    <a:pt x="1534" y="446"/>
                  </a:lnTo>
                  <a:lnTo>
                    <a:pt x="1579" y="482"/>
                  </a:lnTo>
                  <a:lnTo>
                    <a:pt x="1625" y="519"/>
                  </a:lnTo>
                  <a:lnTo>
                    <a:pt x="1670" y="557"/>
                  </a:lnTo>
                  <a:lnTo>
                    <a:pt x="1715" y="594"/>
                  </a:lnTo>
                  <a:lnTo>
                    <a:pt x="1760" y="633"/>
                  </a:lnTo>
                  <a:lnTo>
                    <a:pt x="1803" y="672"/>
                  </a:lnTo>
                  <a:lnTo>
                    <a:pt x="1846" y="710"/>
                  </a:lnTo>
                  <a:lnTo>
                    <a:pt x="1889" y="750"/>
                  </a:lnTo>
                  <a:lnTo>
                    <a:pt x="1930" y="789"/>
                  </a:lnTo>
                  <a:lnTo>
                    <a:pt x="1972" y="828"/>
                  </a:lnTo>
                  <a:lnTo>
                    <a:pt x="2054" y="908"/>
                  </a:lnTo>
                  <a:lnTo>
                    <a:pt x="2132" y="986"/>
                  </a:lnTo>
                  <a:lnTo>
                    <a:pt x="2207" y="1064"/>
                  </a:lnTo>
                  <a:lnTo>
                    <a:pt x="2280" y="1141"/>
                  </a:lnTo>
                  <a:lnTo>
                    <a:pt x="2663" y="995"/>
                  </a:lnTo>
                  <a:lnTo>
                    <a:pt x="2428" y="2716"/>
                  </a:lnTo>
                  <a:lnTo>
                    <a:pt x="972" y="1635"/>
                  </a:lnTo>
                  <a:close/>
                </a:path>
              </a:pathLst>
            </a:custGeom>
            <a:solidFill>
              <a:schemeClr val="accent1"/>
            </a:solidFill>
            <a:ln w="9525">
              <a:noFill/>
              <a:round/>
              <a:headEnd/>
              <a:tailEnd/>
            </a:ln>
            <a:effectLst>
              <a:reflection blurRad="6350" stA="70000" endPos="23000" dir="5400000" sy="-100000" algn="bl" rotWithShape="0"/>
            </a:effectLst>
            <a:scene3d>
              <a:camera prst="orthographicFront"/>
              <a:lightRig rig="threePt" dir="t"/>
            </a:scene3d>
            <a:sp3d>
              <a:bevelT/>
            </a:sp3d>
          </p:spPr>
          <p:txBody>
            <a:bodyPr/>
            <a:lstStyle/>
            <a:p>
              <a:endParaRPr lang="en-GB"/>
            </a:p>
          </p:txBody>
        </p:sp>
        <p:sp>
          <p:nvSpPr>
            <p:cNvPr id="15" name="Freeform 13" descr="© INSCALE GmbH, 26.05.2010&#10;http://www.presentationload.com/"/>
            <p:cNvSpPr>
              <a:spLocks noEditPoints="1"/>
            </p:cNvSpPr>
            <p:nvPr/>
          </p:nvSpPr>
          <p:spPr bwMode="gray">
            <a:xfrm>
              <a:off x="927" y="1024"/>
              <a:ext cx="2864" cy="2747"/>
            </a:xfrm>
            <a:custGeom>
              <a:avLst/>
              <a:gdLst/>
              <a:ahLst/>
              <a:cxnLst>
                <a:cxn ang="0">
                  <a:pos x="1408" y="1635"/>
                </a:cxn>
                <a:cxn ang="0">
                  <a:pos x="2786" y="2747"/>
                </a:cxn>
                <a:cxn ang="0">
                  <a:pos x="1832" y="1475"/>
                </a:cxn>
                <a:cxn ang="0">
                  <a:pos x="1737" y="1336"/>
                </a:cxn>
                <a:cxn ang="0">
                  <a:pos x="1620" y="1170"/>
                </a:cxn>
                <a:cxn ang="0">
                  <a:pos x="1484" y="988"/>
                </a:cxn>
                <a:cxn ang="0">
                  <a:pos x="1337" y="799"/>
                </a:cxn>
                <a:cxn ang="0">
                  <a:pos x="1217" y="655"/>
                </a:cxn>
                <a:cxn ang="0">
                  <a:pos x="1093" y="518"/>
                </a:cxn>
                <a:cxn ang="0">
                  <a:pos x="1030" y="453"/>
                </a:cxn>
                <a:cxn ang="0">
                  <a:pos x="967" y="392"/>
                </a:cxn>
                <a:cxn ang="0">
                  <a:pos x="902" y="334"/>
                </a:cxn>
                <a:cxn ang="0">
                  <a:pos x="839" y="280"/>
                </a:cxn>
                <a:cxn ang="0">
                  <a:pos x="809" y="256"/>
                </a:cxn>
                <a:cxn ang="0">
                  <a:pos x="755" y="217"/>
                </a:cxn>
                <a:cxn ang="0">
                  <a:pos x="696" y="175"/>
                </a:cxn>
                <a:cxn ang="0">
                  <a:pos x="647" y="144"/>
                </a:cxn>
                <a:cxn ang="0">
                  <a:pos x="592" y="117"/>
                </a:cxn>
                <a:cxn ang="0">
                  <a:pos x="538" y="98"/>
                </a:cxn>
                <a:cxn ang="0">
                  <a:pos x="485" y="84"/>
                </a:cxn>
                <a:cxn ang="0">
                  <a:pos x="431" y="77"/>
                </a:cxn>
                <a:cxn ang="0">
                  <a:pos x="379" y="77"/>
                </a:cxn>
                <a:cxn ang="0">
                  <a:pos x="325" y="85"/>
                </a:cxn>
                <a:cxn ang="0">
                  <a:pos x="270" y="99"/>
                </a:cxn>
                <a:cxn ang="0">
                  <a:pos x="214" y="122"/>
                </a:cxn>
                <a:cxn ang="0">
                  <a:pos x="169" y="145"/>
                </a:cxn>
                <a:cxn ang="0">
                  <a:pos x="128" y="170"/>
                </a:cxn>
                <a:cxn ang="0">
                  <a:pos x="93" y="197"/>
                </a:cxn>
                <a:cxn ang="0">
                  <a:pos x="60" y="226"/>
                </a:cxn>
                <a:cxn ang="0">
                  <a:pos x="40" y="246"/>
                </a:cxn>
                <a:cxn ang="0">
                  <a:pos x="23" y="267"/>
                </a:cxn>
                <a:cxn ang="0">
                  <a:pos x="9" y="287"/>
                </a:cxn>
                <a:cxn ang="0">
                  <a:pos x="0" y="305"/>
                </a:cxn>
                <a:cxn ang="0">
                  <a:pos x="8" y="239"/>
                </a:cxn>
                <a:cxn ang="0">
                  <a:pos x="29" y="205"/>
                </a:cxn>
                <a:cxn ang="0">
                  <a:pos x="52" y="173"/>
                </a:cxn>
                <a:cxn ang="0">
                  <a:pos x="78" y="144"/>
                </a:cxn>
                <a:cxn ang="0">
                  <a:pos x="108" y="117"/>
                </a:cxn>
                <a:cxn ang="0">
                  <a:pos x="139" y="94"/>
                </a:cxn>
                <a:cxn ang="0">
                  <a:pos x="173" y="72"/>
                </a:cxn>
                <a:cxn ang="0">
                  <a:pos x="208" y="53"/>
                </a:cxn>
                <a:cxn ang="0">
                  <a:pos x="255" y="32"/>
                </a:cxn>
                <a:cxn ang="0">
                  <a:pos x="313" y="13"/>
                </a:cxn>
                <a:cxn ang="0">
                  <a:pos x="368" y="2"/>
                </a:cxn>
                <a:cxn ang="0">
                  <a:pos x="422" y="0"/>
                </a:cxn>
                <a:cxn ang="0">
                  <a:pos x="476" y="4"/>
                </a:cxn>
                <a:cxn ang="0">
                  <a:pos x="528" y="14"/>
                </a:cxn>
                <a:cxn ang="0">
                  <a:pos x="580" y="32"/>
                </a:cxn>
                <a:cxn ang="0">
                  <a:pos x="632" y="54"/>
                </a:cxn>
                <a:cxn ang="0">
                  <a:pos x="702" y="92"/>
                </a:cxn>
                <a:cxn ang="0">
                  <a:pos x="792" y="152"/>
                </a:cxn>
                <a:cxn ang="0">
                  <a:pos x="882" y="222"/>
                </a:cxn>
                <a:cxn ang="0">
                  <a:pos x="973" y="301"/>
                </a:cxn>
                <a:cxn ang="0">
                  <a:pos x="1063" y="390"/>
                </a:cxn>
                <a:cxn ang="0">
                  <a:pos x="1154" y="483"/>
                </a:cxn>
                <a:cxn ang="0">
                  <a:pos x="1242" y="583"/>
                </a:cxn>
                <a:cxn ang="0">
                  <a:pos x="1329" y="685"/>
                </a:cxn>
                <a:cxn ang="0">
                  <a:pos x="1412" y="789"/>
                </a:cxn>
                <a:cxn ang="0">
                  <a:pos x="1493" y="892"/>
                </a:cxn>
                <a:cxn ang="0">
                  <a:pos x="1605" y="1044"/>
                </a:cxn>
                <a:cxn ang="0">
                  <a:pos x="1740" y="1231"/>
                </a:cxn>
                <a:cxn ang="0">
                  <a:pos x="1849" y="1389"/>
                </a:cxn>
                <a:cxn ang="0">
                  <a:pos x="1832" y="1475"/>
                </a:cxn>
              </a:cxnLst>
              <a:rect l="0" t="0" r="r" b="b"/>
              <a:pathLst>
                <a:path w="2864" h="2747">
                  <a:moveTo>
                    <a:pt x="1383" y="1707"/>
                  </a:moveTo>
                  <a:lnTo>
                    <a:pt x="1408" y="1635"/>
                  </a:lnTo>
                  <a:lnTo>
                    <a:pt x="2864" y="2716"/>
                  </a:lnTo>
                  <a:lnTo>
                    <a:pt x="2786" y="2747"/>
                  </a:lnTo>
                  <a:lnTo>
                    <a:pt x="1383" y="1707"/>
                  </a:lnTo>
                  <a:close/>
                  <a:moveTo>
                    <a:pt x="1832" y="1475"/>
                  </a:moveTo>
                  <a:lnTo>
                    <a:pt x="1788" y="1409"/>
                  </a:lnTo>
                  <a:lnTo>
                    <a:pt x="1737" y="1336"/>
                  </a:lnTo>
                  <a:lnTo>
                    <a:pt x="1681" y="1255"/>
                  </a:lnTo>
                  <a:lnTo>
                    <a:pt x="1620" y="1170"/>
                  </a:lnTo>
                  <a:lnTo>
                    <a:pt x="1554" y="1081"/>
                  </a:lnTo>
                  <a:lnTo>
                    <a:pt x="1484" y="988"/>
                  </a:lnTo>
                  <a:lnTo>
                    <a:pt x="1412" y="893"/>
                  </a:lnTo>
                  <a:lnTo>
                    <a:pt x="1337" y="799"/>
                  </a:lnTo>
                  <a:lnTo>
                    <a:pt x="1277" y="726"/>
                  </a:lnTo>
                  <a:lnTo>
                    <a:pt x="1217" y="655"/>
                  </a:lnTo>
                  <a:lnTo>
                    <a:pt x="1155" y="586"/>
                  </a:lnTo>
                  <a:lnTo>
                    <a:pt x="1093" y="518"/>
                  </a:lnTo>
                  <a:lnTo>
                    <a:pt x="1061" y="485"/>
                  </a:lnTo>
                  <a:lnTo>
                    <a:pt x="1030" y="453"/>
                  </a:lnTo>
                  <a:lnTo>
                    <a:pt x="998" y="422"/>
                  </a:lnTo>
                  <a:lnTo>
                    <a:pt x="967" y="392"/>
                  </a:lnTo>
                  <a:lnTo>
                    <a:pt x="934" y="362"/>
                  </a:lnTo>
                  <a:lnTo>
                    <a:pt x="902" y="334"/>
                  </a:lnTo>
                  <a:lnTo>
                    <a:pt x="871" y="306"/>
                  </a:lnTo>
                  <a:lnTo>
                    <a:pt x="839" y="280"/>
                  </a:lnTo>
                  <a:lnTo>
                    <a:pt x="828" y="271"/>
                  </a:lnTo>
                  <a:lnTo>
                    <a:pt x="809" y="256"/>
                  </a:lnTo>
                  <a:lnTo>
                    <a:pt x="783" y="238"/>
                  </a:lnTo>
                  <a:lnTo>
                    <a:pt x="755" y="217"/>
                  </a:lnTo>
                  <a:lnTo>
                    <a:pt x="725" y="195"/>
                  </a:lnTo>
                  <a:lnTo>
                    <a:pt x="696" y="175"/>
                  </a:lnTo>
                  <a:lnTo>
                    <a:pt x="668" y="158"/>
                  </a:lnTo>
                  <a:lnTo>
                    <a:pt x="647" y="144"/>
                  </a:lnTo>
                  <a:lnTo>
                    <a:pt x="620" y="130"/>
                  </a:lnTo>
                  <a:lnTo>
                    <a:pt x="592" y="117"/>
                  </a:lnTo>
                  <a:lnTo>
                    <a:pt x="565" y="107"/>
                  </a:lnTo>
                  <a:lnTo>
                    <a:pt x="538" y="98"/>
                  </a:lnTo>
                  <a:lnTo>
                    <a:pt x="512" y="90"/>
                  </a:lnTo>
                  <a:lnTo>
                    <a:pt x="485" y="84"/>
                  </a:lnTo>
                  <a:lnTo>
                    <a:pt x="458" y="79"/>
                  </a:lnTo>
                  <a:lnTo>
                    <a:pt x="431" y="77"/>
                  </a:lnTo>
                  <a:lnTo>
                    <a:pt x="405" y="76"/>
                  </a:lnTo>
                  <a:lnTo>
                    <a:pt x="379" y="77"/>
                  </a:lnTo>
                  <a:lnTo>
                    <a:pt x="352" y="79"/>
                  </a:lnTo>
                  <a:lnTo>
                    <a:pt x="325" y="85"/>
                  </a:lnTo>
                  <a:lnTo>
                    <a:pt x="297" y="91"/>
                  </a:lnTo>
                  <a:lnTo>
                    <a:pt x="270" y="99"/>
                  </a:lnTo>
                  <a:lnTo>
                    <a:pt x="242" y="110"/>
                  </a:lnTo>
                  <a:lnTo>
                    <a:pt x="214" y="122"/>
                  </a:lnTo>
                  <a:lnTo>
                    <a:pt x="191" y="132"/>
                  </a:lnTo>
                  <a:lnTo>
                    <a:pt x="169" y="145"/>
                  </a:lnTo>
                  <a:lnTo>
                    <a:pt x="149" y="157"/>
                  </a:lnTo>
                  <a:lnTo>
                    <a:pt x="128" y="170"/>
                  </a:lnTo>
                  <a:lnTo>
                    <a:pt x="110" y="183"/>
                  </a:lnTo>
                  <a:lnTo>
                    <a:pt x="93" y="197"/>
                  </a:lnTo>
                  <a:lnTo>
                    <a:pt x="75" y="212"/>
                  </a:lnTo>
                  <a:lnTo>
                    <a:pt x="60" y="226"/>
                  </a:lnTo>
                  <a:lnTo>
                    <a:pt x="50" y="236"/>
                  </a:lnTo>
                  <a:lnTo>
                    <a:pt x="40" y="246"/>
                  </a:lnTo>
                  <a:lnTo>
                    <a:pt x="32" y="256"/>
                  </a:lnTo>
                  <a:lnTo>
                    <a:pt x="23" y="267"/>
                  </a:lnTo>
                  <a:lnTo>
                    <a:pt x="16" y="277"/>
                  </a:lnTo>
                  <a:lnTo>
                    <a:pt x="9" y="287"/>
                  </a:lnTo>
                  <a:lnTo>
                    <a:pt x="4" y="296"/>
                  </a:lnTo>
                  <a:lnTo>
                    <a:pt x="0" y="305"/>
                  </a:lnTo>
                  <a:lnTo>
                    <a:pt x="0" y="257"/>
                  </a:lnTo>
                  <a:lnTo>
                    <a:pt x="8" y="239"/>
                  </a:lnTo>
                  <a:lnTo>
                    <a:pt x="18" y="221"/>
                  </a:lnTo>
                  <a:lnTo>
                    <a:pt x="29" y="205"/>
                  </a:lnTo>
                  <a:lnTo>
                    <a:pt x="40" y="188"/>
                  </a:lnTo>
                  <a:lnTo>
                    <a:pt x="52" y="173"/>
                  </a:lnTo>
                  <a:lnTo>
                    <a:pt x="65" y="158"/>
                  </a:lnTo>
                  <a:lnTo>
                    <a:pt x="78" y="144"/>
                  </a:lnTo>
                  <a:lnTo>
                    <a:pt x="93" y="130"/>
                  </a:lnTo>
                  <a:lnTo>
                    <a:pt x="108" y="117"/>
                  </a:lnTo>
                  <a:lnTo>
                    <a:pt x="123" y="105"/>
                  </a:lnTo>
                  <a:lnTo>
                    <a:pt x="139" y="94"/>
                  </a:lnTo>
                  <a:lnTo>
                    <a:pt x="156" y="82"/>
                  </a:lnTo>
                  <a:lnTo>
                    <a:pt x="173" y="72"/>
                  </a:lnTo>
                  <a:lnTo>
                    <a:pt x="190" y="62"/>
                  </a:lnTo>
                  <a:lnTo>
                    <a:pt x="208" y="53"/>
                  </a:lnTo>
                  <a:lnTo>
                    <a:pt x="226" y="45"/>
                  </a:lnTo>
                  <a:lnTo>
                    <a:pt x="255" y="32"/>
                  </a:lnTo>
                  <a:lnTo>
                    <a:pt x="285" y="21"/>
                  </a:lnTo>
                  <a:lnTo>
                    <a:pt x="313" y="13"/>
                  </a:lnTo>
                  <a:lnTo>
                    <a:pt x="341" y="7"/>
                  </a:lnTo>
                  <a:lnTo>
                    <a:pt x="368" y="2"/>
                  </a:lnTo>
                  <a:lnTo>
                    <a:pt x="396" y="0"/>
                  </a:lnTo>
                  <a:lnTo>
                    <a:pt x="422" y="0"/>
                  </a:lnTo>
                  <a:lnTo>
                    <a:pt x="450" y="1"/>
                  </a:lnTo>
                  <a:lnTo>
                    <a:pt x="476" y="4"/>
                  </a:lnTo>
                  <a:lnTo>
                    <a:pt x="502" y="8"/>
                  </a:lnTo>
                  <a:lnTo>
                    <a:pt x="528" y="14"/>
                  </a:lnTo>
                  <a:lnTo>
                    <a:pt x="555" y="22"/>
                  </a:lnTo>
                  <a:lnTo>
                    <a:pt x="580" y="32"/>
                  </a:lnTo>
                  <a:lnTo>
                    <a:pt x="606" y="42"/>
                  </a:lnTo>
                  <a:lnTo>
                    <a:pt x="632" y="54"/>
                  </a:lnTo>
                  <a:lnTo>
                    <a:pt x="658" y="67"/>
                  </a:lnTo>
                  <a:lnTo>
                    <a:pt x="702" y="92"/>
                  </a:lnTo>
                  <a:lnTo>
                    <a:pt x="747" y="120"/>
                  </a:lnTo>
                  <a:lnTo>
                    <a:pt x="792" y="152"/>
                  </a:lnTo>
                  <a:lnTo>
                    <a:pt x="836" y="185"/>
                  </a:lnTo>
                  <a:lnTo>
                    <a:pt x="882" y="222"/>
                  </a:lnTo>
                  <a:lnTo>
                    <a:pt x="928" y="261"/>
                  </a:lnTo>
                  <a:lnTo>
                    <a:pt x="973" y="301"/>
                  </a:lnTo>
                  <a:lnTo>
                    <a:pt x="1018" y="345"/>
                  </a:lnTo>
                  <a:lnTo>
                    <a:pt x="1063" y="390"/>
                  </a:lnTo>
                  <a:lnTo>
                    <a:pt x="1109" y="436"/>
                  </a:lnTo>
                  <a:lnTo>
                    <a:pt x="1154" y="483"/>
                  </a:lnTo>
                  <a:lnTo>
                    <a:pt x="1197" y="532"/>
                  </a:lnTo>
                  <a:lnTo>
                    <a:pt x="1242" y="583"/>
                  </a:lnTo>
                  <a:lnTo>
                    <a:pt x="1286" y="634"/>
                  </a:lnTo>
                  <a:lnTo>
                    <a:pt x="1329" y="685"/>
                  </a:lnTo>
                  <a:lnTo>
                    <a:pt x="1370" y="737"/>
                  </a:lnTo>
                  <a:lnTo>
                    <a:pt x="1412" y="789"/>
                  </a:lnTo>
                  <a:lnTo>
                    <a:pt x="1453" y="840"/>
                  </a:lnTo>
                  <a:lnTo>
                    <a:pt x="1493" y="892"/>
                  </a:lnTo>
                  <a:lnTo>
                    <a:pt x="1531" y="943"/>
                  </a:lnTo>
                  <a:lnTo>
                    <a:pt x="1605" y="1044"/>
                  </a:lnTo>
                  <a:lnTo>
                    <a:pt x="1676" y="1141"/>
                  </a:lnTo>
                  <a:lnTo>
                    <a:pt x="1740" y="1231"/>
                  </a:lnTo>
                  <a:lnTo>
                    <a:pt x="1798" y="1314"/>
                  </a:lnTo>
                  <a:lnTo>
                    <a:pt x="1849" y="1389"/>
                  </a:lnTo>
                  <a:lnTo>
                    <a:pt x="1892" y="1452"/>
                  </a:lnTo>
                  <a:lnTo>
                    <a:pt x="1832" y="1475"/>
                  </a:lnTo>
                  <a:close/>
                </a:path>
              </a:pathLst>
            </a:custGeom>
            <a:solidFill>
              <a:schemeClr val="accent1"/>
            </a:solidFill>
            <a:ln w="9525">
              <a:noFill/>
              <a:round/>
              <a:headEnd/>
              <a:tailEnd/>
            </a:ln>
          </p:spPr>
          <p:txBody>
            <a:bodyPr/>
            <a:lstStyle/>
            <a:p>
              <a:endParaRPr lang="en-GB"/>
            </a:p>
          </p:txBody>
        </p:sp>
      </p:grpSp>
      <p:sp>
        <p:nvSpPr>
          <p:cNvPr id="21" name="Line 20" descr="© INSCALE GmbH, 26.05.2010&#10;http://www.presentationload.com/"/>
          <p:cNvSpPr>
            <a:spLocks noChangeShapeType="1"/>
          </p:cNvSpPr>
          <p:nvPr/>
        </p:nvSpPr>
        <p:spPr bwMode="gray">
          <a:xfrm>
            <a:off x="4161453" y="1921977"/>
            <a:ext cx="4660813" cy="0"/>
          </a:xfrm>
          <a:prstGeom prst="line">
            <a:avLst/>
          </a:prstGeom>
          <a:noFill/>
          <a:ln w="19050">
            <a:solidFill>
              <a:srgbClr val="7D7D7D"/>
            </a:solidFill>
            <a:prstDash val="sysDot"/>
            <a:round/>
            <a:headEnd/>
            <a:tailEnd/>
          </a:ln>
          <a:effectLst/>
        </p:spPr>
        <p:txBody>
          <a:bodyPr wrap="none" anchor="ctr"/>
          <a:lstStyle/>
          <a:p>
            <a:endParaRPr lang="en-GB"/>
          </a:p>
        </p:txBody>
      </p:sp>
      <p:sp>
        <p:nvSpPr>
          <p:cNvPr id="20" name="Line 19" descr="© INSCALE GmbH, 26.05.2010&#10;http://www.presentationload.com/"/>
          <p:cNvSpPr>
            <a:spLocks noChangeShapeType="1"/>
          </p:cNvSpPr>
          <p:nvPr/>
        </p:nvSpPr>
        <p:spPr bwMode="gray">
          <a:xfrm>
            <a:off x="5075853" y="2639185"/>
            <a:ext cx="3746414" cy="0"/>
          </a:xfrm>
          <a:prstGeom prst="line">
            <a:avLst/>
          </a:prstGeom>
          <a:noFill/>
          <a:ln w="19050">
            <a:solidFill>
              <a:srgbClr val="7D7D7D"/>
            </a:solidFill>
            <a:prstDash val="sysDot"/>
            <a:round/>
            <a:headEnd/>
            <a:tailEnd/>
          </a:ln>
          <a:effectLst/>
        </p:spPr>
        <p:txBody>
          <a:bodyPr wrap="none" anchor="ctr"/>
          <a:lstStyle/>
          <a:p>
            <a:endParaRPr lang="en-GB"/>
          </a:p>
        </p:txBody>
      </p:sp>
      <p:sp>
        <p:nvSpPr>
          <p:cNvPr id="19" name="Line 18" descr="© INSCALE GmbH, 26.05.2010&#10;http://www.presentationload.com/"/>
          <p:cNvSpPr>
            <a:spLocks noChangeShapeType="1"/>
          </p:cNvSpPr>
          <p:nvPr/>
        </p:nvSpPr>
        <p:spPr bwMode="gray">
          <a:xfrm>
            <a:off x="6270171" y="3350662"/>
            <a:ext cx="2552096" cy="0"/>
          </a:xfrm>
          <a:prstGeom prst="line">
            <a:avLst/>
          </a:prstGeom>
          <a:noFill/>
          <a:ln w="19050">
            <a:solidFill>
              <a:srgbClr val="7D7D7D"/>
            </a:solidFill>
            <a:prstDash val="sysDot"/>
            <a:round/>
            <a:headEnd/>
            <a:tailEnd/>
          </a:ln>
          <a:effectLst/>
        </p:spPr>
        <p:txBody>
          <a:bodyPr wrap="none" anchor="ctr"/>
          <a:lstStyle/>
          <a:p>
            <a:endParaRPr lang="en-GB"/>
          </a:p>
        </p:txBody>
      </p:sp>
      <p:sp>
        <p:nvSpPr>
          <p:cNvPr id="25" name="Line 18" descr="© INSCALE GmbH, 26.05.2010&#10;http://www.presentationload.com/"/>
          <p:cNvSpPr>
            <a:spLocks noChangeShapeType="1"/>
          </p:cNvSpPr>
          <p:nvPr/>
        </p:nvSpPr>
        <p:spPr bwMode="gray">
          <a:xfrm>
            <a:off x="6193285" y="4071739"/>
            <a:ext cx="2628982" cy="0"/>
          </a:xfrm>
          <a:prstGeom prst="line">
            <a:avLst/>
          </a:prstGeom>
          <a:noFill/>
          <a:ln w="19050">
            <a:solidFill>
              <a:srgbClr val="7D7D7D"/>
            </a:solidFill>
            <a:prstDash val="sysDot"/>
            <a:round/>
            <a:headEnd/>
            <a:tailEnd/>
          </a:ln>
          <a:effectLst/>
        </p:spPr>
        <p:txBody>
          <a:bodyPr wrap="none" anchor="ctr"/>
          <a:lstStyle/>
          <a:p>
            <a:endParaRPr lang="en-GB"/>
          </a:p>
        </p:txBody>
      </p:sp>
      <p:sp>
        <p:nvSpPr>
          <p:cNvPr id="31" name="Rechteck 30"/>
          <p:cNvSpPr/>
          <p:nvPr/>
        </p:nvSpPr>
        <p:spPr bwMode="gray">
          <a:xfrm>
            <a:off x="3103507" y="1786594"/>
            <a:ext cx="610253" cy="292388"/>
          </a:xfrm>
          <a:prstGeom prst="rect">
            <a:avLst/>
          </a:prstGeom>
        </p:spPr>
        <p:txBody>
          <a:bodyPr wrap="none" lIns="0" tIns="0" rIns="90000" bIns="0">
            <a:spAutoFit/>
          </a:bodyPr>
          <a:lstStyle/>
          <a:p>
            <a:pPr algn="ctr">
              <a:lnSpc>
                <a:spcPct val="95000"/>
              </a:lnSpc>
              <a:spcAft>
                <a:spcPts val="800"/>
              </a:spcAft>
            </a:pPr>
            <a:r>
              <a:rPr lang="en-GB" sz="2000" b="1" dirty="0">
                <a:solidFill>
                  <a:srgbClr val="FFFFFF"/>
                </a:solidFill>
                <a:effectLst>
                  <a:innerShdw blurRad="63500" dist="50800" dir="13500000">
                    <a:prstClr val="black">
                      <a:alpha val="50000"/>
                    </a:prstClr>
                  </a:innerShdw>
                </a:effectLst>
                <a:cs typeface="Arial" charset="0"/>
              </a:rPr>
              <a:t>20</a:t>
            </a:r>
            <a:r>
              <a:rPr lang="tr-TR" sz="2000" b="1" dirty="0">
                <a:solidFill>
                  <a:srgbClr val="FFFFFF"/>
                </a:solidFill>
                <a:effectLst>
                  <a:innerShdw blurRad="63500" dist="50800" dir="13500000">
                    <a:prstClr val="black">
                      <a:alpha val="50000"/>
                    </a:prstClr>
                  </a:innerShdw>
                </a:effectLst>
                <a:cs typeface="Arial" charset="0"/>
              </a:rPr>
              <a:t>00</a:t>
            </a:r>
            <a:endParaRPr lang="de-DE" sz="2000" b="1" dirty="0">
              <a:solidFill>
                <a:srgbClr val="FFFFFF"/>
              </a:solidFill>
              <a:effectLst>
                <a:innerShdw blurRad="63500" dist="50800" dir="13500000">
                  <a:prstClr val="black">
                    <a:alpha val="50000"/>
                  </a:prstClr>
                </a:innerShdw>
              </a:effectLst>
              <a:cs typeface="Arial" charset="0"/>
            </a:endParaRPr>
          </a:p>
        </p:txBody>
      </p:sp>
      <p:sp>
        <p:nvSpPr>
          <p:cNvPr id="32" name="Rechteck 31"/>
          <p:cNvSpPr/>
          <p:nvPr/>
        </p:nvSpPr>
        <p:spPr bwMode="gray">
          <a:xfrm>
            <a:off x="3871361" y="2500969"/>
            <a:ext cx="712845" cy="350865"/>
          </a:xfrm>
          <a:prstGeom prst="rect">
            <a:avLst/>
          </a:prstGeom>
        </p:spPr>
        <p:txBody>
          <a:bodyPr wrap="none" lIns="0" tIns="0" rIns="90000" bIns="0">
            <a:spAutoFit/>
          </a:bodyPr>
          <a:lstStyle/>
          <a:p>
            <a:pPr algn="ctr">
              <a:lnSpc>
                <a:spcPct val="95000"/>
              </a:lnSpc>
              <a:spcAft>
                <a:spcPts val="800"/>
              </a:spcAft>
            </a:pPr>
            <a:r>
              <a:rPr lang="en-GB" sz="2400" b="1" dirty="0">
                <a:solidFill>
                  <a:srgbClr val="FFFFFF"/>
                </a:solidFill>
                <a:effectLst>
                  <a:innerShdw blurRad="63500" dist="50800" dir="13500000">
                    <a:prstClr val="black">
                      <a:alpha val="50000"/>
                    </a:prstClr>
                  </a:innerShdw>
                </a:effectLst>
                <a:cs typeface="Arial" charset="0"/>
              </a:rPr>
              <a:t>201</a:t>
            </a:r>
            <a:r>
              <a:rPr lang="tr-TR" sz="2400" b="1" dirty="0">
                <a:solidFill>
                  <a:srgbClr val="FFFFFF"/>
                </a:solidFill>
                <a:effectLst>
                  <a:innerShdw blurRad="63500" dist="50800" dir="13500000">
                    <a:prstClr val="black">
                      <a:alpha val="50000"/>
                    </a:prstClr>
                  </a:innerShdw>
                </a:effectLst>
                <a:cs typeface="Arial" charset="0"/>
              </a:rPr>
              <a:t>6</a:t>
            </a:r>
            <a:endParaRPr lang="de-DE" sz="2000" b="1" dirty="0">
              <a:solidFill>
                <a:srgbClr val="FFFFFF"/>
              </a:solidFill>
              <a:effectLst>
                <a:innerShdw blurRad="63500" dist="50800" dir="13500000">
                  <a:prstClr val="black">
                    <a:alpha val="50000"/>
                  </a:prstClr>
                </a:innerShdw>
              </a:effectLst>
              <a:cs typeface="Arial" charset="0"/>
            </a:endParaRPr>
          </a:p>
        </p:txBody>
      </p:sp>
      <p:sp>
        <p:nvSpPr>
          <p:cNvPr id="33" name="Rechteck 32"/>
          <p:cNvSpPr/>
          <p:nvPr/>
        </p:nvSpPr>
        <p:spPr bwMode="gray">
          <a:xfrm>
            <a:off x="4445510" y="3215344"/>
            <a:ext cx="821848" cy="409343"/>
          </a:xfrm>
          <a:prstGeom prst="rect">
            <a:avLst/>
          </a:prstGeom>
        </p:spPr>
        <p:txBody>
          <a:bodyPr wrap="none" lIns="0" tIns="0" rIns="90000" bIns="0">
            <a:spAutoFit/>
          </a:bodyPr>
          <a:lstStyle/>
          <a:p>
            <a:pPr algn="ctr">
              <a:lnSpc>
                <a:spcPct val="95000"/>
              </a:lnSpc>
              <a:spcAft>
                <a:spcPts val="800"/>
              </a:spcAft>
            </a:pPr>
            <a:r>
              <a:rPr lang="en-GB" sz="2800" b="1" dirty="0">
                <a:solidFill>
                  <a:srgbClr val="FFFFFF"/>
                </a:solidFill>
                <a:effectLst>
                  <a:innerShdw blurRad="63500" dist="50800" dir="13500000">
                    <a:prstClr val="black">
                      <a:alpha val="50000"/>
                    </a:prstClr>
                  </a:innerShdw>
                </a:effectLst>
                <a:cs typeface="Arial" charset="0"/>
              </a:rPr>
              <a:t>2018</a:t>
            </a:r>
            <a:endParaRPr lang="de-DE" sz="2400" b="1" dirty="0">
              <a:solidFill>
                <a:srgbClr val="FFFFFF"/>
              </a:solidFill>
              <a:effectLst>
                <a:innerShdw blurRad="63500" dist="50800" dir="13500000">
                  <a:prstClr val="black">
                    <a:alpha val="50000"/>
                  </a:prstClr>
                </a:innerShdw>
              </a:effectLst>
              <a:cs typeface="Arial" charset="0"/>
            </a:endParaRPr>
          </a:p>
        </p:txBody>
      </p:sp>
      <p:sp>
        <p:nvSpPr>
          <p:cNvPr id="34" name="Rechteck 33"/>
          <p:cNvSpPr/>
          <p:nvPr/>
        </p:nvSpPr>
        <p:spPr bwMode="gray">
          <a:xfrm>
            <a:off x="4796748" y="3871898"/>
            <a:ext cx="924441" cy="467820"/>
          </a:xfrm>
          <a:prstGeom prst="rect">
            <a:avLst/>
          </a:prstGeom>
        </p:spPr>
        <p:txBody>
          <a:bodyPr wrap="none" lIns="0" tIns="0" rIns="90000" bIns="0">
            <a:spAutoFit/>
          </a:bodyPr>
          <a:lstStyle/>
          <a:p>
            <a:pPr algn="ctr">
              <a:lnSpc>
                <a:spcPct val="95000"/>
              </a:lnSpc>
              <a:spcAft>
                <a:spcPts val="800"/>
              </a:spcAft>
            </a:pPr>
            <a:r>
              <a:rPr lang="en-GB" sz="3200" b="1" dirty="0">
                <a:solidFill>
                  <a:srgbClr val="FFFFFF"/>
                </a:solidFill>
                <a:effectLst>
                  <a:innerShdw blurRad="63500" dist="50800" dir="13500000">
                    <a:prstClr val="black">
                      <a:alpha val="50000"/>
                    </a:prstClr>
                  </a:innerShdw>
                </a:effectLst>
                <a:cs typeface="Arial" charset="0"/>
              </a:rPr>
              <a:t>2019</a:t>
            </a:r>
            <a:endParaRPr lang="de-DE" sz="2400" b="1" dirty="0">
              <a:solidFill>
                <a:srgbClr val="FFFFFF"/>
              </a:solidFill>
              <a:effectLst>
                <a:innerShdw blurRad="63500" dist="50800" dir="13500000">
                  <a:prstClr val="black">
                    <a:alpha val="50000"/>
                  </a:prstClr>
                </a:innerShdw>
              </a:effectLst>
              <a:cs typeface="Arial" charset="0"/>
            </a:endParaRPr>
          </a:p>
        </p:txBody>
      </p:sp>
      <p:grpSp>
        <p:nvGrpSpPr>
          <p:cNvPr id="2" name="Gruppieren 1"/>
          <p:cNvGrpSpPr/>
          <p:nvPr/>
        </p:nvGrpSpPr>
        <p:grpSpPr>
          <a:xfrm>
            <a:off x="524328" y="1581597"/>
            <a:ext cx="3071358" cy="2115176"/>
            <a:chOff x="800004" y="2274412"/>
            <a:chExt cx="1619676" cy="2115176"/>
          </a:xfrm>
          <a:effectLst>
            <a:outerShdw blurRad="76200" dir="18900000" sy="23000" kx="-1200000" algn="bl" rotWithShape="0">
              <a:prstClr val="black">
                <a:alpha val="20000"/>
              </a:prstClr>
            </a:outerShdw>
          </a:effectLst>
          <a:scene3d>
            <a:camera prst="perspectiveAbove"/>
            <a:lightRig rig="threePt" dir="t"/>
          </a:scene3d>
        </p:grpSpPr>
        <p:sp>
          <p:nvSpPr>
            <p:cNvPr id="40" name="Rechteck 39"/>
            <p:cNvSpPr/>
            <p:nvPr/>
          </p:nvSpPr>
          <p:spPr bwMode="gray">
            <a:xfrm>
              <a:off x="800004" y="2905602"/>
              <a:ext cx="1619676" cy="890120"/>
            </a:xfrm>
            <a:prstGeom prst="rect">
              <a:avLst/>
            </a:prstGeom>
            <a:solidFill>
              <a:srgbClr val="FFFFFF"/>
            </a:solidFill>
            <a:ln w="12700">
              <a:solidFill>
                <a:schemeClr val="accent2">
                  <a:lumMod val="60000"/>
                  <a:lumOff val="40000"/>
                </a:schemeClr>
              </a:solidFill>
              <a:miter lim="800000"/>
              <a:headEnd/>
              <a:tailEnd/>
            </a:ln>
            <a:effectLst>
              <a:outerShdw blurRad="101600" dist="38100" dir="2700000" algn="tl" rotWithShape="0">
                <a:prstClr val="black">
                  <a:alpha val="40000"/>
                </a:prstClr>
              </a:outerShdw>
            </a:effectLst>
            <a:sp3d>
              <a:bevelT/>
            </a:sp3d>
          </p:spPr>
          <p:txBody>
            <a:bodyPr lIns="72000" tIns="36000" rIns="72000" bIns="36000" anchor="ctr"/>
            <a:lstStyle/>
            <a:p>
              <a:pPr algn="ctr" defTabSz="801688" eaLnBrk="0" hangingPunct="0"/>
              <a:endParaRPr lang="de-DE" sz="2400" b="1" dirty="0">
                <a:solidFill>
                  <a:schemeClr val="bg1"/>
                </a:solidFill>
                <a:effectLst>
                  <a:innerShdw blurRad="177800" dist="38100" dir="11280000">
                    <a:prstClr val="black">
                      <a:alpha val="55000"/>
                    </a:prstClr>
                  </a:innerShdw>
                </a:effectLst>
                <a:cs typeface="Arial" charset="0"/>
              </a:endParaRPr>
            </a:p>
          </p:txBody>
        </p:sp>
        <p:sp>
          <p:nvSpPr>
            <p:cNvPr id="16" name="Rectangle 14" descr="© INSCALE GmbH, 26.05.2010&#10;http://www.presentationload.com/"/>
            <p:cNvSpPr>
              <a:spLocks noChangeArrowheads="1"/>
            </p:cNvSpPr>
            <p:nvPr/>
          </p:nvSpPr>
          <p:spPr bwMode="gray">
            <a:xfrm>
              <a:off x="1080152" y="2274412"/>
              <a:ext cx="1093788" cy="2115176"/>
            </a:xfrm>
            <a:prstGeom prst="rect">
              <a:avLst/>
            </a:prstGeom>
            <a:noFill/>
            <a:ln w="9525">
              <a:noFill/>
              <a:miter lim="800000"/>
              <a:headEnd/>
              <a:tailEnd/>
            </a:ln>
            <a:effectLst/>
            <a:sp3d>
              <a:bevelT/>
            </a:sp3d>
          </p:spPr>
          <p:txBody>
            <a:bodyPr lIns="108000" tIns="72000" rIns="108000" bIns="72000" anchor="ctr">
              <a:spAutoFit/>
            </a:bodyPr>
            <a:lstStyle/>
            <a:p>
              <a:pPr algn="ctr" defTabSz="801688" eaLnBrk="0" hangingPunct="0"/>
              <a:r>
                <a:rPr lang="tr-TR" sz="3200" b="1" dirty="0">
                  <a:solidFill>
                    <a:srgbClr val="646464"/>
                  </a:solidFill>
                  <a:effectLst>
                    <a:innerShdw blurRad="63500" dist="50800" dir="13500000">
                      <a:prstClr val="black">
                        <a:alpha val="50000"/>
                      </a:prstClr>
                    </a:innerShdw>
                  </a:effectLst>
                  <a:cs typeface="Arial" charset="0"/>
                </a:rPr>
                <a:t>Manuel işlenmesi</a:t>
              </a:r>
              <a:endParaRPr lang="en-US" sz="3200" b="1" dirty="0">
                <a:solidFill>
                  <a:srgbClr val="646464"/>
                </a:solidFill>
                <a:effectLst>
                  <a:innerShdw blurRad="63500" dist="50800" dir="13500000">
                    <a:prstClr val="black">
                      <a:alpha val="50000"/>
                    </a:prstClr>
                  </a:innerShdw>
                </a:effectLst>
                <a:cs typeface="Arial" charset="0"/>
              </a:endParaRPr>
            </a:p>
          </p:txBody>
        </p:sp>
      </p:grpSp>
      <p:grpSp>
        <p:nvGrpSpPr>
          <p:cNvPr id="4" name="Gruppieren 3"/>
          <p:cNvGrpSpPr/>
          <p:nvPr/>
        </p:nvGrpSpPr>
        <p:grpSpPr>
          <a:xfrm>
            <a:off x="6193284" y="4862802"/>
            <a:ext cx="2788670" cy="890120"/>
            <a:chOff x="6193285" y="4862802"/>
            <a:chExt cx="1619676" cy="890120"/>
          </a:xfrm>
          <a:effectLst>
            <a:outerShdw blurRad="76200" dir="18900000" sy="23000" kx="-1200000" algn="bl" rotWithShape="0">
              <a:prstClr val="black">
                <a:alpha val="20000"/>
              </a:prstClr>
            </a:outerShdw>
          </a:effectLst>
          <a:scene3d>
            <a:camera prst="perspectiveAbove"/>
            <a:lightRig rig="threePt" dir="t"/>
          </a:scene3d>
        </p:grpSpPr>
        <p:sp>
          <p:nvSpPr>
            <p:cNvPr id="41" name="Rechteck 40"/>
            <p:cNvSpPr/>
            <p:nvPr/>
          </p:nvSpPr>
          <p:spPr bwMode="gray">
            <a:xfrm>
              <a:off x="6193285" y="4862802"/>
              <a:ext cx="1619676" cy="890120"/>
            </a:xfrm>
            <a:prstGeom prst="rect">
              <a:avLst/>
            </a:prstGeom>
            <a:solidFill>
              <a:srgbClr val="FFFFFF"/>
            </a:solidFill>
            <a:ln w="12700">
              <a:solidFill>
                <a:schemeClr val="accent2">
                  <a:lumMod val="60000"/>
                  <a:lumOff val="40000"/>
                </a:schemeClr>
              </a:solidFill>
              <a:miter lim="800000"/>
              <a:headEnd/>
              <a:tailEnd/>
            </a:ln>
            <a:effectLst>
              <a:outerShdw blurRad="101600" dist="38100" dir="2700000" algn="tl" rotWithShape="0">
                <a:prstClr val="black">
                  <a:alpha val="40000"/>
                </a:prstClr>
              </a:outerShdw>
            </a:effectLst>
            <a:sp3d>
              <a:bevelT/>
            </a:sp3d>
          </p:spPr>
          <p:txBody>
            <a:bodyPr lIns="72000" tIns="36000" rIns="72000" bIns="36000" anchor="ctr"/>
            <a:lstStyle/>
            <a:p>
              <a:pPr lvl="0" algn="ctr" defTabSz="801688" eaLnBrk="0" hangingPunct="0"/>
              <a:endParaRPr lang="de-DE" sz="2400" b="1" dirty="0">
                <a:solidFill>
                  <a:prstClr val="white"/>
                </a:solidFill>
                <a:effectLst>
                  <a:innerShdw blurRad="177800" dist="38100" dir="11280000">
                    <a:prstClr val="black">
                      <a:alpha val="55000"/>
                    </a:prstClr>
                  </a:innerShdw>
                </a:effectLst>
                <a:cs typeface="Arial" charset="0"/>
              </a:endParaRPr>
            </a:p>
          </p:txBody>
        </p:sp>
        <p:sp>
          <p:nvSpPr>
            <p:cNvPr id="17" name="Rectangle 15" descr="© INSCALE GmbH, 26.05.2010&#10;http://www.presentationload.com/"/>
            <p:cNvSpPr>
              <a:spLocks noChangeArrowheads="1"/>
            </p:cNvSpPr>
            <p:nvPr/>
          </p:nvSpPr>
          <p:spPr bwMode="gray">
            <a:xfrm>
              <a:off x="6387608" y="4923696"/>
              <a:ext cx="1244833" cy="788987"/>
            </a:xfrm>
            <a:prstGeom prst="rect">
              <a:avLst/>
            </a:prstGeom>
            <a:noFill/>
            <a:ln w="9525">
              <a:noFill/>
              <a:miter lim="800000"/>
              <a:headEnd/>
              <a:tailEnd/>
            </a:ln>
            <a:effectLst/>
            <a:sp3d>
              <a:bevelT/>
            </a:sp3d>
          </p:spPr>
          <p:txBody>
            <a:bodyPr lIns="108000" tIns="72000" rIns="108000" bIns="72000" anchor="ctr"/>
            <a:lstStyle/>
            <a:p>
              <a:pPr algn="ctr" defTabSz="801688" eaLnBrk="0" hangingPunct="0"/>
              <a:r>
                <a:rPr lang="tr-TR" sz="3200" b="1" dirty="0">
                  <a:solidFill>
                    <a:srgbClr val="646464"/>
                  </a:solidFill>
                  <a:effectLst>
                    <a:innerShdw blurRad="63500" dist="50800" dir="13500000">
                      <a:prstClr val="black">
                        <a:alpha val="50000"/>
                      </a:prstClr>
                    </a:innerShdw>
                  </a:effectLst>
                  <a:cs typeface="Arial" charset="0"/>
                </a:rPr>
                <a:t>Dijital</a:t>
              </a:r>
            </a:p>
            <a:p>
              <a:pPr algn="ctr" defTabSz="801688" eaLnBrk="0" hangingPunct="0"/>
              <a:r>
                <a:rPr lang="tr-TR" sz="3200" b="1" dirty="0">
                  <a:solidFill>
                    <a:srgbClr val="646464"/>
                  </a:solidFill>
                  <a:effectLst>
                    <a:innerShdw blurRad="63500" dist="50800" dir="13500000">
                      <a:prstClr val="black">
                        <a:alpha val="50000"/>
                      </a:prstClr>
                    </a:innerShdw>
                  </a:effectLst>
                  <a:cs typeface="Arial" charset="0"/>
                </a:rPr>
                <a:t>İşlemesi</a:t>
              </a:r>
              <a:endParaRPr lang="en-US" sz="3200" b="1" dirty="0">
                <a:solidFill>
                  <a:srgbClr val="646464"/>
                </a:solidFill>
                <a:effectLst>
                  <a:innerShdw blurRad="63500" dist="50800" dir="13500000">
                    <a:prstClr val="black">
                      <a:alpha val="50000"/>
                    </a:prstClr>
                  </a:innerShdw>
                </a:effectLst>
                <a:cs typeface="Arial" charset="0"/>
              </a:endParaRPr>
            </a:p>
          </p:txBody>
        </p:sp>
      </p:grpSp>
    </p:spTree>
    <p:extLst>
      <p:ext uri="{BB962C8B-B14F-4D97-AF65-F5344CB8AC3E}">
        <p14:creationId xmlns:p14="http://schemas.microsoft.com/office/powerpoint/2010/main" val="426944411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p:cNvGrpSpPr/>
          <p:nvPr/>
        </p:nvGrpSpPr>
        <p:grpSpPr>
          <a:xfrm>
            <a:off x="4471511" y="1296628"/>
            <a:ext cx="4321869" cy="4419582"/>
            <a:chOff x="4471511" y="1296628"/>
            <a:chExt cx="4321869" cy="4419582"/>
          </a:xfrm>
          <a:effectLst>
            <a:outerShdw blurRad="215900" dir="18900000" sy="23000" kx="-1200000" algn="bl" rotWithShape="0">
              <a:prstClr val="black">
                <a:alpha val="19000"/>
              </a:prstClr>
            </a:outerShdw>
          </a:effectLst>
        </p:grpSpPr>
        <p:sp>
          <p:nvSpPr>
            <p:cNvPr id="20" name="_color1"/>
            <p:cNvSpPr>
              <a:spLocks/>
            </p:cNvSpPr>
            <p:nvPr/>
          </p:nvSpPr>
          <p:spPr bwMode="gray">
            <a:xfrm rot="18900000">
              <a:off x="6367570" y="2326893"/>
              <a:ext cx="2425810" cy="1945863"/>
            </a:xfrm>
            <a:custGeom>
              <a:avLst/>
              <a:gdLst/>
              <a:ahLst/>
              <a:cxnLst>
                <a:cxn ang="0">
                  <a:pos x="447" y="448"/>
                </a:cxn>
                <a:cxn ang="0">
                  <a:pos x="891" y="448"/>
                </a:cxn>
                <a:cxn ang="0">
                  <a:pos x="891" y="448"/>
                </a:cxn>
                <a:cxn ang="0">
                  <a:pos x="893" y="448"/>
                </a:cxn>
                <a:cxn ang="0">
                  <a:pos x="975" y="366"/>
                </a:cxn>
                <a:cxn ang="0">
                  <a:pos x="951" y="308"/>
                </a:cxn>
                <a:cxn ang="0">
                  <a:pos x="920" y="201"/>
                </a:cxn>
                <a:cxn ang="0">
                  <a:pos x="1121" y="0"/>
                </a:cxn>
                <a:cxn ang="0">
                  <a:pos x="1323" y="201"/>
                </a:cxn>
                <a:cxn ang="0">
                  <a:pos x="1289" y="312"/>
                </a:cxn>
                <a:cxn ang="0">
                  <a:pos x="1270" y="366"/>
                </a:cxn>
                <a:cxn ang="0">
                  <a:pos x="1335" y="446"/>
                </a:cxn>
                <a:cxn ang="0">
                  <a:pos x="1352" y="448"/>
                </a:cxn>
                <a:cxn ang="0">
                  <a:pos x="1798" y="448"/>
                </a:cxn>
                <a:cxn ang="0">
                  <a:pos x="1798" y="894"/>
                </a:cxn>
                <a:cxn ang="0">
                  <a:pos x="1798" y="894"/>
                </a:cxn>
                <a:cxn ang="0">
                  <a:pos x="1798" y="895"/>
                </a:cxn>
                <a:cxn ang="0">
                  <a:pos x="1799" y="908"/>
                </a:cxn>
                <a:cxn ang="0">
                  <a:pos x="1880" y="977"/>
                </a:cxn>
                <a:cxn ang="0">
                  <a:pos x="1938" y="953"/>
                </a:cxn>
                <a:cxn ang="0">
                  <a:pos x="2044" y="923"/>
                </a:cxn>
                <a:cxn ang="0">
                  <a:pos x="2245" y="1124"/>
                </a:cxn>
                <a:cxn ang="0">
                  <a:pos x="2044" y="1325"/>
                </a:cxn>
                <a:cxn ang="0">
                  <a:pos x="1933" y="1292"/>
                </a:cxn>
                <a:cxn ang="0">
                  <a:pos x="1880" y="1272"/>
                </a:cxn>
                <a:cxn ang="0">
                  <a:pos x="1799" y="1338"/>
                </a:cxn>
                <a:cxn ang="0">
                  <a:pos x="1799" y="1341"/>
                </a:cxn>
                <a:cxn ang="0">
                  <a:pos x="1798" y="1354"/>
                </a:cxn>
                <a:cxn ang="0">
                  <a:pos x="1798" y="1800"/>
                </a:cxn>
                <a:cxn ang="0">
                  <a:pos x="1352" y="1800"/>
                </a:cxn>
                <a:cxn ang="0">
                  <a:pos x="1335" y="1799"/>
                </a:cxn>
                <a:cxn ang="0">
                  <a:pos x="1270" y="1718"/>
                </a:cxn>
                <a:cxn ang="0">
                  <a:pos x="1290" y="1665"/>
                </a:cxn>
                <a:cxn ang="0">
                  <a:pos x="1323" y="1554"/>
                </a:cxn>
                <a:cxn ang="0">
                  <a:pos x="1122" y="1352"/>
                </a:cxn>
                <a:cxn ang="0">
                  <a:pos x="920" y="1554"/>
                </a:cxn>
                <a:cxn ang="0">
                  <a:pos x="951" y="1660"/>
                </a:cxn>
                <a:cxn ang="0">
                  <a:pos x="975" y="1718"/>
                </a:cxn>
                <a:cxn ang="0">
                  <a:pos x="893" y="1800"/>
                </a:cxn>
                <a:cxn ang="0">
                  <a:pos x="891" y="1800"/>
                </a:cxn>
                <a:cxn ang="0">
                  <a:pos x="891" y="1800"/>
                </a:cxn>
                <a:cxn ang="0">
                  <a:pos x="447" y="1800"/>
                </a:cxn>
                <a:cxn ang="0">
                  <a:pos x="447" y="1354"/>
                </a:cxn>
                <a:cxn ang="0">
                  <a:pos x="447" y="1354"/>
                </a:cxn>
                <a:cxn ang="0">
                  <a:pos x="447" y="1353"/>
                </a:cxn>
                <a:cxn ang="0">
                  <a:pos x="365" y="1271"/>
                </a:cxn>
                <a:cxn ang="0">
                  <a:pos x="307" y="1295"/>
                </a:cxn>
                <a:cxn ang="0">
                  <a:pos x="201" y="1325"/>
                </a:cxn>
                <a:cxn ang="0">
                  <a:pos x="0" y="1124"/>
                </a:cxn>
                <a:cxn ang="0">
                  <a:pos x="201" y="923"/>
                </a:cxn>
                <a:cxn ang="0">
                  <a:pos x="312" y="956"/>
                </a:cxn>
                <a:cxn ang="0">
                  <a:pos x="365" y="976"/>
                </a:cxn>
                <a:cxn ang="0">
                  <a:pos x="446" y="910"/>
                </a:cxn>
                <a:cxn ang="0">
                  <a:pos x="447" y="894"/>
                </a:cxn>
                <a:cxn ang="0">
                  <a:pos x="447" y="448"/>
                </a:cxn>
              </a:cxnLst>
              <a:rect l="0" t="0" r="r" b="b"/>
              <a:pathLst>
                <a:path w="2245" h="1800">
                  <a:moveTo>
                    <a:pt x="447" y="448"/>
                  </a:moveTo>
                  <a:cubicBezTo>
                    <a:pt x="891" y="448"/>
                    <a:pt x="891" y="448"/>
                    <a:pt x="891" y="448"/>
                  </a:cubicBezTo>
                  <a:cubicBezTo>
                    <a:pt x="891" y="448"/>
                    <a:pt x="891" y="448"/>
                    <a:pt x="891" y="448"/>
                  </a:cubicBezTo>
                  <a:cubicBezTo>
                    <a:pt x="892" y="448"/>
                    <a:pt x="892" y="448"/>
                    <a:pt x="893" y="448"/>
                  </a:cubicBezTo>
                  <a:cubicBezTo>
                    <a:pt x="938" y="448"/>
                    <a:pt x="975" y="411"/>
                    <a:pt x="975" y="366"/>
                  </a:cubicBezTo>
                  <a:cubicBezTo>
                    <a:pt x="975" y="343"/>
                    <a:pt x="965" y="322"/>
                    <a:pt x="951" y="308"/>
                  </a:cubicBezTo>
                  <a:cubicBezTo>
                    <a:pt x="931" y="277"/>
                    <a:pt x="920" y="240"/>
                    <a:pt x="920" y="201"/>
                  </a:cubicBezTo>
                  <a:cubicBezTo>
                    <a:pt x="920" y="90"/>
                    <a:pt x="1010" y="0"/>
                    <a:pt x="1121" y="0"/>
                  </a:cubicBezTo>
                  <a:cubicBezTo>
                    <a:pt x="1233" y="0"/>
                    <a:pt x="1323" y="90"/>
                    <a:pt x="1323" y="201"/>
                  </a:cubicBezTo>
                  <a:cubicBezTo>
                    <a:pt x="1323" y="242"/>
                    <a:pt x="1311" y="280"/>
                    <a:pt x="1289" y="312"/>
                  </a:cubicBezTo>
                  <a:cubicBezTo>
                    <a:pt x="1277" y="326"/>
                    <a:pt x="1270" y="345"/>
                    <a:pt x="1270" y="366"/>
                  </a:cubicBezTo>
                  <a:cubicBezTo>
                    <a:pt x="1270" y="405"/>
                    <a:pt x="1298" y="439"/>
                    <a:pt x="1335" y="446"/>
                  </a:cubicBezTo>
                  <a:cubicBezTo>
                    <a:pt x="1341" y="447"/>
                    <a:pt x="1346" y="448"/>
                    <a:pt x="1352" y="448"/>
                  </a:cubicBezTo>
                  <a:cubicBezTo>
                    <a:pt x="1798" y="448"/>
                    <a:pt x="1798" y="448"/>
                    <a:pt x="1798" y="448"/>
                  </a:cubicBezTo>
                  <a:cubicBezTo>
                    <a:pt x="1798" y="894"/>
                    <a:pt x="1798" y="894"/>
                    <a:pt x="1798" y="894"/>
                  </a:cubicBezTo>
                  <a:cubicBezTo>
                    <a:pt x="1798" y="894"/>
                    <a:pt x="1798" y="894"/>
                    <a:pt x="1798" y="894"/>
                  </a:cubicBezTo>
                  <a:cubicBezTo>
                    <a:pt x="1798" y="894"/>
                    <a:pt x="1798" y="895"/>
                    <a:pt x="1798" y="895"/>
                  </a:cubicBezTo>
                  <a:cubicBezTo>
                    <a:pt x="1798" y="900"/>
                    <a:pt x="1798" y="904"/>
                    <a:pt x="1799" y="908"/>
                  </a:cubicBezTo>
                  <a:cubicBezTo>
                    <a:pt x="1805" y="947"/>
                    <a:pt x="1839" y="977"/>
                    <a:pt x="1880" y="977"/>
                  </a:cubicBezTo>
                  <a:cubicBezTo>
                    <a:pt x="1902" y="977"/>
                    <a:pt x="1923" y="968"/>
                    <a:pt x="1938" y="953"/>
                  </a:cubicBezTo>
                  <a:cubicBezTo>
                    <a:pt x="1969" y="934"/>
                    <a:pt x="2005" y="923"/>
                    <a:pt x="2044" y="923"/>
                  </a:cubicBezTo>
                  <a:cubicBezTo>
                    <a:pt x="2155" y="923"/>
                    <a:pt x="2245" y="1013"/>
                    <a:pt x="2245" y="1124"/>
                  </a:cubicBezTo>
                  <a:cubicBezTo>
                    <a:pt x="2245" y="1235"/>
                    <a:pt x="2155" y="1325"/>
                    <a:pt x="2044" y="1325"/>
                  </a:cubicBezTo>
                  <a:cubicBezTo>
                    <a:pt x="2003" y="1325"/>
                    <a:pt x="1965" y="1313"/>
                    <a:pt x="1933" y="1292"/>
                  </a:cubicBezTo>
                  <a:cubicBezTo>
                    <a:pt x="1919" y="1280"/>
                    <a:pt x="1900" y="1272"/>
                    <a:pt x="1880" y="1272"/>
                  </a:cubicBezTo>
                  <a:cubicBezTo>
                    <a:pt x="1840" y="1272"/>
                    <a:pt x="1807" y="1300"/>
                    <a:pt x="1799" y="1338"/>
                  </a:cubicBezTo>
                  <a:cubicBezTo>
                    <a:pt x="1799" y="1339"/>
                    <a:pt x="1799" y="1340"/>
                    <a:pt x="1799" y="1341"/>
                  </a:cubicBezTo>
                  <a:cubicBezTo>
                    <a:pt x="1798" y="1345"/>
                    <a:pt x="1798" y="1350"/>
                    <a:pt x="1798" y="1354"/>
                  </a:cubicBezTo>
                  <a:cubicBezTo>
                    <a:pt x="1798" y="1800"/>
                    <a:pt x="1798" y="1800"/>
                    <a:pt x="1798" y="1800"/>
                  </a:cubicBezTo>
                  <a:cubicBezTo>
                    <a:pt x="1352" y="1800"/>
                    <a:pt x="1352" y="1800"/>
                    <a:pt x="1352" y="1800"/>
                  </a:cubicBezTo>
                  <a:cubicBezTo>
                    <a:pt x="1346" y="1800"/>
                    <a:pt x="1341" y="1800"/>
                    <a:pt x="1335" y="1799"/>
                  </a:cubicBezTo>
                  <a:cubicBezTo>
                    <a:pt x="1298" y="1791"/>
                    <a:pt x="1270" y="1758"/>
                    <a:pt x="1270" y="1718"/>
                  </a:cubicBezTo>
                  <a:cubicBezTo>
                    <a:pt x="1270" y="1698"/>
                    <a:pt x="1277" y="1679"/>
                    <a:pt x="1290" y="1665"/>
                  </a:cubicBezTo>
                  <a:cubicBezTo>
                    <a:pt x="1311" y="1633"/>
                    <a:pt x="1323" y="1595"/>
                    <a:pt x="1323" y="1554"/>
                  </a:cubicBezTo>
                  <a:cubicBezTo>
                    <a:pt x="1323" y="1443"/>
                    <a:pt x="1233" y="1352"/>
                    <a:pt x="1122" y="1352"/>
                  </a:cubicBezTo>
                  <a:cubicBezTo>
                    <a:pt x="1010" y="1352"/>
                    <a:pt x="920" y="1443"/>
                    <a:pt x="920" y="1554"/>
                  </a:cubicBezTo>
                  <a:cubicBezTo>
                    <a:pt x="920" y="1593"/>
                    <a:pt x="931" y="1629"/>
                    <a:pt x="951" y="1660"/>
                  </a:cubicBezTo>
                  <a:cubicBezTo>
                    <a:pt x="965" y="1675"/>
                    <a:pt x="975" y="1695"/>
                    <a:pt x="975" y="1718"/>
                  </a:cubicBezTo>
                  <a:cubicBezTo>
                    <a:pt x="975" y="1763"/>
                    <a:pt x="938" y="1800"/>
                    <a:pt x="893" y="1800"/>
                  </a:cubicBezTo>
                  <a:cubicBezTo>
                    <a:pt x="892" y="1800"/>
                    <a:pt x="892" y="1800"/>
                    <a:pt x="891" y="1800"/>
                  </a:cubicBezTo>
                  <a:cubicBezTo>
                    <a:pt x="891" y="1800"/>
                    <a:pt x="891" y="1800"/>
                    <a:pt x="891" y="1800"/>
                  </a:cubicBezTo>
                  <a:cubicBezTo>
                    <a:pt x="447" y="1800"/>
                    <a:pt x="447" y="1800"/>
                    <a:pt x="447" y="1800"/>
                  </a:cubicBezTo>
                  <a:cubicBezTo>
                    <a:pt x="447" y="1354"/>
                    <a:pt x="447" y="1354"/>
                    <a:pt x="447" y="1354"/>
                  </a:cubicBezTo>
                  <a:cubicBezTo>
                    <a:pt x="447" y="1354"/>
                    <a:pt x="447" y="1354"/>
                    <a:pt x="447" y="1354"/>
                  </a:cubicBezTo>
                  <a:cubicBezTo>
                    <a:pt x="447" y="1354"/>
                    <a:pt x="447" y="1353"/>
                    <a:pt x="447" y="1353"/>
                  </a:cubicBezTo>
                  <a:cubicBezTo>
                    <a:pt x="447" y="1308"/>
                    <a:pt x="411" y="1271"/>
                    <a:pt x="365" y="1271"/>
                  </a:cubicBezTo>
                  <a:cubicBezTo>
                    <a:pt x="343" y="1271"/>
                    <a:pt x="322" y="1280"/>
                    <a:pt x="307" y="1295"/>
                  </a:cubicBezTo>
                  <a:cubicBezTo>
                    <a:pt x="276" y="1314"/>
                    <a:pt x="240" y="1325"/>
                    <a:pt x="201" y="1325"/>
                  </a:cubicBezTo>
                  <a:cubicBezTo>
                    <a:pt x="90" y="1325"/>
                    <a:pt x="0" y="1235"/>
                    <a:pt x="0" y="1124"/>
                  </a:cubicBezTo>
                  <a:cubicBezTo>
                    <a:pt x="0" y="1013"/>
                    <a:pt x="90" y="923"/>
                    <a:pt x="201" y="923"/>
                  </a:cubicBezTo>
                  <a:cubicBezTo>
                    <a:pt x="242" y="923"/>
                    <a:pt x="280" y="935"/>
                    <a:pt x="312" y="956"/>
                  </a:cubicBezTo>
                  <a:cubicBezTo>
                    <a:pt x="326" y="968"/>
                    <a:pt x="345" y="976"/>
                    <a:pt x="365" y="976"/>
                  </a:cubicBezTo>
                  <a:cubicBezTo>
                    <a:pt x="405" y="976"/>
                    <a:pt x="438" y="948"/>
                    <a:pt x="446" y="910"/>
                  </a:cubicBezTo>
                  <a:cubicBezTo>
                    <a:pt x="447" y="905"/>
                    <a:pt x="447" y="899"/>
                    <a:pt x="447" y="894"/>
                  </a:cubicBezTo>
                  <a:lnTo>
                    <a:pt x="447" y="448"/>
                  </a:lnTo>
                  <a:close/>
                </a:path>
              </a:pathLst>
            </a:custGeom>
            <a:gradFill flip="none" rotWithShape="1">
              <a:gsLst>
                <a:gs pos="0">
                  <a:schemeClr val="accent1"/>
                </a:gs>
                <a:gs pos="100000">
                  <a:schemeClr val="accent1">
                    <a:lumMod val="60000"/>
                    <a:lumOff val="40000"/>
                  </a:schemeClr>
                </a:gs>
              </a:gsLst>
              <a:lin ang="16200000" scaled="1"/>
              <a:tileRect/>
            </a:gradFill>
            <a:ln w="12700">
              <a:noFill/>
              <a:miter lim="800000"/>
              <a:headEnd/>
              <a:tailEnd/>
            </a:ln>
            <a:effectLst>
              <a:outerShdw blurRad="127000" dist="63500" dir="2700000" algn="ctr">
                <a:srgbClr val="000000">
                  <a:alpha val="40000"/>
                </a:srgbClr>
              </a:outerShdw>
            </a:effectLst>
            <a:scene3d>
              <a:camera prst="orthographicFront">
                <a:rot lat="0" lon="0" rev="0"/>
              </a:camera>
              <a:lightRig rig="soft" dir="t">
                <a:rot lat="0" lon="0" rev="0"/>
              </a:lightRig>
            </a:scene3d>
            <a:sp3d contourW="19050" prstMaterial="matte">
              <a:bevelT w="63500" h="25400" prst="artDeco"/>
              <a:contourClr>
                <a:srgbClr val="FFFFFF"/>
              </a:contourClr>
            </a:sp3d>
          </p:spPr>
          <p:txBody>
            <a:bodyPr lIns="0" tIns="180000" rIns="0" bIns="0" anchor="ctr" anchorCtr="0"/>
            <a:lstStyle/>
            <a:p>
              <a:pPr algn="ctr">
                <a:lnSpc>
                  <a:spcPct val="95000"/>
                </a:lnSpc>
                <a:spcAft>
                  <a:spcPts val="800"/>
                </a:spcAft>
                <a:buClr>
                  <a:srgbClr val="969696"/>
                </a:buClr>
                <a:defRPr/>
              </a:pPr>
              <a:r>
                <a:rPr lang="tr-TR" sz="2400" b="1" dirty="0">
                  <a:solidFill>
                    <a:srgbClr val="FFFFFF"/>
                  </a:solidFill>
                  <a:effectLst>
                    <a:innerShdw blurRad="63500" dist="50800" dir="16200000">
                      <a:prstClr val="black">
                        <a:alpha val="50000"/>
                      </a:prstClr>
                    </a:innerShdw>
                  </a:effectLst>
                  <a:cs typeface="Arial" charset="0"/>
                </a:rPr>
                <a:t>Optimize </a:t>
              </a:r>
            </a:p>
            <a:p>
              <a:pPr algn="ctr">
                <a:lnSpc>
                  <a:spcPct val="95000"/>
                </a:lnSpc>
                <a:spcAft>
                  <a:spcPts val="800"/>
                </a:spcAft>
                <a:buClr>
                  <a:srgbClr val="969696"/>
                </a:buClr>
                <a:defRPr/>
              </a:pPr>
              <a:r>
                <a:rPr lang="tr-TR" sz="2400" b="1" dirty="0">
                  <a:solidFill>
                    <a:srgbClr val="FFFFFF"/>
                  </a:solidFill>
                  <a:effectLst>
                    <a:innerShdw blurRad="63500" dist="50800" dir="16200000">
                      <a:prstClr val="black">
                        <a:alpha val="50000"/>
                      </a:prstClr>
                    </a:innerShdw>
                  </a:effectLst>
                  <a:cs typeface="Arial" charset="0"/>
                </a:rPr>
                <a:t>et</a:t>
              </a:r>
              <a:endParaRPr lang="de-DE" sz="2400" b="1" dirty="0">
                <a:solidFill>
                  <a:srgbClr val="FFFFFF"/>
                </a:solidFill>
                <a:effectLst>
                  <a:innerShdw blurRad="63500" dist="50800" dir="16200000">
                    <a:prstClr val="black">
                      <a:alpha val="50000"/>
                    </a:prstClr>
                  </a:innerShdw>
                </a:effectLst>
                <a:cs typeface="Arial" charset="0"/>
              </a:endParaRPr>
            </a:p>
          </p:txBody>
        </p:sp>
        <p:sp>
          <p:nvSpPr>
            <p:cNvPr id="19" name="_color1"/>
            <p:cNvSpPr>
              <a:spLocks/>
            </p:cNvSpPr>
            <p:nvPr/>
          </p:nvSpPr>
          <p:spPr bwMode="gray">
            <a:xfrm rot="18900000">
              <a:off x="5817251" y="1296628"/>
              <a:ext cx="1460702" cy="1940647"/>
            </a:xfrm>
            <a:custGeom>
              <a:avLst/>
              <a:gdLst/>
              <a:ahLst/>
              <a:cxnLst>
                <a:cxn ang="0">
                  <a:pos x="0" y="1798"/>
                </a:cxn>
                <a:cxn ang="0">
                  <a:pos x="446" y="1798"/>
                </a:cxn>
                <a:cxn ang="0">
                  <a:pos x="446" y="1798"/>
                </a:cxn>
                <a:cxn ang="0">
                  <a:pos x="448" y="1798"/>
                </a:cxn>
                <a:cxn ang="0">
                  <a:pos x="530" y="1716"/>
                </a:cxn>
                <a:cxn ang="0">
                  <a:pos x="506" y="1658"/>
                </a:cxn>
                <a:cxn ang="0">
                  <a:pos x="475" y="1551"/>
                </a:cxn>
                <a:cxn ang="0">
                  <a:pos x="676" y="1350"/>
                </a:cxn>
                <a:cxn ang="0">
                  <a:pos x="878" y="1551"/>
                </a:cxn>
                <a:cxn ang="0">
                  <a:pos x="844" y="1662"/>
                </a:cxn>
                <a:cxn ang="0">
                  <a:pos x="825" y="1716"/>
                </a:cxn>
                <a:cxn ang="0">
                  <a:pos x="890" y="1796"/>
                </a:cxn>
                <a:cxn ang="0">
                  <a:pos x="907" y="1798"/>
                </a:cxn>
                <a:cxn ang="0">
                  <a:pos x="1353" y="1798"/>
                </a:cxn>
                <a:cxn ang="0">
                  <a:pos x="1353" y="1354"/>
                </a:cxn>
                <a:cxn ang="0">
                  <a:pos x="1353" y="1354"/>
                </a:cxn>
                <a:cxn ang="0">
                  <a:pos x="1353" y="1352"/>
                </a:cxn>
                <a:cxn ang="0">
                  <a:pos x="1271" y="1270"/>
                </a:cxn>
                <a:cxn ang="0">
                  <a:pos x="1213" y="1294"/>
                </a:cxn>
                <a:cxn ang="0">
                  <a:pos x="1106" y="1325"/>
                </a:cxn>
                <a:cxn ang="0">
                  <a:pos x="905" y="1123"/>
                </a:cxn>
                <a:cxn ang="0">
                  <a:pos x="1106" y="922"/>
                </a:cxn>
                <a:cxn ang="0">
                  <a:pos x="1217" y="955"/>
                </a:cxn>
                <a:cxn ang="0">
                  <a:pos x="1271" y="975"/>
                </a:cxn>
                <a:cxn ang="0">
                  <a:pos x="1351" y="910"/>
                </a:cxn>
                <a:cxn ang="0">
                  <a:pos x="1353" y="893"/>
                </a:cxn>
                <a:cxn ang="0">
                  <a:pos x="1353" y="447"/>
                </a:cxn>
                <a:cxn ang="0">
                  <a:pos x="907" y="447"/>
                </a:cxn>
                <a:cxn ang="0">
                  <a:pos x="893" y="446"/>
                </a:cxn>
                <a:cxn ang="0">
                  <a:pos x="890" y="446"/>
                </a:cxn>
                <a:cxn ang="0">
                  <a:pos x="825" y="365"/>
                </a:cxn>
                <a:cxn ang="0">
                  <a:pos x="844" y="312"/>
                </a:cxn>
                <a:cxn ang="0">
                  <a:pos x="878" y="201"/>
                </a:cxn>
                <a:cxn ang="0">
                  <a:pos x="676" y="0"/>
                </a:cxn>
                <a:cxn ang="0">
                  <a:pos x="475" y="201"/>
                </a:cxn>
                <a:cxn ang="0">
                  <a:pos x="506" y="307"/>
                </a:cxn>
                <a:cxn ang="0">
                  <a:pos x="530" y="365"/>
                </a:cxn>
                <a:cxn ang="0">
                  <a:pos x="461" y="446"/>
                </a:cxn>
                <a:cxn ang="0">
                  <a:pos x="448" y="447"/>
                </a:cxn>
                <a:cxn ang="0">
                  <a:pos x="446" y="447"/>
                </a:cxn>
                <a:cxn ang="0">
                  <a:pos x="446" y="447"/>
                </a:cxn>
                <a:cxn ang="0">
                  <a:pos x="0" y="447"/>
                </a:cxn>
                <a:cxn ang="0">
                  <a:pos x="0" y="891"/>
                </a:cxn>
                <a:cxn ang="0">
                  <a:pos x="0" y="891"/>
                </a:cxn>
                <a:cxn ang="0">
                  <a:pos x="0" y="892"/>
                </a:cxn>
                <a:cxn ang="0">
                  <a:pos x="82" y="975"/>
                </a:cxn>
                <a:cxn ang="0">
                  <a:pos x="140" y="950"/>
                </a:cxn>
                <a:cxn ang="0">
                  <a:pos x="247" y="920"/>
                </a:cxn>
                <a:cxn ang="0">
                  <a:pos x="448" y="1121"/>
                </a:cxn>
                <a:cxn ang="0">
                  <a:pos x="247" y="1323"/>
                </a:cxn>
                <a:cxn ang="0">
                  <a:pos x="136" y="1289"/>
                </a:cxn>
                <a:cxn ang="0">
                  <a:pos x="82" y="1269"/>
                </a:cxn>
                <a:cxn ang="0">
                  <a:pos x="2" y="1335"/>
                </a:cxn>
                <a:cxn ang="0">
                  <a:pos x="0" y="1352"/>
                </a:cxn>
                <a:cxn ang="0">
                  <a:pos x="0" y="1798"/>
                </a:cxn>
              </a:cxnLst>
              <a:rect l="0" t="0" r="r" b="b"/>
              <a:pathLst>
                <a:path w="1353" h="1798">
                  <a:moveTo>
                    <a:pt x="0" y="1798"/>
                  </a:moveTo>
                  <a:cubicBezTo>
                    <a:pt x="446" y="1798"/>
                    <a:pt x="446" y="1798"/>
                    <a:pt x="446" y="1798"/>
                  </a:cubicBezTo>
                  <a:cubicBezTo>
                    <a:pt x="446" y="1798"/>
                    <a:pt x="446" y="1798"/>
                    <a:pt x="446" y="1798"/>
                  </a:cubicBezTo>
                  <a:cubicBezTo>
                    <a:pt x="447" y="1798"/>
                    <a:pt x="447" y="1798"/>
                    <a:pt x="448" y="1798"/>
                  </a:cubicBezTo>
                  <a:cubicBezTo>
                    <a:pt x="493" y="1798"/>
                    <a:pt x="530" y="1761"/>
                    <a:pt x="530" y="1716"/>
                  </a:cubicBezTo>
                  <a:cubicBezTo>
                    <a:pt x="530" y="1693"/>
                    <a:pt x="520" y="1672"/>
                    <a:pt x="506" y="1658"/>
                  </a:cubicBezTo>
                  <a:cubicBezTo>
                    <a:pt x="486" y="1627"/>
                    <a:pt x="475" y="1590"/>
                    <a:pt x="475" y="1551"/>
                  </a:cubicBezTo>
                  <a:cubicBezTo>
                    <a:pt x="475" y="1440"/>
                    <a:pt x="565" y="1350"/>
                    <a:pt x="676" y="1350"/>
                  </a:cubicBezTo>
                  <a:cubicBezTo>
                    <a:pt x="788" y="1350"/>
                    <a:pt x="878" y="1440"/>
                    <a:pt x="878" y="1551"/>
                  </a:cubicBezTo>
                  <a:cubicBezTo>
                    <a:pt x="878" y="1592"/>
                    <a:pt x="866" y="1630"/>
                    <a:pt x="844" y="1662"/>
                  </a:cubicBezTo>
                  <a:cubicBezTo>
                    <a:pt x="832" y="1676"/>
                    <a:pt x="825" y="1695"/>
                    <a:pt x="825" y="1716"/>
                  </a:cubicBezTo>
                  <a:cubicBezTo>
                    <a:pt x="825" y="1755"/>
                    <a:pt x="853" y="1789"/>
                    <a:pt x="890" y="1796"/>
                  </a:cubicBezTo>
                  <a:cubicBezTo>
                    <a:pt x="896" y="1797"/>
                    <a:pt x="901" y="1798"/>
                    <a:pt x="907" y="1798"/>
                  </a:cubicBezTo>
                  <a:cubicBezTo>
                    <a:pt x="1353" y="1798"/>
                    <a:pt x="1353" y="1798"/>
                    <a:pt x="1353" y="1798"/>
                  </a:cubicBezTo>
                  <a:cubicBezTo>
                    <a:pt x="1353" y="1354"/>
                    <a:pt x="1353" y="1354"/>
                    <a:pt x="1353" y="1354"/>
                  </a:cubicBezTo>
                  <a:cubicBezTo>
                    <a:pt x="1353" y="1354"/>
                    <a:pt x="1353" y="1354"/>
                    <a:pt x="1353" y="1354"/>
                  </a:cubicBezTo>
                  <a:cubicBezTo>
                    <a:pt x="1353" y="1353"/>
                    <a:pt x="1353" y="1353"/>
                    <a:pt x="1353" y="1352"/>
                  </a:cubicBezTo>
                  <a:cubicBezTo>
                    <a:pt x="1353" y="1307"/>
                    <a:pt x="1316" y="1270"/>
                    <a:pt x="1271" y="1270"/>
                  </a:cubicBezTo>
                  <a:cubicBezTo>
                    <a:pt x="1248" y="1270"/>
                    <a:pt x="1228" y="1280"/>
                    <a:pt x="1213" y="1294"/>
                  </a:cubicBezTo>
                  <a:cubicBezTo>
                    <a:pt x="1182" y="1314"/>
                    <a:pt x="1145" y="1325"/>
                    <a:pt x="1106" y="1325"/>
                  </a:cubicBezTo>
                  <a:cubicBezTo>
                    <a:pt x="995" y="1325"/>
                    <a:pt x="905" y="1235"/>
                    <a:pt x="905" y="1123"/>
                  </a:cubicBezTo>
                  <a:cubicBezTo>
                    <a:pt x="905" y="1012"/>
                    <a:pt x="995" y="922"/>
                    <a:pt x="1106" y="922"/>
                  </a:cubicBezTo>
                  <a:cubicBezTo>
                    <a:pt x="1147" y="922"/>
                    <a:pt x="1185" y="934"/>
                    <a:pt x="1217" y="955"/>
                  </a:cubicBezTo>
                  <a:cubicBezTo>
                    <a:pt x="1232" y="968"/>
                    <a:pt x="1250" y="975"/>
                    <a:pt x="1271" y="975"/>
                  </a:cubicBezTo>
                  <a:cubicBezTo>
                    <a:pt x="1310" y="975"/>
                    <a:pt x="1344" y="947"/>
                    <a:pt x="1351" y="910"/>
                  </a:cubicBezTo>
                  <a:cubicBezTo>
                    <a:pt x="1352" y="904"/>
                    <a:pt x="1353" y="899"/>
                    <a:pt x="1353" y="893"/>
                  </a:cubicBezTo>
                  <a:cubicBezTo>
                    <a:pt x="1353" y="447"/>
                    <a:pt x="1353" y="447"/>
                    <a:pt x="1353" y="447"/>
                  </a:cubicBezTo>
                  <a:cubicBezTo>
                    <a:pt x="907" y="447"/>
                    <a:pt x="907" y="447"/>
                    <a:pt x="907" y="447"/>
                  </a:cubicBezTo>
                  <a:cubicBezTo>
                    <a:pt x="902" y="447"/>
                    <a:pt x="898" y="447"/>
                    <a:pt x="893" y="446"/>
                  </a:cubicBezTo>
                  <a:cubicBezTo>
                    <a:pt x="892" y="446"/>
                    <a:pt x="891" y="446"/>
                    <a:pt x="890" y="446"/>
                  </a:cubicBezTo>
                  <a:cubicBezTo>
                    <a:pt x="853" y="438"/>
                    <a:pt x="825" y="405"/>
                    <a:pt x="825" y="365"/>
                  </a:cubicBezTo>
                  <a:cubicBezTo>
                    <a:pt x="825" y="345"/>
                    <a:pt x="832" y="326"/>
                    <a:pt x="844" y="312"/>
                  </a:cubicBezTo>
                  <a:cubicBezTo>
                    <a:pt x="866" y="280"/>
                    <a:pt x="878" y="242"/>
                    <a:pt x="878" y="201"/>
                  </a:cubicBezTo>
                  <a:cubicBezTo>
                    <a:pt x="878" y="90"/>
                    <a:pt x="788" y="0"/>
                    <a:pt x="676" y="0"/>
                  </a:cubicBezTo>
                  <a:cubicBezTo>
                    <a:pt x="565" y="0"/>
                    <a:pt x="475" y="90"/>
                    <a:pt x="475" y="201"/>
                  </a:cubicBezTo>
                  <a:cubicBezTo>
                    <a:pt x="475" y="240"/>
                    <a:pt x="486" y="276"/>
                    <a:pt x="506" y="307"/>
                  </a:cubicBezTo>
                  <a:cubicBezTo>
                    <a:pt x="520" y="322"/>
                    <a:pt x="530" y="343"/>
                    <a:pt x="530" y="365"/>
                  </a:cubicBezTo>
                  <a:cubicBezTo>
                    <a:pt x="530" y="406"/>
                    <a:pt x="500" y="440"/>
                    <a:pt x="461" y="446"/>
                  </a:cubicBezTo>
                  <a:cubicBezTo>
                    <a:pt x="456" y="447"/>
                    <a:pt x="452" y="447"/>
                    <a:pt x="448" y="447"/>
                  </a:cubicBezTo>
                  <a:cubicBezTo>
                    <a:pt x="447" y="447"/>
                    <a:pt x="447" y="447"/>
                    <a:pt x="446" y="447"/>
                  </a:cubicBezTo>
                  <a:cubicBezTo>
                    <a:pt x="446" y="447"/>
                    <a:pt x="446" y="447"/>
                    <a:pt x="446" y="447"/>
                  </a:cubicBezTo>
                  <a:cubicBezTo>
                    <a:pt x="0" y="447"/>
                    <a:pt x="0" y="447"/>
                    <a:pt x="0" y="447"/>
                  </a:cubicBezTo>
                  <a:cubicBezTo>
                    <a:pt x="0" y="891"/>
                    <a:pt x="0" y="891"/>
                    <a:pt x="0" y="891"/>
                  </a:cubicBezTo>
                  <a:cubicBezTo>
                    <a:pt x="0" y="891"/>
                    <a:pt x="0" y="891"/>
                    <a:pt x="0" y="891"/>
                  </a:cubicBezTo>
                  <a:cubicBezTo>
                    <a:pt x="0" y="892"/>
                    <a:pt x="0" y="892"/>
                    <a:pt x="0" y="892"/>
                  </a:cubicBezTo>
                  <a:cubicBezTo>
                    <a:pt x="0" y="938"/>
                    <a:pt x="37" y="975"/>
                    <a:pt x="82" y="975"/>
                  </a:cubicBezTo>
                  <a:cubicBezTo>
                    <a:pt x="105" y="975"/>
                    <a:pt x="125" y="965"/>
                    <a:pt x="140" y="950"/>
                  </a:cubicBezTo>
                  <a:cubicBezTo>
                    <a:pt x="171" y="931"/>
                    <a:pt x="208" y="920"/>
                    <a:pt x="247" y="920"/>
                  </a:cubicBezTo>
                  <a:cubicBezTo>
                    <a:pt x="358" y="920"/>
                    <a:pt x="448" y="1010"/>
                    <a:pt x="448" y="1121"/>
                  </a:cubicBezTo>
                  <a:cubicBezTo>
                    <a:pt x="448" y="1233"/>
                    <a:pt x="358" y="1323"/>
                    <a:pt x="247" y="1323"/>
                  </a:cubicBezTo>
                  <a:cubicBezTo>
                    <a:pt x="206" y="1323"/>
                    <a:pt x="168" y="1310"/>
                    <a:pt x="136" y="1289"/>
                  </a:cubicBezTo>
                  <a:cubicBezTo>
                    <a:pt x="121" y="1277"/>
                    <a:pt x="103" y="1269"/>
                    <a:pt x="82" y="1269"/>
                  </a:cubicBezTo>
                  <a:cubicBezTo>
                    <a:pt x="43" y="1269"/>
                    <a:pt x="9" y="1298"/>
                    <a:pt x="2" y="1335"/>
                  </a:cubicBezTo>
                  <a:cubicBezTo>
                    <a:pt x="1" y="1341"/>
                    <a:pt x="0" y="1346"/>
                    <a:pt x="0" y="1352"/>
                  </a:cubicBezTo>
                  <a:cubicBezTo>
                    <a:pt x="0" y="1798"/>
                    <a:pt x="0" y="1798"/>
                    <a:pt x="0" y="1798"/>
                  </a:cubicBezTo>
                  <a:close/>
                </a:path>
              </a:pathLst>
            </a:custGeom>
            <a:solidFill>
              <a:srgbClr val="B0DD7F"/>
            </a:solidFill>
            <a:ln w="12700">
              <a:noFill/>
              <a:miter lim="800000"/>
              <a:headEnd/>
              <a:tailEnd/>
            </a:ln>
            <a:effectLst>
              <a:outerShdw blurRad="127000" dist="63500" dir="2700000" algn="ctr">
                <a:srgbClr val="000000">
                  <a:alpha val="40000"/>
                </a:srgbClr>
              </a:outerShdw>
            </a:effectLst>
            <a:scene3d>
              <a:camera prst="orthographicFront">
                <a:rot lat="0" lon="0" rev="0"/>
              </a:camera>
              <a:lightRig rig="soft" dir="t">
                <a:rot lat="0" lon="0" rev="0"/>
              </a:lightRig>
            </a:scene3d>
            <a:sp3d contourW="19050" prstMaterial="matte">
              <a:bevelT w="63500" h="25400" prst="riblet"/>
              <a:contourClr>
                <a:srgbClr val="FFFFFF"/>
              </a:contourClr>
            </a:sp3d>
          </p:spPr>
          <p:txBody>
            <a:bodyPr vert="vert" lIns="0" tIns="0" rIns="0" bIns="0" anchor="ctr" anchorCtr="0"/>
            <a:lstStyle/>
            <a:p>
              <a:pPr algn="ctr">
                <a:lnSpc>
                  <a:spcPct val="95000"/>
                </a:lnSpc>
                <a:spcAft>
                  <a:spcPts val="800"/>
                </a:spcAft>
                <a:buClr>
                  <a:srgbClr val="969696"/>
                </a:buClr>
                <a:defRPr/>
              </a:pPr>
              <a:r>
                <a:rPr lang="tr-TR" sz="2000" b="1" dirty="0">
                  <a:solidFill>
                    <a:srgbClr val="595959"/>
                  </a:solidFill>
                  <a:effectLst>
                    <a:innerShdw blurRad="63500" dist="50800" dir="16200000">
                      <a:prstClr val="black">
                        <a:alpha val="50000"/>
                      </a:prstClr>
                    </a:innerShdw>
                  </a:effectLst>
                  <a:cs typeface="Arial" charset="0"/>
                </a:rPr>
                <a:t>Kazan</a:t>
              </a:r>
              <a:endParaRPr lang="de-DE" sz="2200" b="1" dirty="0">
                <a:solidFill>
                  <a:srgbClr val="595959"/>
                </a:solidFill>
                <a:effectLst>
                  <a:innerShdw blurRad="63500" dist="50800" dir="16200000">
                    <a:prstClr val="black">
                      <a:alpha val="50000"/>
                    </a:prstClr>
                  </a:innerShdw>
                </a:effectLst>
                <a:cs typeface="Arial" charset="0"/>
              </a:endParaRPr>
            </a:p>
          </p:txBody>
        </p:sp>
        <p:sp>
          <p:nvSpPr>
            <p:cNvPr id="18" name="_color1"/>
            <p:cNvSpPr>
              <a:spLocks/>
            </p:cNvSpPr>
            <p:nvPr/>
          </p:nvSpPr>
          <p:spPr bwMode="gray">
            <a:xfrm rot="18900000">
              <a:off x="4471511" y="2739159"/>
              <a:ext cx="2425810" cy="1460702"/>
            </a:xfrm>
            <a:custGeom>
              <a:avLst/>
              <a:gdLst/>
              <a:ahLst/>
              <a:cxnLst>
                <a:cxn ang="0">
                  <a:pos x="2045" y="475"/>
                </a:cxn>
                <a:cxn ang="0">
                  <a:pos x="1938" y="505"/>
                </a:cxn>
                <a:cxn ang="0">
                  <a:pos x="1880" y="530"/>
                </a:cxn>
                <a:cxn ang="0">
                  <a:pos x="1798" y="447"/>
                </a:cxn>
                <a:cxn ang="0">
                  <a:pos x="1798" y="446"/>
                </a:cxn>
                <a:cxn ang="0">
                  <a:pos x="1798" y="446"/>
                </a:cxn>
                <a:cxn ang="0">
                  <a:pos x="1798" y="0"/>
                </a:cxn>
                <a:cxn ang="0">
                  <a:pos x="1354" y="0"/>
                </a:cxn>
                <a:cxn ang="0">
                  <a:pos x="1354" y="0"/>
                </a:cxn>
                <a:cxn ang="0">
                  <a:pos x="1353" y="0"/>
                </a:cxn>
                <a:cxn ang="0">
                  <a:pos x="1271" y="82"/>
                </a:cxn>
                <a:cxn ang="0">
                  <a:pos x="1295" y="140"/>
                </a:cxn>
                <a:cxn ang="0">
                  <a:pos x="1325" y="247"/>
                </a:cxn>
                <a:cxn ang="0">
                  <a:pos x="1124" y="448"/>
                </a:cxn>
                <a:cxn ang="0">
                  <a:pos x="923" y="247"/>
                </a:cxn>
                <a:cxn ang="0">
                  <a:pos x="956" y="136"/>
                </a:cxn>
                <a:cxn ang="0">
                  <a:pos x="976" y="82"/>
                </a:cxn>
                <a:cxn ang="0">
                  <a:pos x="910" y="2"/>
                </a:cxn>
                <a:cxn ang="0">
                  <a:pos x="894" y="0"/>
                </a:cxn>
                <a:cxn ang="0">
                  <a:pos x="448" y="0"/>
                </a:cxn>
                <a:cxn ang="0">
                  <a:pos x="448" y="446"/>
                </a:cxn>
                <a:cxn ang="0">
                  <a:pos x="447" y="459"/>
                </a:cxn>
                <a:cxn ang="0">
                  <a:pos x="446" y="463"/>
                </a:cxn>
                <a:cxn ang="0">
                  <a:pos x="366" y="528"/>
                </a:cxn>
                <a:cxn ang="0">
                  <a:pos x="312" y="508"/>
                </a:cxn>
                <a:cxn ang="0">
                  <a:pos x="201" y="475"/>
                </a:cxn>
                <a:cxn ang="0">
                  <a:pos x="0" y="676"/>
                </a:cxn>
                <a:cxn ang="0">
                  <a:pos x="201" y="878"/>
                </a:cxn>
                <a:cxn ang="0">
                  <a:pos x="308" y="847"/>
                </a:cxn>
                <a:cxn ang="0">
                  <a:pos x="366" y="823"/>
                </a:cxn>
                <a:cxn ang="0">
                  <a:pos x="447" y="892"/>
                </a:cxn>
                <a:cxn ang="0">
                  <a:pos x="448" y="905"/>
                </a:cxn>
                <a:cxn ang="0">
                  <a:pos x="448" y="906"/>
                </a:cxn>
                <a:cxn ang="0">
                  <a:pos x="448" y="906"/>
                </a:cxn>
                <a:cxn ang="0">
                  <a:pos x="448" y="1353"/>
                </a:cxn>
                <a:cxn ang="0">
                  <a:pos x="892" y="1353"/>
                </a:cxn>
                <a:cxn ang="0">
                  <a:pos x="892" y="1353"/>
                </a:cxn>
                <a:cxn ang="0">
                  <a:pos x="893" y="1353"/>
                </a:cxn>
                <a:cxn ang="0">
                  <a:pos x="975" y="1271"/>
                </a:cxn>
                <a:cxn ang="0">
                  <a:pos x="951" y="1213"/>
                </a:cxn>
                <a:cxn ang="0">
                  <a:pos x="921" y="1106"/>
                </a:cxn>
                <a:cxn ang="0">
                  <a:pos x="1122" y="905"/>
                </a:cxn>
                <a:cxn ang="0">
                  <a:pos x="1323" y="1106"/>
                </a:cxn>
                <a:cxn ang="0">
                  <a:pos x="1290" y="1217"/>
                </a:cxn>
                <a:cxn ang="0">
                  <a:pos x="1270" y="1271"/>
                </a:cxn>
                <a:cxn ang="0">
                  <a:pos x="1336" y="1351"/>
                </a:cxn>
                <a:cxn ang="0">
                  <a:pos x="1352" y="1353"/>
                </a:cxn>
                <a:cxn ang="0">
                  <a:pos x="1798" y="1353"/>
                </a:cxn>
                <a:cxn ang="0">
                  <a:pos x="1798" y="907"/>
                </a:cxn>
                <a:cxn ang="0">
                  <a:pos x="1800" y="890"/>
                </a:cxn>
                <a:cxn ang="0">
                  <a:pos x="1880" y="824"/>
                </a:cxn>
                <a:cxn ang="0">
                  <a:pos x="1934" y="844"/>
                </a:cxn>
                <a:cxn ang="0">
                  <a:pos x="2045" y="878"/>
                </a:cxn>
                <a:cxn ang="0">
                  <a:pos x="2246" y="676"/>
                </a:cxn>
                <a:cxn ang="0">
                  <a:pos x="2045" y="475"/>
                </a:cxn>
              </a:cxnLst>
              <a:rect l="0" t="0" r="r" b="b"/>
              <a:pathLst>
                <a:path w="2246" h="1353">
                  <a:moveTo>
                    <a:pt x="2045" y="475"/>
                  </a:moveTo>
                  <a:cubicBezTo>
                    <a:pt x="2006" y="475"/>
                    <a:pt x="1969" y="486"/>
                    <a:pt x="1938" y="505"/>
                  </a:cubicBezTo>
                  <a:cubicBezTo>
                    <a:pt x="1923" y="520"/>
                    <a:pt x="1903" y="530"/>
                    <a:pt x="1880" y="530"/>
                  </a:cubicBezTo>
                  <a:cubicBezTo>
                    <a:pt x="1835" y="530"/>
                    <a:pt x="1798" y="493"/>
                    <a:pt x="1798" y="447"/>
                  </a:cubicBezTo>
                  <a:cubicBezTo>
                    <a:pt x="1798" y="447"/>
                    <a:pt x="1798" y="447"/>
                    <a:pt x="1798" y="446"/>
                  </a:cubicBezTo>
                  <a:cubicBezTo>
                    <a:pt x="1798" y="446"/>
                    <a:pt x="1798" y="446"/>
                    <a:pt x="1798" y="446"/>
                  </a:cubicBezTo>
                  <a:cubicBezTo>
                    <a:pt x="1798" y="0"/>
                    <a:pt x="1798" y="0"/>
                    <a:pt x="1798" y="0"/>
                  </a:cubicBezTo>
                  <a:cubicBezTo>
                    <a:pt x="1354" y="0"/>
                    <a:pt x="1354" y="0"/>
                    <a:pt x="1354" y="0"/>
                  </a:cubicBezTo>
                  <a:cubicBezTo>
                    <a:pt x="1354" y="0"/>
                    <a:pt x="1354" y="0"/>
                    <a:pt x="1354" y="0"/>
                  </a:cubicBezTo>
                  <a:cubicBezTo>
                    <a:pt x="1354" y="0"/>
                    <a:pt x="1353" y="0"/>
                    <a:pt x="1353" y="0"/>
                  </a:cubicBezTo>
                  <a:cubicBezTo>
                    <a:pt x="1308" y="0"/>
                    <a:pt x="1271" y="37"/>
                    <a:pt x="1271" y="82"/>
                  </a:cubicBezTo>
                  <a:cubicBezTo>
                    <a:pt x="1271" y="105"/>
                    <a:pt x="1280" y="125"/>
                    <a:pt x="1295" y="140"/>
                  </a:cubicBezTo>
                  <a:cubicBezTo>
                    <a:pt x="1314" y="171"/>
                    <a:pt x="1325" y="208"/>
                    <a:pt x="1325" y="247"/>
                  </a:cubicBezTo>
                  <a:cubicBezTo>
                    <a:pt x="1325" y="358"/>
                    <a:pt x="1235" y="448"/>
                    <a:pt x="1124" y="448"/>
                  </a:cubicBezTo>
                  <a:cubicBezTo>
                    <a:pt x="1013" y="448"/>
                    <a:pt x="923" y="358"/>
                    <a:pt x="923" y="247"/>
                  </a:cubicBezTo>
                  <a:cubicBezTo>
                    <a:pt x="923" y="206"/>
                    <a:pt x="935" y="168"/>
                    <a:pt x="956" y="136"/>
                  </a:cubicBezTo>
                  <a:cubicBezTo>
                    <a:pt x="968" y="121"/>
                    <a:pt x="976" y="103"/>
                    <a:pt x="976" y="82"/>
                  </a:cubicBezTo>
                  <a:cubicBezTo>
                    <a:pt x="976" y="42"/>
                    <a:pt x="948" y="9"/>
                    <a:pt x="910" y="2"/>
                  </a:cubicBezTo>
                  <a:cubicBezTo>
                    <a:pt x="905" y="1"/>
                    <a:pt x="900" y="0"/>
                    <a:pt x="894" y="0"/>
                  </a:cubicBezTo>
                  <a:cubicBezTo>
                    <a:pt x="448" y="0"/>
                    <a:pt x="448" y="0"/>
                    <a:pt x="448" y="0"/>
                  </a:cubicBezTo>
                  <a:cubicBezTo>
                    <a:pt x="448" y="446"/>
                    <a:pt x="448" y="446"/>
                    <a:pt x="448" y="446"/>
                  </a:cubicBezTo>
                  <a:cubicBezTo>
                    <a:pt x="448" y="451"/>
                    <a:pt x="447" y="455"/>
                    <a:pt x="447" y="459"/>
                  </a:cubicBezTo>
                  <a:cubicBezTo>
                    <a:pt x="446" y="461"/>
                    <a:pt x="446" y="462"/>
                    <a:pt x="446" y="463"/>
                  </a:cubicBezTo>
                  <a:cubicBezTo>
                    <a:pt x="439" y="500"/>
                    <a:pt x="405" y="528"/>
                    <a:pt x="366" y="528"/>
                  </a:cubicBezTo>
                  <a:cubicBezTo>
                    <a:pt x="345" y="528"/>
                    <a:pt x="327" y="521"/>
                    <a:pt x="312" y="508"/>
                  </a:cubicBezTo>
                  <a:cubicBezTo>
                    <a:pt x="280" y="487"/>
                    <a:pt x="242" y="475"/>
                    <a:pt x="201" y="475"/>
                  </a:cubicBezTo>
                  <a:cubicBezTo>
                    <a:pt x="90" y="475"/>
                    <a:pt x="0" y="565"/>
                    <a:pt x="0" y="676"/>
                  </a:cubicBezTo>
                  <a:cubicBezTo>
                    <a:pt x="0" y="788"/>
                    <a:pt x="90" y="878"/>
                    <a:pt x="201" y="878"/>
                  </a:cubicBezTo>
                  <a:cubicBezTo>
                    <a:pt x="240" y="878"/>
                    <a:pt x="277" y="867"/>
                    <a:pt x="308" y="847"/>
                  </a:cubicBezTo>
                  <a:cubicBezTo>
                    <a:pt x="323" y="832"/>
                    <a:pt x="343" y="823"/>
                    <a:pt x="366" y="823"/>
                  </a:cubicBezTo>
                  <a:cubicBezTo>
                    <a:pt x="407" y="823"/>
                    <a:pt x="440" y="853"/>
                    <a:pt x="447" y="892"/>
                  </a:cubicBezTo>
                  <a:cubicBezTo>
                    <a:pt x="447" y="896"/>
                    <a:pt x="448" y="901"/>
                    <a:pt x="448" y="905"/>
                  </a:cubicBezTo>
                  <a:cubicBezTo>
                    <a:pt x="448" y="906"/>
                    <a:pt x="448" y="906"/>
                    <a:pt x="448" y="906"/>
                  </a:cubicBezTo>
                  <a:cubicBezTo>
                    <a:pt x="448" y="906"/>
                    <a:pt x="448" y="906"/>
                    <a:pt x="448" y="906"/>
                  </a:cubicBezTo>
                  <a:cubicBezTo>
                    <a:pt x="448" y="1353"/>
                    <a:pt x="448" y="1353"/>
                    <a:pt x="448" y="1353"/>
                  </a:cubicBezTo>
                  <a:cubicBezTo>
                    <a:pt x="892" y="1353"/>
                    <a:pt x="892" y="1353"/>
                    <a:pt x="892" y="1353"/>
                  </a:cubicBezTo>
                  <a:cubicBezTo>
                    <a:pt x="892" y="1353"/>
                    <a:pt x="892" y="1353"/>
                    <a:pt x="892" y="1353"/>
                  </a:cubicBezTo>
                  <a:cubicBezTo>
                    <a:pt x="892" y="1353"/>
                    <a:pt x="893" y="1353"/>
                    <a:pt x="893" y="1353"/>
                  </a:cubicBezTo>
                  <a:cubicBezTo>
                    <a:pt x="938" y="1353"/>
                    <a:pt x="975" y="1316"/>
                    <a:pt x="975" y="1271"/>
                  </a:cubicBezTo>
                  <a:cubicBezTo>
                    <a:pt x="975" y="1248"/>
                    <a:pt x="966" y="1227"/>
                    <a:pt x="951" y="1213"/>
                  </a:cubicBezTo>
                  <a:cubicBezTo>
                    <a:pt x="932" y="1182"/>
                    <a:pt x="921" y="1145"/>
                    <a:pt x="921" y="1106"/>
                  </a:cubicBezTo>
                  <a:cubicBezTo>
                    <a:pt x="921" y="995"/>
                    <a:pt x="1011" y="905"/>
                    <a:pt x="1122" y="905"/>
                  </a:cubicBezTo>
                  <a:cubicBezTo>
                    <a:pt x="1233" y="905"/>
                    <a:pt x="1323" y="995"/>
                    <a:pt x="1323" y="1106"/>
                  </a:cubicBezTo>
                  <a:cubicBezTo>
                    <a:pt x="1323" y="1147"/>
                    <a:pt x="1311" y="1185"/>
                    <a:pt x="1290" y="1217"/>
                  </a:cubicBezTo>
                  <a:cubicBezTo>
                    <a:pt x="1278" y="1231"/>
                    <a:pt x="1270" y="1250"/>
                    <a:pt x="1270" y="1271"/>
                  </a:cubicBezTo>
                  <a:cubicBezTo>
                    <a:pt x="1270" y="1310"/>
                    <a:pt x="1298" y="1344"/>
                    <a:pt x="1336" y="1351"/>
                  </a:cubicBezTo>
                  <a:cubicBezTo>
                    <a:pt x="1341" y="1352"/>
                    <a:pt x="1347" y="1353"/>
                    <a:pt x="1352" y="1353"/>
                  </a:cubicBezTo>
                  <a:cubicBezTo>
                    <a:pt x="1798" y="1353"/>
                    <a:pt x="1798" y="1353"/>
                    <a:pt x="1798" y="1353"/>
                  </a:cubicBezTo>
                  <a:cubicBezTo>
                    <a:pt x="1798" y="907"/>
                    <a:pt x="1798" y="907"/>
                    <a:pt x="1798" y="907"/>
                  </a:cubicBezTo>
                  <a:cubicBezTo>
                    <a:pt x="1798" y="901"/>
                    <a:pt x="1799" y="896"/>
                    <a:pt x="1800" y="890"/>
                  </a:cubicBezTo>
                  <a:cubicBezTo>
                    <a:pt x="1807" y="853"/>
                    <a:pt x="1841" y="824"/>
                    <a:pt x="1880" y="824"/>
                  </a:cubicBezTo>
                  <a:cubicBezTo>
                    <a:pt x="1901" y="824"/>
                    <a:pt x="1919" y="832"/>
                    <a:pt x="1934" y="844"/>
                  </a:cubicBezTo>
                  <a:cubicBezTo>
                    <a:pt x="1966" y="865"/>
                    <a:pt x="2004" y="878"/>
                    <a:pt x="2045" y="878"/>
                  </a:cubicBezTo>
                  <a:cubicBezTo>
                    <a:pt x="2156" y="878"/>
                    <a:pt x="2246" y="788"/>
                    <a:pt x="2246" y="676"/>
                  </a:cubicBezTo>
                  <a:cubicBezTo>
                    <a:pt x="2246" y="565"/>
                    <a:pt x="2156" y="475"/>
                    <a:pt x="2045" y="475"/>
                  </a:cubicBezTo>
                  <a:close/>
                </a:path>
              </a:pathLst>
            </a:custGeom>
            <a:gradFill flip="none" rotWithShape="1">
              <a:gsLst>
                <a:gs pos="0">
                  <a:srgbClr val="5B86FF">
                    <a:tint val="66000"/>
                    <a:satMod val="160000"/>
                  </a:srgbClr>
                </a:gs>
                <a:gs pos="50000">
                  <a:srgbClr val="5B86FF">
                    <a:tint val="44500"/>
                    <a:satMod val="160000"/>
                  </a:srgbClr>
                </a:gs>
                <a:gs pos="100000">
                  <a:srgbClr val="5B86FF">
                    <a:tint val="23500"/>
                    <a:satMod val="160000"/>
                  </a:srgbClr>
                </a:gs>
              </a:gsLst>
              <a:path path="circle">
                <a:fillToRect l="50000" t="50000" r="50000" b="50000"/>
              </a:path>
              <a:tileRect/>
            </a:gradFill>
            <a:ln w="12700">
              <a:solidFill>
                <a:schemeClr val="accent1"/>
              </a:solidFill>
              <a:miter lim="800000"/>
              <a:headEnd/>
              <a:tailEnd/>
            </a:ln>
            <a:effectLst>
              <a:outerShdw blurRad="127000" dist="63500" dir="2700000" algn="ctr">
                <a:srgbClr val="000000">
                  <a:alpha val="40000"/>
                </a:srgbClr>
              </a:outerShdw>
            </a:effectLst>
            <a:scene3d>
              <a:camera prst="orthographicFront">
                <a:rot lat="0" lon="0" rev="0"/>
              </a:camera>
              <a:lightRig rig="soft" dir="t">
                <a:rot lat="0" lon="0" rev="0"/>
              </a:lightRig>
            </a:scene3d>
            <a:sp3d contourW="19050" prstMaterial="matte">
              <a:bevelT w="63500" h="25400" prst="riblet"/>
              <a:contourClr>
                <a:srgbClr val="FFFFFF"/>
              </a:contourClr>
            </a:sp3d>
          </p:spPr>
          <p:txBody>
            <a:bodyPr vert="horz" lIns="0" tIns="0" rIns="0" bIns="0" anchor="ctr" anchorCtr="0"/>
            <a:lstStyle/>
            <a:p>
              <a:pPr algn="ctr">
                <a:lnSpc>
                  <a:spcPct val="95000"/>
                </a:lnSpc>
                <a:spcAft>
                  <a:spcPts val="800"/>
                </a:spcAft>
                <a:buClr>
                  <a:srgbClr val="969696"/>
                </a:buClr>
              </a:pPr>
              <a:r>
                <a:rPr lang="tr-TR" sz="2000" b="1" dirty="0">
                  <a:solidFill>
                    <a:srgbClr val="595959"/>
                  </a:solidFill>
                  <a:effectLst>
                    <a:innerShdw blurRad="63500" dist="50800" dir="16200000">
                      <a:prstClr val="black">
                        <a:alpha val="50000"/>
                      </a:prstClr>
                    </a:innerShdw>
                  </a:effectLst>
                  <a:cs typeface="Arial" charset="0"/>
                </a:rPr>
                <a:t>Elde Et</a:t>
              </a:r>
              <a:endParaRPr lang="de-DE" sz="2000" b="1" dirty="0">
                <a:solidFill>
                  <a:srgbClr val="595959"/>
                </a:solidFill>
                <a:effectLst>
                  <a:innerShdw blurRad="63500" dist="50800" dir="16200000">
                    <a:prstClr val="black">
                      <a:alpha val="50000"/>
                    </a:prstClr>
                  </a:innerShdw>
                </a:effectLst>
                <a:cs typeface="Arial" charset="0"/>
              </a:endParaRPr>
            </a:p>
          </p:txBody>
        </p:sp>
        <p:sp>
          <p:nvSpPr>
            <p:cNvPr id="17" name="_color1"/>
            <p:cNvSpPr>
              <a:spLocks/>
            </p:cNvSpPr>
            <p:nvPr/>
          </p:nvSpPr>
          <p:spPr bwMode="gray">
            <a:xfrm rot="18900000">
              <a:off x="5984711" y="3290401"/>
              <a:ext cx="1463312" cy="2425809"/>
            </a:xfrm>
            <a:custGeom>
              <a:avLst/>
              <a:gdLst/>
              <a:ahLst/>
              <a:cxnLst>
                <a:cxn ang="0">
                  <a:pos x="877" y="2045"/>
                </a:cxn>
                <a:cxn ang="0">
                  <a:pos x="847" y="1938"/>
                </a:cxn>
                <a:cxn ang="0">
                  <a:pos x="823" y="1880"/>
                </a:cxn>
                <a:cxn ang="0">
                  <a:pos x="905" y="1798"/>
                </a:cxn>
                <a:cxn ang="0">
                  <a:pos x="906" y="1798"/>
                </a:cxn>
                <a:cxn ang="0">
                  <a:pos x="906" y="1798"/>
                </a:cxn>
                <a:cxn ang="0">
                  <a:pos x="1352" y="1798"/>
                </a:cxn>
                <a:cxn ang="0">
                  <a:pos x="1352" y="1354"/>
                </a:cxn>
                <a:cxn ang="0">
                  <a:pos x="1352" y="1354"/>
                </a:cxn>
                <a:cxn ang="0">
                  <a:pos x="1352" y="1353"/>
                </a:cxn>
                <a:cxn ang="0">
                  <a:pos x="1270" y="1271"/>
                </a:cxn>
                <a:cxn ang="0">
                  <a:pos x="1212" y="1295"/>
                </a:cxn>
                <a:cxn ang="0">
                  <a:pos x="1106" y="1325"/>
                </a:cxn>
                <a:cxn ang="0">
                  <a:pos x="905" y="1124"/>
                </a:cxn>
                <a:cxn ang="0">
                  <a:pos x="1106" y="923"/>
                </a:cxn>
                <a:cxn ang="0">
                  <a:pos x="1217" y="956"/>
                </a:cxn>
                <a:cxn ang="0">
                  <a:pos x="1270" y="976"/>
                </a:cxn>
                <a:cxn ang="0">
                  <a:pos x="1351" y="910"/>
                </a:cxn>
                <a:cxn ang="0">
                  <a:pos x="1352" y="894"/>
                </a:cxn>
                <a:cxn ang="0">
                  <a:pos x="1352" y="448"/>
                </a:cxn>
                <a:cxn ang="0">
                  <a:pos x="906" y="448"/>
                </a:cxn>
                <a:cxn ang="0">
                  <a:pos x="893" y="447"/>
                </a:cxn>
                <a:cxn ang="0">
                  <a:pos x="890" y="446"/>
                </a:cxn>
                <a:cxn ang="0">
                  <a:pos x="824" y="366"/>
                </a:cxn>
                <a:cxn ang="0">
                  <a:pos x="844" y="312"/>
                </a:cxn>
                <a:cxn ang="0">
                  <a:pos x="877" y="201"/>
                </a:cxn>
                <a:cxn ang="0">
                  <a:pos x="676" y="0"/>
                </a:cxn>
                <a:cxn ang="0">
                  <a:pos x="475" y="201"/>
                </a:cxn>
                <a:cxn ang="0">
                  <a:pos x="505" y="308"/>
                </a:cxn>
                <a:cxn ang="0">
                  <a:pos x="529" y="366"/>
                </a:cxn>
                <a:cxn ang="0">
                  <a:pos x="460" y="447"/>
                </a:cxn>
                <a:cxn ang="0">
                  <a:pos x="447" y="448"/>
                </a:cxn>
                <a:cxn ang="0">
                  <a:pos x="446" y="448"/>
                </a:cxn>
                <a:cxn ang="0">
                  <a:pos x="446" y="448"/>
                </a:cxn>
                <a:cxn ang="0">
                  <a:pos x="0" y="448"/>
                </a:cxn>
                <a:cxn ang="0">
                  <a:pos x="0" y="892"/>
                </a:cxn>
                <a:cxn ang="0">
                  <a:pos x="0" y="892"/>
                </a:cxn>
                <a:cxn ang="0">
                  <a:pos x="0" y="893"/>
                </a:cxn>
                <a:cxn ang="0">
                  <a:pos x="82" y="975"/>
                </a:cxn>
                <a:cxn ang="0">
                  <a:pos x="140" y="951"/>
                </a:cxn>
                <a:cxn ang="0">
                  <a:pos x="246" y="921"/>
                </a:cxn>
                <a:cxn ang="0">
                  <a:pos x="447" y="1122"/>
                </a:cxn>
                <a:cxn ang="0">
                  <a:pos x="246" y="1323"/>
                </a:cxn>
                <a:cxn ang="0">
                  <a:pos x="135" y="1290"/>
                </a:cxn>
                <a:cxn ang="0">
                  <a:pos x="82" y="1270"/>
                </a:cxn>
                <a:cxn ang="0">
                  <a:pos x="1" y="1336"/>
                </a:cxn>
                <a:cxn ang="0">
                  <a:pos x="0" y="1352"/>
                </a:cxn>
                <a:cxn ang="0">
                  <a:pos x="0" y="1798"/>
                </a:cxn>
                <a:cxn ang="0">
                  <a:pos x="446" y="1798"/>
                </a:cxn>
                <a:cxn ang="0">
                  <a:pos x="462" y="1800"/>
                </a:cxn>
                <a:cxn ang="0">
                  <a:pos x="528" y="1880"/>
                </a:cxn>
                <a:cxn ang="0">
                  <a:pos x="508" y="1934"/>
                </a:cxn>
                <a:cxn ang="0">
                  <a:pos x="475" y="2045"/>
                </a:cxn>
                <a:cxn ang="0">
                  <a:pos x="676" y="2246"/>
                </a:cxn>
                <a:cxn ang="0">
                  <a:pos x="877" y="2045"/>
                </a:cxn>
              </a:cxnLst>
              <a:rect l="0" t="0" r="r" b="b"/>
              <a:pathLst>
                <a:path w="1352" h="2246">
                  <a:moveTo>
                    <a:pt x="877" y="2045"/>
                  </a:moveTo>
                  <a:cubicBezTo>
                    <a:pt x="877" y="2005"/>
                    <a:pt x="866" y="1969"/>
                    <a:pt x="847" y="1938"/>
                  </a:cubicBezTo>
                  <a:cubicBezTo>
                    <a:pt x="832" y="1923"/>
                    <a:pt x="823" y="1903"/>
                    <a:pt x="823" y="1880"/>
                  </a:cubicBezTo>
                  <a:cubicBezTo>
                    <a:pt x="823" y="1835"/>
                    <a:pt x="860" y="1798"/>
                    <a:pt x="905" y="1798"/>
                  </a:cubicBezTo>
                  <a:cubicBezTo>
                    <a:pt x="905" y="1798"/>
                    <a:pt x="906" y="1798"/>
                    <a:pt x="906" y="1798"/>
                  </a:cubicBezTo>
                  <a:cubicBezTo>
                    <a:pt x="906" y="1798"/>
                    <a:pt x="906" y="1798"/>
                    <a:pt x="906" y="1798"/>
                  </a:cubicBezTo>
                  <a:cubicBezTo>
                    <a:pt x="1352" y="1798"/>
                    <a:pt x="1352" y="1798"/>
                    <a:pt x="1352" y="1798"/>
                  </a:cubicBezTo>
                  <a:cubicBezTo>
                    <a:pt x="1352" y="1354"/>
                    <a:pt x="1352" y="1354"/>
                    <a:pt x="1352" y="1354"/>
                  </a:cubicBezTo>
                  <a:cubicBezTo>
                    <a:pt x="1352" y="1354"/>
                    <a:pt x="1352" y="1354"/>
                    <a:pt x="1352" y="1354"/>
                  </a:cubicBezTo>
                  <a:cubicBezTo>
                    <a:pt x="1352" y="1354"/>
                    <a:pt x="1352" y="1353"/>
                    <a:pt x="1352" y="1353"/>
                  </a:cubicBezTo>
                  <a:cubicBezTo>
                    <a:pt x="1352" y="1308"/>
                    <a:pt x="1316" y="1271"/>
                    <a:pt x="1270" y="1271"/>
                  </a:cubicBezTo>
                  <a:cubicBezTo>
                    <a:pt x="1248" y="1271"/>
                    <a:pt x="1227" y="1280"/>
                    <a:pt x="1212" y="1295"/>
                  </a:cubicBezTo>
                  <a:cubicBezTo>
                    <a:pt x="1181" y="1314"/>
                    <a:pt x="1145" y="1325"/>
                    <a:pt x="1106" y="1325"/>
                  </a:cubicBezTo>
                  <a:cubicBezTo>
                    <a:pt x="995" y="1325"/>
                    <a:pt x="905" y="1235"/>
                    <a:pt x="905" y="1124"/>
                  </a:cubicBezTo>
                  <a:cubicBezTo>
                    <a:pt x="905" y="1013"/>
                    <a:pt x="995" y="923"/>
                    <a:pt x="1106" y="923"/>
                  </a:cubicBezTo>
                  <a:cubicBezTo>
                    <a:pt x="1147" y="923"/>
                    <a:pt x="1185" y="935"/>
                    <a:pt x="1217" y="956"/>
                  </a:cubicBezTo>
                  <a:cubicBezTo>
                    <a:pt x="1231" y="968"/>
                    <a:pt x="1250" y="976"/>
                    <a:pt x="1270" y="976"/>
                  </a:cubicBezTo>
                  <a:cubicBezTo>
                    <a:pt x="1310" y="976"/>
                    <a:pt x="1343" y="948"/>
                    <a:pt x="1351" y="910"/>
                  </a:cubicBezTo>
                  <a:cubicBezTo>
                    <a:pt x="1352" y="905"/>
                    <a:pt x="1352" y="899"/>
                    <a:pt x="1352" y="894"/>
                  </a:cubicBezTo>
                  <a:cubicBezTo>
                    <a:pt x="1352" y="448"/>
                    <a:pt x="1352" y="448"/>
                    <a:pt x="1352" y="448"/>
                  </a:cubicBezTo>
                  <a:cubicBezTo>
                    <a:pt x="906" y="448"/>
                    <a:pt x="906" y="448"/>
                    <a:pt x="906" y="448"/>
                  </a:cubicBezTo>
                  <a:cubicBezTo>
                    <a:pt x="902" y="448"/>
                    <a:pt x="897" y="447"/>
                    <a:pt x="893" y="447"/>
                  </a:cubicBezTo>
                  <a:cubicBezTo>
                    <a:pt x="892" y="446"/>
                    <a:pt x="891" y="446"/>
                    <a:pt x="890" y="446"/>
                  </a:cubicBezTo>
                  <a:cubicBezTo>
                    <a:pt x="852" y="438"/>
                    <a:pt x="824" y="405"/>
                    <a:pt x="824" y="366"/>
                  </a:cubicBezTo>
                  <a:cubicBezTo>
                    <a:pt x="824" y="345"/>
                    <a:pt x="832" y="326"/>
                    <a:pt x="844" y="312"/>
                  </a:cubicBezTo>
                  <a:cubicBezTo>
                    <a:pt x="865" y="280"/>
                    <a:pt x="877" y="242"/>
                    <a:pt x="877" y="201"/>
                  </a:cubicBezTo>
                  <a:cubicBezTo>
                    <a:pt x="877" y="90"/>
                    <a:pt x="787" y="0"/>
                    <a:pt x="676" y="0"/>
                  </a:cubicBezTo>
                  <a:cubicBezTo>
                    <a:pt x="565" y="0"/>
                    <a:pt x="475" y="90"/>
                    <a:pt x="475" y="201"/>
                  </a:cubicBezTo>
                  <a:cubicBezTo>
                    <a:pt x="475" y="240"/>
                    <a:pt x="486" y="277"/>
                    <a:pt x="505" y="308"/>
                  </a:cubicBezTo>
                  <a:cubicBezTo>
                    <a:pt x="520" y="322"/>
                    <a:pt x="529" y="343"/>
                    <a:pt x="529" y="366"/>
                  </a:cubicBezTo>
                  <a:cubicBezTo>
                    <a:pt x="529" y="406"/>
                    <a:pt x="499" y="440"/>
                    <a:pt x="460" y="447"/>
                  </a:cubicBezTo>
                  <a:cubicBezTo>
                    <a:pt x="456" y="447"/>
                    <a:pt x="452" y="448"/>
                    <a:pt x="447" y="448"/>
                  </a:cubicBezTo>
                  <a:cubicBezTo>
                    <a:pt x="447" y="448"/>
                    <a:pt x="446" y="448"/>
                    <a:pt x="446" y="448"/>
                  </a:cubicBezTo>
                  <a:cubicBezTo>
                    <a:pt x="446" y="448"/>
                    <a:pt x="446" y="448"/>
                    <a:pt x="446" y="448"/>
                  </a:cubicBezTo>
                  <a:cubicBezTo>
                    <a:pt x="0" y="448"/>
                    <a:pt x="0" y="448"/>
                    <a:pt x="0" y="448"/>
                  </a:cubicBezTo>
                  <a:cubicBezTo>
                    <a:pt x="0" y="892"/>
                    <a:pt x="0" y="892"/>
                    <a:pt x="0" y="892"/>
                  </a:cubicBezTo>
                  <a:cubicBezTo>
                    <a:pt x="0" y="892"/>
                    <a:pt x="0" y="892"/>
                    <a:pt x="0" y="892"/>
                  </a:cubicBezTo>
                  <a:cubicBezTo>
                    <a:pt x="0" y="892"/>
                    <a:pt x="0" y="893"/>
                    <a:pt x="0" y="893"/>
                  </a:cubicBezTo>
                  <a:cubicBezTo>
                    <a:pt x="0" y="938"/>
                    <a:pt x="36" y="975"/>
                    <a:pt x="82" y="975"/>
                  </a:cubicBezTo>
                  <a:cubicBezTo>
                    <a:pt x="104" y="975"/>
                    <a:pt x="125" y="966"/>
                    <a:pt x="140" y="951"/>
                  </a:cubicBezTo>
                  <a:cubicBezTo>
                    <a:pt x="171" y="932"/>
                    <a:pt x="207" y="921"/>
                    <a:pt x="246" y="921"/>
                  </a:cubicBezTo>
                  <a:cubicBezTo>
                    <a:pt x="357" y="921"/>
                    <a:pt x="447" y="1011"/>
                    <a:pt x="447" y="1122"/>
                  </a:cubicBezTo>
                  <a:cubicBezTo>
                    <a:pt x="447" y="1233"/>
                    <a:pt x="357" y="1323"/>
                    <a:pt x="246" y="1323"/>
                  </a:cubicBezTo>
                  <a:cubicBezTo>
                    <a:pt x="205" y="1323"/>
                    <a:pt x="167" y="1311"/>
                    <a:pt x="135" y="1290"/>
                  </a:cubicBezTo>
                  <a:cubicBezTo>
                    <a:pt x="121" y="1277"/>
                    <a:pt x="102" y="1270"/>
                    <a:pt x="82" y="1270"/>
                  </a:cubicBezTo>
                  <a:cubicBezTo>
                    <a:pt x="42" y="1270"/>
                    <a:pt x="9" y="1298"/>
                    <a:pt x="1" y="1336"/>
                  </a:cubicBezTo>
                  <a:cubicBezTo>
                    <a:pt x="0" y="1341"/>
                    <a:pt x="0" y="1346"/>
                    <a:pt x="0" y="1352"/>
                  </a:cubicBezTo>
                  <a:cubicBezTo>
                    <a:pt x="0" y="1798"/>
                    <a:pt x="0" y="1798"/>
                    <a:pt x="0" y="1798"/>
                  </a:cubicBezTo>
                  <a:cubicBezTo>
                    <a:pt x="446" y="1798"/>
                    <a:pt x="446" y="1798"/>
                    <a:pt x="446" y="1798"/>
                  </a:cubicBezTo>
                  <a:cubicBezTo>
                    <a:pt x="451" y="1798"/>
                    <a:pt x="457" y="1799"/>
                    <a:pt x="462" y="1800"/>
                  </a:cubicBezTo>
                  <a:cubicBezTo>
                    <a:pt x="500" y="1807"/>
                    <a:pt x="528" y="1840"/>
                    <a:pt x="528" y="1880"/>
                  </a:cubicBezTo>
                  <a:cubicBezTo>
                    <a:pt x="528" y="1901"/>
                    <a:pt x="520" y="1919"/>
                    <a:pt x="508" y="1934"/>
                  </a:cubicBezTo>
                  <a:cubicBezTo>
                    <a:pt x="487" y="1965"/>
                    <a:pt x="475" y="2004"/>
                    <a:pt x="475" y="2045"/>
                  </a:cubicBezTo>
                  <a:cubicBezTo>
                    <a:pt x="475" y="2156"/>
                    <a:pt x="565" y="2246"/>
                    <a:pt x="676" y="2246"/>
                  </a:cubicBezTo>
                  <a:cubicBezTo>
                    <a:pt x="787" y="2246"/>
                    <a:pt x="877" y="2156"/>
                    <a:pt x="877" y="2045"/>
                  </a:cubicBezTo>
                  <a:close/>
                </a:path>
              </a:pathLst>
            </a:custGeom>
            <a:solidFill>
              <a:srgbClr val="FFC000"/>
            </a:solidFill>
            <a:ln w="12700">
              <a:noFill/>
              <a:miter lim="800000"/>
              <a:headEnd/>
              <a:tailEnd/>
            </a:ln>
            <a:effectLst>
              <a:outerShdw blurRad="127000" dist="63500" dir="2700000" algn="ctr">
                <a:srgbClr val="000000">
                  <a:alpha val="40000"/>
                </a:srgbClr>
              </a:outerShdw>
            </a:effectLst>
            <a:scene3d>
              <a:camera prst="orthographicFront">
                <a:rot lat="0" lon="0" rev="0"/>
              </a:camera>
              <a:lightRig rig="soft" dir="t">
                <a:rot lat="0" lon="0" rev="0"/>
              </a:lightRig>
            </a:scene3d>
            <a:sp3d contourW="19050" prstMaterial="matte">
              <a:bevelT w="63500" h="25400" prst="riblet"/>
              <a:contourClr>
                <a:srgbClr val="FFFFFF"/>
              </a:contourClr>
            </a:sp3d>
          </p:spPr>
          <p:txBody>
            <a:bodyPr vert="vert" lIns="0" tIns="0" rIns="0" bIns="0" anchor="ctr" anchorCtr="0"/>
            <a:lstStyle/>
            <a:p>
              <a:pPr algn="ctr">
                <a:lnSpc>
                  <a:spcPct val="95000"/>
                </a:lnSpc>
                <a:spcAft>
                  <a:spcPts val="800"/>
                </a:spcAft>
                <a:buClr>
                  <a:srgbClr val="969696"/>
                </a:buClr>
              </a:pPr>
              <a:r>
                <a:rPr lang="tr-TR" sz="2000" b="1" dirty="0">
                  <a:solidFill>
                    <a:srgbClr val="595959"/>
                  </a:solidFill>
                  <a:effectLst>
                    <a:innerShdw blurRad="63500" dist="50800" dir="16200000">
                      <a:prstClr val="black">
                        <a:alpha val="50000"/>
                      </a:prstClr>
                    </a:innerShdw>
                  </a:effectLst>
                  <a:cs typeface="Arial" charset="0"/>
                </a:rPr>
                <a:t>Büyüt</a:t>
              </a:r>
              <a:endParaRPr lang="de-DE" sz="2200" b="1" dirty="0">
                <a:solidFill>
                  <a:srgbClr val="595959"/>
                </a:solidFill>
                <a:effectLst>
                  <a:innerShdw blurRad="63500" dist="50800" dir="16200000">
                    <a:prstClr val="black">
                      <a:alpha val="50000"/>
                    </a:prstClr>
                  </a:innerShdw>
                </a:effectLst>
                <a:cs typeface="Arial" charset="0"/>
              </a:endParaRPr>
            </a:p>
          </p:txBody>
        </p:sp>
      </p:grpSp>
      <p:sp>
        <p:nvSpPr>
          <p:cNvPr id="10" name="Rectangle 5"/>
          <p:cNvSpPr>
            <a:spLocks noChangeArrowheads="1"/>
          </p:cNvSpPr>
          <p:nvPr/>
        </p:nvSpPr>
        <p:spPr bwMode="gray">
          <a:xfrm>
            <a:off x="-17904" y="2266951"/>
            <a:ext cx="9143999" cy="4840286"/>
          </a:xfrm>
          <a:prstGeom prst="rect">
            <a:avLst/>
          </a:prstGeom>
          <a:gradFill flip="none" rotWithShape="1">
            <a:gsLst>
              <a:gs pos="0">
                <a:srgbClr val="000000">
                  <a:alpha val="10000"/>
                </a:srgbClr>
              </a:gs>
              <a:gs pos="100000">
                <a:srgbClr val="FFFFFF">
                  <a:alpha val="0"/>
                </a:srgbClr>
              </a:gs>
            </a:gsLst>
            <a:lin ang="16200000" scaled="1"/>
            <a:tileRect/>
          </a:gradFill>
          <a:ln w="12700">
            <a:noFill/>
            <a:miter lim="800000"/>
            <a:headEnd/>
            <a:tailEnd/>
          </a:ln>
          <a:effectLst/>
        </p:spPr>
        <p:txBody>
          <a:bodyPr lIns="108000" tIns="108000" rIns="144000" bIns="72000"/>
          <a:lstStyle/>
          <a:p>
            <a:pPr marL="190500" indent="-190500">
              <a:lnSpc>
                <a:spcPct val="95000"/>
              </a:lnSpc>
              <a:spcAft>
                <a:spcPts val="800"/>
              </a:spcAft>
              <a:buClr>
                <a:srgbClr val="969696"/>
              </a:buClr>
              <a:buFont typeface="Wingdings" pitchFamily="2" charset="2"/>
              <a:buChar char="§"/>
              <a:defRPr/>
            </a:pPr>
            <a:endParaRPr lang="de-DE" noProof="1">
              <a:solidFill>
                <a:srgbClr val="000000"/>
              </a:solidFill>
              <a:cs typeface="Arial" charset="0"/>
            </a:endParaRPr>
          </a:p>
        </p:txBody>
      </p:sp>
      <p:sp>
        <p:nvSpPr>
          <p:cNvPr id="23" name="_text"/>
          <p:cNvSpPr txBox="1">
            <a:spLocks/>
          </p:cNvSpPr>
          <p:nvPr/>
        </p:nvSpPr>
        <p:spPr bwMode="gray">
          <a:xfrm>
            <a:off x="323850" y="1554163"/>
            <a:ext cx="4786629" cy="4248150"/>
          </a:xfrm>
          <a:prstGeom prst="rect">
            <a:avLst/>
          </a:prstGeom>
        </p:spPr>
        <p:txBody>
          <a:bodyPr vert="horz" lIns="0" tIns="0" rIns="0" bIns="0" rtlCol="0">
            <a:noAutofit/>
          </a:bodyPr>
          <a:lstStyle/>
          <a:p>
            <a:pPr marL="180000" lvl="0" indent="-180000">
              <a:lnSpc>
                <a:spcPct val="95000"/>
              </a:lnSpc>
              <a:spcAft>
                <a:spcPts val="800"/>
              </a:spcAft>
              <a:buFont typeface="Wingdings" pitchFamily="2" charset="2"/>
              <a:buChar char="§"/>
              <a:defRPr/>
            </a:pPr>
            <a:r>
              <a:rPr lang="de-DE" sz="2000" b="1" noProof="1">
                <a:solidFill>
                  <a:srgbClr val="FF0000"/>
                </a:solidFill>
              </a:rPr>
              <a:t>Acquire:</a:t>
            </a:r>
            <a:r>
              <a:rPr lang="tr-TR" sz="2000" b="1" noProof="1">
                <a:solidFill>
                  <a:srgbClr val="FF0000"/>
                </a:solidFill>
              </a:rPr>
              <a:t> (Elde Et)</a:t>
            </a:r>
            <a:r>
              <a:rPr lang="tr-TR" sz="2000" noProof="1"/>
              <a:t> </a:t>
            </a:r>
            <a:r>
              <a:rPr lang="de-DE" sz="2000" noProof="1"/>
              <a:t> Müşteriyi web sitenize ya da satışı gercekleştirdiğiniz sayfaya çekebilmek amacıyla yapılan aktiviteler. Arama Motoru Optimizasyonu (SEO), Arama Motoru Reklamları (PPC), Email Marketing, Sosyal Medya Pazarlama(Social Media Marketing), Gelir Ortaklığı(Affiliate Marketing), İnteraktif Karşılaştırma (Interactive Comparison), Reklam Ortaklığı (Advertising Partnership), Viral Pazarlama, İçerik üretme/paylaşma, RSS, Online PR belli başlı konular.</a:t>
            </a:r>
          </a:p>
          <a:p>
            <a:pPr marR="0" lvl="0" algn="l" defTabSz="914400" rtl="0" eaLnBrk="1" fontAlgn="auto" latinLnBrk="0" hangingPunct="1">
              <a:lnSpc>
                <a:spcPct val="95000"/>
              </a:lnSpc>
              <a:spcAft>
                <a:spcPts val="800"/>
              </a:spcAft>
              <a:buSzTx/>
              <a:tabLst/>
              <a:defRPr/>
            </a:pPr>
            <a:endParaRPr kumimoji="0" lang="de-DE" sz="2000" b="0" i="0" u="none" strike="noStrike" kern="1200" cap="none" spc="0" normalizeH="0" baseline="0" noProof="1">
              <a:ln>
                <a:noFill/>
              </a:ln>
              <a:effectLst/>
              <a:uLnTx/>
              <a:uFillTx/>
              <a:latin typeface="+mn-lt"/>
              <a:ea typeface="+mn-ea"/>
              <a:cs typeface="+mn-cs"/>
            </a:endParaRPr>
          </a:p>
        </p:txBody>
      </p:sp>
      <p:sp>
        <p:nvSpPr>
          <p:cNvPr id="40963" name="_h1"/>
          <p:cNvSpPr>
            <a:spLocks noGrp="1" noChangeArrowheads="1"/>
          </p:cNvSpPr>
          <p:nvPr>
            <p:ph type="title"/>
          </p:nvPr>
        </p:nvSpPr>
        <p:spPr bwMode="gray"/>
        <p:txBody>
          <a:bodyPr/>
          <a:lstStyle/>
          <a:p>
            <a:r>
              <a:rPr lang="tr-TR" noProof="1"/>
              <a:t>E-Ticaret siteleri </a:t>
            </a:r>
            <a:r>
              <a:rPr lang="en-US" b="0" noProof="1"/>
              <a:t>–</a:t>
            </a:r>
            <a:r>
              <a:rPr lang="de-DE" b="0" noProof="1"/>
              <a:t> Dijital Pazarlama</a:t>
            </a:r>
            <a:endParaRPr lang="de-DE" noProof="1"/>
          </a:p>
        </p:txBody>
      </p:sp>
      <p:sp>
        <p:nvSpPr>
          <p:cNvPr id="29" name="_h2"/>
          <p:cNvSpPr>
            <a:spLocks noGrp="1"/>
          </p:cNvSpPr>
          <p:nvPr>
            <p:ph type="body" sz="quarter" idx="13"/>
          </p:nvPr>
        </p:nvSpPr>
        <p:spPr bwMode="gray"/>
        <p:txBody>
          <a:bodyPr/>
          <a:lstStyle/>
          <a:p>
            <a:r>
              <a:rPr lang="tr-TR" noProof="1"/>
              <a:t>E-Ticaret sitelerinde Dijital Pazarlama, temelde 4 adımdan oluşuyor;.</a:t>
            </a:r>
            <a:endParaRPr lang="en-US" noProof="1"/>
          </a:p>
        </p:txBody>
      </p:sp>
    </p:spTree>
    <p:extLst>
      <p:ext uri="{BB962C8B-B14F-4D97-AF65-F5344CB8AC3E}">
        <p14:creationId xmlns:p14="http://schemas.microsoft.com/office/powerpoint/2010/main" val="990024630"/>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5"/>
          <p:cNvSpPr>
            <a:spLocks noChangeArrowheads="1"/>
          </p:cNvSpPr>
          <p:nvPr/>
        </p:nvSpPr>
        <p:spPr bwMode="gray">
          <a:xfrm>
            <a:off x="0" y="2017714"/>
            <a:ext cx="9143999" cy="4840286"/>
          </a:xfrm>
          <a:prstGeom prst="rect">
            <a:avLst/>
          </a:prstGeom>
          <a:gradFill flip="none" rotWithShape="1">
            <a:gsLst>
              <a:gs pos="0">
                <a:srgbClr val="000000">
                  <a:alpha val="10000"/>
                </a:srgbClr>
              </a:gs>
              <a:gs pos="100000">
                <a:srgbClr val="FFFFFF">
                  <a:alpha val="0"/>
                </a:srgbClr>
              </a:gs>
            </a:gsLst>
            <a:lin ang="16200000" scaled="1"/>
            <a:tileRect/>
          </a:gradFill>
          <a:ln w="12700">
            <a:noFill/>
            <a:miter lim="800000"/>
            <a:headEnd/>
            <a:tailEnd/>
          </a:ln>
          <a:effectLst/>
        </p:spPr>
        <p:txBody>
          <a:bodyPr lIns="108000" tIns="108000" rIns="144000" bIns="72000"/>
          <a:lstStyle/>
          <a:p>
            <a:pPr marL="190500" indent="-190500">
              <a:lnSpc>
                <a:spcPct val="95000"/>
              </a:lnSpc>
              <a:spcAft>
                <a:spcPts val="800"/>
              </a:spcAft>
              <a:buClr>
                <a:srgbClr val="969696"/>
              </a:buClr>
              <a:buFont typeface="Wingdings" pitchFamily="2" charset="2"/>
              <a:buChar char="§"/>
              <a:defRPr/>
            </a:pPr>
            <a:endParaRPr lang="de-DE" noProof="1">
              <a:solidFill>
                <a:srgbClr val="000000"/>
              </a:solidFill>
              <a:cs typeface="Arial" charset="0"/>
            </a:endParaRPr>
          </a:p>
        </p:txBody>
      </p:sp>
      <p:sp>
        <p:nvSpPr>
          <p:cNvPr id="23" name="_text"/>
          <p:cNvSpPr txBox="1">
            <a:spLocks/>
          </p:cNvSpPr>
          <p:nvPr/>
        </p:nvSpPr>
        <p:spPr bwMode="gray">
          <a:xfrm>
            <a:off x="323851" y="1554163"/>
            <a:ext cx="4400550" cy="4248150"/>
          </a:xfrm>
          <a:prstGeom prst="rect">
            <a:avLst/>
          </a:prstGeom>
        </p:spPr>
        <p:txBody>
          <a:bodyPr vert="horz" lIns="0" tIns="0" rIns="0" bIns="0" rtlCol="0">
            <a:noAutofit/>
          </a:bodyPr>
          <a:lstStyle/>
          <a:p>
            <a:pPr marL="180000" marR="0" lvl="0" indent="-180000" algn="l" defTabSz="914400" rtl="0" eaLnBrk="1" fontAlgn="auto" latinLnBrk="0" hangingPunct="1">
              <a:lnSpc>
                <a:spcPct val="95000"/>
              </a:lnSpc>
              <a:spcAft>
                <a:spcPts val="800"/>
              </a:spcAft>
              <a:buSzTx/>
              <a:buFont typeface="Wingdings" pitchFamily="2" charset="2"/>
              <a:buChar char="§"/>
              <a:tabLst/>
              <a:defRPr/>
            </a:pPr>
            <a:r>
              <a:rPr lang="tr-TR" sz="2000" noProof="1"/>
              <a:t>Ölçülebilir</a:t>
            </a:r>
          </a:p>
          <a:p>
            <a:pPr marL="180000" marR="0" lvl="0" indent="-180000" algn="l" defTabSz="914400" rtl="0" eaLnBrk="1" fontAlgn="auto" latinLnBrk="0" hangingPunct="1">
              <a:lnSpc>
                <a:spcPct val="95000"/>
              </a:lnSpc>
              <a:spcAft>
                <a:spcPts val="800"/>
              </a:spcAft>
              <a:buSzTx/>
              <a:buFont typeface="Wingdings" pitchFamily="2" charset="2"/>
              <a:buChar char="§"/>
              <a:tabLst/>
              <a:defRPr/>
            </a:pPr>
            <a:r>
              <a:rPr kumimoji="0" lang="tr-TR" sz="2000" b="0" i="0" u="none" strike="noStrike" kern="1200" cap="none" spc="0" normalizeH="0" baseline="0" noProof="1">
                <a:ln>
                  <a:noFill/>
                </a:ln>
                <a:effectLst/>
                <a:uLnTx/>
                <a:uFillTx/>
                <a:latin typeface="+mn-lt"/>
                <a:ea typeface="+mn-ea"/>
                <a:cs typeface="+mn-cs"/>
              </a:rPr>
              <a:t>Karar</a:t>
            </a:r>
            <a:r>
              <a:rPr kumimoji="0" lang="tr-TR" sz="2000" b="0" i="0" u="none" strike="noStrike" kern="1200" cap="none" spc="0" normalizeH="0" noProof="1">
                <a:ln>
                  <a:noFill/>
                </a:ln>
                <a:effectLst/>
                <a:uLnTx/>
                <a:uFillTx/>
                <a:latin typeface="+mn-lt"/>
                <a:ea typeface="+mn-ea"/>
                <a:cs typeface="+mn-cs"/>
              </a:rPr>
              <a:t> verilme aşamalarında kıyaslanabilir (Hedef müşteri segmentasyonu)</a:t>
            </a:r>
          </a:p>
          <a:p>
            <a:pPr marL="180000" marR="0" lvl="0" indent="-180000" algn="l" defTabSz="914400" rtl="0" eaLnBrk="1" fontAlgn="auto" latinLnBrk="0" hangingPunct="1">
              <a:lnSpc>
                <a:spcPct val="95000"/>
              </a:lnSpc>
              <a:spcAft>
                <a:spcPts val="800"/>
              </a:spcAft>
              <a:buSzTx/>
              <a:buFont typeface="Wingdings" pitchFamily="2" charset="2"/>
              <a:buChar char="§"/>
              <a:tabLst/>
              <a:defRPr/>
            </a:pPr>
            <a:r>
              <a:rPr lang="tr-TR" sz="2000" baseline="0" noProof="1"/>
              <a:t>Kişinin</a:t>
            </a:r>
            <a:r>
              <a:rPr lang="tr-TR" sz="2000" noProof="1"/>
              <a:t> değil firmanın verisidir.</a:t>
            </a:r>
          </a:p>
          <a:p>
            <a:pPr marL="180000" marR="0" lvl="0" indent="-180000" algn="l" defTabSz="914400" rtl="0" eaLnBrk="1" fontAlgn="auto" latinLnBrk="0" hangingPunct="1">
              <a:lnSpc>
                <a:spcPct val="95000"/>
              </a:lnSpc>
              <a:spcAft>
                <a:spcPts val="800"/>
              </a:spcAft>
              <a:buSzTx/>
              <a:buFont typeface="Wingdings" pitchFamily="2" charset="2"/>
              <a:buChar char="§"/>
              <a:tabLst/>
              <a:defRPr/>
            </a:pPr>
            <a:r>
              <a:rPr kumimoji="0" lang="tr-TR" sz="2000" b="0" i="0" u="none" strike="noStrike" kern="1200" cap="none" spc="0" normalizeH="0" baseline="0" noProof="1">
                <a:ln>
                  <a:noFill/>
                </a:ln>
                <a:effectLst/>
                <a:uLnTx/>
                <a:uFillTx/>
                <a:latin typeface="+mn-lt"/>
                <a:ea typeface="+mn-ea"/>
                <a:cs typeface="+mn-cs"/>
              </a:rPr>
              <a:t>Yapılan tüm çalışmalarda hesap verebilir</a:t>
            </a:r>
          </a:p>
          <a:p>
            <a:pPr marL="637200" lvl="1" indent="-180000">
              <a:lnSpc>
                <a:spcPct val="95000"/>
              </a:lnSpc>
              <a:spcAft>
                <a:spcPts val="800"/>
              </a:spcAft>
              <a:buFont typeface="Wingdings" pitchFamily="2" charset="2"/>
              <a:buChar char="§"/>
              <a:defRPr/>
            </a:pPr>
            <a:r>
              <a:rPr lang="tr-TR" sz="2000" noProof="1"/>
              <a:t>Kaç müşteriye gidildi</a:t>
            </a:r>
          </a:p>
          <a:p>
            <a:pPr marL="637200" lvl="1" indent="-180000">
              <a:lnSpc>
                <a:spcPct val="95000"/>
              </a:lnSpc>
              <a:spcAft>
                <a:spcPts val="800"/>
              </a:spcAft>
              <a:buFont typeface="Wingdings" pitchFamily="2" charset="2"/>
              <a:buChar char="§"/>
              <a:defRPr/>
            </a:pPr>
            <a:r>
              <a:rPr kumimoji="0" lang="tr-TR" sz="2000" b="0" i="0" u="none" strike="noStrike" kern="1200" cap="none" spc="0" normalizeH="0" baseline="0" noProof="1">
                <a:ln>
                  <a:noFill/>
                </a:ln>
                <a:effectLst/>
                <a:uLnTx/>
                <a:uFillTx/>
                <a:latin typeface="+mn-lt"/>
                <a:ea typeface="+mn-ea"/>
                <a:cs typeface="+mn-cs"/>
              </a:rPr>
              <a:t>Müşteri tarafından</a:t>
            </a:r>
            <a:r>
              <a:rPr kumimoji="0" lang="tr-TR" sz="2000" b="0" i="0" u="none" strike="noStrike" kern="1200" cap="none" spc="0" normalizeH="0" noProof="1">
                <a:ln>
                  <a:noFill/>
                </a:ln>
                <a:effectLst/>
                <a:uLnTx/>
                <a:uFillTx/>
                <a:latin typeface="+mn-lt"/>
                <a:ea typeface="+mn-ea"/>
                <a:cs typeface="+mn-cs"/>
              </a:rPr>
              <a:t> tercih edilen tercih edilmeyen ürün/hizmetler</a:t>
            </a:r>
            <a:endParaRPr kumimoji="0" lang="tr-TR" sz="2000" b="0" i="0" u="none" strike="noStrike" kern="1200" cap="none" spc="0" normalizeH="0" baseline="0" noProof="1">
              <a:ln>
                <a:noFill/>
              </a:ln>
              <a:effectLst/>
              <a:uLnTx/>
              <a:uFillTx/>
              <a:latin typeface="+mn-lt"/>
              <a:ea typeface="+mn-ea"/>
              <a:cs typeface="+mn-cs"/>
            </a:endParaRPr>
          </a:p>
          <a:p>
            <a:pPr marL="180000" marR="0" lvl="0" indent="-180000" algn="l" defTabSz="914400" rtl="0" eaLnBrk="1" fontAlgn="auto" latinLnBrk="0" hangingPunct="1">
              <a:lnSpc>
                <a:spcPct val="95000"/>
              </a:lnSpc>
              <a:spcAft>
                <a:spcPts val="800"/>
              </a:spcAft>
              <a:buSzTx/>
              <a:buFont typeface="Wingdings" pitchFamily="2" charset="2"/>
              <a:buChar char="§"/>
              <a:tabLst/>
              <a:defRPr/>
            </a:pPr>
            <a:r>
              <a:rPr lang="tr-TR" sz="2000" noProof="1"/>
              <a:t>Ortam şartları değişltiğinde, tekrar ölçülebilir. </a:t>
            </a:r>
          </a:p>
          <a:p>
            <a:pPr marL="637200" lvl="1" indent="-180000">
              <a:lnSpc>
                <a:spcPct val="95000"/>
              </a:lnSpc>
              <a:spcAft>
                <a:spcPts val="800"/>
              </a:spcAft>
              <a:buFont typeface="Wingdings" pitchFamily="2" charset="2"/>
              <a:buChar char="§"/>
              <a:defRPr/>
            </a:pPr>
            <a:r>
              <a:rPr kumimoji="0" lang="tr-TR" sz="2000" b="0" i="0" u="none" strike="noStrike" kern="1200" cap="none" spc="0" normalizeH="0" baseline="0" noProof="1">
                <a:ln>
                  <a:noFill/>
                </a:ln>
                <a:effectLst/>
                <a:uLnTx/>
                <a:uFillTx/>
                <a:latin typeface="+mn-lt"/>
                <a:ea typeface="+mn-ea"/>
                <a:cs typeface="+mn-cs"/>
              </a:rPr>
              <a:t>Dolar/TL paritesi 3,10-2,90</a:t>
            </a:r>
            <a:r>
              <a:rPr kumimoji="0" lang="tr-TR" sz="2000" b="0" i="0" u="none" strike="noStrike" kern="1200" cap="none" spc="0" normalizeH="0" noProof="1">
                <a:ln>
                  <a:noFill/>
                </a:ln>
                <a:effectLst/>
                <a:uLnTx/>
                <a:uFillTx/>
                <a:latin typeface="+mn-lt"/>
                <a:ea typeface="+mn-ea"/>
                <a:cs typeface="+mn-cs"/>
              </a:rPr>
              <a:t> arası değişmesi</a:t>
            </a:r>
          </a:p>
          <a:p>
            <a:pPr marL="637200" lvl="1" indent="-180000">
              <a:lnSpc>
                <a:spcPct val="95000"/>
              </a:lnSpc>
              <a:spcAft>
                <a:spcPts val="800"/>
              </a:spcAft>
              <a:buFont typeface="Wingdings" pitchFamily="2" charset="2"/>
              <a:buChar char="§"/>
              <a:defRPr/>
            </a:pPr>
            <a:r>
              <a:rPr lang="tr-TR" sz="2000" baseline="0" noProof="1"/>
              <a:t>Nakliye</a:t>
            </a:r>
            <a:r>
              <a:rPr lang="tr-TR" sz="2000" noProof="1"/>
              <a:t> bedellerinin artması</a:t>
            </a:r>
            <a:endParaRPr kumimoji="0" lang="de-DE" sz="2000" b="0" i="0" u="none" strike="noStrike" kern="1200" cap="none" spc="0" normalizeH="0" baseline="0" noProof="1">
              <a:ln>
                <a:noFill/>
              </a:ln>
              <a:effectLst/>
              <a:uLnTx/>
              <a:uFillTx/>
              <a:latin typeface="+mn-lt"/>
              <a:ea typeface="+mn-ea"/>
              <a:cs typeface="+mn-cs"/>
            </a:endParaRPr>
          </a:p>
        </p:txBody>
      </p:sp>
      <p:sp>
        <p:nvSpPr>
          <p:cNvPr id="40963" name="_h1"/>
          <p:cNvSpPr>
            <a:spLocks noGrp="1" noChangeArrowheads="1"/>
          </p:cNvSpPr>
          <p:nvPr>
            <p:ph type="title"/>
          </p:nvPr>
        </p:nvSpPr>
        <p:spPr bwMode="gray"/>
        <p:txBody>
          <a:bodyPr/>
          <a:lstStyle/>
          <a:p>
            <a:r>
              <a:rPr lang="tr-TR" noProof="1"/>
              <a:t>Dijitalleşen Veri </a:t>
            </a:r>
            <a:r>
              <a:rPr lang="en-US" b="0" noProof="1"/>
              <a:t>–</a:t>
            </a:r>
            <a:r>
              <a:rPr lang="de-DE" b="0" noProof="1"/>
              <a:t> Marketing 4P‘s</a:t>
            </a:r>
            <a:endParaRPr lang="de-DE" noProof="1"/>
          </a:p>
        </p:txBody>
      </p:sp>
      <p:sp>
        <p:nvSpPr>
          <p:cNvPr id="29" name="_h2"/>
          <p:cNvSpPr>
            <a:spLocks noGrp="1"/>
          </p:cNvSpPr>
          <p:nvPr>
            <p:ph type="body" sz="quarter" idx="13"/>
          </p:nvPr>
        </p:nvSpPr>
        <p:spPr bwMode="gray"/>
        <p:txBody>
          <a:bodyPr/>
          <a:lstStyle/>
          <a:p>
            <a:r>
              <a:rPr lang="tr-TR" noProof="1"/>
              <a:t>Dijital veri, Pazarlamanın hedefleme, genelleme, ölçümleme yaptığı herşeydir.</a:t>
            </a:r>
            <a:endParaRPr lang="en-US" noProof="1"/>
          </a:p>
        </p:txBody>
      </p:sp>
      <p:grpSp>
        <p:nvGrpSpPr>
          <p:cNvPr id="2" name="Gruppieren 1"/>
          <p:cNvGrpSpPr/>
          <p:nvPr/>
        </p:nvGrpSpPr>
        <p:grpSpPr>
          <a:xfrm>
            <a:off x="4471511" y="1296628"/>
            <a:ext cx="4321869" cy="4419582"/>
            <a:chOff x="4471511" y="1296628"/>
            <a:chExt cx="4321869" cy="4419582"/>
          </a:xfrm>
          <a:effectLst>
            <a:outerShdw blurRad="215900" dir="18900000" sy="23000" kx="-1200000" algn="bl" rotWithShape="0">
              <a:prstClr val="black">
                <a:alpha val="19000"/>
              </a:prstClr>
            </a:outerShdw>
          </a:effectLst>
        </p:grpSpPr>
        <p:sp>
          <p:nvSpPr>
            <p:cNvPr id="20" name="_color1"/>
            <p:cNvSpPr>
              <a:spLocks/>
            </p:cNvSpPr>
            <p:nvPr/>
          </p:nvSpPr>
          <p:spPr bwMode="gray">
            <a:xfrm rot="18900000">
              <a:off x="6367570" y="2326893"/>
              <a:ext cx="2425810" cy="1945863"/>
            </a:xfrm>
            <a:custGeom>
              <a:avLst/>
              <a:gdLst/>
              <a:ahLst/>
              <a:cxnLst>
                <a:cxn ang="0">
                  <a:pos x="447" y="448"/>
                </a:cxn>
                <a:cxn ang="0">
                  <a:pos x="891" y="448"/>
                </a:cxn>
                <a:cxn ang="0">
                  <a:pos x="891" y="448"/>
                </a:cxn>
                <a:cxn ang="0">
                  <a:pos x="893" y="448"/>
                </a:cxn>
                <a:cxn ang="0">
                  <a:pos x="975" y="366"/>
                </a:cxn>
                <a:cxn ang="0">
                  <a:pos x="951" y="308"/>
                </a:cxn>
                <a:cxn ang="0">
                  <a:pos x="920" y="201"/>
                </a:cxn>
                <a:cxn ang="0">
                  <a:pos x="1121" y="0"/>
                </a:cxn>
                <a:cxn ang="0">
                  <a:pos x="1323" y="201"/>
                </a:cxn>
                <a:cxn ang="0">
                  <a:pos x="1289" y="312"/>
                </a:cxn>
                <a:cxn ang="0">
                  <a:pos x="1270" y="366"/>
                </a:cxn>
                <a:cxn ang="0">
                  <a:pos x="1335" y="446"/>
                </a:cxn>
                <a:cxn ang="0">
                  <a:pos x="1352" y="448"/>
                </a:cxn>
                <a:cxn ang="0">
                  <a:pos x="1798" y="448"/>
                </a:cxn>
                <a:cxn ang="0">
                  <a:pos x="1798" y="894"/>
                </a:cxn>
                <a:cxn ang="0">
                  <a:pos x="1798" y="894"/>
                </a:cxn>
                <a:cxn ang="0">
                  <a:pos x="1798" y="895"/>
                </a:cxn>
                <a:cxn ang="0">
                  <a:pos x="1799" y="908"/>
                </a:cxn>
                <a:cxn ang="0">
                  <a:pos x="1880" y="977"/>
                </a:cxn>
                <a:cxn ang="0">
                  <a:pos x="1938" y="953"/>
                </a:cxn>
                <a:cxn ang="0">
                  <a:pos x="2044" y="923"/>
                </a:cxn>
                <a:cxn ang="0">
                  <a:pos x="2245" y="1124"/>
                </a:cxn>
                <a:cxn ang="0">
                  <a:pos x="2044" y="1325"/>
                </a:cxn>
                <a:cxn ang="0">
                  <a:pos x="1933" y="1292"/>
                </a:cxn>
                <a:cxn ang="0">
                  <a:pos x="1880" y="1272"/>
                </a:cxn>
                <a:cxn ang="0">
                  <a:pos x="1799" y="1338"/>
                </a:cxn>
                <a:cxn ang="0">
                  <a:pos x="1799" y="1341"/>
                </a:cxn>
                <a:cxn ang="0">
                  <a:pos x="1798" y="1354"/>
                </a:cxn>
                <a:cxn ang="0">
                  <a:pos x="1798" y="1800"/>
                </a:cxn>
                <a:cxn ang="0">
                  <a:pos x="1352" y="1800"/>
                </a:cxn>
                <a:cxn ang="0">
                  <a:pos x="1335" y="1799"/>
                </a:cxn>
                <a:cxn ang="0">
                  <a:pos x="1270" y="1718"/>
                </a:cxn>
                <a:cxn ang="0">
                  <a:pos x="1290" y="1665"/>
                </a:cxn>
                <a:cxn ang="0">
                  <a:pos x="1323" y="1554"/>
                </a:cxn>
                <a:cxn ang="0">
                  <a:pos x="1122" y="1352"/>
                </a:cxn>
                <a:cxn ang="0">
                  <a:pos x="920" y="1554"/>
                </a:cxn>
                <a:cxn ang="0">
                  <a:pos x="951" y="1660"/>
                </a:cxn>
                <a:cxn ang="0">
                  <a:pos x="975" y="1718"/>
                </a:cxn>
                <a:cxn ang="0">
                  <a:pos x="893" y="1800"/>
                </a:cxn>
                <a:cxn ang="0">
                  <a:pos x="891" y="1800"/>
                </a:cxn>
                <a:cxn ang="0">
                  <a:pos x="891" y="1800"/>
                </a:cxn>
                <a:cxn ang="0">
                  <a:pos x="447" y="1800"/>
                </a:cxn>
                <a:cxn ang="0">
                  <a:pos x="447" y="1354"/>
                </a:cxn>
                <a:cxn ang="0">
                  <a:pos x="447" y="1354"/>
                </a:cxn>
                <a:cxn ang="0">
                  <a:pos x="447" y="1353"/>
                </a:cxn>
                <a:cxn ang="0">
                  <a:pos x="365" y="1271"/>
                </a:cxn>
                <a:cxn ang="0">
                  <a:pos x="307" y="1295"/>
                </a:cxn>
                <a:cxn ang="0">
                  <a:pos x="201" y="1325"/>
                </a:cxn>
                <a:cxn ang="0">
                  <a:pos x="0" y="1124"/>
                </a:cxn>
                <a:cxn ang="0">
                  <a:pos x="201" y="923"/>
                </a:cxn>
                <a:cxn ang="0">
                  <a:pos x="312" y="956"/>
                </a:cxn>
                <a:cxn ang="0">
                  <a:pos x="365" y="976"/>
                </a:cxn>
                <a:cxn ang="0">
                  <a:pos x="446" y="910"/>
                </a:cxn>
                <a:cxn ang="0">
                  <a:pos x="447" y="894"/>
                </a:cxn>
                <a:cxn ang="0">
                  <a:pos x="447" y="448"/>
                </a:cxn>
              </a:cxnLst>
              <a:rect l="0" t="0" r="r" b="b"/>
              <a:pathLst>
                <a:path w="2245" h="1800">
                  <a:moveTo>
                    <a:pt x="447" y="448"/>
                  </a:moveTo>
                  <a:cubicBezTo>
                    <a:pt x="891" y="448"/>
                    <a:pt x="891" y="448"/>
                    <a:pt x="891" y="448"/>
                  </a:cubicBezTo>
                  <a:cubicBezTo>
                    <a:pt x="891" y="448"/>
                    <a:pt x="891" y="448"/>
                    <a:pt x="891" y="448"/>
                  </a:cubicBezTo>
                  <a:cubicBezTo>
                    <a:pt x="892" y="448"/>
                    <a:pt x="892" y="448"/>
                    <a:pt x="893" y="448"/>
                  </a:cubicBezTo>
                  <a:cubicBezTo>
                    <a:pt x="938" y="448"/>
                    <a:pt x="975" y="411"/>
                    <a:pt x="975" y="366"/>
                  </a:cubicBezTo>
                  <a:cubicBezTo>
                    <a:pt x="975" y="343"/>
                    <a:pt x="965" y="322"/>
                    <a:pt x="951" y="308"/>
                  </a:cubicBezTo>
                  <a:cubicBezTo>
                    <a:pt x="931" y="277"/>
                    <a:pt x="920" y="240"/>
                    <a:pt x="920" y="201"/>
                  </a:cubicBezTo>
                  <a:cubicBezTo>
                    <a:pt x="920" y="90"/>
                    <a:pt x="1010" y="0"/>
                    <a:pt x="1121" y="0"/>
                  </a:cubicBezTo>
                  <a:cubicBezTo>
                    <a:pt x="1233" y="0"/>
                    <a:pt x="1323" y="90"/>
                    <a:pt x="1323" y="201"/>
                  </a:cubicBezTo>
                  <a:cubicBezTo>
                    <a:pt x="1323" y="242"/>
                    <a:pt x="1311" y="280"/>
                    <a:pt x="1289" y="312"/>
                  </a:cubicBezTo>
                  <a:cubicBezTo>
                    <a:pt x="1277" y="326"/>
                    <a:pt x="1270" y="345"/>
                    <a:pt x="1270" y="366"/>
                  </a:cubicBezTo>
                  <a:cubicBezTo>
                    <a:pt x="1270" y="405"/>
                    <a:pt x="1298" y="439"/>
                    <a:pt x="1335" y="446"/>
                  </a:cubicBezTo>
                  <a:cubicBezTo>
                    <a:pt x="1341" y="447"/>
                    <a:pt x="1346" y="448"/>
                    <a:pt x="1352" y="448"/>
                  </a:cubicBezTo>
                  <a:cubicBezTo>
                    <a:pt x="1798" y="448"/>
                    <a:pt x="1798" y="448"/>
                    <a:pt x="1798" y="448"/>
                  </a:cubicBezTo>
                  <a:cubicBezTo>
                    <a:pt x="1798" y="894"/>
                    <a:pt x="1798" y="894"/>
                    <a:pt x="1798" y="894"/>
                  </a:cubicBezTo>
                  <a:cubicBezTo>
                    <a:pt x="1798" y="894"/>
                    <a:pt x="1798" y="894"/>
                    <a:pt x="1798" y="894"/>
                  </a:cubicBezTo>
                  <a:cubicBezTo>
                    <a:pt x="1798" y="894"/>
                    <a:pt x="1798" y="895"/>
                    <a:pt x="1798" y="895"/>
                  </a:cubicBezTo>
                  <a:cubicBezTo>
                    <a:pt x="1798" y="900"/>
                    <a:pt x="1798" y="904"/>
                    <a:pt x="1799" y="908"/>
                  </a:cubicBezTo>
                  <a:cubicBezTo>
                    <a:pt x="1805" y="947"/>
                    <a:pt x="1839" y="977"/>
                    <a:pt x="1880" y="977"/>
                  </a:cubicBezTo>
                  <a:cubicBezTo>
                    <a:pt x="1902" y="977"/>
                    <a:pt x="1923" y="968"/>
                    <a:pt x="1938" y="953"/>
                  </a:cubicBezTo>
                  <a:cubicBezTo>
                    <a:pt x="1969" y="934"/>
                    <a:pt x="2005" y="923"/>
                    <a:pt x="2044" y="923"/>
                  </a:cubicBezTo>
                  <a:cubicBezTo>
                    <a:pt x="2155" y="923"/>
                    <a:pt x="2245" y="1013"/>
                    <a:pt x="2245" y="1124"/>
                  </a:cubicBezTo>
                  <a:cubicBezTo>
                    <a:pt x="2245" y="1235"/>
                    <a:pt x="2155" y="1325"/>
                    <a:pt x="2044" y="1325"/>
                  </a:cubicBezTo>
                  <a:cubicBezTo>
                    <a:pt x="2003" y="1325"/>
                    <a:pt x="1965" y="1313"/>
                    <a:pt x="1933" y="1292"/>
                  </a:cubicBezTo>
                  <a:cubicBezTo>
                    <a:pt x="1919" y="1280"/>
                    <a:pt x="1900" y="1272"/>
                    <a:pt x="1880" y="1272"/>
                  </a:cubicBezTo>
                  <a:cubicBezTo>
                    <a:pt x="1840" y="1272"/>
                    <a:pt x="1807" y="1300"/>
                    <a:pt x="1799" y="1338"/>
                  </a:cubicBezTo>
                  <a:cubicBezTo>
                    <a:pt x="1799" y="1339"/>
                    <a:pt x="1799" y="1340"/>
                    <a:pt x="1799" y="1341"/>
                  </a:cubicBezTo>
                  <a:cubicBezTo>
                    <a:pt x="1798" y="1345"/>
                    <a:pt x="1798" y="1350"/>
                    <a:pt x="1798" y="1354"/>
                  </a:cubicBezTo>
                  <a:cubicBezTo>
                    <a:pt x="1798" y="1800"/>
                    <a:pt x="1798" y="1800"/>
                    <a:pt x="1798" y="1800"/>
                  </a:cubicBezTo>
                  <a:cubicBezTo>
                    <a:pt x="1352" y="1800"/>
                    <a:pt x="1352" y="1800"/>
                    <a:pt x="1352" y="1800"/>
                  </a:cubicBezTo>
                  <a:cubicBezTo>
                    <a:pt x="1346" y="1800"/>
                    <a:pt x="1341" y="1800"/>
                    <a:pt x="1335" y="1799"/>
                  </a:cubicBezTo>
                  <a:cubicBezTo>
                    <a:pt x="1298" y="1791"/>
                    <a:pt x="1270" y="1758"/>
                    <a:pt x="1270" y="1718"/>
                  </a:cubicBezTo>
                  <a:cubicBezTo>
                    <a:pt x="1270" y="1698"/>
                    <a:pt x="1277" y="1679"/>
                    <a:pt x="1290" y="1665"/>
                  </a:cubicBezTo>
                  <a:cubicBezTo>
                    <a:pt x="1311" y="1633"/>
                    <a:pt x="1323" y="1595"/>
                    <a:pt x="1323" y="1554"/>
                  </a:cubicBezTo>
                  <a:cubicBezTo>
                    <a:pt x="1323" y="1443"/>
                    <a:pt x="1233" y="1352"/>
                    <a:pt x="1122" y="1352"/>
                  </a:cubicBezTo>
                  <a:cubicBezTo>
                    <a:pt x="1010" y="1352"/>
                    <a:pt x="920" y="1443"/>
                    <a:pt x="920" y="1554"/>
                  </a:cubicBezTo>
                  <a:cubicBezTo>
                    <a:pt x="920" y="1593"/>
                    <a:pt x="931" y="1629"/>
                    <a:pt x="951" y="1660"/>
                  </a:cubicBezTo>
                  <a:cubicBezTo>
                    <a:pt x="965" y="1675"/>
                    <a:pt x="975" y="1695"/>
                    <a:pt x="975" y="1718"/>
                  </a:cubicBezTo>
                  <a:cubicBezTo>
                    <a:pt x="975" y="1763"/>
                    <a:pt x="938" y="1800"/>
                    <a:pt x="893" y="1800"/>
                  </a:cubicBezTo>
                  <a:cubicBezTo>
                    <a:pt x="892" y="1800"/>
                    <a:pt x="892" y="1800"/>
                    <a:pt x="891" y="1800"/>
                  </a:cubicBezTo>
                  <a:cubicBezTo>
                    <a:pt x="891" y="1800"/>
                    <a:pt x="891" y="1800"/>
                    <a:pt x="891" y="1800"/>
                  </a:cubicBezTo>
                  <a:cubicBezTo>
                    <a:pt x="447" y="1800"/>
                    <a:pt x="447" y="1800"/>
                    <a:pt x="447" y="1800"/>
                  </a:cubicBezTo>
                  <a:cubicBezTo>
                    <a:pt x="447" y="1354"/>
                    <a:pt x="447" y="1354"/>
                    <a:pt x="447" y="1354"/>
                  </a:cubicBezTo>
                  <a:cubicBezTo>
                    <a:pt x="447" y="1354"/>
                    <a:pt x="447" y="1354"/>
                    <a:pt x="447" y="1354"/>
                  </a:cubicBezTo>
                  <a:cubicBezTo>
                    <a:pt x="447" y="1354"/>
                    <a:pt x="447" y="1353"/>
                    <a:pt x="447" y="1353"/>
                  </a:cubicBezTo>
                  <a:cubicBezTo>
                    <a:pt x="447" y="1308"/>
                    <a:pt x="411" y="1271"/>
                    <a:pt x="365" y="1271"/>
                  </a:cubicBezTo>
                  <a:cubicBezTo>
                    <a:pt x="343" y="1271"/>
                    <a:pt x="322" y="1280"/>
                    <a:pt x="307" y="1295"/>
                  </a:cubicBezTo>
                  <a:cubicBezTo>
                    <a:pt x="276" y="1314"/>
                    <a:pt x="240" y="1325"/>
                    <a:pt x="201" y="1325"/>
                  </a:cubicBezTo>
                  <a:cubicBezTo>
                    <a:pt x="90" y="1325"/>
                    <a:pt x="0" y="1235"/>
                    <a:pt x="0" y="1124"/>
                  </a:cubicBezTo>
                  <a:cubicBezTo>
                    <a:pt x="0" y="1013"/>
                    <a:pt x="90" y="923"/>
                    <a:pt x="201" y="923"/>
                  </a:cubicBezTo>
                  <a:cubicBezTo>
                    <a:pt x="242" y="923"/>
                    <a:pt x="280" y="935"/>
                    <a:pt x="312" y="956"/>
                  </a:cubicBezTo>
                  <a:cubicBezTo>
                    <a:pt x="326" y="968"/>
                    <a:pt x="345" y="976"/>
                    <a:pt x="365" y="976"/>
                  </a:cubicBezTo>
                  <a:cubicBezTo>
                    <a:pt x="405" y="976"/>
                    <a:pt x="438" y="948"/>
                    <a:pt x="446" y="910"/>
                  </a:cubicBezTo>
                  <a:cubicBezTo>
                    <a:pt x="447" y="905"/>
                    <a:pt x="447" y="899"/>
                    <a:pt x="447" y="894"/>
                  </a:cubicBezTo>
                  <a:lnTo>
                    <a:pt x="447" y="448"/>
                  </a:lnTo>
                  <a:close/>
                </a:path>
              </a:pathLst>
            </a:custGeom>
            <a:gradFill flip="none" rotWithShape="1">
              <a:gsLst>
                <a:gs pos="0">
                  <a:schemeClr val="accent1"/>
                </a:gs>
                <a:gs pos="100000">
                  <a:schemeClr val="accent1">
                    <a:lumMod val="60000"/>
                    <a:lumOff val="40000"/>
                  </a:schemeClr>
                </a:gs>
              </a:gsLst>
              <a:lin ang="16200000" scaled="1"/>
              <a:tileRect/>
            </a:gradFill>
            <a:ln w="12700">
              <a:noFill/>
              <a:miter lim="800000"/>
              <a:headEnd/>
              <a:tailEnd/>
            </a:ln>
            <a:effectLst>
              <a:outerShdw blurRad="127000" dist="63500" dir="2700000" algn="ctr">
                <a:srgbClr val="000000">
                  <a:alpha val="40000"/>
                </a:srgbClr>
              </a:outerShdw>
            </a:effectLst>
            <a:scene3d>
              <a:camera prst="orthographicFront">
                <a:rot lat="0" lon="0" rev="0"/>
              </a:camera>
              <a:lightRig rig="soft" dir="t">
                <a:rot lat="0" lon="0" rev="0"/>
              </a:lightRig>
            </a:scene3d>
            <a:sp3d contourW="19050" prstMaterial="matte">
              <a:bevelT w="63500" h="25400" prst="artDeco"/>
              <a:contourClr>
                <a:srgbClr val="FFFFFF"/>
              </a:contourClr>
            </a:sp3d>
          </p:spPr>
          <p:txBody>
            <a:bodyPr lIns="0" tIns="180000" rIns="0" bIns="0" anchor="ctr" anchorCtr="0"/>
            <a:lstStyle/>
            <a:p>
              <a:pPr algn="ctr">
                <a:lnSpc>
                  <a:spcPct val="95000"/>
                </a:lnSpc>
                <a:spcAft>
                  <a:spcPts val="800"/>
                </a:spcAft>
                <a:buClr>
                  <a:srgbClr val="969696"/>
                </a:buClr>
                <a:defRPr/>
              </a:pPr>
              <a:r>
                <a:rPr lang="de-DE" sz="2400" b="1" dirty="0">
                  <a:solidFill>
                    <a:srgbClr val="FFFFFF"/>
                  </a:solidFill>
                  <a:effectLst>
                    <a:innerShdw blurRad="63500" dist="50800" dir="16200000">
                      <a:prstClr val="black">
                        <a:alpha val="50000"/>
                      </a:prstClr>
                    </a:innerShdw>
                  </a:effectLst>
                  <a:cs typeface="Arial" charset="0"/>
                </a:rPr>
                <a:t>Place</a:t>
              </a:r>
            </a:p>
          </p:txBody>
        </p:sp>
        <p:sp>
          <p:nvSpPr>
            <p:cNvPr id="19" name="_color1"/>
            <p:cNvSpPr>
              <a:spLocks/>
            </p:cNvSpPr>
            <p:nvPr/>
          </p:nvSpPr>
          <p:spPr bwMode="gray">
            <a:xfrm rot="18900000">
              <a:off x="5817251" y="1296628"/>
              <a:ext cx="1460702" cy="1940647"/>
            </a:xfrm>
            <a:custGeom>
              <a:avLst/>
              <a:gdLst/>
              <a:ahLst/>
              <a:cxnLst>
                <a:cxn ang="0">
                  <a:pos x="0" y="1798"/>
                </a:cxn>
                <a:cxn ang="0">
                  <a:pos x="446" y="1798"/>
                </a:cxn>
                <a:cxn ang="0">
                  <a:pos x="446" y="1798"/>
                </a:cxn>
                <a:cxn ang="0">
                  <a:pos x="448" y="1798"/>
                </a:cxn>
                <a:cxn ang="0">
                  <a:pos x="530" y="1716"/>
                </a:cxn>
                <a:cxn ang="0">
                  <a:pos x="506" y="1658"/>
                </a:cxn>
                <a:cxn ang="0">
                  <a:pos x="475" y="1551"/>
                </a:cxn>
                <a:cxn ang="0">
                  <a:pos x="676" y="1350"/>
                </a:cxn>
                <a:cxn ang="0">
                  <a:pos x="878" y="1551"/>
                </a:cxn>
                <a:cxn ang="0">
                  <a:pos x="844" y="1662"/>
                </a:cxn>
                <a:cxn ang="0">
                  <a:pos x="825" y="1716"/>
                </a:cxn>
                <a:cxn ang="0">
                  <a:pos x="890" y="1796"/>
                </a:cxn>
                <a:cxn ang="0">
                  <a:pos x="907" y="1798"/>
                </a:cxn>
                <a:cxn ang="0">
                  <a:pos x="1353" y="1798"/>
                </a:cxn>
                <a:cxn ang="0">
                  <a:pos x="1353" y="1354"/>
                </a:cxn>
                <a:cxn ang="0">
                  <a:pos x="1353" y="1354"/>
                </a:cxn>
                <a:cxn ang="0">
                  <a:pos x="1353" y="1352"/>
                </a:cxn>
                <a:cxn ang="0">
                  <a:pos x="1271" y="1270"/>
                </a:cxn>
                <a:cxn ang="0">
                  <a:pos x="1213" y="1294"/>
                </a:cxn>
                <a:cxn ang="0">
                  <a:pos x="1106" y="1325"/>
                </a:cxn>
                <a:cxn ang="0">
                  <a:pos x="905" y="1123"/>
                </a:cxn>
                <a:cxn ang="0">
                  <a:pos x="1106" y="922"/>
                </a:cxn>
                <a:cxn ang="0">
                  <a:pos x="1217" y="955"/>
                </a:cxn>
                <a:cxn ang="0">
                  <a:pos x="1271" y="975"/>
                </a:cxn>
                <a:cxn ang="0">
                  <a:pos x="1351" y="910"/>
                </a:cxn>
                <a:cxn ang="0">
                  <a:pos x="1353" y="893"/>
                </a:cxn>
                <a:cxn ang="0">
                  <a:pos x="1353" y="447"/>
                </a:cxn>
                <a:cxn ang="0">
                  <a:pos x="907" y="447"/>
                </a:cxn>
                <a:cxn ang="0">
                  <a:pos x="893" y="446"/>
                </a:cxn>
                <a:cxn ang="0">
                  <a:pos x="890" y="446"/>
                </a:cxn>
                <a:cxn ang="0">
                  <a:pos x="825" y="365"/>
                </a:cxn>
                <a:cxn ang="0">
                  <a:pos x="844" y="312"/>
                </a:cxn>
                <a:cxn ang="0">
                  <a:pos x="878" y="201"/>
                </a:cxn>
                <a:cxn ang="0">
                  <a:pos x="676" y="0"/>
                </a:cxn>
                <a:cxn ang="0">
                  <a:pos x="475" y="201"/>
                </a:cxn>
                <a:cxn ang="0">
                  <a:pos x="506" y="307"/>
                </a:cxn>
                <a:cxn ang="0">
                  <a:pos x="530" y="365"/>
                </a:cxn>
                <a:cxn ang="0">
                  <a:pos x="461" y="446"/>
                </a:cxn>
                <a:cxn ang="0">
                  <a:pos x="448" y="447"/>
                </a:cxn>
                <a:cxn ang="0">
                  <a:pos x="446" y="447"/>
                </a:cxn>
                <a:cxn ang="0">
                  <a:pos x="446" y="447"/>
                </a:cxn>
                <a:cxn ang="0">
                  <a:pos x="0" y="447"/>
                </a:cxn>
                <a:cxn ang="0">
                  <a:pos x="0" y="891"/>
                </a:cxn>
                <a:cxn ang="0">
                  <a:pos x="0" y="891"/>
                </a:cxn>
                <a:cxn ang="0">
                  <a:pos x="0" y="892"/>
                </a:cxn>
                <a:cxn ang="0">
                  <a:pos x="82" y="975"/>
                </a:cxn>
                <a:cxn ang="0">
                  <a:pos x="140" y="950"/>
                </a:cxn>
                <a:cxn ang="0">
                  <a:pos x="247" y="920"/>
                </a:cxn>
                <a:cxn ang="0">
                  <a:pos x="448" y="1121"/>
                </a:cxn>
                <a:cxn ang="0">
                  <a:pos x="247" y="1323"/>
                </a:cxn>
                <a:cxn ang="0">
                  <a:pos x="136" y="1289"/>
                </a:cxn>
                <a:cxn ang="0">
                  <a:pos x="82" y="1269"/>
                </a:cxn>
                <a:cxn ang="0">
                  <a:pos x="2" y="1335"/>
                </a:cxn>
                <a:cxn ang="0">
                  <a:pos x="0" y="1352"/>
                </a:cxn>
                <a:cxn ang="0">
                  <a:pos x="0" y="1798"/>
                </a:cxn>
              </a:cxnLst>
              <a:rect l="0" t="0" r="r" b="b"/>
              <a:pathLst>
                <a:path w="1353" h="1798">
                  <a:moveTo>
                    <a:pt x="0" y="1798"/>
                  </a:moveTo>
                  <a:cubicBezTo>
                    <a:pt x="446" y="1798"/>
                    <a:pt x="446" y="1798"/>
                    <a:pt x="446" y="1798"/>
                  </a:cubicBezTo>
                  <a:cubicBezTo>
                    <a:pt x="446" y="1798"/>
                    <a:pt x="446" y="1798"/>
                    <a:pt x="446" y="1798"/>
                  </a:cubicBezTo>
                  <a:cubicBezTo>
                    <a:pt x="447" y="1798"/>
                    <a:pt x="447" y="1798"/>
                    <a:pt x="448" y="1798"/>
                  </a:cubicBezTo>
                  <a:cubicBezTo>
                    <a:pt x="493" y="1798"/>
                    <a:pt x="530" y="1761"/>
                    <a:pt x="530" y="1716"/>
                  </a:cubicBezTo>
                  <a:cubicBezTo>
                    <a:pt x="530" y="1693"/>
                    <a:pt x="520" y="1672"/>
                    <a:pt x="506" y="1658"/>
                  </a:cubicBezTo>
                  <a:cubicBezTo>
                    <a:pt x="486" y="1627"/>
                    <a:pt x="475" y="1590"/>
                    <a:pt x="475" y="1551"/>
                  </a:cubicBezTo>
                  <a:cubicBezTo>
                    <a:pt x="475" y="1440"/>
                    <a:pt x="565" y="1350"/>
                    <a:pt x="676" y="1350"/>
                  </a:cubicBezTo>
                  <a:cubicBezTo>
                    <a:pt x="788" y="1350"/>
                    <a:pt x="878" y="1440"/>
                    <a:pt x="878" y="1551"/>
                  </a:cubicBezTo>
                  <a:cubicBezTo>
                    <a:pt x="878" y="1592"/>
                    <a:pt x="866" y="1630"/>
                    <a:pt x="844" y="1662"/>
                  </a:cubicBezTo>
                  <a:cubicBezTo>
                    <a:pt x="832" y="1676"/>
                    <a:pt x="825" y="1695"/>
                    <a:pt x="825" y="1716"/>
                  </a:cubicBezTo>
                  <a:cubicBezTo>
                    <a:pt x="825" y="1755"/>
                    <a:pt x="853" y="1789"/>
                    <a:pt x="890" y="1796"/>
                  </a:cubicBezTo>
                  <a:cubicBezTo>
                    <a:pt x="896" y="1797"/>
                    <a:pt x="901" y="1798"/>
                    <a:pt x="907" y="1798"/>
                  </a:cubicBezTo>
                  <a:cubicBezTo>
                    <a:pt x="1353" y="1798"/>
                    <a:pt x="1353" y="1798"/>
                    <a:pt x="1353" y="1798"/>
                  </a:cubicBezTo>
                  <a:cubicBezTo>
                    <a:pt x="1353" y="1354"/>
                    <a:pt x="1353" y="1354"/>
                    <a:pt x="1353" y="1354"/>
                  </a:cubicBezTo>
                  <a:cubicBezTo>
                    <a:pt x="1353" y="1354"/>
                    <a:pt x="1353" y="1354"/>
                    <a:pt x="1353" y="1354"/>
                  </a:cubicBezTo>
                  <a:cubicBezTo>
                    <a:pt x="1353" y="1353"/>
                    <a:pt x="1353" y="1353"/>
                    <a:pt x="1353" y="1352"/>
                  </a:cubicBezTo>
                  <a:cubicBezTo>
                    <a:pt x="1353" y="1307"/>
                    <a:pt x="1316" y="1270"/>
                    <a:pt x="1271" y="1270"/>
                  </a:cubicBezTo>
                  <a:cubicBezTo>
                    <a:pt x="1248" y="1270"/>
                    <a:pt x="1228" y="1280"/>
                    <a:pt x="1213" y="1294"/>
                  </a:cubicBezTo>
                  <a:cubicBezTo>
                    <a:pt x="1182" y="1314"/>
                    <a:pt x="1145" y="1325"/>
                    <a:pt x="1106" y="1325"/>
                  </a:cubicBezTo>
                  <a:cubicBezTo>
                    <a:pt x="995" y="1325"/>
                    <a:pt x="905" y="1235"/>
                    <a:pt x="905" y="1123"/>
                  </a:cubicBezTo>
                  <a:cubicBezTo>
                    <a:pt x="905" y="1012"/>
                    <a:pt x="995" y="922"/>
                    <a:pt x="1106" y="922"/>
                  </a:cubicBezTo>
                  <a:cubicBezTo>
                    <a:pt x="1147" y="922"/>
                    <a:pt x="1185" y="934"/>
                    <a:pt x="1217" y="955"/>
                  </a:cubicBezTo>
                  <a:cubicBezTo>
                    <a:pt x="1232" y="968"/>
                    <a:pt x="1250" y="975"/>
                    <a:pt x="1271" y="975"/>
                  </a:cubicBezTo>
                  <a:cubicBezTo>
                    <a:pt x="1310" y="975"/>
                    <a:pt x="1344" y="947"/>
                    <a:pt x="1351" y="910"/>
                  </a:cubicBezTo>
                  <a:cubicBezTo>
                    <a:pt x="1352" y="904"/>
                    <a:pt x="1353" y="899"/>
                    <a:pt x="1353" y="893"/>
                  </a:cubicBezTo>
                  <a:cubicBezTo>
                    <a:pt x="1353" y="447"/>
                    <a:pt x="1353" y="447"/>
                    <a:pt x="1353" y="447"/>
                  </a:cubicBezTo>
                  <a:cubicBezTo>
                    <a:pt x="907" y="447"/>
                    <a:pt x="907" y="447"/>
                    <a:pt x="907" y="447"/>
                  </a:cubicBezTo>
                  <a:cubicBezTo>
                    <a:pt x="902" y="447"/>
                    <a:pt x="898" y="447"/>
                    <a:pt x="893" y="446"/>
                  </a:cubicBezTo>
                  <a:cubicBezTo>
                    <a:pt x="892" y="446"/>
                    <a:pt x="891" y="446"/>
                    <a:pt x="890" y="446"/>
                  </a:cubicBezTo>
                  <a:cubicBezTo>
                    <a:pt x="853" y="438"/>
                    <a:pt x="825" y="405"/>
                    <a:pt x="825" y="365"/>
                  </a:cubicBezTo>
                  <a:cubicBezTo>
                    <a:pt x="825" y="345"/>
                    <a:pt x="832" y="326"/>
                    <a:pt x="844" y="312"/>
                  </a:cubicBezTo>
                  <a:cubicBezTo>
                    <a:pt x="866" y="280"/>
                    <a:pt x="878" y="242"/>
                    <a:pt x="878" y="201"/>
                  </a:cubicBezTo>
                  <a:cubicBezTo>
                    <a:pt x="878" y="90"/>
                    <a:pt x="788" y="0"/>
                    <a:pt x="676" y="0"/>
                  </a:cubicBezTo>
                  <a:cubicBezTo>
                    <a:pt x="565" y="0"/>
                    <a:pt x="475" y="90"/>
                    <a:pt x="475" y="201"/>
                  </a:cubicBezTo>
                  <a:cubicBezTo>
                    <a:pt x="475" y="240"/>
                    <a:pt x="486" y="276"/>
                    <a:pt x="506" y="307"/>
                  </a:cubicBezTo>
                  <a:cubicBezTo>
                    <a:pt x="520" y="322"/>
                    <a:pt x="530" y="343"/>
                    <a:pt x="530" y="365"/>
                  </a:cubicBezTo>
                  <a:cubicBezTo>
                    <a:pt x="530" y="406"/>
                    <a:pt x="500" y="440"/>
                    <a:pt x="461" y="446"/>
                  </a:cubicBezTo>
                  <a:cubicBezTo>
                    <a:pt x="456" y="447"/>
                    <a:pt x="452" y="447"/>
                    <a:pt x="448" y="447"/>
                  </a:cubicBezTo>
                  <a:cubicBezTo>
                    <a:pt x="447" y="447"/>
                    <a:pt x="447" y="447"/>
                    <a:pt x="446" y="447"/>
                  </a:cubicBezTo>
                  <a:cubicBezTo>
                    <a:pt x="446" y="447"/>
                    <a:pt x="446" y="447"/>
                    <a:pt x="446" y="447"/>
                  </a:cubicBezTo>
                  <a:cubicBezTo>
                    <a:pt x="0" y="447"/>
                    <a:pt x="0" y="447"/>
                    <a:pt x="0" y="447"/>
                  </a:cubicBezTo>
                  <a:cubicBezTo>
                    <a:pt x="0" y="891"/>
                    <a:pt x="0" y="891"/>
                    <a:pt x="0" y="891"/>
                  </a:cubicBezTo>
                  <a:cubicBezTo>
                    <a:pt x="0" y="891"/>
                    <a:pt x="0" y="891"/>
                    <a:pt x="0" y="891"/>
                  </a:cubicBezTo>
                  <a:cubicBezTo>
                    <a:pt x="0" y="892"/>
                    <a:pt x="0" y="892"/>
                    <a:pt x="0" y="892"/>
                  </a:cubicBezTo>
                  <a:cubicBezTo>
                    <a:pt x="0" y="938"/>
                    <a:pt x="37" y="975"/>
                    <a:pt x="82" y="975"/>
                  </a:cubicBezTo>
                  <a:cubicBezTo>
                    <a:pt x="105" y="975"/>
                    <a:pt x="125" y="965"/>
                    <a:pt x="140" y="950"/>
                  </a:cubicBezTo>
                  <a:cubicBezTo>
                    <a:pt x="171" y="931"/>
                    <a:pt x="208" y="920"/>
                    <a:pt x="247" y="920"/>
                  </a:cubicBezTo>
                  <a:cubicBezTo>
                    <a:pt x="358" y="920"/>
                    <a:pt x="448" y="1010"/>
                    <a:pt x="448" y="1121"/>
                  </a:cubicBezTo>
                  <a:cubicBezTo>
                    <a:pt x="448" y="1233"/>
                    <a:pt x="358" y="1323"/>
                    <a:pt x="247" y="1323"/>
                  </a:cubicBezTo>
                  <a:cubicBezTo>
                    <a:pt x="206" y="1323"/>
                    <a:pt x="168" y="1310"/>
                    <a:pt x="136" y="1289"/>
                  </a:cubicBezTo>
                  <a:cubicBezTo>
                    <a:pt x="121" y="1277"/>
                    <a:pt x="103" y="1269"/>
                    <a:pt x="82" y="1269"/>
                  </a:cubicBezTo>
                  <a:cubicBezTo>
                    <a:pt x="43" y="1269"/>
                    <a:pt x="9" y="1298"/>
                    <a:pt x="2" y="1335"/>
                  </a:cubicBezTo>
                  <a:cubicBezTo>
                    <a:pt x="1" y="1341"/>
                    <a:pt x="0" y="1346"/>
                    <a:pt x="0" y="1352"/>
                  </a:cubicBezTo>
                  <a:cubicBezTo>
                    <a:pt x="0" y="1798"/>
                    <a:pt x="0" y="1798"/>
                    <a:pt x="0" y="1798"/>
                  </a:cubicBezTo>
                  <a:close/>
                </a:path>
              </a:pathLst>
            </a:custGeom>
            <a:gradFill flip="none" rotWithShape="1">
              <a:gsLst>
                <a:gs pos="0">
                  <a:srgbClr val="D7D7D7"/>
                </a:gs>
                <a:gs pos="67000">
                  <a:srgbClr val="E4E4E4"/>
                </a:gs>
                <a:gs pos="100000">
                  <a:srgbClr val="FFFFFF"/>
                </a:gs>
              </a:gsLst>
              <a:lin ang="16200000" scaled="1"/>
              <a:tileRect/>
            </a:gradFill>
            <a:ln w="12700">
              <a:noFill/>
              <a:miter lim="800000"/>
              <a:headEnd/>
              <a:tailEnd/>
            </a:ln>
            <a:effectLst>
              <a:outerShdw blurRad="127000" dist="63500" dir="2700000" algn="ctr">
                <a:srgbClr val="000000">
                  <a:alpha val="40000"/>
                </a:srgbClr>
              </a:outerShdw>
            </a:effectLst>
            <a:scene3d>
              <a:camera prst="orthographicFront">
                <a:rot lat="0" lon="0" rev="0"/>
              </a:camera>
              <a:lightRig rig="soft" dir="t">
                <a:rot lat="0" lon="0" rev="0"/>
              </a:lightRig>
            </a:scene3d>
            <a:sp3d contourW="19050" prstMaterial="matte">
              <a:bevelT w="63500" h="25400" prst="riblet"/>
              <a:contourClr>
                <a:srgbClr val="FFFFFF"/>
              </a:contourClr>
            </a:sp3d>
          </p:spPr>
          <p:txBody>
            <a:bodyPr vert="vert" lIns="0" tIns="0" rIns="0" bIns="0" anchor="ctr" anchorCtr="0"/>
            <a:lstStyle/>
            <a:p>
              <a:pPr algn="ctr">
                <a:lnSpc>
                  <a:spcPct val="95000"/>
                </a:lnSpc>
                <a:spcAft>
                  <a:spcPts val="800"/>
                </a:spcAft>
                <a:buClr>
                  <a:srgbClr val="969696"/>
                </a:buClr>
                <a:defRPr/>
              </a:pPr>
              <a:r>
                <a:rPr lang="de-DE" sz="2000" b="1" dirty="0">
                  <a:solidFill>
                    <a:srgbClr val="595959"/>
                  </a:solidFill>
                  <a:effectLst>
                    <a:innerShdw blurRad="63500" dist="50800" dir="16200000">
                      <a:prstClr val="black">
                        <a:alpha val="50000"/>
                      </a:prstClr>
                    </a:innerShdw>
                  </a:effectLst>
                  <a:cs typeface="Arial" charset="0"/>
                </a:rPr>
                <a:t>Price</a:t>
              </a:r>
              <a:endParaRPr lang="de-DE" sz="2200" b="1" dirty="0">
                <a:solidFill>
                  <a:srgbClr val="595959"/>
                </a:solidFill>
                <a:effectLst>
                  <a:innerShdw blurRad="63500" dist="50800" dir="16200000">
                    <a:prstClr val="black">
                      <a:alpha val="50000"/>
                    </a:prstClr>
                  </a:innerShdw>
                </a:effectLst>
                <a:cs typeface="Arial" charset="0"/>
              </a:endParaRPr>
            </a:p>
          </p:txBody>
        </p:sp>
        <p:sp>
          <p:nvSpPr>
            <p:cNvPr id="18" name="_color1"/>
            <p:cNvSpPr>
              <a:spLocks/>
            </p:cNvSpPr>
            <p:nvPr/>
          </p:nvSpPr>
          <p:spPr bwMode="gray">
            <a:xfrm rot="18900000">
              <a:off x="4471511" y="2739159"/>
              <a:ext cx="2425810" cy="1460702"/>
            </a:xfrm>
            <a:custGeom>
              <a:avLst/>
              <a:gdLst/>
              <a:ahLst/>
              <a:cxnLst>
                <a:cxn ang="0">
                  <a:pos x="2045" y="475"/>
                </a:cxn>
                <a:cxn ang="0">
                  <a:pos x="1938" y="505"/>
                </a:cxn>
                <a:cxn ang="0">
                  <a:pos x="1880" y="530"/>
                </a:cxn>
                <a:cxn ang="0">
                  <a:pos x="1798" y="447"/>
                </a:cxn>
                <a:cxn ang="0">
                  <a:pos x="1798" y="446"/>
                </a:cxn>
                <a:cxn ang="0">
                  <a:pos x="1798" y="446"/>
                </a:cxn>
                <a:cxn ang="0">
                  <a:pos x="1798" y="0"/>
                </a:cxn>
                <a:cxn ang="0">
                  <a:pos x="1354" y="0"/>
                </a:cxn>
                <a:cxn ang="0">
                  <a:pos x="1354" y="0"/>
                </a:cxn>
                <a:cxn ang="0">
                  <a:pos x="1353" y="0"/>
                </a:cxn>
                <a:cxn ang="0">
                  <a:pos x="1271" y="82"/>
                </a:cxn>
                <a:cxn ang="0">
                  <a:pos x="1295" y="140"/>
                </a:cxn>
                <a:cxn ang="0">
                  <a:pos x="1325" y="247"/>
                </a:cxn>
                <a:cxn ang="0">
                  <a:pos x="1124" y="448"/>
                </a:cxn>
                <a:cxn ang="0">
                  <a:pos x="923" y="247"/>
                </a:cxn>
                <a:cxn ang="0">
                  <a:pos x="956" y="136"/>
                </a:cxn>
                <a:cxn ang="0">
                  <a:pos x="976" y="82"/>
                </a:cxn>
                <a:cxn ang="0">
                  <a:pos x="910" y="2"/>
                </a:cxn>
                <a:cxn ang="0">
                  <a:pos x="894" y="0"/>
                </a:cxn>
                <a:cxn ang="0">
                  <a:pos x="448" y="0"/>
                </a:cxn>
                <a:cxn ang="0">
                  <a:pos x="448" y="446"/>
                </a:cxn>
                <a:cxn ang="0">
                  <a:pos x="447" y="459"/>
                </a:cxn>
                <a:cxn ang="0">
                  <a:pos x="446" y="463"/>
                </a:cxn>
                <a:cxn ang="0">
                  <a:pos x="366" y="528"/>
                </a:cxn>
                <a:cxn ang="0">
                  <a:pos x="312" y="508"/>
                </a:cxn>
                <a:cxn ang="0">
                  <a:pos x="201" y="475"/>
                </a:cxn>
                <a:cxn ang="0">
                  <a:pos x="0" y="676"/>
                </a:cxn>
                <a:cxn ang="0">
                  <a:pos x="201" y="878"/>
                </a:cxn>
                <a:cxn ang="0">
                  <a:pos x="308" y="847"/>
                </a:cxn>
                <a:cxn ang="0">
                  <a:pos x="366" y="823"/>
                </a:cxn>
                <a:cxn ang="0">
                  <a:pos x="447" y="892"/>
                </a:cxn>
                <a:cxn ang="0">
                  <a:pos x="448" y="905"/>
                </a:cxn>
                <a:cxn ang="0">
                  <a:pos x="448" y="906"/>
                </a:cxn>
                <a:cxn ang="0">
                  <a:pos x="448" y="906"/>
                </a:cxn>
                <a:cxn ang="0">
                  <a:pos x="448" y="1353"/>
                </a:cxn>
                <a:cxn ang="0">
                  <a:pos x="892" y="1353"/>
                </a:cxn>
                <a:cxn ang="0">
                  <a:pos x="892" y="1353"/>
                </a:cxn>
                <a:cxn ang="0">
                  <a:pos x="893" y="1353"/>
                </a:cxn>
                <a:cxn ang="0">
                  <a:pos x="975" y="1271"/>
                </a:cxn>
                <a:cxn ang="0">
                  <a:pos x="951" y="1213"/>
                </a:cxn>
                <a:cxn ang="0">
                  <a:pos x="921" y="1106"/>
                </a:cxn>
                <a:cxn ang="0">
                  <a:pos x="1122" y="905"/>
                </a:cxn>
                <a:cxn ang="0">
                  <a:pos x="1323" y="1106"/>
                </a:cxn>
                <a:cxn ang="0">
                  <a:pos x="1290" y="1217"/>
                </a:cxn>
                <a:cxn ang="0">
                  <a:pos x="1270" y="1271"/>
                </a:cxn>
                <a:cxn ang="0">
                  <a:pos x="1336" y="1351"/>
                </a:cxn>
                <a:cxn ang="0">
                  <a:pos x="1352" y="1353"/>
                </a:cxn>
                <a:cxn ang="0">
                  <a:pos x="1798" y="1353"/>
                </a:cxn>
                <a:cxn ang="0">
                  <a:pos x="1798" y="907"/>
                </a:cxn>
                <a:cxn ang="0">
                  <a:pos x="1800" y="890"/>
                </a:cxn>
                <a:cxn ang="0">
                  <a:pos x="1880" y="824"/>
                </a:cxn>
                <a:cxn ang="0">
                  <a:pos x="1934" y="844"/>
                </a:cxn>
                <a:cxn ang="0">
                  <a:pos x="2045" y="878"/>
                </a:cxn>
                <a:cxn ang="0">
                  <a:pos x="2246" y="676"/>
                </a:cxn>
                <a:cxn ang="0">
                  <a:pos x="2045" y="475"/>
                </a:cxn>
              </a:cxnLst>
              <a:rect l="0" t="0" r="r" b="b"/>
              <a:pathLst>
                <a:path w="2246" h="1353">
                  <a:moveTo>
                    <a:pt x="2045" y="475"/>
                  </a:moveTo>
                  <a:cubicBezTo>
                    <a:pt x="2006" y="475"/>
                    <a:pt x="1969" y="486"/>
                    <a:pt x="1938" y="505"/>
                  </a:cubicBezTo>
                  <a:cubicBezTo>
                    <a:pt x="1923" y="520"/>
                    <a:pt x="1903" y="530"/>
                    <a:pt x="1880" y="530"/>
                  </a:cubicBezTo>
                  <a:cubicBezTo>
                    <a:pt x="1835" y="530"/>
                    <a:pt x="1798" y="493"/>
                    <a:pt x="1798" y="447"/>
                  </a:cubicBezTo>
                  <a:cubicBezTo>
                    <a:pt x="1798" y="447"/>
                    <a:pt x="1798" y="447"/>
                    <a:pt x="1798" y="446"/>
                  </a:cubicBezTo>
                  <a:cubicBezTo>
                    <a:pt x="1798" y="446"/>
                    <a:pt x="1798" y="446"/>
                    <a:pt x="1798" y="446"/>
                  </a:cubicBezTo>
                  <a:cubicBezTo>
                    <a:pt x="1798" y="0"/>
                    <a:pt x="1798" y="0"/>
                    <a:pt x="1798" y="0"/>
                  </a:cubicBezTo>
                  <a:cubicBezTo>
                    <a:pt x="1354" y="0"/>
                    <a:pt x="1354" y="0"/>
                    <a:pt x="1354" y="0"/>
                  </a:cubicBezTo>
                  <a:cubicBezTo>
                    <a:pt x="1354" y="0"/>
                    <a:pt x="1354" y="0"/>
                    <a:pt x="1354" y="0"/>
                  </a:cubicBezTo>
                  <a:cubicBezTo>
                    <a:pt x="1354" y="0"/>
                    <a:pt x="1353" y="0"/>
                    <a:pt x="1353" y="0"/>
                  </a:cubicBezTo>
                  <a:cubicBezTo>
                    <a:pt x="1308" y="0"/>
                    <a:pt x="1271" y="37"/>
                    <a:pt x="1271" y="82"/>
                  </a:cubicBezTo>
                  <a:cubicBezTo>
                    <a:pt x="1271" y="105"/>
                    <a:pt x="1280" y="125"/>
                    <a:pt x="1295" y="140"/>
                  </a:cubicBezTo>
                  <a:cubicBezTo>
                    <a:pt x="1314" y="171"/>
                    <a:pt x="1325" y="208"/>
                    <a:pt x="1325" y="247"/>
                  </a:cubicBezTo>
                  <a:cubicBezTo>
                    <a:pt x="1325" y="358"/>
                    <a:pt x="1235" y="448"/>
                    <a:pt x="1124" y="448"/>
                  </a:cubicBezTo>
                  <a:cubicBezTo>
                    <a:pt x="1013" y="448"/>
                    <a:pt x="923" y="358"/>
                    <a:pt x="923" y="247"/>
                  </a:cubicBezTo>
                  <a:cubicBezTo>
                    <a:pt x="923" y="206"/>
                    <a:pt x="935" y="168"/>
                    <a:pt x="956" y="136"/>
                  </a:cubicBezTo>
                  <a:cubicBezTo>
                    <a:pt x="968" y="121"/>
                    <a:pt x="976" y="103"/>
                    <a:pt x="976" y="82"/>
                  </a:cubicBezTo>
                  <a:cubicBezTo>
                    <a:pt x="976" y="42"/>
                    <a:pt x="948" y="9"/>
                    <a:pt x="910" y="2"/>
                  </a:cubicBezTo>
                  <a:cubicBezTo>
                    <a:pt x="905" y="1"/>
                    <a:pt x="900" y="0"/>
                    <a:pt x="894" y="0"/>
                  </a:cubicBezTo>
                  <a:cubicBezTo>
                    <a:pt x="448" y="0"/>
                    <a:pt x="448" y="0"/>
                    <a:pt x="448" y="0"/>
                  </a:cubicBezTo>
                  <a:cubicBezTo>
                    <a:pt x="448" y="446"/>
                    <a:pt x="448" y="446"/>
                    <a:pt x="448" y="446"/>
                  </a:cubicBezTo>
                  <a:cubicBezTo>
                    <a:pt x="448" y="451"/>
                    <a:pt x="447" y="455"/>
                    <a:pt x="447" y="459"/>
                  </a:cubicBezTo>
                  <a:cubicBezTo>
                    <a:pt x="446" y="461"/>
                    <a:pt x="446" y="462"/>
                    <a:pt x="446" y="463"/>
                  </a:cubicBezTo>
                  <a:cubicBezTo>
                    <a:pt x="439" y="500"/>
                    <a:pt x="405" y="528"/>
                    <a:pt x="366" y="528"/>
                  </a:cubicBezTo>
                  <a:cubicBezTo>
                    <a:pt x="345" y="528"/>
                    <a:pt x="327" y="521"/>
                    <a:pt x="312" y="508"/>
                  </a:cubicBezTo>
                  <a:cubicBezTo>
                    <a:pt x="280" y="487"/>
                    <a:pt x="242" y="475"/>
                    <a:pt x="201" y="475"/>
                  </a:cubicBezTo>
                  <a:cubicBezTo>
                    <a:pt x="90" y="475"/>
                    <a:pt x="0" y="565"/>
                    <a:pt x="0" y="676"/>
                  </a:cubicBezTo>
                  <a:cubicBezTo>
                    <a:pt x="0" y="788"/>
                    <a:pt x="90" y="878"/>
                    <a:pt x="201" y="878"/>
                  </a:cubicBezTo>
                  <a:cubicBezTo>
                    <a:pt x="240" y="878"/>
                    <a:pt x="277" y="867"/>
                    <a:pt x="308" y="847"/>
                  </a:cubicBezTo>
                  <a:cubicBezTo>
                    <a:pt x="323" y="832"/>
                    <a:pt x="343" y="823"/>
                    <a:pt x="366" y="823"/>
                  </a:cubicBezTo>
                  <a:cubicBezTo>
                    <a:pt x="407" y="823"/>
                    <a:pt x="440" y="853"/>
                    <a:pt x="447" y="892"/>
                  </a:cubicBezTo>
                  <a:cubicBezTo>
                    <a:pt x="447" y="896"/>
                    <a:pt x="448" y="901"/>
                    <a:pt x="448" y="905"/>
                  </a:cubicBezTo>
                  <a:cubicBezTo>
                    <a:pt x="448" y="906"/>
                    <a:pt x="448" y="906"/>
                    <a:pt x="448" y="906"/>
                  </a:cubicBezTo>
                  <a:cubicBezTo>
                    <a:pt x="448" y="906"/>
                    <a:pt x="448" y="906"/>
                    <a:pt x="448" y="906"/>
                  </a:cubicBezTo>
                  <a:cubicBezTo>
                    <a:pt x="448" y="1353"/>
                    <a:pt x="448" y="1353"/>
                    <a:pt x="448" y="1353"/>
                  </a:cubicBezTo>
                  <a:cubicBezTo>
                    <a:pt x="892" y="1353"/>
                    <a:pt x="892" y="1353"/>
                    <a:pt x="892" y="1353"/>
                  </a:cubicBezTo>
                  <a:cubicBezTo>
                    <a:pt x="892" y="1353"/>
                    <a:pt x="892" y="1353"/>
                    <a:pt x="892" y="1353"/>
                  </a:cubicBezTo>
                  <a:cubicBezTo>
                    <a:pt x="892" y="1353"/>
                    <a:pt x="893" y="1353"/>
                    <a:pt x="893" y="1353"/>
                  </a:cubicBezTo>
                  <a:cubicBezTo>
                    <a:pt x="938" y="1353"/>
                    <a:pt x="975" y="1316"/>
                    <a:pt x="975" y="1271"/>
                  </a:cubicBezTo>
                  <a:cubicBezTo>
                    <a:pt x="975" y="1248"/>
                    <a:pt x="966" y="1227"/>
                    <a:pt x="951" y="1213"/>
                  </a:cubicBezTo>
                  <a:cubicBezTo>
                    <a:pt x="932" y="1182"/>
                    <a:pt x="921" y="1145"/>
                    <a:pt x="921" y="1106"/>
                  </a:cubicBezTo>
                  <a:cubicBezTo>
                    <a:pt x="921" y="995"/>
                    <a:pt x="1011" y="905"/>
                    <a:pt x="1122" y="905"/>
                  </a:cubicBezTo>
                  <a:cubicBezTo>
                    <a:pt x="1233" y="905"/>
                    <a:pt x="1323" y="995"/>
                    <a:pt x="1323" y="1106"/>
                  </a:cubicBezTo>
                  <a:cubicBezTo>
                    <a:pt x="1323" y="1147"/>
                    <a:pt x="1311" y="1185"/>
                    <a:pt x="1290" y="1217"/>
                  </a:cubicBezTo>
                  <a:cubicBezTo>
                    <a:pt x="1278" y="1231"/>
                    <a:pt x="1270" y="1250"/>
                    <a:pt x="1270" y="1271"/>
                  </a:cubicBezTo>
                  <a:cubicBezTo>
                    <a:pt x="1270" y="1310"/>
                    <a:pt x="1298" y="1344"/>
                    <a:pt x="1336" y="1351"/>
                  </a:cubicBezTo>
                  <a:cubicBezTo>
                    <a:pt x="1341" y="1352"/>
                    <a:pt x="1347" y="1353"/>
                    <a:pt x="1352" y="1353"/>
                  </a:cubicBezTo>
                  <a:cubicBezTo>
                    <a:pt x="1798" y="1353"/>
                    <a:pt x="1798" y="1353"/>
                    <a:pt x="1798" y="1353"/>
                  </a:cubicBezTo>
                  <a:cubicBezTo>
                    <a:pt x="1798" y="907"/>
                    <a:pt x="1798" y="907"/>
                    <a:pt x="1798" y="907"/>
                  </a:cubicBezTo>
                  <a:cubicBezTo>
                    <a:pt x="1798" y="901"/>
                    <a:pt x="1799" y="896"/>
                    <a:pt x="1800" y="890"/>
                  </a:cubicBezTo>
                  <a:cubicBezTo>
                    <a:pt x="1807" y="853"/>
                    <a:pt x="1841" y="824"/>
                    <a:pt x="1880" y="824"/>
                  </a:cubicBezTo>
                  <a:cubicBezTo>
                    <a:pt x="1901" y="824"/>
                    <a:pt x="1919" y="832"/>
                    <a:pt x="1934" y="844"/>
                  </a:cubicBezTo>
                  <a:cubicBezTo>
                    <a:pt x="1966" y="865"/>
                    <a:pt x="2004" y="878"/>
                    <a:pt x="2045" y="878"/>
                  </a:cubicBezTo>
                  <a:cubicBezTo>
                    <a:pt x="2156" y="878"/>
                    <a:pt x="2246" y="788"/>
                    <a:pt x="2246" y="676"/>
                  </a:cubicBezTo>
                  <a:cubicBezTo>
                    <a:pt x="2246" y="565"/>
                    <a:pt x="2156" y="475"/>
                    <a:pt x="2045" y="475"/>
                  </a:cubicBezTo>
                  <a:close/>
                </a:path>
              </a:pathLst>
            </a:custGeom>
            <a:gradFill flip="none" rotWithShape="1">
              <a:gsLst>
                <a:gs pos="0">
                  <a:srgbClr val="D7D7D7"/>
                </a:gs>
                <a:gs pos="67000">
                  <a:srgbClr val="E4E4E4"/>
                </a:gs>
                <a:gs pos="100000">
                  <a:srgbClr val="FFFFFF"/>
                </a:gs>
              </a:gsLst>
              <a:lin ang="16200000" scaled="1"/>
              <a:tileRect/>
            </a:gradFill>
            <a:ln w="12700">
              <a:noFill/>
              <a:miter lim="800000"/>
              <a:headEnd/>
              <a:tailEnd/>
            </a:ln>
            <a:effectLst>
              <a:outerShdw blurRad="127000" dist="63500" dir="2700000" algn="ctr">
                <a:srgbClr val="000000">
                  <a:alpha val="40000"/>
                </a:srgbClr>
              </a:outerShdw>
            </a:effectLst>
            <a:scene3d>
              <a:camera prst="orthographicFront">
                <a:rot lat="0" lon="0" rev="0"/>
              </a:camera>
              <a:lightRig rig="soft" dir="t">
                <a:rot lat="0" lon="0" rev="0"/>
              </a:lightRig>
            </a:scene3d>
            <a:sp3d contourW="19050" prstMaterial="matte">
              <a:bevelT w="63500" h="25400" prst="riblet"/>
              <a:contourClr>
                <a:srgbClr val="FFFFFF"/>
              </a:contourClr>
            </a:sp3d>
          </p:spPr>
          <p:txBody>
            <a:bodyPr vert="horz" lIns="0" tIns="0" rIns="0" bIns="0" anchor="ctr" anchorCtr="0"/>
            <a:lstStyle/>
            <a:p>
              <a:pPr algn="ctr">
                <a:lnSpc>
                  <a:spcPct val="95000"/>
                </a:lnSpc>
                <a:spcAft>
                  <a:spcPts val="800"/>
                </a:spcAft>
                <a:buClr>
                  <a:srgbClr val="969696"/>
                </a:buClr>
              </a:pPr>
              <a:r>
                <a:rPr lang="de-DE" sz="2000" b="1" dirty="0">
                  <a:solidFill>
                    <a:srgbClr val="595959"/>
                  </a:solidFill>
                  <a:effectLst>
                    <a:innerShdw blurRad="63500" dist="50800" dir="16200000">
                      <a:prstClr val="black">
                        <a:alpha val="50000"/>
                      </a:prstClr>
                    </a:innerShdw>
                  </a:effectLst>
                  <a:cs typeface="Arial" charset="0"/>
                </a:rPr>
                <a:t>Product</a:t>
              </a:r>
            </a:p>
          </p:txBody>
        </p:sp>
        <p:sp>
          <p:nvSpPr>
            <p:cNvPr id="17" name="_color1"/>
            <p:cNvSpPr>
              <a:spLocks/>
            </p:cNvSpPr>
            <p:nvPr/>
          </p:nvSpPr>
          <p:spPr bwMode="gray">
            <a:xfrm rot="18900000">
              <a:off x="5984711" y="3290401"/>
              <a:ext cx="1463312" cy="2425809"/>
            </a:xfrm>
            <a:custGeom>
              <a:avLst/>
              <a:gdLst/>
              <a:ahLst/>
              <a:cxnLst>
                <a:cxn ang="0">
                  <a:pos x="877" y="2045"/>
                </a:cxn>
                <a:cxn ang="0">
                  <a:pos x="847" y="1938"/>
                </a:cxn>
                <a:cxn ang="0">
                  <a:pos x="823" y="1880"/>
                </a:cxn>
                <a:cxn ang="0">
                  <a:pos x="905" y="1798"/>
                </a:cxn>
                <a:cxn ang="0">
                  <a:pos x="906" y="1798"/>
                </a:cxn>
                <a:cxn ang="0">
                  <a:pos x="906" y="1798"/>
                </a:cxn>
                <a:cxn ang="0">
                  <a:pos x="1352" y="1798"/>
                </a:cxn>
                <a:cxn ang="0">
                  <a:pos x="1352" y="1354"/>
                </a:cxn>
                <a:cxn ang="0">
                  <a:pos x="1352" y="1354"/>
                </a:cxn>
                <a:cxn ang="0">
                  <a:pos x="1352" y="1353"/>
                </a:cxn>
                <a:cxn ang="0">
                  <a:pos x="1270" y="1271"/>
                </a:cxn>
                <a:cxn ang="0">
                  <a:pos x="1212" y="1295"/>
                </a:cxn>
                <a:cxn ang="0">
                  <a:pos x="1106" y="1325"/>
                </a:cxn>
                <a:cxn ang="0">
                  <a:pos x="905" y="1124"/>
                </a:cxn>
                <a:cxn ang="0">
                  <a:pos x="1106" y="923"/>
                </a:cxn>
                <a:cxn ang="0">
                  <a:pos x="1217" y="956"/>
                </a:cxn>
                <a:cxn ang="0">
                  <a:pos x="1270" y="976"/>
                </a:cxn>
                <a:cxn ang="0">
                  <a:pos x="1351" y="910"/>
                </a:cxn>
                <a:cxn ang="0">
                  <a:pos x="1352" y="894"/>
                </a:cxn>
                <a:cxn ang="0">
                  <a:pos x="1352" y="448"/>
                </a:cxn>
                <a:cxn ang="0">
                  <a:pos x="906" y="448"/>
                </a:cxn>
                <a:cxn ang="0">
                  <a:pos x="893" y="447"/>
                </a:cxn>
                <a:cxn ang="0">
                  <a:pos x="890" y="446"/>
                </a:cxn>
                <a:cxn ang="0">
                  <a:pos x="824" y="366"/>
                </a:cxn>
                <a:cxn ang="0">
                  <a:pos x="844" y="312"/>
                </a:cxn>
                <a:cxn ang="0">
                  <a:pos x="877" y="201"/>
                </a:cxn>
                <a:cxn ang="0">
                  <a:pos x="676" y="0"/>
                </a:cxn>
                <a:cxn ang="0">
                  <a:pos x="475" y="201"/>
                </a:cxn>
                <a:cxn ang="0">
                  <a:pos x="505" y="308"/>
                </a:cxn>
                <a:cxn ang="0">
                  <a:pos x="529" y="366"/>
                </a:cxn>
                <a:cxn ang="0">
                  <a:pos x="460" y="447"/>
                </a:cxn>
                <a:cxn ang="0">
                  <a:pos x="447" y="448"/>
                </a:cxn>
                <a:cxn ang="0">
                  <a:pos x="446" y="448"/>
                </a:cxn>
                <a:cxn ang="0">
                  <a:pos x="446" y="448"/>
                </a:cxn>
                <a:cxn ang="0">
                  <a:pos x="0" y="448"/>
                </a:cxn>
                <a:cxn ang="0">
                  <a:pos x="0" y="892"/>
                </a:cxn>
                <a:cxn ang="0">
                  <a:pos x="0" y="892"/>
                </a:cxn>
                <a:cxn ang="0">
                  <a:pos x="0" y="893"/>
                </a:cxn>
                <a:cxn ang="0">
                  <a:pos x="82" y="975"/>
                </a:cxn>
                <a:cxn ang="0">
                  <a:pos x="140" y="951"/>
                </a:cxn>
                <a:cxn ang="0">
                  <a:pos x="246" y="921"/>
                </a:cxn>
                <a:cxn ang="0">
                  <a:pos x="447" y="1122"/>
                </a:cxn>
                <a:cxn ang="0">
                  <a:pos x="246" y="1323"/>
                </a:cxn>
                <a:cxn ang="0">
                  <a:pos x="135" y="1290"/>
                </a:cxn>
                <a:cxn ang="0">
                  <a:pos x="82" y="1270"/>
                </a:cxn>
                <a:cxn ang="0">
                  <a:pos x="1" y="1336"/>
                </a:cxn>
                <a:cxn ang="0">
                  <a:pos x="0" y="1352"/>
                </a:cxn>
                <a:cxn ang="0">
                  <a:pos x="0" y="1798"/>
                </a:cxn>
                <a:cxn ang="0">
                  <a:pos x="446" y="1798"/>
                </a:cxn>
                <a:cxn ang="0">
                  <a:pos x="462" y="1800"/>
                </a:cxn>
                <a:cxn ang="0">
                  <a:pos x="528" y="1880"/>
                </a:cxn>
                <a:cxn ang="0">
                  <a:pos x="508" y="1934"/>
                </a:cxn>
                <a:cxn ang="0">
                  <a:pos x="475" y="2045"/>
                </a:cxn>
                <a:cxn ang="0">
                  <a:pos x="676" y="2246"/>
                </a:cxn>
                <a:cxn ang="0">
                  <a:pos x="877" y="2045"/>
                </a:cxn>
              </a:cxnLst>
              <a:rect l="0" t="0" r="r" b="b"/>
              <a:pathLst>
                <a:path w="1352" h="2246">
                  <a:moveTo>
                    <a:pt x="877" y="2045"/>
                  </a:moveTo>
                  <a:cubicBezTo>
                    <a:pt x="877" y="2005"/>
                    <a:pt x="866" y="1969"/>
                    <a:pt x="847" y="1938"/>
                  </a:cubicBezTo>
                  <a:cubicBezTo>
                    <a:pt x="832" y="1923"/>
                    <a:pt x="823" y="1903"/>
                    <a:pt x="823" y="1880"/>
                  </a:cubicBezTo>
                  <a:cubicBezTo>
                    <a:pt x="823" y="1835"/>
                    <a:pt x="860" y="1798"/>
                    <a:pt x="905" y="1798"/>
                  </a:cubicBezTo>
                  <a:cubicBezTo>
                    <a:pt x="905" y="1798"/>
                    <a:pt x="906" y="1798"/>
                    <a:pt x="906" y="1798"/>
                  </a:cubicBezTo>
                  <a:cubicBezTo>
                    <a:pt x="906" y="1798"/>
                    <a:pt x="906" y="1798"/>
                    <a:pt x="906" y="1798"/>
                  </a:cubicBezTo>
                  <a:cubicBezTo>
                    <a:pt x="1352" y="1798"/>
                    <a:pt x="1352" y="1798"/>
                    <a:pt x="1352" y="1798"/>
                  </a:cubicBezTo>
                  <a:cubicBezTo>
                    <a:pt x="1352" y="1354"/>
                    <a:pt x="1352" y="1354"/>
                    <a:pt x="1352" y="1354"/>
                  </a:cubicBezTo>
                  <a:cubicBezTo>
                    <a:pt x="1352" y="1354"/>
                    <a:pt x="1352" y="1354"/>
                    <a:pt x="1352" y="1354"/>
                  </a:cubicBezTo>
                  <a:cubicBezTo>
                    <a:pt x="1352" y="1354"/>
                    <a:pt x="1352" y="1353"/>
                    <a:pt x="1352" y="1353"/>
                  </a:cubicBezTo>
                  <a:cubicBezTo>
                    <a:pt x="1352" y="1308"/>
                    <a:pt x="1316" y="1271"/>
                    <a:pt x="1270" y="1271"/>
                  </a:cubicBezTo>
                  <a:cubicBezTo>
                    <a:pt x="1248" y="1271"/>
                    <a:pt x="1227" y="1280"/>
                    <a:pt x="1212" y="1295"/>
                  </a:cubicBezTo>
                  <a:cubicBezTo>
                    <a:pt x="1181" y="1314"/>
                    <a:pt x="1145" y="1325"/>
                    <a:pt x="1106" y="1325"/>
                  </a:cubicBezTo>
                  <a:cubicBezTo>
                    <a:pt x="995" y="1325"/>
                    <a:pt x="905" y="1235"/>
                    <a:pt x="905" y="1124"/>
                  </a:cubicBezTo>
                  <a:cubicBezTo>
                    <a:pt x="905" y="1013"/>
                    <a:pt x="995" y="923"/>
                    <a:pt x="1106" y="923"/>
                  </a:cubicBezTo>
                  <a:cubicBezTo>
                    <a:pt x="1147" y="923"/>
                    <a:pt x="1185" y="935"/>
                    <a:pt x="1217" y="956"/>
                  </a:cubicBezTo>
                  <a:cubicBezTo>
                    <a:pt x="1231" y="968"/>
                    <a:pt x="1250" y="976"/>
                    <a:pt x="1270" y="976"/>
                  </a:cubicBezTo>
                  <a:cubicBezTo>
                    <a:pt x="1310" y="976"/>
                    <a:pt x="1343" y="948"/>
                    <a:pt x="1351" y="910"/>
                  </a:cubicBezTo>
                  <a:cubicBezTo>
                    <a:pt x="1352" y="905"/>
                    <a:pt x="1352" y="899"/>
                    <a:pt x="1352" y="894"/>
                  </a:cubicBezTo>
                  <a:cubicBezTo>
                    <a:pt x="1352" y="448"/>
                    <a:pt x="1352" y="448"/>
                    <a:pt x="1352" y="448"/>
                  </a:cubicBezTo>
                  <a:cubicBezTo>
                    <a:pt x="906" y="448"/>
                    <a:pt x="906" y="448"/>
                    <a:pt x="906" y="448"/>
                  </a:cubicBezTo>
                  <a:cubicBezTo>
                    <a:pt x="902" y="448"/>
                    <a:pt x="897" y="447"/>
                    <a:pt x="893" y="447"/>
                  </a:cubicBezTo>
                  <a:cubicBezTo>
                    <a:pt x="892" y="446"/>
                    <a:pt x="891" y="446"/>
                    <a:pt x="890" y="446"/>
                  </a:cubicBezTo>
                  <a:cubicBezTo>
                    <a:pt x="852" y="438"/>
                    <a:pt x="824" y="405"/>
                    <a:pt x="824" y="366"/>
                  </a:cubicBezTo>
                  <a:cubicBezTo>
                    <a:pt x="824" y="345"/>
                    <a:pt x="832" y="326"/>
                    <a:pt x="844" y="312"/>
                  </a:cubicBezTo>
                  <a:cubicBezTo>
                    <a:pt x="865" y="280"/>
                    <a:pt x="877" y="242"/>
                    <a:pt x="877" y="201"/>
                  </a:cubicBezTo>
                  <a:cubicBezTo>
                    <a:pt x="877" y="90"/>
                    <a:pt x="787" y="0"/>
                    <a:pt x="676" y="0"/>
                  </a:cubicBezTo>
                  <a:cubicBezTo>
                    <a:pt x="565" y="0"/>
                    <a:pt x="475" y="90"/>
                    <a:pt x="475" y="201"/>
                  </a:cubicBezTo>
                  <a:cubicBezTo>
                    <a:pt x="475" y="240"/>
                    <a:pt x="486" y="277"/>
                    <a:pt x="505" y="308"/>
                  </a:cubicBezTo>
                  <a:cubicBezTo>
                    <a:pt x="520" y="322"/>
                    <a:pt x="529" y="343"/>
                    <a:pt x="529" y="366"/>
                  </a:cubicBezTo>
                  <a:cubicBezTo>
                    <a:pt x="529" y="406"/>
                    <a:pt x="499" y="440"/>
                    <a:pt x="460" y="447"/>
                  </a:cubicBezTo>
                  <a:cubicBezTo>
                    <a:pt x="456" y="447"/>
                    <a:pt x="452" y="448"/>
                    <a:pt x="447" y="448"/>
                  </a:cubicBezTo>
                  <a:cubicBezTo>
                    <a:pt x="447" y="448"/>
                    <a:pt x="446" y="448"/>
                    <a:pt x="446" y="448"/>
                  </a:cubicBezTo>
                  <a:cubicBezTo>
                    <a:pt x="446" y="448"/>
                    <a:pt x="446" y="448"/>
                    <a:pt x="446" y="448"/>
                  </a:cubicBezTo>
                  <a:cubicBezTo>
                    <a:pt x="0" y="448"/>
                    <a:pt x="0" y="448"/>
                    <a:pt x="0" y="448"/>
                  </a:cubicBezTo>
                  <a:cubicBezTo>
                    <a:pt x="0" y="892"/>
                    <a:pt x="0" y="892"/>
                    <a:pt x="0" y="892"/>
                  </a:cubicBezTo>
                  <a:cubicBezTo>
                    <a:pt x="0" y="892"/>
                    <a:pt x="0" y="892"/>
                    <a:pt x="0" y="892"/>
                  </a:cubicBezTo>
                  <a:cubicBezTo>
                    <a:pt x="0" y="892"/>
                    <a:pt x="0" y="893"/>
                    <a:pt x="0" y="893"/>
                  </a:cubicBezTo>
                  <a:cubicBezTo>
                    <a:pt x="0" y="938"/>
                    <a:pt x="36" y="975"/>
                    <a:pt x="82" y="975"/>
                  </a:cubicBezTo>
                  <a:cubicBezTo>
                    <a:pt x="104" y="975"/>
                    <a:pt x="125" y="966"/>
                    <a:pt x="140" y="951"/>
                  </a:cubicBezTo>
                  <a:cubicBezTo>
                    <a:pt x="171" y="932"/>
                    <a:pt x="207" y="921"/>
                    <a:pt x="246" y="921"/>
                  </a:cubicBezTo>
                  <a:cubicBezTo>
                    <a:pt x="357" y="921"/>
                    <a:pt x="447" y="1011"/>
                    <a:pt x="447" y="1122"/>
                  </a:cubicBezTo>
                  <a:cubicBezTo>
                    <a:pt x="447" y="1233"/>
                    <a:pt x="357" y="1323"/>
                    <a:pt x="246" y="1323"/>
                  </a:cubicBezTo>
                  <a:cubicBezTo>
                    <a:pt x="205" y="1323"/>
                    <a:pt x="167" y="1311"/>
                    <a:pt x="135" y="1290"/>
                  </a:cubicBezTo>
                  <a:cubicBezTo>
                    <a:pt x="121" y="1277"/>
                    <a:pt x="102" y="1270"/>
                    <a:pt x="82" y="1270"/>
                  </a:cubicBezTo>
                  <a:cubicBezTo>
                    <a:pt x="42" y="1270"/>
                    <a:pt x="9" y="1298"/>
                    <a:pt x="1" y="1336"/>
                  </a:cubicBezTo>
                  <a:cubicBezTo>
                    <a:pt x="0" y="1341"/>
                    <a:pt x="0" y="1346"/>
                    <a:pt x="0" y="1352"/>
                  </a:cubicBezTo>
                  <a:cubicBezTo>
                    <a:pt x="0" y="1798"/>
                    <a:pt x="0" y="1798"/>
                    <a:pt x="0" y="1798"/>
                  </a:cubicBezTo>
                  <a:cubicBezTo>
                    <a:pt x="446" y="1798"/>
                    <a:pt x="446" y="1798"/>
                    <a:pt x="446" y="1798"/>
                  </a:cubicBezTo>
                  <a:cubicBezTo>
                    <a:pt x="451" y="1798"/>
                    <a:pt x="457" y="1799"/>
                    <a:pt x="462" y="1800"/>
                  </a:cubicBezTo>
                  <a:cubicBezTo>
                    <a:pt x="500" y="1807"/>
                    <a:pt x="528" y="1840"/>
                    <a:pt x="528" y="1880"/>
                  </a:cubicBezTo>
                  <a:cubicBezTo>
                    <a:pt x="528" y="1901"/>
                    <a:pt x="520" y="1919"/>
                    <a:pt x="508" y="1934"/>
                  </a:cubicBezTo>
                  <a:cubicBezTo>
                    <a:pt x="487" y="1965"/>
                    <a:pt x="475" y="2004"/>
                    <a:pt x="475" y="2045"/>
                  </a:cubicBezTo>
                  <a:cubicBezTo>
                    <a:pt x="475" y="2156"/>
                    <a:pt x="565" y="2246"/>
                    <a:pt x="676" y="2246"/>
                  </a:cubicBezTo>
                  <a:cubicBezTo>
                    <a:pt x="787" y="2246"/>
                    <a:pt x="877" y="2156"/>
                    <a:pt x="877" y="2045"/>
                  </a:cubicBezTo>
                  <a:close/>
                </a:path>
              </a:pathLst>
            </a:custGeom>
            <a:gradFill flip="none" rotWithShape="1">
              <a:gsLst>
                <a:gs pos="0">
                  <a:srgbClr val="D7D7D7"/>
                </a:gs>
                <a:gs pos="67000">
                  <a:srgbClr val="E4E4E4"/>
                </a:gs>
                <a:gs pos="100000">
                  <a:srgbClr val="FFFFFF"/>
                </a:gs>
              </a:gsLst>
              <a:lin ang="16200000" scaled="1"/>
              <a:tileRect/>
            </a:gradFill>
            <a:ln w="12700">
              <a:noFill/>
              <a:miter lim="800000"/>
              <a:headEnd/>
              <a:tailEnd/>
            </a:ln>
            <a:effectLst>
              <a:outerShdw blurRad="127000" dist="63500" dir="2700000" algn="ctr">
                <a:srgbClr val="000000">
                  <a:alpha val="40000"/>
                </a:srgbClr>
              </a:outerShdw>
            </a:effectLst>
            <a:scene3d>
              <a:camera prst="orthographicFront">
                <a:rot lat="0" lon="0" rev="0"/>
              </a:camera>
              <a:lightRig rig="soft" dir="t">
                <a:rot lat="0" lon="0" rev="0"/>
              </a:lightRig>
            </a:scene3d>
            <a:sp3d contourW="19050" prstMaterial="matte">
              <a:bevelT w="63500" h="25400" prst="riblet"/>
              <a:contourClr>
                <a:srgbClr val="FFFFFF"/>
              </a:contourClr>
            </a:sp3d>
          </p:spPr>
          <p:txBody>
            <a:bodyPr vert="vert" lIns="0" tIns="0" rIns="0" bIns="0" anchor="ctr" anchorCtr="0"/>
            <a:lstStyle/>
            <a:p>
              <a:pPr algn="ctr">
                <a:lnSpc>
                  <a:spcPct val="95000"/>
                </a:lnSpc>
                <a:spcAft>
                  <a:spcPts val="800"/>
                </a:spcAft>
                <a:buClr>
                  <a:srgbClr val="969696"/>
                </a:buClr>
              </a:pPr>
              <a:r>
                <a:rPr lang="de-DE" sz="2000" b="1" dirty="0">
                  <a:solidFill>
                    <a:srgbClr val="595959"/>
                  </a:solidFill>
                  <a:effectLst>
                    <a:innerShdw blurRad="63500" dist="50800" dir="16200000">
                      <a:prstClr val="black">
                        <a:alpha val="50000"/>
                      </a:prstClr>
                    </a:innerShdw>
                  </a:effectLst>
                  <a:cs typeface="Arial" charset="0"/>
                </a:rPr>
                <a:t>Promotion</a:t>
              </a:r>
              <a:endParaRPr lang="de-DE" sz="2200" b="1" dirty="0">
                <a:solidFill>
                  <a:srgbClr val="595959"/>
                </a:solidFill>
                <a:effectLst>
                  <a:innerShdw blurRad="63500" dist="50800" dir="16200000">
                    <a:prstClr val="black">
                      <a:alpha val="50000"/>
                    </a:prstClr>
                  </a:innerShdw>
                </a:effectLst>
                <a:cs typeface="Arial" charset="0"/>
              </a:endParaRPr>
            </a:p>
          </p:txBody>
        </p:sp>
      </p:grpSp>
    </p:spTree>
    <p:extLst>
      <p:ext uri="{BB962C8B-B14F-4D97-AF65-F5344CB8AC3E}">
        <p14:creationId xmlns:p14="http://schemas.microsoft.com/office/powerpoint/2010/main" val="373654266"/>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_text"/>
          <p:cNvSpPr txBox="1">
            <a:spLocks/>
          </p:cNvSpPr>
          <p:nvPr/>
        </p:nvSpPr>
        <p:spPr bwMode="gray">
          <a:xfrm>
            <a:off x="4525334" y="2042160"/>
            <a:ext cx="4344346" cy="3703479"/>
          </a:xfrm>
          <a:prstGeom prst="rect">
            <a:avLst/>
          </a:prstGeom>
        </p:spPr>
        <p:txBody>
          <a:bodyPr vert="horz" lIns="0" tIns="0" rIns="0" bIns="0" rtlCol="0">
            <a:noAutofit/>
          </a:bodyPr>
          <a:lstStyle/>
          <a:p>
            <a:pPr lvl="0">
              <a:lnSpc>
                <a:spcPct val="95000"/>
              </a:lnSpc>
              <a:spcAft>
                <a:spcPts val="800"/>
              </a:spcAft>
              <a:defRPr/>
            </a:pPr>
            <a:r>
              <a:rPr kumimoji="0" lang="tr-TR" sz="4400" b="1" i="0" u="none" strike="noStrike" kern="1200" cap="none" spc="0" normalizeH="0" baseline="0" noProof="1">
                <a:ln>
                  <a:noFill/>
                </a:ln>
                <a:effectLst>
                  <a:outerShdw blurRad="38100" dist="38100" dir="2700000" algn="tl">
                    <a:srgbClr val="000000">
                      <a:alpha val="43137"/>
                    </a:srgbClr>
                  </a:outerShdw>
                </a:effectLst>
                <a:uLnTx/>
                <a:uFillTx/>
              </a:rPr>
              <a:t>Tek bir </a:t>
            </a:r>
            <a:r>
              <a:rPr kumimoji="0" lang="tr-TR" sz="4400" b="1" i="0" u="none" strike="noStrike" kern="1200" cap="none" spc="0" normalizeH="0" baseline="0" noProof="1">
                <a:ln>
                  <a:noFill/>
                </a:ln>
                <a:solidFill>
                  <a:schemeClr val="accent1">
                    <a:lumMod val="75000"/>
                  </a:schemeClr>
                </a:solidFill>
                <a:effectLst>
                  <a:outerShdw blurRad="38100" dist="38100" dir="2700000" algn="tl">
                    <a:srgbClr val="000000">
                      <a:alpha val="43137"/>
                    </a:srgbClr>
                  </a:outerShdw>
                </a:effectLst>
                <a:uLnTx/>
                <a:uFillTx/>
              </a:rPr>
              <a:t>çalışma alanında</a:t>
            </a:r>
            <a:r>
              <a:rPr kumimoji="0" lang="tr-TR" sz="4400" b="1" i="0" u="none" strike="noStrike" kern="1200" cap="none" spc="0" normalizeH="0" baseline="0" noProof="1">
                <a:ln>
                  <a:noFill/>
                </a:ln>
                <a:effectLst>
                  <a:outerShdw blurRad="38100" dist="38100" dir="2700000" algn="tl">
                    <a:srgbClr val="000000">
                      <a:alpha val="43137"/>
                    </a:srgbClr>
                  </a:outerShdw>
                </a:effectLst>
                <a:uLnTx/>
                <a:uFillTx/>
              </a:rPr>
              <a:t>, tüm departmanlarını işlerini</a:t>
            </a:r>
            <a:r>
              <a:rPr kumimoji="0" lang="tr-TR" sz="4400" b="1" i="0" u="none" strike="noStrike" kern="1200" cap="none" spc="0" normalizeH="0" baseline="0" noProof="1">
                <a:ln>
                  <a:noFill/>
                </a:ln>
                <a:solidFill>
                  <a:schemeClr val="accent1">
                    <a:lumMod val="75000"/>
                  </a:schemeClr>
                </a:solidFill>
                <a:effectLst>
                  <a:outerShdw blurRad="38100" dist="38100" dir="2700000" algn="tl">
                    <a:srgbClr val="000000">
                      <a:alpha val="43137"/>
                    </a:srgbClr>
                  </a:outerShdw>
                </a:effectLst>
                <a:uLnTx/>
                <a:uFillTx/>
              </a:rPr>
              <a:t>, zaman bazlı </a:t>
            </a:r>
            <a:r>
              <a:rPr kumimoji="0" lang="tr-TR" sz="4400" b="1" i="0" u="none" strike="noStrike" kern="1200" cap="none" spc="0" normalizeH="0" baseline="0" noProof="1">
                <a:ln>
                  <a:noFill/>
                </a:ln>
                <a:solidFill>
                  <a:srgbClr val="FF9900"/>
                </a:solidFill>
                <a:effectLst>
                  <a:outerShdw blurRad="38100" dist="38100" dir="2700000" algn="tl">
                    <a:srgbClr val="000000">
                      <a:alpha val="43137"/>
                    </a:srgbClr>
                  </a:outerShdw>
                </a:effectLst>
                <a:uLnTx/>
                <a:uFillTx/>
              </a:rPr>
              <a:t>işbirliği</a:t>
            </a:r>
            <a:r>
              <a:rPr kumimoji="0" lang="tr-TR" sz="4400" b="1" i="0" u="none" strike="noStrike" kern="1200" cap="none" spc="0" normalizeH="0" baseline="0" noProof="1">
                <a:ln>
                  <a:noFill/>
                </a:ln>
                <a:solidFill>
                  <a:schemeClr val="accent1">
                    <a:lumMod val="75000"/>
                  </a:schemeClr>
                </a:solidFill>
                <a:effectLst>
                  <a:outerShdw blurRad="38100" dist="38100" dir="2700000" algn="tl">
                    <a:srgbClr val="000000">
                      <a:alpha val="43137"/>
                    </a:srgbClr>
                  </a:outerShdw>
                </a:effectLst>
                <a:uLnTx/>
                <a:uFillTx/>
              </a:rPr>
              <a:t> ile yönetme</a:t>
            </a:r>
            <a:r>
              <a:rPr kumimoji="0" lang="tr-TR" sz="4400" b="1" i="0" u="none" strike="noStrike" kern="1200" cap="none" spc="0" normalizeH="0" noProof="1">
                <a:ln>
                  <a:noFill/>
                </a:ln>
                <a:solidFill>
                  <a:schemeClr val="accent1">
                    <a:lumMod val="75000"/>
                  </a:schemeClr>
                </a:solidFill>
                <a:effectLst>
                  <a:outerShdw blurRad="38100" dist="38100" dir="2700000" algn="tl">
                    <a:srgbClr val="000000">
                      <a:alpha val="43137"/>
                    </a:srgbClr>
                  </a:outerShdw>
                </a:effectLst>
                <a:uLnTx/>
                <a:uFillTx/>
              </a:rPr>
              <a:t> imkanı.</a:t>
            </a:r>
            <a:endParaRPr kumimoji="0" lang="en-US" sz="4400" b="1" i="0" u="none" strike="noStrike" kern="1200" cap="none" spc="0" normalizeH="0" baseline="0" noProof="1">
              <a:ln>
                <a:noFill/>
              </a:ln>
              <a:solidFill>
                <a:schemeClr val="accent1">
                  <a:lumMod val="75000"/>
                </a:schemeClr>
              </a:solidFill>
              <a:effectLst>
                <a:outerShdw blurRad="38100" dist="38100" dir="2700000" algn="tl">
                  <a:srgbClr val="000000">
                    <a:alpha val="43137"/>
                  </a:srgbClr>
                </a:outerShdw>
              </a:effectLst>
              <a:uLnTx/>
              <a:uFillTx/>
            </a:endParaRPr>
          </a:p>
        </p:txBody>
      </p:sp>
      <p:sp>
        <p:nvSpPr>
          <p:cNvPr id="40963" name="_h1"/>
          <p:cNvSpPr>
            <a:spLocks noGrp="1" noChangeArrowheads="1"/>
          </p:cNvSpPr>
          <p:nvPr>
            <p:ph type="title"/>
          </p:nvPr>
        </p:nvSpPr>
        <p:spPr bwMode="gray">
          <a:xfrm>
            <a:off x="181610" y="238539"/>
            <a:ext cx="8497092" cy="616455"/>
          </a:xfrm>
        </p:spPr>
        <p:txBody>
          <a:bodyPr/>
          <a:lstStyle/>
          <a:p>
            <a:r>
              <a:rPr lang="tr-TR" sz="6000" b="0" noProof="1">
                <a:effectLst>
                  <a:outerShdw blurRad="38100" dist="38100" dir="2700000" algn="tl">
                    <a:srgbClr val="000000">
                      <a:alpha val="43137"/>
                    </a:srgbClr>
                  </a:outerShdw>
                </a:effectLst>
                <a:cs typeface="Arial" charset="0"/>
              </a:rPr>
              <a:t>Kobilerin dijitalleşmesi</a:t>
            </a:r>
            <a:endParaRPr lang="en-US" sz="6000" b="0" noProof="1">
              <a:effectLst>
                <a:outerShdw blurRad="38100" dist="38100" dir="2700000" algn="tl">
                  <a:srgbClr val="000000">
                    <a:alpha val="43137"/>
                  </a:srgbClr>
                </a:outerShdw>
              </a:effectLst>
              <a:cs typeface="Arial" charset="0"/>
            </a:endParaRPr>
          </a:p>
        </p:txBody>
      </p:sp>
      <p:sp>
        <p:nvSpPr>
          <p:cNvPr id="29" name="_h2"/>
          <p:cNvSpPr>
            <a:spLocks noGrp="1"/>
          </p:cNvSpPr>
          <p:nvPr>
            <p:ph type="body" sz="quarter" idx="13"/>
          </p:nvPr>
        </p:nvSpPr>
        <p:spPr bwMode="gray">
          <a:xfrm rot="20798517">
            <a:off x="821692" y="1012438"/>
            <a:ext cx="7604797" cy="699169"/>
          </a:xfrm>
        </p:spPr>
        <p:txBody>
          <a:bodyPr/>
          <a:lstStyle/>
          <a:p>
            <a:r>
              <a:rPr lang="tr-TR" sz="8800" b="1" noProof="1">
                <a:solidFill>
                  <a:srgbClr val="FF0000"/>
                </a:solidFill>
                <a:latin typeface="Freestyle Script" panose="030804020302050B0404" pitchFamily="66" charset="0"/>
              </a:rPr>
              <a:t>Yeni Trend: collaboration</a:t>
            </a:r>
            <a:endParaRPr lang="en-US" sz="8800" b="1" noProof="1">
              <a:solidFill>
                <a:srgbClr val="FF0000"/>
              </a:solidFill>
              <a:latin typeface="Freestyle Script" panose="030804020302050B0404" pitchFamily="66" charset="0"/>
            </a:endParaRPr>
          </a:p>
        </p:txBody>
      </p:sp>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4870" y="2580640"/>
            <a:ext cx="7930204" cy="4051300"/>
          </a:xfrm>
          <a:prstGeom prst="rect">
            <a:avLst/>
          </a:prstGeom>
        </p:spPr>
      </p:pic>
    </p:spTree>
    <p:extLst>
      <p:ext uri="{BB962C8B-B14F-4D97-AF65-F5344CB8AC3E}">
        <p14:creationId xmlns:p14="http://schemas.microsoft.com/office/powerpoint/2010/main" val="243315313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_text"/>
          <p:cNvSpPr txBox="1">
            <a:spLocks/>
          </p:cNvSpPr>
          <p:nvPr/>
        </p:nvSpPr>
        <p:spPr bwMode="gray">
          <a:xfrm>
            <a:off x="4525334" y="2042160"/>
            <a:ext cx="4344346" cy="3703479"/>
          </a:xfrm>
          <a:prstGeom prst="rect">
            <a:avLst/>
          </a:prstGeom>
        </p:spPr>
        <p:txBody>
          <a:bodyPr vert="horz" lIns="0" tIns="0" rIns="0" bIns="0" rtlCol="0">
            <a:noAutofit/>
          </a:bodyPr>
          <a:lstStyle/>
          <a:p>
            <a:pPr lvl="0">
              <a:lnSpc>
                <a:spcPct val="95000"/>
              </a:lnSpc>
              <a:spcAft>
                <a:spcPts val="800"/>
              </a:spcAft>
              <a:defRPr/>
            </a:pPr>
            <a:r>
              <a:rPr kumimoji="0" lang="tr-TR" sz="4400" b="1" i="0" u="none" strike="noStrike" kern="1200" cap="none" spc="0" normalizeH="0" baseline="0" noProof="1">
                <a:ln>
                  <a:noFill/>
                </a:ln>
                <a:effectLst>
                  <a:outerShdw blurRad="38100" dist="38100" dir="2700000" algn="tl">
                    <a:srgbClr val="000000">
                      <a:alpha val="43137"/>
                    </a:srgbClr>
                  </a:outerShdw>
                </a:effectLst>
                <a:uLnTx/>
                <a:uFillTx/>
              </a:rPr>
              <a:t>Örnek çalışma</a:t>
            </a:r>
            <a:endParaRPr kumimoji="0" lang="en-US" sz="4400" b="1" i="0" u="none" strike="noStrike" kern="1200" cap="none" spc="0" normalizeH="0" baseline="0" noProof="1">
              <a:ln>
                <a:noFill/>
              </a:ln>
              <a:solidFill>
                <a:schemeClr val="accent1">
                  <a:lumMod val="75000"/>
                </a:schemeClr>
              </a:solidFill>
              <a:effectLst>
                <a:outerShdw blurRad="38100" dist="38100" dir="2700000" algn="tl">
                  <a:srgbClr val="000000">
                    <a:alpha val="43137"/>
                  </a:srgbClr>
                </a:outerShdw>
              </a:effectLst>
              <a:uLnTx/>
              <a:uFillTx/>
            </a:endParaRPr>
          </a:p>
        </p:txBody>
      </p:sp>
      <p:sp>
        <p:nvSpPr>
          <p:cNvPr id="40963" name="_h1"/>
          <p:cNvSpPr>
            <a:spLocks noGrp="1" noChangeArrowheads="1"/>
          </p:cNvSpPr>
          <p:nvPr>
            <p:ph type="title"/>
          </p:nvPr>
        </p:nvSpPr>
        <p:spPr bwMode="gray">
          <a:xfrm>
            <a:off x="181610" y="238539"/>
            <a:ext cx="8497092" cy="616455"/>
          </a:xfrm>
        </p:spPr>
        <p:txBody>
          <a:bodyPr/>
          <a:lstStyle/>
          <a:p>
            <a:r>
              <a:rPr lang="tr-TR" sz="6000" b="0" noProof="1">
                <a:effectLst>
                  <a:outerShdw blurRad="38100" dist="38100" dir="2700000" algn="tl">
                    <a:srgbClr val="000000">
                      <a:alpha val="43137"/>
                    </a:srgbClr>
                  </a:outerShdw>
                </a:effectLst>
                <a:cs typeface="Arial" charset="0"/>
              </a:rPr>
              <a:t>Kobilerin dijitalleşmesi</a:t>
            </a:r>
            <a:endParaRPr lang="en-US" sz="6000" b="0" noProof="1">
              <a:effectLst>
                <a:outerShdw blurRad="38100" dist="38100" dir="2700000" algn="tl">
                  <a:srgbClr val="000000">
                    <a:alpha val="43137"/>
                  </a:srgbClr>
                </a:outerShdw>
              </a:effectLst>
              <a:cs typeface="Arial" charset="0"/>
            </a:endParaRPr>
          </a:p>
        </p:txBody>
      </p:sp>
      <p:sp>
        <p:nvSpPr>
          <p:cNvPr id="29" name="_h2"/>
          <p:cNvSpPr>
            <a:spLocks noGrp="1"/>
          </p:cNvSpPr>
          <p:nvPr>
            <p:ph type="body" sz="quarter" idx="13"/>
          </p:nvPr>
        </p:nvSpPr>
        <p:spPr bwMode="gray">
          <a:xfrm rot="20798517">
            <a:off x="821692" y="1012438"/>
            <a:ext cx="7604797" cy="699169"/>
          </a:xfrm>
        </p:spPr>
        <p:txBody>
          <a:bodyPr/>
          <a:lstStyle/>
          <a:p>
            <a:r>
              <a:rPr lang="tr-TR" sz="8800" b="1" noProof="1">
                <a:solidFill>
                  <a:srgbClr val="FF0000"/>
                </a:solidFill>
                <a:latin typeface="Freestyle Script" panose="030804020302050B0404" pitchFamily="66" charset="0"/>
              </a:rPr>
              <a:t>Yeni Trend: collaboration</a:t>
            </a:r>
            <a:endParaRPr lang="en-US" sz="8800" b="1" noProof="1">
              <a:solidFill>
                <a:srgbClr val="FF0000"/>
              </a:solidFill>
              <a:latin typeface="Freestyle Script" panose="030804020302050B0404" pitchFamily="66" charset="0"/>
            </a:endParaRPr>
          </a:p>
        </p:txBody>
      </p:sp>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4870" y="2580640"/>
            <a:ext cx="7930204" cy="4051300"/>
          </a:xfrm>
          <a:prstGeom prst="rect">
            <a:avLst/>
          </a:prstGeom>
        </p:spPr>
      </p:pic>
    </p:spTree>
    <p:extLst>
      <p:ext uri="{BB962C8B-B14F-4D97-AF65-F5344CB8AC3E}">
        <p14:creationId xmlns:p14="http://schemas.microsoft.com/office/powerpoint/2010/main" val="14406119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5"/>
          <p:cNvSpPr>
            <a:spLocks noChangeArrowheads="1"/>
          </p:cNvSpPr>
          <p:nvPr/>
        </p:nvSpPr>
        <p:spPr bwMode="gray">
          <a:xfrm>
            <a:off x="1" y="2017714"/>
            <a:ext cx="9143999" cy="4840286"/>
          </a:xfrm>
          <a:prstGeom prst="rect">
            <a:avLst/>
          </a:prstGeom>
          <a:gradFill flip="none" rotWithShape="1">
            <a:gsLst>
              <a:gs pos="0">
                <a:srgbClr val="000000">
                  <a:alpha val="10000"/>
                </a:srgbClr>
              </a:gs>
              <a:gs pos="100000">
                <a:srgbClr val="FFFFFF">
                  <a:alpha val="0"/>
                </a:srgbClr>
              </a:gs>
            </a:gsLst>
            <a:lin ang="16200000" scaled="1"/>
            <a:tileRect/>
          </a:gradFill>
          <a:ln w="12700">
            <a:noFill/>
            <a:miter lim="800000"/>
            <a:headEnd/>
            <a:tailEnd/>
          </a:ln>
          <a:effectLst/>
        </p:spPr>
        <p:txBody>
          <a:bodyPr lIns="108000" tIns="108000" rIns="144000" bIns="72000"/>
          <a:lstStyle/>
          <a:p>
            <a:pPr marL="190500" indent="-190500">
              <a:lnSpc>
                <a:spcPct val="95000"/>
              </a:lnSpc>
              <a:spcAft>
                <a:spcPts val="800"/>
              </a:spcAft>
              <a:buClr>
                <a:srgbClr val="969696"/>
              </a:buClr>
              <a:buFont typeface="Wingdings" pitchFamily="2" charset="2"/>
              <a:buChar char="§"/>
              <a:defRPr/>
            </a:pPr>
            <a:endParaRPr lang="de-DE" noProof="1">
              <a:solidFill>
                <a:srgbClr val="000000"/>
              </a:solidFill>
              <a:cs typeface="Arial" charset="0"/>
            </a:endParaRPr>
          </a:p>
        </p:txBody>
      </p:sp>
      <p:sp>
        <p:nvSpPr>
          <p:cNvPr id="23" name="_text"/>
          <p:cNvSpPr txBox="1">
            <a:spLocks/>
          </p:cNvSpPr>
          <p:nvPr/>
        </p:nvSpPr>
        <p:spPr bwMode="gray">
          <a:xfrm>
            <a:off x="323851" y="1554163"/>
            <a:ext cx="4400550" cy="4248150"/>
          </a:xfrm>
          <a:prstGeom prst="rect">
            <a:avLst/>
          </a:prstGeom>
        </p:spPr>
        <p:txBody>
          <a:bodyPr vert="horz" lIns="0" tIns="0" rIns="0" bIns="0" rtlCol="0">
            <a:noAutofit/>
          </a:bodyPr>
          <a:lstStyle/>
          <a:p>
            <a:pPr marL="180000" lvl="0" indent="-180000">
              <a:lnSpc>
                <a:spcPct val="95000"/>
              </a:lnSpc>
              <a:spcAft>
                <a:spcPts val="800"/>
              </a:spcAft>
              <a:buFont typeface="Wingdings" pitchFamily="2" charset="2"/>
              <a:buChar char="§"/>
              <a:defRPr/>
            </a:pPr>
            <a:r>
              <a:rPr lang="tr-TR" sz="2000" b="1" noProof="1">
                <a:solidFill>
                  <a:srgbClr val="FF0000"/>
                </a:solidFill>
              </a:rPr>
              <a:t>Kazan (</a:t>
            </a:r>
            <a:r>
              <a:rPr lang="de-DE" sz="2000" noProof="1"/>
              <a:t>Convert</a:t>
            </a:r>
            <a:r>
              <a:rPr lang="tr-TR" sz="2000" noProof="1"/>
              <a:t>)</a:t>
            </a:r>
            <a:r>
              <a:rPr lang="de-DE" sz="2000" noProof="1"/>
              <a:t>: Müşteri web sitenize geldikten sonra, hedeflerinize ulaşmanıza yardımcı olacak aktiviteler. Hedef her zaman satış degildir, bir blog için okunan yazıların sayısı, yazıyı beğenenlerin sayısı, kaç kişinin o yazıyı paylaştığı, kaç kişinin blogu takip etmeye başladığı gibi şeyler de olabilir. Bir gazetenin web sitesi için, kaç tane haberin okunduğu, web sitesinde geçirilen toplam süre, kişisel bir site için ise, sizinle iletişime geçmek isteyen kişi sayısı olabilir.</a:t>
            </a:r>
            <a:endParaRPr kumimoji="0" lang="de-DE" sz="2000" b="0" i="0" u="none" strike="noStrike" kern="1200" cap="none" spc="0" normalizeH="0" baseline="0" noProof="1">
              <a:ln>
                <a:noFill/>
              </a:ln>
              <a:effectLst/>
              <a:uLnTx/>
              <a:uFillTx/>
              <a:latin typeface="+mn-lt"/>
              <a:ea typeface="+mn-ea"/>
              <a:cs typeface="+mn-cs"/>
            </a:endParaRPr>
          </a:p>
        </p:txBody>
      </p:sp>
      <p:sp>
        <p:nvSpPr>
          <p:cNvPr id="40963" name="_h1"/>
          <p:cNvSpPr>
            <a:spLocks noGrp="1" noChangeArrowheads="1"/>
          </p:cNvSpPr>
          <p:nvPr>
            <p:ph type="title"/>
          </p:nvPr>
        </p:nvSpPr>
        <p:spPr bwMode="gray"/>
        <p:txBody>
          <a:bodyPr/>
          <a:lstStyle/>
          <a:p>
            <a:r>
              <a:rPr lang="tr-TR" noProof="1"/>
              <a:t>E-Ticaret siteleri </a:t>
            </a:r>
            <a:r>
              <a:rPr lang="en-US" b="0" noProof="1"/>
              <a:t>–</a:t>
            </a:r>
            <a:r>
              <a:rPr lang="de-DE" b="0" noProof="1"/>
              <a:t> Dijital Pazarlama</a:t>
            </a:r>
            <a:endParaRPr lang="de-DE" noProof="1"/>
          </a:p>
        </p:txBody>
      </p:sp>
      <p:sp>
        <p:nvSpPr>
          <p:cNvPr id="29" name="_h2"/>
          <p:cNvSpPr>
            <a:spLocks noGrp="1"/>
          </p:cNvSpPr>
          <p:nvPr>
            <p:ph type="body" sz="quarter" idx="13"/>
          </p:nvPr>
        </p:nvSpPr>
        <p:spPr bwMode="gray"/>
        <p:txBody>
          <a:bodyPr/>
          <a:lstStyle/>
          <a:p>
            <a:r>
              <a:rPr lang="tr-TR" noProof="1"/>
              <a:t>E-Ticaret sitelerinde Dijital Pazarlama, temelde 4 adımdan oluşuyor;.</a:t>
            </a:r>
            <a:endParaRPr lang="en-US" noProof="1"/>
          </a:p>
        </p:txBody>
      </p:sp>
      <p:grpSp>
        <p:nvGrpSpPr>
          <p:cNvPr id="2" name="Gruppieren 1"/>
          <p:cNvGrpSpPr/>
          <p:nvPr/>
        </p:nvGrpSpPr>
        <p:grpSpPr>
          <a:xfrm>
            <a:off x="4471511" y="1296628"/>
            <a:ext cx="4321869" cy="4419582"/>
            <a:chOff x="4471511" y="1296628"/>
            <a:chExt cx="4321869" cy="4419582"/>
          </a:xfrm>
          <a:effectLst>
            <a:outerShdw blurRad="215900" dir="18900000" sy="23000" kx="-1200000" algn="bl" rotWithShape="0">
              <a:prstClr val="black">
                <a:alpha val="19000"/>
              </a:prstClr>
            </a:outerShdw>
          </a:effectLst>
        </p:grpSpPr>
        <p:sp>
          <p:nvSpPr>
            <p:cNvPr id="20" name="_color1"/>
            <p:cNvSpPr>
              <a:spLocks/>
            </p:cNvSpPr>
            <p:nvPr/>
          </p:nvSpPr>
          <p:spPr bwMode="gray">
            <a:xfrm rot="18900000">
              <a:off x="6367570" y="2326893"/>
              <a:ext cx="2425810" cy="1945863"/>
            </a:xfrm>
            <a:custGeom>
              <a:avLst/>
              <a:gdLst/>
              <a:ahLst/>
              <a:cxnLst>
                <a:cxn ang="0">
                  <a:pos x="447" y="448"/>
                </a:cxn>
                <a:cxn ang="0">
                  <a:pos x="891" y="448"/>
                </a:cxn>
                <a:cxn ang="0">
                  <a:pos x="891" y="448"/>
                </a:cxn>
                <a:cxn ang="0">
                  <a:pos x="893" y="448"/>
                </a:cxn>
                <a:cxn ang="0">
                  <a:pos x="975" y="366"/>
                </a:cxn>
                <a:cxn ang="0">
                  <a:pos x="951" y="308"/>
                </a:cxn>
                <a:cxn ang="0">
                  <a:pos x="920" y="201"/>
                </a:cxn>
                <a:cxn ang="0">
                  <a:pos x="1121" y="0"/>
                </a:cxn>
                <a:cxn ang="0">
                  <a:pos x="1323" y="201"/>
                </a:cxn>
                <a:cxn ang="0">
                  <a:pos x="1289" y="312"/>
                </a:cxn>
                <a:cxn ang="0">
                  <a:pos x="1270" y="366"/>
                </a:cxn>
                <a:cxn ang="0">
                  <a:pos x="1335" y="446"/>
                </a:cxn>
                <a:cxn ang="0">
                  <a:pos x="1352" y="448"/>
                </a:cxn>
                <a:cxn ang="0">
                  <a:pos x="1798" y="448"/>
                </a:cxn>
                <a:cxn ang="0">
                  <a:pos x="1798" y="894"/>
                </a:cxn>
                <a:cxn ang="0">
                  <a:pos x="1798" y="894"/>
                </a:cxn>
                <a:cxn ang="0">
                  <a:pos x="1798" y="895"/>
                </a:cxn>
                <a:cxn ang="0">
                  <a:pos x="1799" y="908"/>
                </a:cxn>
                <a:cxn ang="0">
                  <a:pos x="1880" y="977"/>
                </a:cxn>
                <a:cxn ang="0">
                  <a:pos x="1938" y="953"/>
                </a:cxn>
                <a:cxn ang="0">
                  <a:pos x="2044" y="923"/>
                </a:cxn>
                <a:cxn ang="0">
                  <a:pos x="2245" y="1124"/>
                </a:cxn>
                <a:cxn ang="0">
                  <a:pos x="2044" y="1325"/>
                </a:cxn>
                <a:cxn ang="0">
                  <a:pos x="1933" y="1292"/>
                </a:cxn>
                <a:cxn ang="0">
                  <a:pos x="1880" y="1272"/>
                </a:cxn>
                <a:cxn ang="0">
                  <a:pos x="1799" y="1338"/>
                </a:cxn>
                <a:cxn ang="0">
                  <a:pos x="1799" y="1341"/>
                </a:cxn>
                <a:cxn ang="0">
                  <a:pos x="1798" y="1354"/>
                </a:cxn>
                <a:cxn ang="0">
                  <a:pos x="1798" y="1800"/>
                </a:cxn>
                <a:cxn ang="0">
                  <a:pos x="1352" y="1800"/>
                </a:cxn>
                <a:cxn ang="0">
                  <a:pos x="1335" y="1799"/>
                </a:cxn>
                <a:cxn ang="0">
                  <a:pos x="1270" y="1718"/>
                </a:cxn>
                <a:cxn ang="0">
                  <a:pos x="1290" y="1665"/>
                </a:cxn>
                <a:cxn ang="0">
                  <a:pos x="1323" y="1554"/>
                </a:cxn>
                <a:cxn ang="0">
                  <a:pos x="1122" y="1352"/>
                </a:cxn>
                <a:cxn ang="0">
                  <a:pos x="920" y="1554"/>
                </a:cxn>
                <a:cxn ang="0">
                  <a:pos x="951" y="1660"/>
                </a:cxn>
                <a:cxn ang="0">
                  <a:pos x="975" y="1718"/>
                </a:cxn>
                <a:cxn ang="0">
                  <a:pos x="893" y="1800"/>
                </a:cxn>
                <a:cxn ang="0">
                  <a:pos x="891" y="1800"/>
                </a:cxn>
                <a:cxn ang="0">
                  <a:pos x="891" y="1800"/>
                </a:cxn>
                <a:cxn ang="0">
                  <a:pos x="447" y="1800"/>
                </a:cxn>
                <a:cxn ang="0">
                  <a:pos x="447" y="1354"/>
                </a:cxn>
                <a:cxn ang="0">
                  <a:pos x="447" y="1354"/>
                </a:cxn>
                <a:cxn ang="0">
                  <a:pos x="447" y="1353"/>
                </a:cxn>
                <a:cxn ang="0">
                  <a:pos x="365" y="1271"/>
                </a:cxn>
                <a:cxn ang="0">
                  <a:pos x="307" y="1295"/>
                </a:cxn>
                <a:cxn ang="0">
                  <a:pos x="201" y="1325"/>
                </a:cxn>
                <a:cxn ang="0">
                  <a:pos x="0" y="1124"/>
                </a:cxn>
                <a:cxn ang="0">
                  <a:pos x="201" y="923"/>
                </a:cxn>
                <a:cxn ang="0">
                  <a:pos x="312" y="956"/>
                </a:cxn>
                <a:cxn ang="0">
                  <a:pos x="365" y="976"/>
                </a:cxn>
                <a:cxn ang="0">
                  <a:pos x="446" y="910"/>
                </a:cxn>
                <a:cxn ang="0">
                  <a:pos x="447" y="894"/>
                </a:cxn>
                <a:cxn ang="0">
                  <a:pos x="447" y="448"/>
                </a:cxn>
              </a:cxnLst>
              <a:rect l="0" t="0" r="r" b="b"/>
              <a:pathLst>
                <a:path w="2245" h="1800">
                  <a:moveTo>
                    <a:pt x="447" y="448"/>
                  </a:moveTo>
                  <a:cubicBezTo>
                    <a:pt x="891" y="448"/>
                    <a:pt x="891" y="448"/>
                    <a:pt x="891" y="448"/>
                  </a:cubicBezTo>
                  <a:cubicBezTo>
                    <a:pt x="891" y="448"/>
                    <a:pt x="891" y="448"/>
                    <a:pt x="891" y="448"/>
                  </a:cubicBezTo>
                  <a:cubicBezTo>
                    <a:pt x="892" y="448"/>
                    <a:pt x="892" y="448"/>
                    <a:pt x="893" y="448"/>
                  </a:cubicBezTo>
                  <a:cubicBezTo>
                    <a:pt x="938" y="448"/>
                    <a:pt x="975" y="411"/>
                    <a:pt x="975" y="366"/>
                  </a:cubicBezTo>
                  <a:cubicBezTo>
                    <a:pt x="975" y="343"/>
                    <a:pt x="965" y="322"/>
                    <a:pt x="951" y="308"/>
                  </a:cubicBezTo>
                  <a:cubicBezTo>
                    <a:pt x="931" y="277"/>
                    <a:pt x="920" y="240"/>
                    <a:pt x="920" y="201"/>
                  </a:cubicBezTo>
                  <a:cubicBezTo>
                    <a:pt x="920" y="90"/>
                    <a:pt x="1010" y="0"/>
                    <a:pt x="1121" y="0"/>
                  </a:cubicBezTo>
                  <a:cubicBezTo>
                    <a:pt x="1233" y="0"/>
                    <a:pt x="1323" y="90"/>
                    <a:pt x="1323" y="201"/>
                  </a:cubicBezTo>
                  <a:cubicBezTo>
                    <a:pt x="1323" y="242"/>
                    <a:pt x="1311" y="280"/>
                    <a:pt x="1289" y="312"/>
                  </a:cubicBezTo>
                  <a:cubicBezTo>
                    <a:pt x="1277" y="326"/>
                    <a:pt x="1270" y="345"/>
                    <a:pt x="1270" y="366"/>
                  </a:cubicBezTo>
                  <a:cubicBezTo>
                    <a:pt x="1270" y="405"/>
                    <a:pt x="1298" y="439"/>
                    <a:pt x="1335" y="446"/>
                  </a:cubicBezTo>
                  <a:cubicBezTo>
                    <a:pt x="1341" y="447"/>
                    <a:pt x="1346" y="448"/>
                    <a:pt x="1352" y="448"/>
                  </a:cubicBezTo>
                  <a:cubicBezTo>
                    <a:pt x="1798" y="448"/>
                    <a:pt x="1798" y="448"/>
                    <a:pt x="1798" y="448"/>
                  </a:cubicBezTo>
                  <a:cubicBezTo>
                    <a:pt x="1798" y="894"/>
                    <a:pt x="1798" y="894"/>
                    <a:pt x="1798" y="894"/>
                  </a:cubicBezTo>
                  <a:cubicBezTo>
                    <a:pt x="1798" y="894"/>
                    <a:pt x="1798" y="894"/>
                    <a:pt x="1798" y="894"/>
                  </a:cubicBezTo>
                  <a:cubicBezTo>
                    <a:pt x="1798" y="894"/>
                    <a:pt x="1798" y="895"/>
                    <a:pt x="1798" y="895"/>
                  </a:cubicBezTo>
                  <a:cubicBezTo>
                    <a:pt x="1798" y="900"/>
                    <a:pt x="1798" y="904"/>
                    <a:pt x="1799" y="908"/>
                  </a:cubicBezTo>
                  <a:cubicBezTo>
                    <a:pt x="1805" y="947"/>
                    <a:pt x="1839" y="977"/>
                    <a:pt x="1880" y="977"/>
                  </a:cubicBezTo>
                  <a:cubicBezTo>
                    <a:pt x="1902" y="977"/>
                    <a:pt x="1923" y="968"/>
                    <a:pt x="1938" y="953"/>
                  </a:cubicBezTo>
                  <a:cubicBezTo>
                    <a:pt x="1969" y="934"/>
                    <a:pt x="2005" y="923"/>
                    <a:pt x="2044" y="923"/>
                  </a:cubicBezTo>
                  <a:cubicBezTo>
                    <a:pt x="2155" y="923"/>
                    <a:pt x="2245" y="1013"/>
                    <a:pt x="2245" y="1124"/>
                  </a:cubicBezTo>
                  <a:cubicBezTo>
                    <a:pt x="2245" y="1235"/>
                    <a:pt x="2155" y="1325"/>
                    <a:pt x="2044" y="1325"/>
                  </a:cubicBezTo>
                  <a:cubicBezTo>
                    <a:pt x="2003" y="1325"/>
                    <a:pt x="1965" y="1313"/>
                    <a:pt x="1933" y="1292"/>
                  </a:cubicBezTo>
                  <a:cubicBezTo>
                    <a:pt x="1919" y="1280"/>
                    <a:pt x="1900" y="1272"/>
                    <a:pt x="1880" y="1272"/>
                  </a:cubicBezTo>
                  <a:cubicBezTo>
                    <a:pt x="1840" y="1272"/>
                    <a:pt x="1807" y="1300"/>
                    <a:pt x="1799" y="1338"/>
                  </a:cubicBezTo>
                  <a:cubicBezTo>
                    <a:pt x="1799" y="1339"/>
                    <a:pt x="1799" y="1340"/>
                    <a:pt x="1799" y="1341"/>
                  </a:cubicBezTo>
                  <a:cubicBezTo>
                    <a:pt x="1798" y="1345"/>
                    <a:pt x="1798" y="1350"/>
                    <a:pt x="1798" y="1354"/>
                  </a:cubicBezTo>
                  <a:cubicBezTo>
                    <a:pt x="1798" y="1800"/>
                    <a:pt x="1798" y="1800"/>
                    <a:pt x="1798" y="1800"/>
                  </a:cubicBezTo>
                  <a:cubicBezTo>
                    <a:pt x="1352" y="1800"/>
                    <a:pt x="1352" y="1800"/>
                    <a:pt x="1352" y="1800"/>
                  </a:cubicBezTo>
                  <a:cubicBezTo>
                    <a:pt x="1346" y="1800"/>
                    <a:pt x="1341" y="1800"/>
                    <a:pt x="1335" y="1799"/>
                  </a:cubicBezTo>
                  <a:cubicBezTo>
                    <a:pt x="1298" y="1791"/>
                    <a:pt x="1270" y="1758"/>
                    <a:pt x="1270" y="1718"/>
                  </a:cubicBezTo>
                  <a:cubicBezTo>
                    <a:pt x="1270" y="1698"/>
                    <a:pt x="1277" y="1679"/>
                    <a:pt x="1290" y="1665"/>
                  </a:cubicBezTo>
                  <a:cubicBezTo>
                    <a:pt x="1311" y="1633"/>
                    <a:pt x="1323" y="1595"/>
                    <a:pt x="1323" y="1554"/>
                  </a:cubicBezTo>
                  <a:cubicBezTo>
                    <a:pt x="1323" y="1443"/>
                    <a:pt x="1233" y="1352"/>
                    <a:pt x="1122" y="1352"/>
                  </a:cubicBezTo>
                  <a:cubicBezTo>
                    <a:pt x="1010" y="1352"/>
                    <a:pt x="920" y="1443"/>
                    <a:pt x="920" y="1554"/>
                  </a:cubicBezTo>
                  <a:cubicBezTo>
                    <a:pt x="920" y="1593"/>
                    <a:pt x="931" y="1629"/>
                    <a:pt x="951" y="1660"/>
                  </a:cubicBezTo>
                  <a:cubicBezTo>
                    <a:pt x="965" y="1675"/>
                    <a:pt x="975" y="1695"/>
                    <a:pt x="975" y="1718"/>
                  </a:cubicBezTo>
                  <a:cubicBezTo>
                    <a:pt x="975" y="1763"/>
                    <a:pt x="938" y="1800"/>
                    <a:pt x="893" y="1800"/>
                  </a:cubicBezTo>
                  <a:cubicBezTo>
                    <a:pt x="892" y="1800"/>
                    <a:pt x="892" y="1800"/>
                    <a:pt x="891" y="1800"/>
                  </a:cubicBezTo>
                  <a:cubicBezTo>
                    <a:pt x="891" y="1800"/>
                    <a:pt x="891" y="1800"/>
                    <a:pt x="891" y="1800"/>
                  </a:cubicBezTo>
                  <a:cubicBezTo>
                    <a:pt x="447" y="1800"/>
                    <a:pt x="447" y="1800"/>
                    <a:pt x="447" y="1800"/>
                  </a:cubicBezTo>
                  <a:cubicBezTo>
                    <a:pt x="447" y="1354"/>
                    <a:pt x="447" y="1354"/>
                    <a:pt x="447" y="1354"/>
                  </a:cubicBezTo>
                  <a:cubicBezTo>
                    <a:pt x="447" y="1354"/>
                    <a:pt x="447" y="1354"/>
                    <a:pt x="447" y="1354"/>
                  </a:cubicBezTo>
                  <a:cubicBezTo>
                    <a:pt x="447" y="1354"/>
                    <a:pt x="447" y="1353"/>
                    <a:pt x="447" y="1353"/>
                  </a:cubicBezTo>
                  <a:cubicBezTo>
                    <a:pt x="447" y="1308"/>
                    <a:pt x="411" y="1271"/>
                    <a:pt x="365" y="1271"/>
                  </a:cubicBezTo>
                  <a:cubicBezTo>
                    <a:pt x="343" y="1271"/>
                    <a:pt x="322" y="1280"/>
                    <a:pt x="307" y="1295"/>
                  </a:cubicBezTo>
                  <a:cubicBezTo>
                    <a:pt x="276" y="1314"/>
                    <a:pt x="240" y="1325"/>
                    <a:pt x="201" y="1325"/>
                  </a:cubicBezTo>
                  <a:cubicBezTo>
                    <a:pt x="90" y="1325"/>
                    <a:pt x="0" y="1235"/>
                    <a:pt x="0" y="1124"/>
                  </a:cubicBezTo>
                  <a:cubicBezTo>
                    <a:pt x="0" y="1013"/>
                    <a:pt x="90" y="923"/>
                    <a:pt x="201" y="923"/>
                  </a:cubicBezTo>
                  <a:cubicBezTo>
                    <a:pt x="242" y="923"/>
                    <a:pt x="280" y="935"/>
                    <a:pt x="312" y="956"/>
                  </a:cubicBezTo>
                  <a:cubicBezTo>
                    <a:pt x="326" y="968"/>
                    <a:pt x="345" y="976"/>
                    <a:pt x="365" y="976"/>
                  </a:cubicBezTo>
                  <a:cubicBezTo>
                    <a:pt x="405" y="976"/>
                    <a:pt x="438" y="948"/>
                    <a:pt x="446" y="910"/>
                  </a:cubicBezTo>
                  <a:cubicBezTo>
                    <a:pt x="447" y="905"/>
                    <a:pt x="447" y="899"/>
                    <a:pt x="447" y="894"/>
                  </a:cubicBezTo>
                  <a:lnTo>
                    <a:pt x="447" y="448"/>
                  </a:lnTo>
                  <a:close/>
                </a:path>
              </a:pathLst>
            </a:custGeom>
            <a:gradFill flip="none" rotWithShape="1">
              <a:gsLst>
                <a:gs pos="0">
                  <a:schemeClr val="accent1"/>
                </a:gs>
                <a:gs pos="100000">
                  <a:schemeClr val="accent1">
                    <a:lumMod val="60000"/>
                    <a:lumOff val="40000"/>
                  </a:schemeClr>
                </a:gs>
              </a:gsLst>
              <a:lin ang="16200000" scaled="1"/>
              <a:tileRect/>
            </a:gradFill>
            <a:ln w="12700">
              <a:noFill/>
              <a:miter lim="800000"/>
              <a:headEnd/>
              <a:tailEnd/>
            </a:ln>
            <a:effectLst>
              <a:outerShdw blurRad="127000" dist="63500" dir="2700000" algn="ctr">
                <a:srgbClr val="000000">
                  <a:alpha val="40000"/>
                </a:srgbClr>
              </a:outerShdw>
            </a:effectLst>
            <a:scene3d>
              <a:camera prst="orthographicFront">
                <a:rot lat="0" lon="0" rev="0"/>
              </a:camera>
              <a:lightRig rig="soft" dir="t">
                <a:rot lat="0" lon="0" rev="0"/>
              </a:lightRig>
            </a:scene3d>
            <a:sp3d contourW="19050" prstMaterial="matte">
              <a:bevelT w="63500" h="25400" prst="artDeco"/>
              <a:contourClr>
                <a:srgbClr val="FFFFFF"/>
              </a:contourClr>
            </a:sp3d>
          </p:spPr>
          <p:txBody>
            <a:bodyPr lIns="0" tIns="180000" rIns="0" bIns="0" anchor="ctr" anchorCtr="0"/>
            <a:lstStyle/>
            <a:p>
              <a:pPr algn="ctr">
                <a:lnSpc>
                  <a:spcPct val="95000"/>
                </a:lnSpc>
                <a:spcAft>
                  <a:spcPts val="800"/>
                </a:spcAft>
                <a:buClr>
                  <a:srgbClr val="969696"/>
                </a:buClr>
                <a:defRPr/>
              </a:pPr>
              <a:r>
                <a:rPr lang="tr-TR" sz="2400" b="1" dirty="0">
                  <a:solidFill>
                    <a:srgbClr val="FFFFFF"/>
                  </a:solidFill>
                  <a:effectLst>
                    <a:innerShdw blurRad="63500" dist="50800" dir="16200000">
                      <a:prstClr val="black">
                        <a:alpha val="50000"/>
                      </a:prstClr>
                    </a:innerShdw>
                  </a:effectLst>
                  <a:cs typeface="Arial" charset="0"/>
                </a:rPr>
                <a:t>Optimize </a:t>
              </a:r>
            </a:p>
            <a:p>
              <a:pPr algn="ctr">
                <a:lnSpc>
                  <a:spcPct val="95000"/>
                </a:lnSpc>
                <a:spcAft>
                  <a:spcPts val="800"/>
                </a:spcAft>
                <a:buClr>
                  <a:srgbClr val="969696"/>
                </a:buClr>
                <a:defRPr/>
              </a:pPr>
              <a:r>
                <a:rPr lang="tr-TR" sz="2400" b="1" dirty="0">
                  <a:solidFill>
                    <a:srgbClr val="FFFFFF"/>
                  </a:solidFill>
                  <a:effectLst>
                    <a:innerShdw blurRad="63500" dist="50800" dir="16200000">
                      <a:prstClr val="black">
                        <a:alpha val="50000"/>
                      </a:prstClr>
                    </a:innerShdw>
                  </a:effectLst>
                  <a:cs typeface="Arial" charset="0"/>
                </a:rPr>
                <a:t>et</a:t>
              </a:r>
              <a:endParaRPr lang="de-DE" sz="2400" b="1" dirty="0">
                <a:solidFill>
                  <a:srgbClr val="FFFFFF"/>
                </a:solidFill>
                <a:effectLst>
                  <a:innerShdw blurRad="63500" dist="50800" dir="16200000">
                    <a:prstClr val="black">
                      <a:alpha val="50000"/>
                    </a:prstClr>
                  </a:innerShdw>
                </a:effectLst>
                <a:cs typeface="Arial" charset="0"/>
              </a:endParaRPr>
            </a:p>
          </p:txBody>
        </p:sp>
        <p:sp>
          <p:nvSpPr>
            <p:cNvPr id="19" name="_color1"/>
            <p:cNvSpPr>
              <a:spLocks/>
            </p:cNvSpPr>
            <p:nvPr/>
          </p:nvSpPr>
          <p:spPr bwMode="gray">
            <a:xfrm rot="18900000">
              <a:off x="5817251" y="1296628"/>
              <a:ext cx="1460702" cy="1940647"/>
            </a:xfrm>
            <a:custGeom>
              <a:avLst/>
              <a:gdLst/>
              <a:ahLst/>
              <a:cxnLst>
                <a:cxn ang="0">
                  <a:pos x="0" y="1798"/>
                </a:cxn>
                <a:cxn ang="0">
                  <a:pos x="446" y="1798"/>
                </a:cxn>
                <a:cxn ang="0">
                  <a:pos x="446" y="1798"/>
                </a:cxn>
                <a:cxn ang="0">
                  <a:pos x="448" y="1798"/>
                </a:cxn>
                <a:cxn ang="0">
                  <a:pos x="530" y="1716"/>
                </a:cxn>
                <a:cxn ang="0">
                  <a:pos x="506" y="1658"/>
                </a:cxn>
                <a:cxn ang="0">
                  <a:pos x="475" y="1551"/>
                </a:cxn>
                <a:cxn ang="0">
                  <a:pos x="676" y="1350"/>
                </a:cxn>
                <a:cxn ang="0">
                  <a:pos x="878" y="1551"/>
                </a:cxn>
                <a:cxn ang="0">
                  <a:pos x="844" y="1662"/>
                </a:cxn>
                <a:cxn ang="0">
                  <a:pos x="825" y="1716"/>
                </a:cxn>
                <a:cxn ang="0">
                  <a:pos x="890" y="1796"/>
                </a:cxn>
                <a:cxn ang="0">
                  <a:pos x="907" y="1798"/>
                </a:cxn>
                <a:cxn ang="0">
                  <a:pos x="1353" y="1798"/>
                </a:cxn>
                <a:cxn ang="0">
                  <a:pos x="1353" y="1354"/>
                </a:cxn>
                <a:cxn ang="0">
                  <a:pos x="1353" y="1354"/>
                </a:cxn>
                <a:cxn ang="0">
                  <a:pos x="1353" y="1352"/>
                </a:cxn>
                <a:cxn ang="0">
                  <a:pos x="1271" y="1270"/>
                </a:cxn>
                <a:cxn ang="0">
                  <a:pos x="1213" y="1294"/>
                </a:cxn>
                <a:cxn ang="0">
                  <a:pos x="1106" y="1325"/>
                </a:cxn>
                <a:cxn ang="0">
                  <a:pos x="905" y="1123"/>
                </a:cxn>
                <a:cxn ang="0">
                  <a:pos x="1106" y="922"/>
                </a:cxn>
                <a:cxn ang="0">
                  <a:pos x="1217" y="955"/>
                </a:cxn>
                <a:cxn ang="0">
                  <a:pos x="1271" y="975"/>
                </a:cxn>
                <a:cxn ang="0">
                  <a:pos x="1351" y="910"/>
                </a:cxn>
                <a:cxn ang="0">
                  <a:pos x="1353" y="893"/>
                </a:cxn>
                <a:cxn ang="0">
                  <a:pos x="1353" y="447"/>
                </a:cxn>
                <a:cxn ang="0">
                  <a:pos x="907" y="447"/>
                </a:cxn>
                <a:cxn ang="0">
                  <a:pos x="893" y="446"/>
                </a:cxn>
                <a:cxn ang="0">
                  <a:pos x="890" y="446"/>
                </a:cxn>
                <a:cxn ang="0">
                  <a:pos x="825" y="365"/>
                </a:cxn>
                <a:cxn ang="0">
                  <a:pos x="844" y="312"/>
                </a:cxn>
                <a:cxn ang="0">
                  <a:pos x="878" y="201"/>
                </a:cxn>
                <a:cxn ang="0">
                  <a:pos x="676" y="0"/>
                </a:cxn>
                <a:cxn ang="0">
                  <a:pos x="475" y="201"/>
                </a:cxn>
                <a:cxn ang="0">
                  <a:pos x="506" y="307"/>
                </a:cxn>
                <a:cxn ang="0">
                  <a:pos x="530" y="365"/>
                </a:cxn>
                <a:cxn ang="0">
                  <a:pos x="461" y="446"/>
                </a:cxn>
                <a:cxn ang="0">
                  <a:pos x="448" y="447"/>
                </a:cxn>
                <a:cxn ang="0">
                  <a:pos x="446" y="447"/>
                </a:cxn>
                <a:cxn ang="0">
                  <a:pos x="446" y="447"/>
                </a:cxn>
                <a:cxn ang="0">
                  <a:pos x="0" y="447"/>
                </a:cxn>
                <a:cxn ang="0">
                  <a:pos x="0" y="891"/>
                </a:cxn>
                <a:cxn ang="0">
                  <a:pos x="0" y="891"/>
                </a:cxn>
                <a:cxn ang="0">
                  <a:pos x="0" y="892"/>
                </a:cxn>
                <a:cxn ang="0">
                  <a:pos x="82" y="975"/>
                </a:cxn>
                <a:cxn ang="0">
                  <a:pos x="140" y="950"/>
                </a:cxn>
                <a:cxn ang="0">
                  <a:pos x="247" y="920"/>
                </a:cxn>
                <a:cxn ang="0">
                  <a:pos x="448" y="1121"/>
                </a:cxn>
                <a:cxn ang="0">
                  <a:pos x="247" y="1323"/>
                </a:cxn>
                <a:cxn ang="0">
                  <a:pos x="136" y="1289"/>
                </a:cxn>
                <a:cxn ang="0">
                  <a:pos x="82" y="1269"/>
                </a:cxn>
                <a:cxn ang="0">
                  <a:pos x="2" y="1335"/>
                </a:cxn>
                <a:cxn ang="0">
                  <a:pos x="0" y="1352"/>
                </a:cxn>
                <a:cxn ang="0">
                  <a:pos x="0" y="1798"/>
                </a:cxn>
              </a:cxnLst>
              <a:rect l="0" t="0" r="r" b="b"/>
              <a:pathLst>
                <a:path w="1353" h="1798">
                  <a:moveTo>
                    <a:pt x="0" y="1798"/>
                  </a:moveTo>
                  <a:cubicBezTo>
                    <a:pt x="446" y="1798"/>
                    <a:pt x="446" y="1798"/>
                    <a:pt x="446" y="1798"/>
                  </a:cubicBezTo>
                  <a:cubicBezTo>
                    <a:pt x="446" y="1798"/>
                    <a:pt x="446" y="1798"/>
                    <a:pt x="446" y="1798"/>
                  </a:cubicBezTo>
                  <a:cubicBezTo>
                    <a:pt x="447" y="1798"/>
                    <a:pt x="447" y="1798"/>
                    <a:pt x="448" y="1798"/>
                  </a:cubicBezTo>
                  <a:cubicBezTo>
                    <a:pt x="493" y="1798"/>
                    <a:pt x="530" y="1761"/>
                    <a:pt x="530" y="1716"/>
                  </a:cubicBezTo>
                  <a:cubicBezTo>
                    <a:pt x="530" y="1693"/>
                    <a:pt x="520" y="1672"/>
                    <a:pt x="506" y="1658"/>
                  </a:cubicBezTo>
                  <a:cubicBezTo>
                    <a:pt x="486" y="1627"/>
                    <a:pt x="475" y="1590"/>
                    <a:pt x="475" y="1551"/>
                  </a:cubicBezTo>
                  <a:cubicBezTo>
                    <a:pt x="475" y="1440"/>
                    <a:pt x="565" y="1350"/>
                    <a:pt x="676" y="1350"/>
                  </a:cubicBezTo>
                  <a:cubicBezTo>
                    <a:pt x="788" y="1350"/>
                    <a:pt x="878" y="1440"/>
                    <a:pt x="878" y="1551"/>
                  </a:cubicBezTo>
                  <a:cubicBezTo>
                    <a:pt x="878" y="1592"/>
                    <a:pt x="866" y="1630"/>
                    <a:pt x="844" y="1662"/>
                  </a:cubicBezTo>
                  <a:cubicBezTo>
                    <a:pt x="832" y="1676"/>
                    <a:pt x="825" y="1695"/>
                    <a:pt x="825" y="1716"/>
                  </a:cubicBezTo>
                  <a:cubicBezTo>
                    <a:pt x="825" y="1755"/>
                    <a:pt x="853" y="1789"/>
                    <a:pt x="890" y="1796"/>
                  </a:cubicBezTo>
                  <a:cubicBezTo>
                    <a:pt x="896" y="1797"/>
                    <a:pt x="901" y="1798"/>
                    <a:pt x="907" y="1798"/>
                  </a:cubicBezTo>
                  <a:cubicBezTo>
                    <a:pt x="1353" y="1798"/>
                    <a:pt x="1353" y="1798"/>
                    <a:pt x="1353" y="1798"/>
                  </a:cubicBezTo>
                  <a:cubicBezTo>
                    <a:pt x="1353" y="1354"/>
                    <a:pt x="1353" y="1354"/>
                    <a:pt x="1353" y="1354"/>
                  </a:cubicBezTo>
                  <a:cubicBezTo>
                    <a:pt x="1353" y="1354"/>
                    <a:pt x="1353" y="1354"/>
                    <a:pt x="1353" y="1354"/>
                  </a:cubicBezTo>
                  <a:cubicBezTo>
                    <a:pt x="1353" y="1353"/>
                    <a:pt x="1353" y="1353"/>
                    <a:pt x="1353" y="1352"/>
                  </a:cubicBezTo>
                  <a:cubicBezTo>
                    <a:pt x="1353" y="1307"/>
                    <a:pt x="1316" y="1270"/>
                    <a:pt x="1271" y="1270"/>
                  </a:cubicBezTo>
                  <a:cubicBezTo>
                    <a:pt x="1248" y="1270"/>
                    <a:pt x="1228" y="1280"/>
                    <a:pt x="1213" y="1294"/>
                  </a:cubicBezTo>
                  <a:cubicBezTo>
                    <a:pt x="1182" y="1314"/>
                    <a:pt x="1145" y="1325"/>
                    <a:pt x="1106" y="1325"/>
                  </a:cubicBezTo>
                  <a:cubicBezTo>
                    <a:pt x="995" y="1325"/>
                    <a:pt x="905" y="1235"/>
                    <a:pt x="905" y="1123"/>
                  </a:cubicBezTo>
                  <a:cubicBezTo>
                    <a:pt x="905" y="1012"/>
                    <a:pt x="995" y="922"/>
                    <a:pt x="1106" y="922"/>
                  </a:cubicBezTo>
                  <a:cubicBezTo>
                    <a:pt x="1147" y="922"/>
                    <a:pt x="1185" y="934"/>
                    <a:pt x="1217" y="955"/>
                  </a:cubicBezTo>
                  <a:cubicBezTo>
                    <a:pt x="1232" y="968"/>
                    <a:pt x="1250" y="975"/>
                    <a:pt x="1271" y="975"/>
                  </a:cubicBezTo>
                  <a:cubicBezTo>
                    <a:pt x="1310" y="975"/>
                    <a:pt x="1344" y="947"/>
                    <a:pt x="1351" y="910"/>
                  </a:cubicBezTo>
                  <a:cubicBezTo>
                    <a:pt x="1352" y="904"/>
                    <a:pt x="1353" y="899"/>
                    <a:pt x="1353" y="893"/>
                  </a:cubicBezTo>
                  <a:cubicBezTo>
                    <a:pt x="1353" y="447"/>
                    <a:pt x="1353" y="447"/>
                    <a:pt x="1353" y="447"/>
                  </a:cubicBezTo>
                  <a:cubicBezTo>
                    <a:pt x="907" y="447"/>
                    <a:pt x="907" y="447"/>
                    <a:pt x="907" y="447"/>
                  </a:cubicBezTo>
                  <a:cubicBezTo>
                    <a:pt x="902" y="447"/>
                    <a:pt x="898" y="447"/>
                    <a:pt x="893" y="446"/>
                  </a:cubicBezTo>
                  <a:cubicBezTo>
                    <a:pt x="892" y="446"/>
                    <a:pt x="891" y="446"/>
                    <a:pt x="890" y="446"/>
                  </a:cubicBezTo>
                  <a:cubicBezTo>
                    <a:pt x="853" y="438"/>
                    <a:pt x="825" y="405"/>
                    <a:pt x="825" y="365"/>
                  </a:cubicBezTo>
                  <a:cubicBezTo>
                    <a:pt x="825" y="345"/>
                    <a:pt x="832" y="326"/>
                    <a:pt x="844" y="312"/>
                  </a:cubicBezTo>
                  <a:cubicBezTo>
                    <a:pt x="866" y="280"/>
                    <a:pt x="878" y="242"/>
                    <a:pt x="878" y="201"/>
                  </a:cubicBezTo>
                  <a:cubicBezTo>
                    <a:pt x="878" y="90"/>
                    <a:pt x="788" y="0"/>
                    <a:pt x="676" y="0"/>
                  </a:cubicBezTo>
                  <a:cubicBezTo>
                    <a:pt x="565" y="0"/>
                    <a:pt x="475" y="90"/>
                    <a:pt x="475" y="201"/>
                  </a:cubicBezTo>
                  <a:cubicBezTo>
                    <a:pt x="475" y="240"/>
                    <a:pt x="486" y="276"/>
                    <a:pt x="506" y="307"/>
                  </a:cubicBezTo>
                  <a:cubicBezTo>
                    <a:pt x="520" y="322"/>
                    <a:pt x="530" y="343"/>
                    <a:pt x="530" y="365"/>
                  </a:cubicBezTo>
                  <a:cubicBezTo>
                    <a:pt x="530" y="406"/>
                    <a:pt x="500" y="440"/>
                    <a:pt x="461" y="446"/>
                  </a:cubicBezTo>
                  <a:cubicBezTo>
                    <a:pt x="456" y="447"/>
                    <a:pt x="452" y="447"/>
                    <a:pt x="448" y="447"/>
                  </a:cubicBezTo>
                  <a:cubicBezTo>
                    <a:pt x="447" y="447"/>
                    <a:pt x="447" y="447"/>
                    <a:pt x="446" y="447"/>
                  </a:cubicBezTo>
                  <a:cubicBezTo>
                    <a:pt x="446" y="447"/>
                    <a:pt x="446" y="447"/>
                    <a:pt x="446" y="447"/>
                  </a:cubicBezTo>
                  <a:cubicBezTo>
                    <a:pt x="0" y="447"/>
                    <a:pt x="0" y="447"/>
                    <a:pt x="0" y="447"/>
                  </a:cubicBezTo>
                  <a:cubicBezTo>
                    <a:pt x="0" y="891"/>
                    <a:pt x="0" y="891"/>
                    <a:pt x="0" y="891"/>
                  </a:cubicBezTo>
                  <a:cubicBezTo>
                    <a:pt x="0" y="891"/>
                    <a:pt x="0" y="891"/>
                    <a:pt x="0" y="891"/>
                  </a:cubicBezTo>
                  <a:cubicBezTo>
                    <a:pt x="0" y="892"/>
                    <a:pt x="0" y="892"/>
                    <a:pt x="0" y="892"/>
                  </a:cubicBezTo>
                  <a:cubicBezTo>
                    <a:pt x="0" y="938"/>
                    <a:pt x="37" y="975"/>
                    <a:pt x="82" y="975"/>
                  </a:cubicBezTo>
                  <a:cubicBezTo>
                    <a:pt x="105" y="975"/>
                    <a:pt x="125" y="965"/>
                    <a:pt x="140" y="950"/>
                  </a:cubicBezTo>
                  <a:cubicBezTo>
                    <a:pt x="171" y="931"/>
                    <a:pt x="208" y="920"/>
                    <a:pt x="247" y="920"/>
                  </a:cubicBezTo>
                  <a:cubicBezTo>
                    <a:pt x="358" y="920"/>
                    <a:pt x="448" y="1010"/>
                    <a:pt x="448" y="1121"/>
                  </a:cubicBezTo>
                  <a:cubicBezTo>
                    <a:pt x="448" y="1233"/>
                    <a:pt x="358" y="1323"/>
                    <a:pt x="247" y="1323"/>
                  </a:cubicBezTo>
                  <a:cubicBezTo>
                    <a:pt x="206" y="1323"/>
                    <a:pt x="168" y="1310"/>
                    <a:pt x="136" y="1289"/>
                  </a:cubicBezTo>
                  <a:cubicBezTo>
                    <a:pt x="121" y="1277"/>
                    <a:pt x="103" y="1269"/>
                    <a:pt x="82" y="1269"/>
                  </a:cubicBezTo>
                  <a:cubicBezTo>
                    <a:pt x="43" y="1269"/>
                    <a:pt x="9" y="1298"/>
                    <a:pt x="2" y="1335"/>
                  </a:cubicBezTo>
                  <a:cubicBezTo>
                    <a:pt x="1" y="1341"/>
                    <a:pt x="0" y="1346"/>
                    <a:pt x="0" y="1352"/>
                  </a:cubicBezTo>
                  <a:cubicBezTo>
                    <a:pt x="0" y="1798"/>
                    <a:pt x="0" y="1798"/>
                    <a:pt x="0" y="1798"/>
                  </a:cubicBezTo>
                  <a:close/>
                </a:path>
              </a:pathLst>
            </a:custGeom>
            <a:solidFill>
              <a:srgbClr val="B0DD7F"/>
            </a:solidFill>
            <a:ln w="12700">
              <a:noFill/>
              <a:miter lim="800000"/>
              <a:headEnd/>
              <a:tailEnd/>
            </a:ln>
            <a:effectLst>
              <a:outerShdw blurRad="127000" dist="63500" dir="2700000" algn="ctr">
                <a:srgbClr val="000000">
                  <a:alpha val="40000"/>
                </a:srgbClr>
              </a:outerShdw>
            </a:effectLst>
            <a:scene3d>
              <a:camera prst="orthographicFront">
                <a:rot lat="0" lon="0" rev="0"/>
              </a:camera>
              <a:lightRig rig="soft" dir="t">
                <a:rot lat="0" lon="0" rev="0"/>
              </a:lightRig>
            </a:scene3d>
            <a:sp3d contourW="19050" prstMaterial="matte">
              <a:bevelT w="63500" h="25400" prst="riblet"/>
              <a:contourClr>
                <a:srgbClr val="FFFFFF"/>
              </a:contourClr>
            </a:sp3d>
          </p:spPr>
          <p:txBody>
            <a:bodyPr vert="vert" lIns="0" tIns="0" rIns="0" bIns="0" anchor="ctr" anchorCtr="0"/>
            <a:lstStyle/>
            <a:p>
              <a:pPr algn="ctr">
                <a:lnSpc>
                  <a:spcPct val="95000"/>
                </a:lnSpc>
                <a:spcAft>
                  <a:spcPts val="800"/>
                </a:spcAft>
                <a:buClr>
                  <a:srgbClr val="969696"/>
                </a:buClr>
                <a:defRPr/>
              </a:pPr>
              <a:r>
                <a:rPr lang="tr-TR" sz="2000" b="1" dirty="0">
                  <a:solidFill>
                    <a:srgbClr val="595959"/>
                  </a:solidFill>
                  <a:effectLst>
                    <a:innerShdw blurRad="63500" dist="50800" dir="16200000">
                      <a:prstClr val="black">
                        <a:alpha val="50000"/>
                      </a:prstClr>
                    </a:innerShdw>
                  </a:effectLst>
                  <a:cs typeface="Arial" charset="0"/>
                </a:rPr>
                <a:t>Kazan</a:t>
              </a:r>
              <a:endParaRPr lang="de-DE" sz="2200" b="1" dirty="0">
                <a:solidFill>
                  <a:srgbClr val="595959"/>
                </a:solidFill>
                <a:effectLst>
                  <a:innerShdw blurRad="63500" dist="50800" dir="16200000">
                    <a:prstClr val="black">
                      <a:alpha val="50000"/>
                    </a:prstClr>
                  </a:innerShdw>
                </a:effectLst>
                <a:cs typeface="Arial" charset="0"/>
              </a:endParaRPr>
            </a:p>
          </p:txBody>
        </p:sp>
        <p:sp>
          <p:nvSpPr>
            <p:cNvPr id="18" name="_color1"/>
            <p:cNvSpPr>
              <a:spLocks/>
            </p:cNvSpPr>
            <p:nvPr/>
          </p:nvSpPr>
          <p:spPr bwMode="gray">
            <a:xfrm rot="18900000">
              <a:off x="4471511" y="2739159"/>
              <a:ext cx="2425810" cy="1460702"/>
            </a:xfrm>
            <a:custGeom>
              <a:avLst/>
              <a:gdLst/>
              <a:ahLst/>
              <a:cxnLst>
                <a:cxn ang="0">
                  <a:pos x="2045" y="475"/>
                </a:cxn>
                <a:cxn ang="0">
                  <a:pos x="1938" y="505"/>
                </a:cxn>
                <a:cxn ang="0">
                  <a:pos x="1880" y="530"/>
                </a:cxn>
                <a:cxn ang="0">
                  <a:pos x="1798" y="447"/>
                </a:cxn>
                <a:cxn ang="0">
                  <a:pos x="1798" y="446"/>
                </a:cxn>
                <a:cxn ang="0">
                  <a:pos x="1798" y="446"/>
                </a:cxn>
                <a:cxn ang="0">
                  <a:pos x="1798" y="0"/>
                </a:cxn>
                <a:cxn ang="0">
                  <a:pos x="1354" y="0"/>
                </a:cxn>
                <a:cxn ang="0">
                  <a:pos x="1354" y="0"/>
                </a:cxn>
                <a:cxn ang="0">
                  <a:pos x="1353" y="0"/>
                </a:cxn>
                <a:cxn ang="0">
                  <a:pos x="1271" y="82"/>
                </a:cxn>
                <a:cxn ang="0">
                  <a:pos x="1295" y="140"/>
                </a:cxn>
                <a:cxn ang="0">
                  <a:pos x="1325" y="247"/>
                </a:cxn>
                <a:cxn ang="0">
                  <a:pos x="1124" y="448"/>
                </a:cxn>
                <a:cxn ang="0">
                  <a:pos x="923" y="247"/>
                </a:cxn>
                <a:cxn ang="0">
                  <a:pos x="956" y="136"/>
                </a:cxn>
                <a:cxn ang="0">
                  <a:pos x="976" y="82"/>
                </a:cxn>
                <a:cxn ang="0">
                  <a:pos x="910" y="2"/>
                </a:cxn>
                <a:cxn ang="0">
                  <a:pos x="894" y="0"/>
                </a:cxn>
                <a:cxn ang="0">
                  <a:pos x="448" y="0"/>
                </a:cxn>
                <a:cxn ang="0">
                  <a:pos x="448" y="446"/>
                </a:cxn>
                <a:cxn ang="0">
                  <a:pos x="447" y="459"/>
                </a:cxn>
                <a:cxn ang="0">
                  <a:pos x="446" y="463"/>
                </a:cxn>
                <a:cxn ang="0">
                  <a:pos x="366" y="528"/>
                </a:cxn>
                <a:cxn ang="0">
                  <a:pos x="312" y="508"/>
                </a:cxn>
                <a:cxn ang="0">
                  <a:pos x="201" y="475"/>
                </a:cxn>
                <a:cxn ang="0">
                  <a:pos x="0" y="676"/>
                </a:cxn>
                <a:cxn ang="0">
                  <a:pos x="201" y="878"/>
                </a:cxn>
                <a:cxn ang="0">
                  <a:pos x="308" y="847"/>
                </a:cxn>
                <a:cxn ang="0">
                  <a:pos x="366" y="823"/>
                </a:cxn>
                <a:cxn ang="0">
                  <a:pos x="447" y="892"/>
                </a:cxn>
                <a:cxn ang="0">
                  <a:pos x="448" y="905"/>
                </a:cxn>
                <a:cxn ang="0">
                  <a:pos x="448" y="906"/>
                </a:cxn>
                <a:cxn ang="0">
                  <a:pos x="448" y="906"/>
                </a:cxn>
                <a:cxn ang="0">
                  <a:pos x="448" y="1353"/>
                </a:cxn>
                <a:cxn ang="0">
                  <a:pos x="892" y="1353"/>
                </a:cxn>
                <a:cxn ang="0">
                  <a:pos x="892" y="1353"/>
                </a:cxn>
                <a:cxn ang="0">
                  <a:pos x="893" y="1353"/>
                </a:cxn>
                <a:cxn ang="0">
                  <a:pos x="975" y="1271"/>
                </a:cxn>
                <a:cxn ang="0">
                  <a:pos x="951" y="1213"/>
                </a:cxn>
                <a:cxn ang="0">
                  <a:pos x="921" y="1106"/>
                </a:cxn>
                <a:cxn ang="0">
                  <a:pos x="1122" y="905"/>
                </a:cxn>
                <a:cxn ang="0">
                  <a:pos x="1323" y="1106"/>
                </a:cxn>
                <a:cxn ang="0">
                  <a:pos x="1290" y="1217"/>
                </a:cxn>
                <a:cxn ang="0">
                  <a:pos x="1270" y="1271"/>
                </a:cxn>
                <a:cxn ang="0">
                  <a:pos x="1336" y="1351"/>
                </a:cxn>
                <a:cxn ang="0">
                  <a:pos x="1352" y="1353"/>
                </a:cxn>
                <a:cxn ang="0">
                  <a:pos x="1798" y="1353"/>
                </a:cxn>
                <a:cxn ang="0">
                  <a:pos x="1798" y="907"/>
                </a:cxn>
                <a:cxn ang="0">
                  <a:pos x="1800" y="890"/>
                </a:cxn>
                <a:cxn ang="0">
                  <a:pos x="1880" y="824"/>
                </a:cxn>
                <a:cxn ang="0">
                  <a:pos x="1934" y="844"/>
                </a:cxn>
                <a:cxn ang="0">
                  <a:pos x="2045" y="878"/>
                </a:cxn>
                <a:cxn ang="0">
                  <a:pos x="2246" y="676"/>
                </a:cxn>
                <a:cxn ang="0">
                  <a:pos x="2045" y="475"/>
                </a:cxn>
              </a:cxnLst>
              <a:rect l="0" t="0" r="r" b="b"/>
              <a:pathLst>
                <a:path w="2246" h="1353">
                  <a:moveTo>
                    <a:pt x="2045" y="475"/>
                  </a:moveTo>
                  <a:cubicBezTo>
                    <a:pt x="2006" y="475"/>
                    <a:pt x="1969" y="486"/>
                    <a:pt x="1938" y="505"/>
                  </a:cubicBezTo>
                  <a:cubicBezTo>
                    <a:pt x="1923" y="520"/>
                    <a:pt x="1903" y="530"/>
                    <a:pt x="1880" y="530"/>
                  </a:cubicBezTo>
                  <a:cubicBezTo>
                    <a:pt x="1835" y="530"/>
                    <a:pt x="1798" y="493"/>
                    <a:pt x="1798" y="447"/>
                  </a:cubicBezTo>
                  <a:cubicBezTo>
                    <a:pt x="1798" y="447"/>
                    <a:pt x="1798" y="447"/>
                    <a:pt x="1798" y="446"/>
                  </a:cubicBezTo>
                  <a:cubicBezTo>
                    <a:pt x="1798" y="446"/>
                    <a:pt x="1798" y="446"/>
                    <a:pt x="1798" y="446"/>
                  </a:cubicBezTo>
                  <a:cubicBezTo>
                    <a:pt x="1798" y="0"/>
                    <a:pt x="1798" y="0"/>
                    <a:pt x="1798" y="0"/>
                  </a:cubicBezTo>
                  <a:cubicBezTo>
                    <a:pt x="1354" y="0"/>
                    <a:pt x="1354" y="0"/>
                    <a:pt x="1354" y="0"/>
                  </a:cubicBezTo>
                  <a:cubicBezTo>
                    <a:pt x="1354" y="0"/>
                    <a:pt x="1354" y="0"/>
                    <a:pt x="1354" y="0"/>
                  </a:cubicBezTo>
                  <a:cubicBezTo>
                    <a:pt x="1354" y="0"/>
                    <a:pt x="1353" y="0"/>
                    <a:pt x="1353" y="0"/>
                  </a:cubicBezTo>
                  <a:cubicBezTo>
                    <a:pt x="1308" y="0"/>
                    <a:pt x="1271" y="37"/>
                    <a:pt x="1271" y="82"/>
                  </a:cubicBezTo>
                  <a:cubicBezTo>
                    <a:pt x="1271" y="105"/>
                    <a:pt x="1280" y="125"/>
                    <a:pt x="1295" y="140"/>
                  </a:cubicBezTo>
                  <a:cubicBezTo>
                    <a:pt x="1314" y="171"/>
                    <a:pt x="1325" y="208"/>
                    <a:pt x="1325" y="247"/>
                  </a:cubicBezTo>
                  <a:cubicBezTo>
                    <a:pt x="1325" y="358"/>
                    <a:pt x="1235" y="448"/>
                    <a:pt x="1124" y="448"/>
                  </a:cubicBezTo>
                  <a:cubicBezTo>
                    <a:pt x="1013" y="448"/>
                    <a:pt x="923" y="358"/>
                    <a:pt x="923" y="247"/>
                  </a:cubicBezTo>
                  <a:cubicBezTo>
                    <a:pt x="923" y="206"/>
                    <a:pt x="935" y="168"/>
                    <a:pt x="956" y="136"/>
                  </a:cubicBezTo>
                  <a:cubicBezTo>
                    <a:pt x="968" y="121"/>
                    <a:pt x="976" y="103"/>
                    <a:pt x="976" y="82"/>
                  </a:cubicBezTo>
                  <a:cubicBezTo>
                    <a:pt x="976" y="42"/>
                    <a:pt x="948" y="9"/>
                    <a:pt x="910" y="2"/>
                  </a:cubicBezTo>
                  <a:cubicBezTo>
                    <a:pt x="905" y="1"/>
                    <a:pt x="900" y="0"/>
                    <a:pt x="894" y="0"/>
                  </a:cubicBezTo>
                  <a:cubicBezTo>
                    <a:pt x="448" y="0"/>
                    <a:pt x="448" y="0"/>
                    <a:pt x="448" y="0"/>
                  </a:cubicBezTo>
                  <a:cubicBezTo>
                    <a:pt x="448" y="446"/>
                    <a:pt x="448" y="446"/>
                    <a:pt x="448" y="446"/>
                  </a:cubicBezTo>
                  <a:cubicBezTo>
                    <a:pt x="448" y="451"/>
                    <a:pt x="447" y="455"/>
                    <a:pt x="447" y="459"/>
                  </a:cubicBezTo>
                  <a:cubicBezTo>
                    <a:pt x="446" y="461"/>
                    <a:pt x="446" y="462"/>
                    <a:pt x="446" y="463"/>
                  </a:cubicBezTo>
                  <a:cubicBezTo>
                    <a:pt x="439" y="500"/>
                    <a:pt x="405" y="528"/>
                    <a:pt x="366" y="528"/>
                  </a:cubicBezTo>
                  <a:cubicBezTo>
                    <a:pt x="345" y="528"/>
                    <a:pt x="327" y="521"/>
                    <a:pt x="312" y="508"/>
                  </a:cubicBezTo>
                  <a:cubicBezTo>
                    <a:pt x="280" y="487"/>
                    <a:pt x="242" y="475"/>
                    <a:pt x="201" y="475"/>
                  </a:cubicBezTo>
                  <a:cubicBezTo>
                    <a:pt x="90" y="475"/>
                    <a:pt x="0" y="565"/>
                    <a:pt x="0" y="676"/>
                  </a:cubicBezTo>
                  <a:cubicBezTo>
                    <a:pt x="0" y="788"/>
                    <a:pt x="90" y="878"/>
                    <a:pt x="201" y="878"/>
                  </a:cubicBezTo>
                  <a:cubicBezTo>
                    <a:pt x="240" y="878"/>
                    <a:pt x="277" y="867"/>
                    <a:pt x="308" y="847"/>
                  </a:cubicBezTo>
                  <a:cubicBezTo>
                    <a:pt x="323" y="832"/>
                    <a:pt x="343" y="823"/>
                    <a:pt x="366" y="823"/>
                  </a:cubicBezTo>
                  <a:cubicBezTo>
                    <a:pt x="407" y="823"/>
                    <a:pt x="440" y="853"/>
                    <a:pt x="447" y="892"/>
                  </a:cubicBezTo>
                  <a:cubicBezTo>
                    <a:pt x="447" y="896"/>
                    <a:pt x="448" y="901"/>
                    <a:pt x="448" y="905"/>
                  </a:cubicBezTo>
                  <a:cubicBezTo>
                    <a:pt x="448" y="906"/>
                    <a:pt x="448" y="906"/>
                    <a:pt x="448" y="906"/>
                  </a:cubicBezTo>
                  <a:cubicBezTo>
                    <a:pt x="448" y="906"/>
                    <a:pt x="448" y="906"/>
                    <a:pt x="448" y="906"/>
                  </a:cubicBezTo>
                  <a:cubicBezTo>
                    <a:pt x="448" y="1353"/>
                    <a:pt x="448" y="1353"/>
                    <a:pt x="448" y="1353"/>
                  </a:cubicBezTo>
                  <a:cubicBezTo>
                    <a:pt x="892" y="1353"/>
                    <a:pt x="892" y="1353"/>
                    <a:pt x="892" y="1353"/>
                  </a:cubicBezTo>
                  <a:cubicBezTo>
                    <a:pt x="892" y="1353"/>
                    <a:pt x="892" y="1353"/>
                    <a:pt x="892" y="1353"/>
                  </a:cubicBezTo>
                  <a:cubicBezTo>
                    <a:pt x="892" y="1353"/>
                    <a:pt x="893" y="1353"/>
                    <a:pt x="893" y="1353"/>
                  </a:cubicBezTo>
                  <a:cubicBezTo>
                    <a:pt x="938" y="1353"/>
                    <a:pt x="975" y="1316"/>
                    <a:pt x="975" y="1271"/>
                  </a:cubicBezTo>
                  <a:cubicBezTo>
                    <a:pt x="975" y="1248"/>
                    <a:pt x="966" y="1227"/>
                    <a:pt x="951" y="1213"/>
                  </a:cubicBezTo>
                  <a:cubicBezTo>
                    <a:pt x="932" y="1182"/>
                    <a:pt x="921" y="1145"/>
                    <a:pt x="921" y="1106"/>
                  </a:cubicBezTo>
                  <a:cubicBezTo>
                    <a:pt x="921" y="995"/>
                    <a:pt x="1011" y="905"/>
                    <a:pt x="1122" y="905"/>
                  </a:cubicBezTo>
                  <a:cubicBezTo>
                    <a:pt x="1233" y="905"/>
                    <a:pt x="1323" y="995"/>
                    <a:pt x="1323" y="1106"/>
                  </a:cubicBezTo>
                  <a:cubicBezTo>
                    <a:pt x="1323" y="1147"/>
                    <a:pt x="1311" y="1185"/>
                    <a:pt x="1290" y="1217"/>
                  </a:cubicBezTo>
                  <a:cubicBezTo>
                    <a:pt x="1278" y="1231"/>
                    <a:pt x="1270" y="1250"/>
                    <a:pt x="1270" y="1271"/>
                  </a:cubicBezTo>
                  <a:cubicBezTo>
                    <a:pt x="1270" y="1310"/>
                    <a:pt x="1298" y="1344"/>
                    <a:pt x="1336" y="1351"/>
                  </a:cubicBezTo>
                  <a:cubicBezTo>
                    <a:pt x="1341" y="1352"/>
                    <a:pt x="1347" y="1353"/>
                    <a:pt x="1352" y="1353"/>
                  </a:cubicBezTo>
                  <a:cubicBezTo>
                    <a:pt x="1798" y="1353"/>
                    <a:pt x="1798" y="1353"/>
                    <a:pt x="1798" y="1353"/>
                  </a:cubicBezTo>
                  <a:cubicBezTo>
                    <a:pt x="1798" y="907"/>
                    <a:pt x="1798" y="907"/>
                    <a:pt x="1798" y="907"/>
                  </a:cubicBezTo>
                  <a:cubicBezTo>
                    <a:pt x="1798" y="901"/>
                    <a:pt x="1799" y="896"/>
                    <a:pt x="1800" y="890"/>
                  </a:cubicBezTo>
                  <a:cubicBezTo>
                    <a:pt x="1807" y="853"/>
                    <a:pt x="1841" y="824"/>
                    <a:pt x="1880" y="824"/>
                  </a:cubicBezTo>
                  <a:cubicBezTo>
                    <a:pt x="1901" y="824"/>
                    <a:pt x="1919" y="832"/>
                    <a:pt x="1934" y="844"/>
                  </a:cubicBezTo>
                  <a:cubicBezTo>
                    <a:pt x="1966" y="865"/>
                    <a:pt x="2004" y="878"/>
                    <a:pt x="2045" y="878"/>
                  </a:cubicBezTo>
                  <a:cubicBezTo>
                    <a:pt x="2156" y="878"/>
                    <a:pt x="2246" y="788"/>
                    <a:pt x="2246" y="676"/>
                  </a:cubicBezTo>
                  <a:cubicBezTo>
                    <a:pt x="2246" y="565"/>
                    <a:pt x="2156" y="475"/>
                    <a:pt x="2045" y="475"/>
                  </a:cubicBezTo>
                  <a:close/>
                </a:path>
              </a:pathLst>
            </a:custGeom>
            <a:gradFill flip="none" rotWithShape="1">
              <a:gsLst>
                <a:gs pos="0">
                  <a:srgbClr val="5B86FF">
                    <a:tint val="66000"/>
                    <a:satMod val="160000"/>
                  </a:srgbClr>
                </a:gs>
                <a:gs pos="50000">
                  <a:srgbClr val="5B86FF">
                    <a:tint val="44500"/>
                    <a:satMod val="160000"/>
                  </a:srgbClr>
                </a:gs>
                <a:gs pos="100000">
                  <a:srgbClr val="5B86FF">
                    <a:tint val="23500"/>
                    <a:satMod val="160000"/>
                  </a:srgbClr>
                </a:gs>
              </a:gsLst>
              <a:path path="circle">
                <a:fillToRect l="50000" t="50000" r="50000" b="50000"/>
              </a:path>
              <a:tileRect/>
            </a:gradFill>
            <a:ln w="12700">
              <a:solidFill>
                <a:schemeClr val="accent1"/>
              </a:solidFill>
              <a:miter lim="800000"/>
              <a:headEnd/>
              <a:tailEnd/>
            </a:ln>
            <a:effectLst>
              <a:outerShdw blurRad="127000" dist="63500" dir="2700000" algn="ctr">
                <a:srgbClr val="000000">
                  <a:alpha val="40000"/>
                </a:srgbClr>
              </a:outerShdw>
            </a:effectLst>
            <a:scene3d>
              <a:camera prst="orthographicFront">
                <a:rot lat="0" lon="0" rev="0"/>
              </a:camera>
              <a:lightRig rig="soft" dir="t">
                <a:rot lat="0" lon="0" rev="0"/>
              </a:lightRig>
            </a:scene3d>
            <a:sp3d contourW="19050" prstMaterial="matte">
              <a:bevelT w="63500" h="25400" prst="riblet"/>
              <a:contourClr>
                <a:srgbClr val="FFFFFF"/>
              </a:contourClr>
            </a:sp3d>
          </p:spPr>
          <p:txBody>
            <a:bodyPr vert="horz" lIns="0" tIns="0" rIns="0" bIns="0" anchor="ctr" anchorCtr="0"/>
            <a:lstStyle/>
            <a:p>
              <a:pPr algn="ctr">
                <a:lnSpc>
                  <a:spcPct val="95000"/>
                </a:lnSpc>
                <a:spcAft>
                  <a:spcPts val="800"/>
                </a:spcAft>
                <a:buClr>
                  <a:srgbClr val="969696"/>
                </a:buClr>
              </a:pPr>
              <a:r>
                <a:rPr lang="tr-TR" sz="2000" b="1" dirty="0">
                  <a:solidFill>
                    <a:srgbClr val="595959"/>
                  </a:solidFill>
                  <a:effectLst>
                    <a:innerShdw blurRad="63500" dist="50800" dir="16200000">
                      <a:prstClr val="black">
                        <a:alpha val="50000"/>
                      </a:prstClr>
                    </a:innerShdw>
                  </a:effectLst>
                  <a:cs typeface="Arial" charset="0"/>
                </a:rPr>
                <a:t>Elde Et</a:t>
              </a:r>
              <a:endParaRPr lang="de-DE" sz="2000" b="1" dirty="0">
                <a:solidFill>
                  <a:srgbClr val="595959"/>
                </a:solidFill>
                <a:effectLst>
                  <a:innerShdw blurRad="63500" dist="50800" dir="16200000">
                    <a:prstClr val="black">
                      <a:alpha val="50000"/>
                    </a:prstClr>
                  </a:innerShdw>
                </a:effectLst>
                <a:cs typeface="Arial" charset="0"/>
              </a:endParaRPr>
            </a:p>
          </p:txBody>
        </p:sp>
        <p:sp>
          <p:nvSpPr>
            <p:cNvPr id="17" name="_color1"/>
            <p:cNvSpPr>
              <a:spLocks/>
            </p:cNvSpPr>
            <p:nvPr/>
          </p:nvSpPr>
          <p:spPr bwMode="gray">
            <a:xfrm rot="18900000">
              <a:off x="5984711" y="3290401"/>
              <a:ext cx="1463312" cy="2425809"/>
            </a:xfrm>
            <a:custGeom>
              <a:avLst/>
              <a:gdLst/>
              <a:ahLst/>
              <a:cxnLst>
                <a:cxn ang="0">
                  <a:pos x="877" y="2045"/>
                </a:cxn>
                <a:cxn ang="0">
                  <a:pos x="847" y="1938"/>
                </a:cxn>
                <a:cxn ang="0">
                  <a:pos x="823" y="1880"/>
                </a:cxn>
                <a:cxn ang="0">
                  <a:pos x="905" y="1798"/>
                </a:cxn>
                <a:cxn ang="0">
                  <a:pos x="906" y="1798"/>
                </a:cxn>
                <a:cxn ang="0">
                  <a:pos x="906" y="1798"/>
                </a:cxn>
                <a:cxn ang="0">
                  <a:pos x="1352" y="1798"/>
                </a:cxn>
                <a:cxn ang="0">
                  <a:pos x="1352" y="1354"/>
                </a:cxn>
                <a:cxn ang="0">
                  <a:pos x="1352" y="1354"/>
                </a:cxn>
                <a:cxn ang="0">
                  <a:pos x="1352" y="1353"/>
                </a:cxn>
                <a:cxn ang="0">
                  <a:pos x="1270" y="1271"/>
                </a:cxn>
                <a:cxn ang="0">
                  <a:pos x="1212" y="1295"/>
                </a:cxn>
                <a:cxn ang="0">
                  <a:pos x="1106" y="1325"/>
                </a:cxn>
                <a:cxn ang="0">
                  <a:pos x="905" y="1124"/>
                </a:cxn>
                <a:cxn ang="0">
                  <a:pos x="1106" y="923"/>
                </a:cxn>
                <a:cxn ang="0">
                  <a:pos x="1217" y="956"/>
                </a:cxn>
                <a:cxn ang="0">
                  <a:pos x="1270" y="976"/>
                </a:cxn>
                <a:cxn ang="0">
                  <a:pos x="1351" y="910"/>
                </a:cxn>
                <a:cxn ang="0">
                  <a:pos x="1352" y="894"/>
                </a:cxn>
                <a:cxn ang="0">
                  <a:pos x="1352" y="448"/>
                </a:cxn>
                <a:cxn ang="0">
                  <a:pos x="906" y="448"/>
                </a:cxn>
                <a:cxn ang="0">
                  <a:pos x="893" y="447"/>
                </a:cxn>
                <a:cxn ang="0">
                  <a:pos x="890" y="446"/>
                </a:cxn>
                <a:cxn ang="0">
                  <a:pos x="824" y="366"/>
                </a:cxn>
                <a:cxn ang="0">
                  <a:pos x="844" y="312"/>
                </a:cxn>
                <a:cxn ang="0">
                  <a:pos x="877" y="201"/>
                </a:cxn>
                <a:cxn ang="0">
                  <a:pos x="676" y="0"/>
                </a:cxn>
                <a:cxn ang="0">
                  <a:pos x="475" y="201"/>
                </a:cxn>
                <a:cxn ang="0">
                  <a:pos x="505" y="308"/>
                </a:cxn>
                <a:cxn ang="0">
                  <a:pos x="529" y="366"/>
                </a:cxn>
                <a:cxn ang="0">
                  <a:pos x="460" y="447"/>
                </a:cxn>
                <a:cxn ang="0">
                  <a:pos x="447" y="448"/>
                </a:cxn>
                <a:cxn ang="0">
                  <a:pos x="446" y="448"/>
                </a:cxn>
                <a:cxn ang="0">
                  <a:pos x="446" y="448"/>
                </a:cxn>
                <a:cxn ang="0">
                  <a:pos x="0" y="448"/>
                </a:cxn>
                <a:cxn ang="0">
                  <a:pos x="0" y="892"/>
                </a:cxn>
                <a:cxn ang="0">
                  <a:pos x="0" y="892"/>
                </a:cxn>
                <a:cxn ang="0">
                  <a:pos x="0" y="893"/>
                </a:cxn>
                <a:cxn ang="0">
                  <a:pos x="82" y="975"/>
                </a:cxn>
                <a:cxn ang="0">
                  <a:pos x="140" y="951"/>
                </a:cxn>
                <a:cxn ang="0">
                  <a:pos x="246" y="921"/>
                </a:cxn>
                <a:cxn ang="0">
                  <a:pos x="447" y="1122"/>
                </a:cxn>
                <a:cxn ang="0">
                  <a:pos x="246" y="1323"/>
                </a:cxn>
                <a:cxn ang="0">
                  <a:pos x="135" y="1290"/>
                </a:cxn>
                <a:cxn ang="0">
                  <a:pos x="82" y="1270"/>
                </a:cxn>
                <a:cxn ang="0">
                  <a:pos x="1" y="1336"/>
                </a:cxn>
                <a:cxn ang="0">
                  <a:pos x="0" y="1352"/>
                </a:cxn>
                <a:cxn ang="0">
                  <a:pos x="0" y="1798"/>
                </a:cxn>
                <a:cxn ang="0">
                  <a:pos x="446" y="1798"/>
                </a:cxn>
                <a:cxn ang="0">
                  <a:pos x="462" y="1800"/>
                </a:cxn>
                <a:cxn ang="0">
                  <a:pos x="528" y="1880"/>
                </a:cxn>
                <a:cxn ang="0">
                  <a:pos x="508" y="1934"/>
                </a:cxn>
                <a:cxn ang="0">
                  <a:pos x="475" y="2045"/>
                </a:cxn>
                <a:cxn ang="0">
                  <a:pos x="676" y="2246"/>
                </a:cxn>
                <a:cxn ang="0">
                  <a:pos x="877" y="2045"/>
                </a:cxn>
              </a:cxnLst>
              <a:rect l="0" t="0" r="r" b="b"/>
              <a:pathLst>
                <a:path w="1352" h="2246">
                  <a:moveTo>
                    <a:pt x="877" y="2045"/>
                  </a:moveTo>
                  <a:cubicBezTo>
                    <a:pt x="877" y="2005"/>
                    <a:pt x="866" y="1969"/>
                    <a:pt x="847" y="1938"/>
                  </a:cubicBezTo>
                  <a:cubicBezTo>
                    <a:pt x="832" y="1923"/>
                    <a:pt x="823" y="1903"/>
                    <a:pt x="823" y="1880"/>
                  </a:cubicBezTo>
                  <a:cubicBezTo>
                    <a:pt x="823" y="1835"/>
                    <a:pt x="860" y="1798"/>
                    <a:pt x="905" y="1798"/>
                  </a:cubicBezTo>
                  <a:cubicBezTo>
                    <a:pt x="905" y="1798"/>
                    <a:pt x="906" y="1798"/>
                    <a:pt x="906" y="1798"/>
                  </a:cubicBezTo>
                  <a:cubicBezTo>
                    <a:pt x="906" y="1798"/>
                    <a:pt x="906" y="1798"/>
                    <a:pt x="906" y="1798"/>
                  </a:cubicBezTo>
                  <a:cubicBezTo>
                    <a:pt x="1352" y="1798"/>
                    <a:pt x="1352" y="1798"/>
                    <a:pt x="1352" y="1798"/>
                  </a:cubicBezTo>
                  <a:cubicBezTo>
                    <a:pt x="1352" y="1354"/>
                    <a:pt x="1352" y="1354"/>
                    <a:pt x="1352" y="1354"/>
                  </a:cubicBezTo>
                  <a:cubicBezTo>
                    <a:pt x="1352" y="1354"/>
                    <a:pt x="1352" y="1354"/>
                    <a:pt x="1352" y="1354"/>
                  </a:cubicBezTo>
                  <a:cubicBezTo>
                    <a:pt x="1352" y="1354"/>
                    <a:pt x="1352" y="1353"/>
                    <a:pt x="1352" y="1353"/>
                  </a:cubicBezTo>
                  <a:cubicBezTo>
                    <a:pt x="1352" y="1308"/>
                    <a:pt x="1316" y="1271"/>
                    <a:pt x="1270" y="1271"/>
                  </a:cubicBezTo>
                  <a:cubicBezTo>
                    <a:pt x="1248" y="1271"/>
                    <a:pt x="1227" y="1280"/>
                    <a:pt x="1212" y="1295"/>
                  </a:cubicBezTo>
                  <a:cubicBezTo>
                    <a:pt x="1181" y="1314"/>
                    <a:pt x="1145" y="1325"/>
                    <a:pt x="1106" y="1325"/>
                  </a:cubicBezTo>
                  <a:cubicBezTo>
                    <a:pt x="995" y="1325"/>
                    <a:pt x="905" y="1235"/>
                    <a:pt x="905" y="1124"/>
                  </a:cubicBezTo>
                  <a:cubicBezTo>
                    <a:pt x="905" y="1013"/>
                    <a:pt x="995" y="923"/>
                    <a:pt x="1106" y="923"/>
                  </a:cubicBezTo>
                  <a:cubicBezTo>
                    <a:pt x="1147" y="923"/>
                    <a:pt x="1185" y="935"/>
                    <a:pt x="1217" y="956"/>
                  </a:cubicBezTo>
                  <a:cubicBezTo>
                    <a:pt x="1231" y="968"/>
                    <a:pt x="1250" y="976"/>
                    <a:pt x="1270" y="976"/>
                  </a:cubicBezTo>
                  <a:cubicBezTo>
                    <a:pt x="1310" y="976"/>
                    <a:pt x="1343" y="948"/>
                    <a:pt x="1351" y="910"/>
                  </a:cubicBezTo>
                  <a:cubicBezTo>
                    <a:pt x="1352" y="905"/>
                    <a:pt x="1352" y="899"/>
                    <a:pt x="1352" y="894"/>
                  </a:cubicBezTo>
                  <a:cubicBezTo>
                    <a:pt x="1352" y="448"/>
                    <a:pt x="1352" y="448"/>
                    <a:pt x="1352" y="448"/>
                  </a:cubicBezTo>
                  <a:cubicBezTo>
                    <a:pt x="906" y="448"/>
                    <a:pt x="906" y="448"/>
                    <a:pt x="906" y="448"/>
                  </a:cubicBezTo>
                  <a:cubicBezTo>
                    <a:pt x="902" y="448"/>
                    <a:pt x="897" y="447"/>
                    <a:pt x="893" y="447"/>
                  </a:cubicBezTo>
                  <a:cubicBezTo>
                    <a:pt x="892" y="446"/>
                    <a:pt x="891" y="446"/>
                    <a:pt x="890" y="446"/>
                  </a:cubicBezTo>
                  <a:cubicBezTo>
                    <a:pt x="852" y="438"/>
                    <a:pt x="824" y="405"/>
                    <a:pt x="824" y="366"/>
                  </a:cubicBezTo>
                  <a:cubicBezTo>
                    <a:pt x="824" y="345"/>
                    <a:pt x="832" y="326"/>
                    <a:pt x="844" y="312"/>
                  </a:cubicBezTo>
                  <a:cubicBezTo>
                    <a:pt x="865" y="280"/>
                    <a:pt x="877" y="242"/>
                    <a:pt x="877" y="201"/>
                  </a:cubicBezTo>
                  <a:cubicBezTo>
                    <a:pt x="877" y="90"/>
                    <a:pt x="787" y="0"/>
                    <a:pt x="676" y="0"/>
                  </a:cubicBezTo>
                  <a:cubicBezTo>
                    <a:pt x="565" y="0"/>
                    <a:pt x="475" y="90"/>
                    <a:pt x="475" y="201"/>
                  </a:cubicBezTo>
                  <a:cubicBezTo>
                    <a:pt x="475" y="240"/>
                    <a:pt x="486" y="277"/>
                    <a:pt x="505" y="308"/>
                  </a:cubicBezTo>
                  <a:cubicBezTo>
                    <a:pt x="520" y="322"/>
                    <a:pt x="529" y="343"/>
                    <a:pt x="529" y="366"/>
                  </a:cubicBezTo>
                  <a:cubicBezTo>
                    <a:pt x="529" y="406"/>
                    <a:pt x="499" y="440"/>
                    <a:pt x="460" y="447"/>
                  </a:cubicBezTo>
                  <a:cubicBezTo>
                    <a:pt x="456" y="447"/>
                    <a:pt x="452" y="448"/>
                    <a:pt x="447" y="448"/>
                  </a:cubicBezTo>
                  <a:cubicBezTo>
                    <a:pt x="447" y="448"/>
                    <a:pt x="446" y="448"/>
                    <a:pt x="446" y="448"/>
                  </a:cubicBezTo>
                  <a:cubicBezTo>
                    <a:pt x="446" y="448"/>
                    <a:pt x="446" y="448"/>
                    <a:pt x="446" y="448"/>
                  </a:cubicBezTo>
                  <a:cubicBezTo>
                    <a:pt x="0" y="448"/>
                    <a:pt x="0" y="448"/>
                    <a:pt x="0" y="448"/>
                  </a:cubicBezTo>
                  <a:cubicBezTo>
                    <a:pt x="0" y="892"/>
                    <a:pt x="0" y="892"/>
                    <a:pt x="0" y="892"/>
                  </a:cubicBezTo>
                  <a:cubicBezTo>
                    <a:pt x="0" y="892"/>
                    <a:pt x="0" y="892"/>
                    <a:pt x="0" y="892"/>
                  </a:cubicBezTo>
                  <a:cubicBezTo>
                    <a:pt x="0" y="892"/>
                    <a:pt x="0" y="893"/>
                    <a:pt x="0" y="893"/>
                  </a:cubicBezTo>
                  <a:cubicBezTo>
                    <a:pt x="0" y="938"/>
                    <a:pt x="36" y="975"/>
                    <a:pt x="82" y="975"/>
                  </a:cubicBezTo>
                  <a:cubicBezTo>
                    <a:pt x="104" y="975"/>
                    <a:pt x="125" y="966"/>
                    <a:pt x="140" y="951"/>
                  </a:cubicBezTo>
                  <a:cubicBezTo>
                    <a:pt x="171" y="932"/>
                    <a:pt x="207" y="921"/>
                    <a:pt x="246" y="921"/>
                  </a:cubicBezTo>
                  <a:cubicBezTo>
                    <a:pt x="357" y="921"/>
                    <a:pt x="447" y="1011"/>
                    <a:pt x="447" y="1122"/>
                  </a:cubicBezTo>
                  <a:cubicBezTo>
                    <a:pt x="447" y="1233"/>
                    <a:pt x="357" y="1323"/>
                    <a:pt x="246" y="1323"/>
                  </a:cubicBezTo>
                  <a:cubicBezTo>
                    <a:pt x="205" y="1323"/>
                    <a:pt x="167" y="1311"/>
                    <a:pt x="135" y="1290"/>
                  </a:cubicBezTo>
                  <a:cubicBezTo>
                    <a:pt x="121" y="1277"/>
                    <a:pt x="102" y="1270"/>
                    <a:pt x="82" y="1270"/>
                  </a:cubicBezTo>
                  <a:cubicBezTo>
                    <a:pt x="42" y="1270"/>
                    <a:pt x="9" y="1298"/>
                    <a:pt x="1" y="1336"/>
                  </a:cubicBezTo>
                  <a:cubicBezTo>
                    <a:pt x="0" y="1341"/>
                    <a:pt x="0" y="1346"/>
                    <a:pt x="0" y="1352"/>
                  </a:cubicBezTo>
                  <a:cubicBezTo>
                    <a:pt x="0" y="1798"/>
                    <a:pt x="0" y="1798"/>
                    <a:pt x="0" y="1798"/>
                  </a:cubicBezTo>
                  <a:cubicBezTo>
                    <a:pt x="446" y="1798"/>
                    <a:pt x="446" y="1798"/>
                    <a:pt x="446" y="1798"/>
                  </a:cubicBezTo>
                  <a:cubicBezTo>
                    <a:pt x="451" y="1798"/>
                    <a:pt x="457" y="1799"/>
                    <a:pt x="462" y="1800"/>
                  </a:cubicBezTo>
                  <a:cubicBezTo>
                    <a:pt x="500" y="1807"/>
                    <a:pt x="528" y="1840"/>
                    <a:pt x="528" y="1880"/>
                  </a:cubicBezTo>
                  <a:cubicBezTo>
                    <a:pt x="528" y="1901"/>
                    <a:pt x="520" y="1919"/>
                    <a:pt x="508" y="1934"/>
                  </a:cubicBezTo>
                  <a:cubicBezTo>
                    <a:pt x="487" y="1965"/>
                    <a:pt x="475" y="2004"/>
                    <a:pt x="475" y="2045"/>
                  </a:cubicBezTo>
                  <a:cubicBezTo>
                    <a:pt x="475" y="2156"/>
                    <a:pt x="565" y="2246"/>
                    <a:pt x="676" y="2246"/>
                  </a:cubicBezTo>
                  <a:cubicBezTo>
                    <a:pt x="787" y="2246"/>
                    <a:pt x="877" y="2156"/>
                    <a:pt x="877" y="2045"/>
                  </a:cubicBezTo>
                  <a:close/>
                </a:path>
              </a:pathLst>
            </a:custGeom>
            <a:solidFill>
              <a:srgbClr val="FFC000"/>
            </a:solidFill>
            <a:ln w="12700">
              <a:noFill/>
              <a:miter lim="800000"/>
              <a:headEnd/>
              <a:tailEnd/>
            </a:ln>
            <a:effectLst>
              <a:outerShdw blurRad="127000" dist="63500" dir="2700000" algn="ctr">
                <a:srgbClr val="000000">
                  <a:alpha val="40000"/>
                </a:srgbClr>
              </a:outerShdw>
            </a:effectLst>
            <a:scene3d>
              <a:camera prst="orthographicFront">
                <a:rot lat="0" lon="0" rev="0"/>
              </a:camera>
              <a:lightRig rig="soft" dir="t">
                <a:rot lat="0" lon="0" rev="0"/>
              </a:lightRig>
            </a:scene3d>
            <a:sp3d contourW="19050" prstMaterial="matte">
              <a:bevelT w="63500" h="25400" prst="riblet"/>
              <a:contourClr>
                <a:srgbClr val="FFFFFF"/>
              </a:contourClr>
            </a:sp3d>
          </p:spPr>
          <p:txBody>
            <a:bodyPr vert="vert" lIns="0" tIns="0" rIns="0" bIns="0" anchor="ctr" anchorCtr="0"/>
            <a:lstStyle/>
            <a:p>
              <a:pPr algn="ctr">
                <a:lnSpc>
                  <a:spcPct val="95000"/>
                </a:lnSpc>
                <a:spcAft>
                  <a:spcPts val="800"/>
                </a:spcAft>
                <a:buClr>
                  <a:srgbClr val="969696"/>
                </a:buClr>
              </a:pPr>
              <a:r>
                <a:rPr lang="tr-TR" sz="2000" b="1" dirty="0">
                  <a:solidFill>
                    <a:srgbClr val="595959"/>
                  </a:solidFill>
                  <a:effectLst>
                    <a:innerShdw blurRad="63500" dist="50800" dir="16200000">
                      <a:prstClr val="black">
                        <a:alpha val="50000"/>
                      </a:prstClr>
                    </a:innerShdw>
                  </a:effectLst>
                  <a:cs typeface="Arial" charset="0"/>
                </a:rPr>
                <a:t>Büyüt</a:t>
              </a:r>
              <a:endParaRPr lang="de-DE" sz="2200" b="1" dirty="0">
                <a:solidFill>
                  <a:srgbClr val="595959"/>
                </a:solidFill>
                <a:effectLst>
                  <a:innerShdw blurRad="63500" dist="50800" dir="16200000">
                    <a:prstClr val="black">
                      <a:alpha val="50000"/>
                    </a:prstClr>
                  </a:innerShdw>
                </a:effectLst>
                <a:cs typeface="Arial" charset="0"/>
              </a:endParaRPr>
            </a:p>
          </p:txBody>
        </p:sp>
      </p:grpSp>
    </p:spTree>
    <p:extLst>
      <p:ext uri="{BB962C8B-B14F-4D97-AF65-F5344CB8AC3E}">
        <p14:creationId xmlns:p14="http://schemas.microsoft.com/office/powerpoint/2010/main" val="180331998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5"/>
          <p:cNvSpPr>
            <a:spLocks noChangeArrowheads="1"/>
          </p:cNvSpPr>
          <p:nvPr/>
        </p:nvSpPr>
        <p:spPr bwMode="gray">
          <a:xfrm>
            <a:off x="0" y="2017714"/>
            <a:ext cx="9143999" cy="4840286"/>
          </a:xfrm>
          <a:prstGeom prst="rect">
            <a:avLst/>
          </a:prstGeom>
          <a:gradFill flip="none" rotWithShape="1">
            <a:gsLst>
              <a:gs pos="0">
                <a:srgbClr val="000000">
                  <a:alpha val="10000"/>
                </a:srgbClr>
              </a:gs>
              <a:gs pos="100000">
                <a:srgbClr val="FFFFFF">
                  <a:alpha val="0"/>
                </a:srgbClr>
              </a:gs>
            </a:gsLst>
            <a:lin ang="16200000" scaled="1"/>
            <a:tileRect/>
          </a:gradFill>
          <a:ln w="12700">
            <a:noFill/>
            <a:miter lim="800000"/>
            <a:headEnd/>
            <a:tailEnd/>
          </a:ln>
          <a:effectLst/>
        </p:spPr>
        <p:txBody>
          <a:bodyPr lIns="108000" tIns="108000" rIns="144000" bIns="72000"/>
          <a:lstStyle/>
          <a:p>
            <a:pPr marL="190500" indent="-190500">
              <a:lnSpc>
                <a:spcPct val="95000"/>
              </a:lnSpc>
              <a:spcAft>
                <a:spcPts val="800"/>
              </a:spcAft>
              <a:buClr>
                <a:srgbClr val="969696"/>
              </a:buClr>
              <a:buFont typeface="Wingdings" pitchFamily="2" charset="2"/>
              <a:buChar char="§"/>
              <a:defRPr/>
            </a:pPr>
            <a:endParaRPr lang="de-DE" noProof="1">
              <a:solidFill>
                <a:srgbClr val="000000"/>
              </a:solidFill>
              <a:cs typeface="Arial" charset="0"/>
            </a:endParaRPr>
          </a:p>
        </p:txBody>
      </p:sp>
      <p:sp>
        <p:nvSpPr>
          <p:cNvPr id="23" name="_text"/>
          <p:cNvSpPr txBox="1">
            <a:spLocks/>
          </p:cNvSpPr>
          <p:nvPr/>
        </p:nvSpPr>
        <p:spPr bwMode="gray">
          <a:xfrm>
            <a:off x="323851" y="1554163"/>
            <a:ext cx="4400550" cy="4248150"/>
          </a:xfrm>
          <a:prstGeom prst="rect">
            <a:avLst/>
          </a:prstGeom>
        </p:spPr>
        <p:txBody>
          <a:bodyPr vert="horz" lIns="0" tIns="0" rIns="0" bIns="0" rtlCol="0">
            <a:noAutofit/>
          </a:bodyPr>
          <a:lstStyle/>
          <a:p>
            <a:pPr marL="180000" lvl="0" indent="-180000">
              <a:lnSpc>
                <a:spcPct val="95000"/>
              </a:lnSpc>
              <a:spcAft>
                <a:spcPts val="800"/>
              </a:spcAft>
              <a:buFont typeface="Wingdings" pitchFamily="2" charset="2"/>
              <a:buChar char="§"/>
              <a:defRPr/>
            </a:pPr>
            <a:r>
              <a:rPr lang="de-DE" sz="2000" b="1" noProof="1">
                <a:solidFill>
                  <a:srgbClr val="FF0000"/>
                </a:solidFill>
              </a:rPr>
              <a:t>Ölç-Optimize et </a:t>
            </a:r>
            <a:r>
              <a:rPr lang="tr-TR" sz="2000" b="1" noProof="1">
                <a:solidFill>
                  <a:srgbClr val="FF0000"/>
                </a:solidFill>
              </a:rPr>
              <a:t>(</a:t>
            </a:r>
            <a:r>
              <a:rPr lang="de-DE" sz="2000" noProof="1"/>
              <a:t>Measure&amp;Optimize</a:t>
            </a:r>
            <a:r>
              <a:rPr lang="tr-TR" sz="2000" noProof="1"/>
              <a:t>)</a:t>
            </a:r>
            <a:r>
              <a:rPr lang="de-DE" sz="2000" noProof="1"/>
              <a:t>: Bu aşama, neyi yanlış yapıp neyi doğru yaptığınızı anlamanız ve kendinizi rakiplerinizle karşılaştırmanız açısından çok önemli. Bu aşamada öncelikle sitenizin performansını analiz etmeniz gerekiyor.</a:t>
            </a:r>
          </a:p>
          <a:p>
            <a:pPr marL="180000" lvl="0" indent="-180000">
              <a:lnSpc>
                <a:spcPct val="95000"/>
              </a:lnSpc>
              <a:spcAft>
                <a:spcPts val="800"/>
              </a:spcAft>
              <a:buFont typeface="Wingdings" pitchFamily="2" charset="2"/>
              <a:buChar char="§"/>
              <a:defRPr/>
            </a:pPr>
            <a:endParaRPr kumimoji="0" lang="de-DE" sz="2000" b="0" i="0" u="none" strike="noStrike" kern="1200" cap="none" spc="0" normalizeH="0" baseline="0" noProof="1">
              <a:ln>
                <a:noFill/>
              </a:ln>
              <a:effectLst/>
              <a:uLnTx/>
              <a:uFillTx/>
              <a:latin typeface="+mn-lt"/>
              <a:ea typeface="+mn-ea"/>
              <a:cs typeface="+mn-cs"/>
            </a:endParaRPr>
          </a:p>
        </p:txBody>
      </p:sp>
      <p:sp>
        <p:nvSpPr>
          <p:cNvPr id="40963" name="_h1"/>
          <p:cNvSpPr>
            <a:spLocks noGrp="1" noChangeArrowheads="1"/>
          </p:cNvSpPr>
          <p:nvPr>
            <p:ph type="title"/>
          </p:nvPr>
        </p:nvSpPr>
        <p:spPr bwMode="gray"/>
        <p:txBody>
          <a:bodyPr/>
          <a:lstStyle/>
          <a:p>
            <a:r>
              <a:rPr lang="tr-TR" noProof="1"/>
              <a:t>E-Ticaret siteleri </a:t>
            </a:r>
            <a:r>
              <a:rPr lang="en-US" b="0" noProof="1"/>
              <a:t>–</a:t>
            </a:r>
            <a:r>
              <a:rPr lang="de-DE" b="0" noProof="1"/>
              <a:t> Dijital Pazarlama</a:t>
            </a:r>
            <a:endParaRPr lang="de-DE" noProof="1"/>
          </a:p>
        </p:txBody>
      </p:sp>
      <p:sp>
        <p:nvSpPr>
          <p:cNvPr id="29" name="_h2"/>
          <p:cNvSpPr>
            <a:spLocks noGrp="1"/>
          </p:cNvSpPr>
          <p:nvPr>
            <p:ph type="body" sz="quarter" idx="13"/>
          </p:nvPr>
        </p:nvSpPr>
        <p:spPr bwMode="gray"/>
        <p:txBody>
          <a:bodyPr/>
          <a:lstStyle/>
          <a:p>
            <a:r>
              <a:rPr lang="tr-TR" noProof="1"/>
              <a:t>E-Ticaret sitelerinde Dijital Pazarlama, temelde 4 adımdan oluşuyor;.</a:t>
            </a:r>
            <a:endParaRPr lang="en-US" noProof="1"/>
          </a:p>
        </p:txBody>
      </p:sp>
      <p:grpSp>
        <p:nvGrpSpPr>
          <p:cNvPr id="2" name="Gruppieren 1"/>
          <p:cNvGrpSpPr/>
          <p:nvPr/>
        </p:nvGrpSpPr>
        <p:grpSpPr>
          <a:xfrm>
            <a:off x="4471511" y="1296628"/>
            <a:ext cx="4321869" cy="4419582"/>
            <a:chOff x="4471511" y="1296628"/>
            <a:chExt cx="4321869" cy="4419582"/>
          </a:xfrm>
          <a:effectLst>
            <a:outerShdw blurRad="215900" dir="18900000" sy="23000" kx="-1200000" algn="bl" rotWithShape="0">
              <a:prstClr val="black">
                <a:alpha val="19000"/>
              </a:prstClr>
            </a:outerShdw>
          </a:effectLst>
        </p:grpSpPr>
        <p:sp>
          <p:nvSpPr>
            <p:cNvPr id="20" name="_color1"/>
            <p:cNvSpPr>
              <a:spLocks/>
            </p:cNvSpPr>
            <p:nvPr/>
          </p:nvSpPr>
          <p:spPr bwMode="gray">
            <a:xfrm rot="18900000">
              <a:off x="6367570" y="2326893"/>
              <a:ext cx="2425810" cy="1945863"/>
            </a:xfrm>
            <a:custGeom>
              <a:avLst/>
              <a:gdLst/>
              <a:ahLst/>
              <a:cxnLst>
                <a:cxn ang="0">
                  <a:pos x="447" y="448"/>
                </a:cxn>
                <a:cxn ang="0">
                  <a:pos x="891" y="448"/>
                </a:cxn>
                <a:cxn ang="0">
                  <a:pos x="891" y="448"/>
                </a:cxn>
                <a:cxn ang="0">
                  <a:pos x="893" y="448"/>
                </a:cxn>
                <a:cxn ang="0">
                  <a:pos x="975" y="366"/>
                </a:cxn>
                <a:cxn ang="0">
                  <a:pos x="951" y="308"/>
                </a:cxn>
                <a:cxn ang="0">
                  <a:pos x="920" y="201"/>
                </a:cxn>
                <a:cxn ang="0">
                  <a:pos x="1121" y="0"/>
                </a:cxn>
                <a:cxn ang="0">
                  <a:pos x="1323" y="201"/>
                </a:cxn>
                <a:cxn ang="0">
                  <a:pos x="1289" y="312"/>
                </a:cxn>
                <a:cxn ang="0">
                  <a:pos x="1270" y="366"/>
                </a:cxn>
                <a:cxn ang="0">
                  <a:pos x="1335" y="446"/>
                </a:cxn>
                <a:cxn ang="0">
                  <a:pos x="1352" y="448"/>
                </a:cxn>
                <a:cxn ang="0">
                  <a:pos x="1798" y="448"/>
                </a:cxn>
                <a:cxn ang="0">
                  <a:pos x="1798" y="894"/>
                </a:cxn>
                <a:cxn ang="0">
                  <a:pos x="1798" y="894"/>
                </a:cxn>
                <a:cxn ang="0">
                  <a:pos x="1798" y="895"/>
                </a:cxn>
                <a:cxn ang="0">
                  <a:pos x="1799" y="908"/>
                </a:cxn>
                <a:cxn ang="0">
                  <a:pos x="1880" y="977"/>
                </a:cxn>
                <a:cxn ang="0">
                  <a:pos x="1938" y="953"/>
                </a:cxn>
                <a:cxn ang="0">
                  <a:pos x="2044" y="923"/>
                </a:cxn>
                <a:cxn ang="0">
                  <a:pos x="2245" y="1124"/>
                </a:cxn>
                <a:cxn ang="0">
                  <a:pos x="2044" y="1325"/>
                </a:cxn>
                <a:cxn ang="0">
                  <a:pos x="1933" y="1292"/>
                </a:cxn>
                <a:cxn ang="0">
                  <a:pos x="1880" y="1272"/>
                </a:cxn>
                <a:cxn ang="0">
                  <a:pos x="1799" y="1338"/>
                </a:cxn>
                <a:cxn ang="0">
                  <a:pos x="1799" y="1341"/>
                </a:cxn>
                <a:cxn ang="0">
                  <a:pos x="1798" y="1354"/>
                </a:cxn>
                <a:cxn ang="0">
                  <a:pos x="1798" y="1800"/>
                </a:cxn>
                <a:cxn ang="0">
                  <a:pos x="1352" y="1800"/>
                </a:cxn>
                <a:cxn ang="0">
                  <a:pos x="1335" y="1799"/>
                </a:cxn>
                <a:cxn ang="0">
                  <a:pos x="1270" y="1718"/>
                </a:cxn>
                <a:cxn ang="0">
                  <a:pos x="1290" y="1665"/>
                </a:cxn>
                <a:cxn ang="0">
                  <a:pos x="1323" y="1554"/>
                </a:cxn>
                <a:cxn ang="0">
                  <a:pos x="1122" y="1352"/>
                </a:cxn>
                <a:cxn ang="0">
                  <a:pos x="920" y="1554"/>
                </a:cxn>
                <a:cxn ang="0">
                  <a:pos x="951" y="1660"/>
                </a:cxn>
                <a:cxn ang="0">
                  <a:pos x="975" y="1718"/>
                </a:cxn>
                <a:cxn ang="0">
                  <a:pos x="893" y="1800"/>
                </a:cxn>
                <a:cxn ang="0">
                  <a:pos x="891" y="1800"/>
                </a:cxn>
                <a:cxn ang="0">
                  <a:pos x="891" y="1800"/>
                </a:cxn>
                <a:cxn ang="0">
                  <a:pos x="447" y="1800"/>
                </a:cxn>
                <a:cxn ang="0">
                  <a:pos x="447" y="1354"/>
                </a:cxn>
                <a:cxn ang="0">
                  <a:pos x="447" y="1354"/>
                </a:cxn>
                <a:cxn ang="0">
                  <a:pos x="447" y="1353"/>
                </a:cxn>
                <a:cxn ang="0">
                  <a:pos x="365" y="1271"/>
                </a:cxn>
                <a:cxn ang="0">
                  <a:pos x="307" y="1295"/>
                </a:cxn>
                <a:cxn ang="0">
                  <a:pos x="201" y="1325"/>
                </a:cxn>
                <a:cxn ang="0">
                  <a:pos x="0" y="1124"/>
                </a:cxn>
                <a:cxn ang="0">
                  <a:pos x="201" y="923"/>
                </a:cxn>
                <a:cxn ang="0">
                  <a:pos x="312" y="956"/>
                </a:cxn>
                <a:cxn ang="0">
                  <a:pos x="365" y="976"/>
                </a:cxn>
                <a:cxn ang="0">
                  <a:pos x="446" y="910"/>
                </a:cxn>
                <a:cxn ang="0">
                  <a:pos x="447" y="894"/>
                </a:cxn>
                <a:cxn ang="0">
                  <a:pos x="447" y="448"/>
                </a:cxn>
              </a:cxnLst>
              <a:rect l="0" t="0" r="r" b="b"/>
              <a:pathLst>
                <a:path w="2245" h="1800">
                  <a:moveTo>
                    <a:pt x="447" y="448"/>
                  </a:moveTo>
                  <a:cubicBezTo>
                    <a:pt x="891" y="448"/>
                    <a:pt x="891" y="448"/>
                    <a:pt x="891" y="448"/>
                  </a:cubicBezTo>
                  <a:cubicBezTo>
                    <a:pt x="891" y="448"/>
                    <a:pt x="891" y="448"/>
                    <a:pt x="891" y="448"/>
                  </a:cubicBezTo>
                  <a:cubicBezTo>
                    <a:pt x="892" y="448"/>
                    <a:pt x="892" y="448"/>
                    <a:pt x="893" y="448"/>
                  </a:cubicBezTo>
                  <a:cubicBezTo>
                    <a:pt x="938" y="448"/>
                    <a:pt x="975" y="411"/>
                    <a:pt x="975" y="366"/>
                  </a:cubicBezTo>
                  <a:cubicBezTo>
                    <a:pt x="975" y="343"/>
                    <a:pt x="965" y="322"/>
                    <a:pt x="951" y="308"/>
                  </a:cubicBezTo>
                  <a:cubicBezTo>
                    <a:pt x="931" y="277"/>
                    <a:pt x="920" y="240"/>
                    <a:pt x="920" y="201"/>
                  </a:cubicBezTo>
                  <a:cubicBezTo>
                    <a:pt x="920" y="90"/>
                    <a:pt x="1010" y="0"/>
                    <a:pt x="1121" y="0"/>
                  </a:cubicBezTo>
                  <a:cubicBezTo>
                    <a:pt x="1233" y="0"/>
                    <a:pt x="1323" y="90"/>
                    <a:pt x="1323" y="201"/>
                  </a:cubicBezTo>
                  <a:cubicBezTo>
                    <a:pt x="1323" y="242"/>
                    <a:pt x="1311" y="280"/>
                    <a:pt x="1289" y="312"/>
                  </a:cubicBezTo>
                  <a:cubicBezTo>
                    <a:pt x="1277" y="326"/>
                    <a:pt x="1270" y="345"/>
                    <a:pt x="1270" y="366"/>
                  </a:cubicBezTo>
                  <a:cubicBezTo>
                    <a:pt x="1270" y="405"/>
                    <a:pt x="1298" y="439"/>
                    <a:pt x="1335" y="446"/>
                  </a:cubicBezTo>
                  <a:cubicBezTo>
                    <a:pt x="1341" y="447"/>
                    <a:pt x="1346" y="448"/>
                    <a:pt x="1352" y="448"/>
                  </a:cubicBezTo>
                  <a:cubicBezTo>
                    <a:pt x="1798" y="448"/>
                    <a:pt x="1798" y="448"/>
                    <a:pt x="1798" y="448"/>
                  </a:cubicBezTo>
                  <a:cubicBezTo>
                    <a:pt x="1798" y="894"/>
                    <a:pt x="1798" y="894"/>
                    <a:pt x="1798" y="894"/>
                  </a:cubicBezTo>
                  <a:cubicBezTo>
                    <a:pt x="1798" y="894"/>
                    <a:pt x="1798" y="894"/>
                    <a:pt x="1798" y="894"/>
                  </a:cubicBezTo>
                  <a:cubicBezTo>
                    <a:pt x="1798" y="894"/>
                    <a:pt x="1798" y="895"/>
                    <a:pt x="1798" y="895"/>
                  </a:cubicBezTo>
                  <a:cubicBezTo>
                    <a:pt x="1798" y="900"/>
                    <a:pt x="1798" y="904"/>
                    <a:pt x="1799" y="908"/>
                  </a:cubicBezTo>
                  <a:cubicBezTo>
                    <a:pt x="1805" y="947"/>
                    <a:pt x="1839" y="977"/>
                    <a:pt x="1880" y="977"/>
                  </a:cubicBezTo>
                  <a:cubicBezTo>
                    <a:pt x="1902" y="977"/>
                    <a:pt x="1923" y="968"/>
                    <a:pt x="1938" y="953"/>
                  </a:cubicBezTo>
                  <a:cubicBezTo>
                    <a:pt x="1969" y="934"/>
                    <a:pt x="2005" y="923"/>
                    <a:pt x="2044" y="923"/>
                  </a:cubicBezTo>
                  <a:cubicBezTo>
                    <a:pt x="2155" y="923"/>
                    <a:pt x="2245" y="1013"/>
                    <a:pt x="2245" y="1124"/>
                  </a:cubicBezTo>
                  <a:cubicBezTo>
                    <a:pt x="2245" y="1235"/>
                    <a:pt x="2155" y="1325"/>
                    <a:pt x="2044" y="1325"/>
                  </a:cubicBezTo>
                  <a:cubicBezTo>
                    <a:pt x="2003" y="1325"/>
                    <a:pt x="1965" y="1313"/>
                    <a:pt x="1933" y="1292"/>
                  </a:cubicBezTo>
                  <a:cubicBezTo>
                    <a:pt x="1919" y="1280"/>
                    <a:pt x="1900" y="1272"/>
                    <a:pt x="1880" y="1272"/>
                  </a:cubicBezTo>
                  <a:cubicBezTo>
                    <a:pt x="1840" y="1272"/>
                    <a:pt x="1807" y="1300"/>
                    <a:pt x="1799" y="1338"/>
                  </a:cubicBezTo>
                  <a:cubicBezTo>
                    <a:pt x="1799" y="1339"/>
                    <a:pt x="1799" y="1340"/>
                    <a:pt x="1799" y="1341"/>
                  </a:cubicBezTo>
                  <a:cubicBezTo>
                    <a:pt x="1798" y="1345"/>
                    <a:pt x="1798" y="1350"/>
                    <a:pt x="1798" y="1354"/>
                  </a:cubicBezTo>
                  <a:cubicBezTo>
                    <a:pt x="1798" y="1800"/>
                    <a:pt x="1798" y="1800"/>
                    <a:pt x="1798" y="1800"/>
                  </a:cubicBezTo>
                  <a:cubicBezTo>
                    <a:pt x="1352" y="1800"/>
                    <a:pt x="1352" y="1800"/>
                    <a:pt x="1352" y="1800"/>
                  </a:cubicBezTo>
                  <a:cubicBezTo>
                    <a:pt x="1346" y="1800"/>
                    <a:pt x="1341" y="1800"/>
                    <a:pt x="1335" y="1799"/>
                  </a:cubicBezTo>
                  <a:cubicBezTo>
                    <a:pt x="1298" y="1791"/>
                    <a:pt x="1270" y="1758"/>
                    <a:pt x="1270" y="1718"/>
                  </a:cubicBezTo>
                  <a:cubicBezTo>
                    <a:pt x="1270" y="1698"/>
                    <a:pt x="1277" y="1679"/>
                    <a:pt x="1290" y="1665"/>
                  </a:cubicBezTo>
                  <a:cubicBezTo>
                    <a:pt x="1311" y="1633"/>
                    <a:pt x="1323" y="1595"/>
                    <a:pt x="1323" y="1554"/>
                  </a:cubicBezTo>
                  <a:cubicBezTo>
                    <a:pt x="1323" y="1443"/>
                    <a:pt x="1233" y="1352"/>
                    <a:pt x="1122" y="1352"/>
                  </a:cubicBezTo>
                  <a:cubicBezTo>
                    <a:pt x="1010" y="1352"/>
                    <a:pt x="920" y="1443"/>
                    <a:pt x="920" y="1554"/>
                  </a:cubicBezTo>
                  <a:cubicBezTo>
                    <a:pt x="920" y="1593"/>
                    <a:pt x="931" y="1629"/>
                    <a:pt x="951" y="1660"/>
                  </a:cubicBezTo>
                  <a:cubicBezTo>
                    <a:pt x="965" y="1675"/>
                    <a:pt x="975" y="1695"/>
                    <a:pt x="975" y="1718"/>
                  </a:cubicBezTo>
                  <a:cubicBezTo>
                    <a:pt x="975" y="1763"/>
                    <a:pt x="938" y="1800"/>
                    <a:pt x="893" y="1800"/>
                  </a:cubicBezTo>
                  <a:cubicBezTo>
                    <a:pt x="892" y="1800"/>
                    <a:pt x="892" y="1800"/>
                    <a:pt x="891" y="1800"/>
                  </a:cubicBezTo>
                  <a:cubicBezTo>
                    <a:pt x="891" y="1800"/>
                    <a:pt x="891" y="1800"/>
                    <a:pt x="891" y="1800"/>
                  </a:cubicBezTo>
                  <a:cubicBezTo>
                    <a:pt x="447" y="1800"/>
                    <a:pt x="447" y="1800"/>
                    <a:pt x="447" y="1800"/>
                  </a:cubicBezTo>
                  <a:cubicBezTo>
                    <a:pt x="447" y="1354"/>
                    <a:pt x="447" y="1354"/>
                    <a:pt x="447" y="1354"/>
                  </a:cubicBezTo>
                  <a:cubicBezTo>
                    <a:pt x="447" y="1354"/>
                    <a:pt x="447" y="1354"/>
                    <a:pt x="447" y="1354"/>
                  </a:cubicBezTo>
                  <a:cubicBezTo>
                    <a:pt x="447" y="1354"/>
                    <a:pt x="447" y="1353"/>
                    <a:pt x="447" y="1353"/>
                  </a:cubicBezTo>
                  <a:cubicBezTo>
                    <a:pt x="447" y="1308"/>
                    <a:pt x="411" y="1271"/>
                    <a:pt x="365" y="1271"/>
                  </a:cubicBezTo>
                  <a:cubicBezTo>
                    <a:pt x="343" y="1271"/>
                    <a:pt x="322" y="1280"/>
                    <a:pt x="307" y="1295"/>
                  </a:cubicBezTo>
                  <a:cubicBezTo>
                    <a:pt x="276" y="1314"/>
                    <a:pt x="240" y="1325"/>
                    <a:pt x="201" y="1325"/>
                  </a:cubicBezTo>
                  <a:cubicBezTo>
                    <a:pt x="90" y="1325"/>
                    <a:pt x="0" y="1235"/>
                    <a:pt x="0" y="1124"/>
                  </a:cubicBezTo>
                  <a:cubicBezTo>
                    <a:pt x="0" y="1013"/>
                    <a:pt x="90" y="923"/>
                    <a:pt x="201" y="923"/>
                  </a:cubicBezTo>
                  <a:cubicBezTo>
                    <a:pt x="242" y="923"/>
                    <a:pt x="280" y="935"/>
                    <a:pt x="312" y="956"/>
                  </a:cubicBezTo>
                  <a:cubicBezTo>
                    <a:pt x="326" y="968"/>
                    <a:pt x="345" y="976"/>
                    <a:pt x="365" y="976"/>
                  </a:cubicBezTo>
                  <a:cubicBezTo>
                    <a:pt x="405" y="976"/>
                    <a:pt x="438" y="948"/>
                    <a:pt x="446" y="910"/>
                  </a:cubicBezTo>
                  <a:cubicBezTo>
                    <a:pt x="447" y="905"/>
                    <a:pt x="447" y="899"/>
                    <a:pt x="447" y="894"/>
                  </a:cubicBezTo>
                  <a:lnTo>
                    <a:pt x="447" y="448"/>
                  </a:lnTo>
                  <a:close/>
                </a:path>
              </a:pathLst>
            </a:custGeom>
            <a:gradFill flip="none" rotWithShape="1">
              <a:gsLst>
                <a:gs pos="0">
                  <a:schemeClr val="accent1"/>
                </a:gs>
                <a:gs pos="100000">
                  <a:schemeClr val="accent1">
                    <a:lumMod val="60000"/>
                    <a:lumOff val="40000"/>
                  </a:schemeClr>
                </a:gs>
              </a:gsLst>
              <a:lin ang="16200000" scaled="1"/>
              <a:tileRect/>
            </a:gradFill>
            <a:ln w="12700">
              <a:noFill/>
              <a:miter lim="800000"/>
              <a:headEnd/>
              <a:tailEnd/>
            </a:ln>
            <a:effectLst>
              <a:outerShdw blurRad="127000" dist="63500" dir="2700000" algn="ctr">
                <a:srgbClr val="000000">
                  <a:alpha val="40000"/>
                </a:srgbClr>
              </a:outerShdw>
            </a:effectLst>
            <a:scene3d>
              <a:camera prst="orthographicFront">
                <a:rot lat="0" lon="0" rev="0"/>
              </a:camera>
              <a:lightRig rig="soft" dir="t">
                <a:rot lat="0" lon="0" rev="0"/>
              </a:lightRig>
            </a:scene3d>
            <a:sp3d contourW="19050" prstMaterial="matte">
              <a:bevelT w="63500" h="25400" prst="artDeco"/>
              <a:contourClr>
                <a:srgbClr val="FFFFFF"/>
              </a:contourClr>
            </a:sp3d>
          </p:spPr>
          <p:txBody>
            <a:bodyPr lIns="0" tIns="180000" rIns="0" bIns="0" anchor="ctr" anchorCtr="0"/>
            <a:lstStyle/>
            <a:p>
              <a:pPr algn="ctr">
                <a:lnSpc>
                  <a:spcPct val="95000"/>
                </a:lnSpc>
                <a:spcAft>
                  <a:spcPts val="800"/>
                </a:spcAft>
                <a:buClr>
                  <a:srgbClr val="969696"/>
                </a:buClr>
                <a:defRPr/>
              </a:pPr>
              <a:r>
                <a:rPr lang="tr-TR" sz="2400" b="1" dirty="0">
                  <a:solidFill>
                    <a:srgbClr val="FFFFFF"/>
                  </a:solidFill>
                  <a:effectLst>
                    <a:innerShdw blurRad="63500" dist="50800" dir="16200000">
                      <a:prstClr val="black">
                        <a:alpha val="50000"/>
                      </a:prstClr>
                    </a:innerShdw>
                  </a:effectLst>
                  <a:cs typeface="Arial" charset="0"/>
                </a:rPr>
                <a:t>Optimize </a:t>
              </a:r>
            </a:p>
            <a:p>
              <a:pPr algn="ctr">
                <a:lnSpc>
                  <a:spcPct val="95000"/>
                </a:lnSpc>
                <a:spcAft>
                  <a:spcPts val="800"/>
                </a:spcAft>
                <a:buClr>
                  <a:srgbClr val="969696"/>
                </a:buClr>
                <a:defRPr/>
              </a:pPr>
              <a:r>
                <a:rPr lang="tr-TR" sz="2400" b="1" dirty="0">
                  <a:solidFill>
                    <a:srgbClr val="FFFFFF"/>
                  </a:solidFill>
                  <a:effectLst>
                    <a:innerShdw blurRad="63500" dist="50800" dir="16200000">
                      <a:prstClr val="black">
                        <a:alpha val="50000"/>
                      </a:prstClr>
                    </a:innerShdw>
                  </a:effectLst>
                  <a:cs typeface="Arial" charset="0"/>
                </a:rPr>
                <a:t>et</a:t>
              </a:r>
              <a:endParaRPr lang="de-DE" sz="2400" b="1" dirty="0">
                <a:solidFill>
                  <a:srgbClr val="FFFFFF"/>
                </a:solidFill>
                <a:effectLst>
                  <a:innerShdw blurRad="63500" dist="50800" dir="16200000">
                    <a:prstClr val="black">
                      <a:alpha val="50000"/>
                    </a:prstClr>
                  </a:innerShdw>
                </a:effectLst>
                <a:cs typeface="Arial" charset="0"/>
              </a:endParaRPr>
            </a:p>
          </p:txBody>
        </p:sp>
        <p:sp>
          <p:nvSpPr>
            <p:cNvPr id="19" name="_color1"/>
            <p:cNvSpPr>
              <a:spLocks/>
            </p:cNvSpPr>
            <p:nvPr/>
          </p:nvSpPr>
          <p:spPr bwMode="gray">
            <a:xfrm rot="18900000">
              <a:off x="5817251" y="1296628"/>
              <a:ext cx="1460702" cy="1940647"/>
            </a:xfrm>
            <a:custGeom>
              <a:avLst/>
              <a:gdLst/>
              <a:ahLst/>
              <a:cxnLst>
                <a:cxn ang="0">
                  <a:pos x="0" y="1798"/>
                </a:cxn>
                <a:cxn ang="0">
                  <a:pos x="446" y="1798"/>
                </a:cxn>
                <a:cxn ang="0">
                  <a:pos x="446" y="1798"/>
                </a:cxn>
                <a:cxn ang="0">
                  <a:pos x="448" y="1798"/>
                </a:cxn>
                <a:cxn ang="0">
                  <a:pos x="530" y="1716"/>
                </a:cxn>
                <a:cxn ang="0">
                  <a:pos x="506" y="1658"/>
                </a:cxn>
                <a:cxn ang="0">
                  <a:pos x="475" y="1551"/>
                </a:cxn>
                <a:cxn ang="0">
                  <a:pos x="676" y="1350"/>
                </a:cxn>
                <a:cxn ang="0">
                  <a:pos x="878" y="1551"/>
                </a:cxn>
                <a:cxn ang="0">
                  <a:pos x="844" y="1662"/>
                </a:cxn>
                <a:cxn ang="0">
                  <a:pos x="825" y="1716"/>
                </a:cxn>
                <a:cxn ang="0">
                  <a:pos x="890" y="1796"/>
                </a:cxn>
                <a:cxn ang="0">
                  <a:pos x="907" y="1798"/>
                </a:cxn>
                <a:cxn ang="0">
                  <a:pos x="1353" y="1798"/>
                </a:cxn>
                <a:cxn ang="0">
                  <a:pos x="1353" y="1354"/>
                </a:cxn>
                <a:cxn ang="0">
                  <a:pos x="1353" y="1354"/>
                </a:cxn>
                <a:cxn ang="0">
                  <a:pos x="1353" y="1352"/>
                </a:cxn>
                <a:cxn ang="0">
                  <a:pos x="1271" y="1270"/>
                </a:cxn>
                <a:cxn ang="0">
                  <a:pos x="1213" y="1294"/>
                </a:cxn>
                <a:cxn ang="0">
                  <a:pos x="1106" y="1325"/>
                </a:cxn>
                <a:cxn ang="0">
                  <a:pos x="905" y="1123"/>
                </a:cxn>
                <a:cxn ang="0">
                  <a:pos x="1106" y="922"/>
                </a:cxn>
                <a:cxn ang="0">
                  <a:pos x="1217" y="955"/>
                </a:cxn>
                <a:cxn ang="0">
                  <a:pos x="1271" y="975"/>
                </a:cxn>
                <a:cxn ang="0">
                  <a:pos x="1351" y="910"/>
                </a:cxn>
                <a:cxn ang="0">
                  <a:pos x="1353" y="893"/>
                </a:cxn>
                <a:cxn ang="0">
                  <a:pos x="1353" y="447"/>
                </a:cxn>
                <a:cxn ang="0">
                  <a:pos x="907" y="447"/>
                </a:cxn>
                <a:cxn ang="0">
                  <a:pos x="893" y="446"/>
                </a:cxn>
                <a:cxn ang="0">
                  <a:pos x="890" y="446"/>
                </a:cxn>
                <a:cxn ang="0">
                  <a:pos x="825" y="365"/>
                </a:cxn>
                <a:cxn ang="0">
                  <a:pos x="844" y="312"/>
                </a:cxn>
                <a:cxn ang="0">
                  <a:pos x="878" y="201"/>
                </a:cxn>
                <a:cxn ang="0">
                  <a:pos x="676" y="0"/>
                </a:cxn>
                <a:cxn ang="0">
                  <a:pos x="475" y="201"/>
                </a:cxn>
                <a:cxn ang="0">
                  <a:pos x="506" y="307"/>
                </a:cxn>
                <a:cxn ang="0">
                  <a:pos x="530" y="365"/>
                </a:cxn>
                <a:cxn ang="0">
                  <a:pos x="461" y="446"/>
                </a:cxn>
                <a:cxn ang="0">
                  <a:pos x="448" y="447"/>
                </a:cxn>
                <a:cxn ang="0">
                  <a:pos x="446" y="447"/>
                </a:cxn>
                <a:cxn ang="0">
                  <a:pos x="446" y="447"/>
                </a:cxn>
                <a:cxn ang="0">
                  <a:pos x="0" y="447"/>
                </a:cxn>
                <a:cxn ang="0">
                  <a:pos x="0" y="891"/>
                </a:cxn>
                <a:cxn ang="0">
                  <a:pos x="0" y="891"/>
                </a:cxn>
                <a:cxn ang="0">
                  <a:pos x="0" y="892"/>
                </a:cxn>
                <a:cxn ang="0">
                  <a:pos x="82" y="975"/>
                </a:cxn>
                <a:cxn ang="0">
                  <a:pos x="140" y="950"/>
                </a:cxn>
                <a:cxn ang="0">
                  <a:pos x="247" y="920"/>
                </a:cxn>
                <a:cxn ang="0">
                  <a:pos x="448" y="1121"/>
                </a:cxn>
                <a:cxn ang="0">
                  <a:pos x="247" y="1323"/>
                </a:cxn>
                <a:cxn ang="0">
                  <a:pos x="136" y="1289"/>
                </a:cxn>
                <a:cxn ang="0">
                  <a:pos x="82" y="1269"/>
                </a:cxn>
                <a:cxn ang="0">
                  <a:pos x="2" y="1335"/>
                </a:cxn>
                <a:cxn ang="0">
                  <a:pos x="0" y="1352"/>
                </a:cxn>
                <a:cxn ang="0">
                  <a:pos x="0" y="1798"/>
                </a:cxn>
              </a:cxnLst>
              <a:rect l="0" t="0" r="r" b="b"/>
              <a:pathLst>
                <a:path w="1353" h="1798">
                  <a:moveTo>
                    <a:pt x="0" y="1798"/>
                  </a:moveTo>
                  <a:cubicBezTo>
                    <a:pt x="446" y="1798"/>
                    <a:pt x="446" y="1798"/>
                    <a:pt x="446" y="1798"/>
                  </a:cubicBezTo>
                  <a:cubicBezTo>
                    <a:pt x="446" y="1798"/>
                    <a:pt x="446" y="1798"/>
                    <a:pt x="446" y="1798"/>
                  </a:cubicBezTo>
                  <a:cubicBezTo>
                    <a:pt x="447" y="1798"/>
                    <a:pt x="447" y="1798"/>
                    <a:pt x="448" y="1798"/>
                  </a:cubicBezTo>
                  <a:cubicBezTo>
                    <a:pt x="493" y="1798"/>
                    <a:pt x="530" y="1761"/>
                    <a:pt x="530" y="1716"/>
                  </a:cubicBezTo>
                  <a:cubicBezTo>
                    <a:pt x="530" y="1693"/>
                    <a:pt x="520" y="1672"/>
                    <a:pt x="506" y="1658"/>
                  </a:cubicBezTo>
                  <a:cubicBezTo>
                    <a:pt x="486" y="1627"/>
                    <a:pt x="475" y="1590"/>
                    <a:pt x="475" y="1551"/>
                  </a:cubicBezTo>
                  <a:cubicBezTo>
                    <a:pt x="475" y="1440"/>
                    <a:pt x="565" y="1350"/>
                    <a:pt x="676" y="1350"/>
                  </a:cubicBezTo>
                  <a:cubicBezTo>
                    <a:pt x="788" y="1350"/>
                    <a:pt x="878" y="1440"/>
                    <a:pt x="878" y="1551"/>
                  </a:cubicBezTo>
                  <a:cubicBezTo>
                    <a:pt x="878" y="1592"/>
                    <a:pt x="866" y="1630"/>
                    <a:pt x="844" y="1662"/>
                  </a:cubicBezTo>
                  <a:cubicBezTo>
                    <a:pt x="832" y="1676"/>
                    <a:pt x="825" y="1695"/>
                    <a:pt x="825" y="1716"/>
                  </a:cubicBezTo>
                  <a:cubicBezTo>
                    <a:pt x="825" y="1755"/>
                    <a:pt x="853" y="1789"/>
                    <a:pt x="890" y="1796"/>
                  </a:cubicBezTo>
                  <a:cubicBezTo>
                    <a:pt x="896" y="1797"/>
                    <a:pt x="901" y="1798"/>
                    <a:pt x="907" y="1798"/>
                  </a:cubicBezTo>
                  <a:cubicBezTo>
                    <a:pt x="1353" y="1798"/>
                    <a:pt x="1353" y="1798"/>
                    <a:pt x="1353" y="1798"/>
                  </a:cubicBezTo>
                  <a:cubicBezTo>
                    <a:pt x="1353" y="1354"/>
                    <a:pt x="1353" y="1354"/>
                    <a:pt x="1353" y="1354"/>
                  </a:cubicBezTo>
                  <a:cubicBezTo>
                    <a:pt x="1353" y="1354"/>
                    <a:pt x="1353" y="1354"/>
                    <a:pt x="1353" y="1354"/>
                  </a:cubicBezTo>
                  <a:cubicBezTo>
                    <a:pt x="1353" y="1353"/>
                    <a:pt x="1353" y="1353"/>
                    <a:pt x="1353" y="1352"/>
                  </a:cubicBezTo>
                  <a:cubicBezTo>
                    <a:pt x="1353" y="1307"/>
                    <a:pt x="1316" y="1270"/>
                    <a:pt x="1271" y="1270"/>
                  </a:cubicBezTo>
                  <a:cubicBezTo>
                    <a:pt x="1248" y="1270"/>
                    <a:pt x="1228" y="1280"/>
                    <a:pt x="1213" y="1294"/>
                  </a:cubicBezTo>
                  <a:cubicBezTo>
                    <a:pt x="1182" y="1314"/>
                    <a:pt x="1145" y="1325"/>
                    <a:pt x="1106" y="1325"/>
                  </a:cubicBezTo>
                  <a:cubicBezTo>
                    <a:pt x="995" y="1325"/>
                    <a:pt x="905" y="1235"/>
                    <a:pt x="905" y="1123"/>
                  </a:cubicBezTo>
                  <a:cubicBezTo>
                    <a:pt x="905" y="1012"/>
                    <a:pt x="995" y="922"/>
                    <a:pt x="1106" y="922"/>
                  </a:cubicBezTo>
                  <a:cubicBezTo>
                    <a:pt x="1147" y="922"/>
                    <a:pt x="1185" y="934"/>
                    <a:pt x="1217" y="955"/>
                  </a:cubicBezTo>
                  <a:cubicBezTo>
                    <a:pt x="1232" y="968"/>
                    <a:pt x="1250" y="975"/>
                    <a:pt x="1271" y="975"/>
                  </a:cubicBezTo>
                  <a:cubicBezTo>
                    <a:pt x="1310" y="975"/>
                    <a:pt x="1344" y="947"/>
                    <a:pt x="1351" y="910"/>
                  </a:cubicBezTo>
                  <a:cubicBezTo>
                    <a:pt x="1352" y="904"/>
                    <a:pt x="1353" y="899"/>
                    <a:pt x="1353" y="893"/>
                  </a:cubicBezTo>
                  <a:cubicBezTo>
                    <a:pt x="1353" y="447"/>
                    <a:pt x="1353" y="447"/>
                    <a:pt x="1353" y="447"/>
                  </a:cubicBezTo>
                  <a:cubicBezTo>
                    <a:pt x="907" y="447"/>
                    <a:pt x="907" y="447"/>
                    <a:pt x="907" y="447"/>
                  </a:cubicBezTo>
                  <a:cubicBezTo>
                    <a:pt x="902" y="447"/>
                    <a:pt x="898" y="447"/>
                    <a:pt x="893" y="446"/>
                  </a:cubicBezTo>
                  <a:cubicBezTo>
                    <a:pt x="892" y="446"/>
                    <a:pt x="891" y="446"/>
                    <a:pt x="890" y="446"/>
                  </a:cubicBezTo>
                  <a:cubicBezTo>
                    <a:pt x="853" y="438"/>
                    <a:pt x="825" y="405"/>
                    <a:pt x="825" y="365"/>
                  </a:cubicBezTo>
                  <a:cubicBezTo>
                    <a:pt x="825" y="345"/>
                    <a:pt x="832" y="326"/>
                    <a:pt x="844" y="312"/>
                  </a:cubicBezTo>
                  <a:cubicBezTo>
                    <a:pt x="866" y="280"/>
                    <a:pt x="878" y="242"/>
                    <a:pt x="878" y="201"/>
                  </a:cubicBezTo>
                  <a:cubicBezTo>
                    <a:pt x="878" y="90"/>
                    <a:pt x="788" y="0"/>
                    <a:pt x="676" y="0"/>
                  </a:cubicBezTo>
                  <a:cubicBezTo>
                    <a:pt x="565" y="0"/>
                    <a:pt x="475" y="90"/>
                    <a:pt x="475" y="201"/>
                  </a:cubicBezTo>
                  <a:cubicBezTo>
                    <a:pt x="475" y="240"/>
                    <a:pt x="486" y="276"/>
                    <a:pt x="506" y="307"/>
                  </a:cubicBezTo>
                  <a:cubicBezTo>
                    <a:pt x="520" y="322"/>
                    <a:pt x="530" y="343"/>
                    <a:pt x="530" y="365"/>
                  </a:cubicBezTo>
                  <a:cubicBezTo>
                    <a:pt x="530" y="406"/>
                    <a:pt x="500" y="440"/>
                    <a:pt x="461" y="446"/>
                  </a:cubicBezTo>
                  <a:cubicBezTo>
                    <a:pt x="456" y="447"/>
                    <a:pt x="452" y="447"/>
                    <a:pt x="448" y="447"/>
                  </a:cubicBezTo>
                  <a:cubicBezTo>
                    <a:pt x="447" y="447"/>
                    <a:pt x="447" y="447"/>
                    <a:pt x="446" y="447"/>
                  </a:cubicBezTo>
                  <a:cubicBezTo>
                    <a:pt x="446" y="447"/>
                    <a:pt x="446" y="447"/>
                    <a:pt x="446" y="447"/>
                  </a:cubicBezTo>
                  <a:cubicBezTo>
                    <a:pt x="0" y="447"/>
                    <a:pt x="0" y="447"/>
                    <a:pt x="0" y="447"/>
                  </a:cubicBezTo>
                  <a:cubicBezTo>
                    <a:pt x="0" y="891"/>
                    <a:pt x="0" y="891"/>
                    <a:pt x="0" y="891"/>
                  </a:cubicBezTo>
                  <a:cubicBezTo>
                    <a:pt x="0" y="891"/>
                    <a:pt x="0" y="891"/>
                    <a:pt x="0" y="891"/>
                  </a:cubicBezTo>
                  <a:cubicBezTo>
                    <a:pt x="0" y="892"/>
                    <a:pt x="0" y="892"/>
                    <a:pt x="0" y="892"/>
                  </a:cubicBezTo>
                  <a:cubicBezTo>
                    <a:pt x="0" y="938"/>
                    <a:pt x="37" y="975"/>
                    <a:pt x="82" y="975"/>
                  </a:cubicBezTo>
                  <a:cubicBezTo>
                    <a:pt x="105" y="975"/>
                    <a:pt x="125" y="965"/>
                    <a:pt x="140" y="950"/>
                  </a:cubicBezTo>
                  <a:cubicBezTo>
                    <a:pt x="171" y="931"/>
                    <a:pt x="208" y="920"/>
                    <a:pt x="247" y="920"/>
                  </a:cubicBezTo>
                  <a:cubicBezTo>
                    <a:pt x="358" y="920"/>
                    <a:pt x="448" y="1010"/>
                    <a:pt x="448" y="1121"/>
                  </a:cubicBezTo>
                  <a:cubicBezTo>
                    <a:pt x="448" y="1233"/>
                    <a:pt x="358" y="1323"/>
                    <a:pt x="247" y="1323"/>
                  </a:cubicBezTo>
                  <a:cubicBezTo>
                    <a:pt x="206" y="1323"/>
                    <a:pt x="168" y="1310"/>
                    <a:pt x="136" y="1289"/>
                  </a:cubicBezTo>
                  <a:cubicBezTo>
                    <a:pt x="121" y="1277"/>
                    <a:pt x="103" y="1269"/>
                    <a:pt x="82" y="1269"/>
                  </a:cubicBezTo>
                  <a:cubicBezTo>
                    <a:pt x="43" y="1269"/>
                    <a:pt x="9" y="1298"/>
                    <a:pt x="2" y="1335"/>
                  </a:cubicBezTo>
                  <a:cubicBezTo>
                    <a:pt x="1" y="1341"/>
                    <a:pt x="0" y="1346"/>
                    <a:pt x="0" y="1352"/>
                  </a:cubicBezTo>
                  <a:cubicBezTo>
                    <a:pt x="0" y="1798"/>
                    <a:pt x="0" y="1798"/>
                    <a:pt x="0" y="1798"/>
                  </a:cubicBezTo>
                  <a:close/>
                </a:path>
              </a:pathLst>
            </a:custGeom>
            <a:solidFill>
              <a:srgbClr val="B0DD7F"/>
            </a:solidFill>
            <a:ln w="12700">
              <a:noFill/>
              <a:miter lim="800000"/>
              <a:headEnd/>
              <a:tailEnd/>
            </a:ln>
            <a:effectLst>
              <a:outerShdw blurRad="127000" dist="63500" dir="2700000" algn="ctr">
                <a:srgbClr val="000000">
                  <a:alpha val="40000"/>
                </a:srgbClr>
              </a:outerShdw>
            </a:effectLst>
            <a:scene3d>
              <a:camera prst="orthographicFront">
                <a:rot lat="0" lon="0" rev="0"/>
              </a:camera>
              <a:lightRig rig="soft" dir="t">
                <a:rot lat="0" lon="0" rev="0"/>
              </a:lightRig>
            </a:scene3d>
            <a:sp3d contourW="19050" prstMaterial="matte">
              <a:bevelT w="63500" h="25400" prst="riblet"/>
              <a:contourClr>
                <a:srgbClr val="FFFFFF"/>
              </a:contourClr>
            </a:sp3d>
          </p:spPr>
          <p:txBody>
            <a:bodyPr vert="vert" lIns="0" tIns="0" rIns="0" bIns="0" anchor="ctr" anchorCtr="0"/>
            <a:lstStyle/>
            <a:p>
              <a:pPr algn="ctr">
                <a:lnSpc>
                  <a:spcPct val="95000"/>
                </a:lnSpc>
                <a:spcAft>
                  <a:spcPts val="800"/>
                </a:spcAft>
                <a:buClr>
                  <a:srgbClr val="969696"/>
                </a:buClr>
                <a:defRPr/>
              </a:pPr>
              <a:r>
                <a:rPr lang="tr-TR" sz="2000" b="1" dirty="0">
                  <a:solidFill>
                    <a:srgbClr val="595959"/>
                  </a:solidFill>
                  <a:effectLst>
                    <a:innerShdw blurRad="63500" dist="50800" dir="16200000">
                      <a:prstClr val="black">
                        <a:alpha val="50000"/>
                      </a:prstClr>
                    </a:innerShdw>
                  </a:effectLst>
                  <a:cs typeface="Arial" charset="0"/>
                </a:rPr>
                <a:t>Kazan</a:t>
              </a:r>
              <a:endParaRPr lang="de-DE" sz="2200" b="1" dirty="0">
                <a:solidFill>
                  <a:srgbClr val="595959"/>
                </a:solidFill>
                <a:effectLst>
                  <a:innerShdw blurRad="63500" dist="50800" dir="16200000">
                    <a:prstClr val="black">
                      <a:alpha val="50000"/>
                    </a:prstClr>
                  </a:innerShdw>
                </a:effectLst>
                <a:cs typeface="Arial" charset="0"/>
              </a:endParaRPr>
            </a:p>
          </p:txBody>
        </p:sp>
        <p:sp>
          <p:nvSpPr>
            <p:cNvPr id="18" name="_color1"/>
            <p:cNvSpPr>
              <a:spLocks/>
            </p:cNvSpPr>
            <p:nvPr/>
          </p:nvSpPr>
          <p:spPr bwMode="gray">
            <a:xfrm rot="18900000">
              <a:off x="4471511" y="2739159"/>
              <a:ext cx="2425810" cy="1460702"/>
            </a:xfrm>
            <a:custGeom>
              <a:avLst/>
              <a:gdLst/>
              <a:ahLst/>
              <a:cxnLst>
                <a:cxn ang="0">
                  <a:pos x="2045" y="475"/>
                </a:cxn>
                <a:cxn ang="0">
                  <a:pos x="1938" y="505"/>
                </a:cxn>
                <a:cxn ang="0">
                  <a:pos x="1880" y="530"/>
                </a:cxn>
                <a:cxn ang="0">
                  <a:pos x="1798" y="447"/>
                </a:cxn>
                <a:cxn ang="0">
                  <a:pos x="1798" y="446"/>
                </a:cxn>
                <a:cxn ang="0">
                  <a:pos x="1798" y="446"/>
                </a:cxn>
                <a:cxn ang="0">
                  <a:pos x="1798" y="0"/>
                </a:cxn>
                <a:cxn ang="0">
                  <a:pos x="1354" y="0"/>
                </a:cxn>
                <a:cxn ang="0">
                  <a:pos x="1354" y="0"/>
                </a:cxn>
                <a:cxn ang="0">
                  <a:pos x="1353" y="0"/>
                </a:cxn>
                <a:cxn ang="0">
                  <a:pos x="1271" y="82"/>
                </a:cxn>
                <a:cxn ang="0">
                  <a:pos x="1295" y="140"/>
                </a:cxn>
                <a:cxn ang="0">
                  <a:pos x="1325" y="247"/>
                </a:cxn>
                <a:cxn ang="0">
                  <a:pos x="1124" y="448"/>
                </a:cxn>
                <a:cxn ang="0">
                  <a:pos x="923" y="247"/>
                </a:cxn>
                <a:cxn ang="0">
                  <a:pos x="956" y="136"/>
                </a:cxn>
                <a:cxn ang="0">
                  <a:pos x="976" y="82"/>
                </a:cxn>
                <a:cxn ang="0">
                  <a:pos x="910" y="2"/>
                </a:cxn>
                <a:cxn ang="0">
                  <a:pos x="894" y="0"/>
                </a:cxn>
                <a:cxn ang="0">
                  <a:pos x="448" y="0"/>
                </a:cxn>
                <a:cxn ang="0">
                  <a:pos x="448" y="446"/>
                </a:cxn>
                <a:cxn ang="0">
                  <a:pos x="447" y="459"/>
                </a:cxn>
                <a:cxn ang="0">
                  <a:pos x="446" y="463"/>
                </a:cxn>
                <a:cxn ang="0">
                  <a:pos x="366" y="528"/>
                </a:cxn>
                <a:cxn ang="0">
                  <a:pos x="312" y="508"/>
                </a:cxn>
                <a:cxn ang="0">
                  <a:pos x="201" y="475"/>
                </a:cxn>
                <a:cxn ang="0">
                  <a:pos x="0" y="676"/>
                </a:cxn>
                <a:cxn ang="0">
                  <a:pos x="201" y="878"/>
                </a:cxn>
                <a:cxn ang="0">
                  <a:pos x="308" y="847"/>
                </a:cxn>
                <a:cxn ang="0">
                  <a:pos x="366" y="823"/>
                </a:cxn>
                <a:cxn ang="0">
                  <a:pos x="447" y="892"/>
                </a:cxn>
                <a:cxn ang="0">
                  <a:pos x="448" y="905"/>
                </a:cxn>
                <a:cxn ang="0">
                  <a:pos x="448" y="906"/>
                </a:cxn>
                <a:cxn ang="0">
                  <a:pos x="448" y="906"/>
                </a:cxn>
                <a:cxn ang="0">
                  <a:pos x="448" y="1353"/>
                </a:cxn>
                <a:cxn ang="0">
                  <a:pos x="892" y="1353"/>
                </a:cxn>
                <a:cxn ang="0">
                  <a:pos x="892" y="1353"/>
                </a:cxn>
                <a:cxn ang="0">
                  <a:pos x="893" y="1353"/>
                </a:cxn>
                <a:cxn ang="0">
                  <a:pos x="975" y="1271"/>
                </a:cxn>
                <a:cxn ang="0">
                  <a:pos x="951" y="1213"/>
                </a:cxn>
                <a:cxn ang="0">
                  <a:pos x="921" y="1106"/>
                </a:cxn>
                <a:cxn ang="0">
                  <a:pos x="1122" y="905"/>
                </a:cxn>
                <a:cxn ang="0">
                  <a:pos x="1323" y="1106"/>
                </a:cxn>
                <a:cxn ang="0">
                  <a:pos x="1290" y="1217"/>
                </a:cxn>
                <a:cxn ang="0">
                  <a:pos x="1270" y="1271"/>
                </a:cxn>
                <a:cxn ang="0">
                  <a:pos x="1336" y="1351"/>
                </a:cxn>
                <a:cxn ang="0">
                  <a:pos x="1352" y="1353"/>
                </a:cxn>
                <a:cxn ang="0">
                  <a:pos x="1798" y="1353"/>
                </a:cxn>
                <a:cxn ang="0">
                  <a:pos x="1798" y="907"/>
                </a:cxn>
                <a:cxn ang="0">
                  <a:pos x="1800" y="890"/>
                </a:cxn>
                <a:cxn ang="0">
                  <a:pos x="1880" y="824"/>
                </a:cxn>
                <a:cxn ang="0">
                  <a:pos x="1934" y="844"/>
                </a:cxn>
                <a:cxn ang="0">
                  <a:pos x="2045" y="878"/>
                </a:cxn>
                <a:cxn ang="0">
                  <a:pos x="2246" y="676"/>
                </a:cxn>
                <a:cxn ang="0">
                  <a:pos x="2045" y="475"/>
                </a:cxn>
              </a:cxnLst>
              <a:rect l="0" t="0" r="r" b="b"/>
              <a:pathLst>
                <a:path w="2246" h="1353">
                  <a:moveTo>
                    <a:pt x="2045" y="475"/>
                  </a:moveTo>
                  <a:cubicBezTo>
                    <a:pt x="2006" y="475"/>
                    <a:pt x="1969" y="486"/>
                    <a:pt x="1938" y="505"/>
                  </a:cubicBezTo>
                  <a:cubicBezTo>
                    <a:pt x="1923" y="520"/>
                    <a:pt x="1903" y="530"/>
                    <a:pt x="1880" y="530"/>
                  </a:cubicBezTo>
                  <a:cubicBezTo>
                    <a:pt x="1835" y="530"/>
                    <a:pt x="1798" y="493"/>
                    <a:pt x="1798" y="447"/>
                  </a:cubicBezTo>
                  <a:cubicBezTo>
                    <a:pt x="1798" y="447"/>
                    <a:pt x="1798" y="447"/>
                    <a:pt x="1798" y="446"/>
                  </a:cubicBezTo>
                  <a:cubicBezTo>
                    <a:pt x="1798" y="446"/>
                    <a:pt x="1798" y="446"/>
                    <a:pt x="1798" y="446"/>
                  </a:cubicBezTo>
                  <a:cubicBezTo>
                    <a:pt x="1798" y="0"/>
                    <a:pt x="1798" y="0"/>
                    <a:pt x="1798" y="0"/>
                  </a:cubicBezTo>
                  <a:cubicBezTo>
                    <a:pt x="1354" y="0"/>
                    <a:pt x="1354" y="0"/>
                    <a:pt x="1354" y="0"/>
                  </a:cubicBezTo>
                  <a:cubicBezTo>
                    <a:pt x="1354" y="0"/>
                    <a:pt x="1354" y="0"/>
                    <a:pt x="1354" y="0"/>
                  </a:cubicBezTo>
                  <a:cubicBezTo>
                    <a:pt x="1354" y="0"/>
                    <a:pt x="1353" y="0"/>
                    <a:pt x="1353" y="0"/>
                  </a:cubicBezTo>
                  <a:cubicBezTo>
                    <a:pt x="1308" y="0"/>
                    <a:pt x="1271" y="37"/>
                    <a:pt x="1271" y="82"/>
                  </a:cubicBezTo>
                  <a:cubicBezTo>
                    <a:pt x="1271" y="105"/>
                    <a:pt x="1280" y="125"/>
                    <a:pt x="1295" y="140"/>
                  </a:cubicBezTo>
                  <a:cubicBezTo>
                    <a:pt x="1314" y="171"/>
                    <a:pt x="1325" y="208"/>
                    <a:pt x="1325" y="247"/>
                  </a:cubicBezTo>
                  <a:cubicBezTo>
                    <a:pt x="1325" y="358"/>
                    <a:pt x="1235" y="448"/>
                    <a:pt x="1124" y="448"/>
                  </a:cubicBezTo>
                  <a:cubicBezTo>
                    <a:pt x="1013" y="448"/>
                    <a:pt x="923" y="358"/>
                    <a:pt x="923" y="247"/>
                  </a:cubicBezTo>
                  <a:cubicBezTo>
                    <a:pt x="923" y="206"/>
                    <a:pt x="935" y="168"/>
                    <a:pt x="956" y="136"/>
                  </a:cubicBezTo>
                  <a:cubicBezTo>
                    <a:pt x="968" y="121"/>
                    <a:pt x="976" y="103"/>
                    <a:pt x="976" y="82"/>
                  </a:cubicBezTo>
                  <a:cubicBezTo>
                    <a:pt x="976" y="42"/>
                    <a:pt x="948" y="9"/>
                    <a:pt x="910" y="2"/>
                  </a:cubicBezTo>
                  <a:cubicBezTo>
                    <a:pt x="905" y="1"/>
                    <a:pt x="900" y="0"/>
                    <a:pt x="894" y="0"/>
                  </a:cubicBezTo>
                  <a:cubicBezTo>
                    <a:pt x="448" y="0"/>
                    <a:pt x="448" y="0"/>
                    <a:pt x="448" y="0"/>
                  </a:cubicBezTo>
                  <a:cubicBezTo>
                    <a:pt x="448" y="446"/>
                    <a:pt x="448" y="446"/>
                    <a:pt x="448" y="446"/>
                  </a:cubicBezTo>
                  <a:cubicBezTo>
                    <a:pt x="448" y="451"/>
                    <a:pt x="447" y="455"/>
                    <a:pt x="447" y="459"/>
                  </a:cubicBezTo>
                  <a:cubicBezTo>
                    <a:pt x="446" y="461"/>
                    <a:pt x="446" y="462"/>
                    <a:pt x="446" y="463"/>
                  </a:cubicBezTo>
                  <a:cubicBezTo>
                    <a:pt x="439" y="500"/>
                    <a:pt x="405" y="528"/>
                    <a:pt x="366" y="528"/>
                  </a:cubicBezTo>
                  <a:cubicBezTo>
                    <a:pt x="345" y="528"/>
                    <a:pt x="327" y="521"/>
                    <a:pt x="312" y="508"/>
                  </a:cubicBezTo>
                  <a:cubicBezTo>
                    <a:pt x="280" y="487"/>
                    <a:pt x="242" y="475"/>
                    <a:pt x="201" y="475"/>
                  </a:cubicBezTo>
                  <a:cubicBezTo>
                    <a:pt x="90" y="475"/>
                    <a:pt x="0" y="565"/>
                    <a:pt x="0" y="676"/>
                  </a:cubicBezTo>
                  <a:cubicBezTo>
                    <a:pt x="0" y="788"/>
                    <a:pt x="90" y="878"/>
                    <a:pt x="201" y="878"/>
                  </a:cubicBezTo>
                  <a:cubicBezTo>
                    <a:pt x="240" y="878"/>
                    <a:pt x="277" y="867"/>
                    <a:pt x="308" y="847"/>
                  </a:cubicBezTo>
                  <a:cubicBezTo>
                    <a:pt x="323" y="832"/>
                    <a:pt x="343" y="823"/>
                    <a:pt x="366" y="823"/>
                  </a:cubicBezTo>
                  <a:cubicBezTo>
                    <a:pt x="407" y="823"/>
                    <a:pt x="440" y="853"/>
                    <a:pt x="447" y="892"/>
                  </a:cubicBezTo>
                  <a:cubicBezTo>
                    <a:pt x="447" y="896"/>
                    <a:pt x="448" y="901"/>
                    <a:pt x="448" y="905"/>
                  </a:cubicBezTo>
                  <a:cubicBezTo>
                    <a:pt x="448" y="906"/>
                    <a:pt x="448" y="906"/>
                    <a:pt x="448" y="906"/>
                  </a:cubicBezTo>
                  <a:cubicBezTo>
                    <a:pt x="448" y="906"/>
                    <a:pt x="448" y="906"/>
                    <a:pt x="448" y="906"/>
                  </a:cubicBezTo>
                  <a:cubicBezTo>
                    <a:pt x="448" y="1353"/>
                    <a:pt x="448" y="1353"/>
                    <a:pt x="448" y="1353"/>
                  </a:cubicBezTo>
                  <a:cubicBezTo>
                    <a:pt x="892" y="1353"/>
                    <a:pt x="892" y="1353"/>
                    <a:pt x="892" y="1353"/>
                  </a:cubicBezTo>
                  <a:cubicBezTo>
                    <a:pt x="892" y="1353"/>
                    <a:pt x="892" y="1353"/>
                    <a:pt x="892" y="1353"/>
                  </a:cubicBezTo>
                  <a:cubicBezTo>
                    <a:pt x="892" y="1353"/>
                    <a:pt x="893" y="1353"/>
                    <a:pt x="893" y="1353"/>
                  </a:cubicBezTo>
                  <a:cubicBezTo>
                    <a:pt x="938" y="1353"/>
                    <a:pt x="975" y="1316"/>
                    <a:pt x="975" y="1271"/>
                  </a:cubicBezTo>
                  <a:cubicBezTo>
                    <a:pt x="975" y="1248"/>
                    <a:pt x="966" y="1227"/>
                    <a:pt x="951" y="1213"/>
                  </a:cubicBezTo>
                  <a:cubicBezTo>
                    <a:pt x="932" y="1182"/>
                    <a:pt x="921" y="1145"/>
                    <a:pt x="921" y="1106"/>
                  </a:cubicBezTo>
                  <a:cubicBezTo>
                    <a:pt x="921" y="995"/>
                    <a:pt x="1011" y="905"/>
                    <a:pt x="1122" y="905"/>
                  </a:cubicBezTo>
                  <a:cubicBezTo>
                    <a:pt x="1233" y="905"/>
                    <a:pt x="1323" y="995"/>
                    <a:pt x="1323" y="1106"/>
                  </a:cubicBezTo>
                  <a:cubicBezTo>
                    <a:pt x="1323" y="1147"/>
                    <a:pt x="1311" y="1185"/>
                    <a:pt x="1290" y="1217"/>
                  </a:cubicBezTo>
                  <a:cubicBezTo>
                    <a:pt x="1278" y="1231"/>
                    <a:pt x="1270" y="1250"/>
                    <a:pt x="1270" y="1271"/>
                  </a:cubicBezTo>
                  <a:cubicBezTo>
                    <a:pt x="1270" y="1310"/>
                    <a:pt x="1298" y="1344"/>
                    <a:pt x="1336" y="1351"/>
                  </a:cubicBezTo>
                  <a:cubicBezTo>
                    <a:pt x="1341" y="1352"/>
                    <a:pt x="1347" y="1353"/>
                    <a:pt x="1352" y="1353"/>
                  </a:cubicBezTo>
                  <a:cubicBezTo>
                    <a:pt x="1798" y="1353"/>
                    <a:pt x="1798" y="1353"/>
                    <a:pt x="1798" y="1353"/>
                  </a:cubicBezTo>
                  <a:cubicBezTo>
                    <a:pt x="1798" y="907"/>
                    <a:pt x="1798" y="907"/>
                    <a:pt x="1798" y="907"/>
                  </a:cubicBezTo>
                  <a:cubicBezTo>
                    <a:pt x="1798" y="901"/>
                    <a:pt x="1799" y="896"/>
                    <a:pt x="1800" y="890"/>
                  </a:cubicBezTo>
                  <a:cubicBezTo>
                    <a:pt x="1807" y="853"/>
                    <a:pt x="1841" y="824"/>
                    <a:pt x="1880" y="824"/>
                  </a:cubicBezTo>
                  <a:cubicBezTo>
                    <a:pt x="1901" y="824"/>
                    <a:pt x="1919" y="832"/>
                    <a:pt x="1934" y="844"/>
                  </a:cubicBezTo>
                  <a:cubicBezTo>
                    <a:pt x="1966" y="865"/>
                    <a:pt x="2004" y="878"/>
                    <a:pt x="2045" y="878"/>
                  </a:cubicBezTo>
                  <a:cubicBezTo>
                    <a:pt x="2156" y="878"/>
                    <a:pt x="2246" y="788"/>
                    <a:pt x="2246" y="676"/>
                  </a:cubicBezTo>
                  <a:cubicBezTo>
                    <a:pt x="2246" y="565"/>
                    <a:pt x="2156" y="475"/>
                    <a:pt x="2045" y="475"/>
                  </a:cubicBezTo>
                  <a:close/>
                </a:path>
              </a:pathLst>
            </a:custGeom>
            <a:gradFill flip="none" rotWithShape="1">
              <a:gsLst>
                <a:gs pos="0">
                  <a:srgbClr val="5B86FF">
                    <a:tint val="66000"/>
                    <a:satMod val="160000"/>
                  </a:srgbClr>
                </a:gs>
                <a:gs pos="50000">
                  <a:srgbClr val="5B86FF">
                    <a:tint val="44500"/>
                    <a:satMod val="160000"/>
                  </a:srgbClr>
                </a:gs>
                <a:gs pos="100000">
                  <a:srgbClr val="5B86FF">
                    <a:tint val="23500"/>
                    <a:satMod val="160000"/>
                  </a:srgbClr>
                </a:gs>
              </a:gsLst>
              <a:path path="circle">
                <a:fillToRect l="50000" t="50000" r="50000" b="50000"/>
              </a:path>
              <a:tileRect/>
            </a:gradFill>
            <a:ln w="12700">
              <a:solidFill>
                <a:schemeClr val="accent1"/>
              </a:solidFill>
              <a:miter lim="800000"/>
              <a:headEnd/>
              <a:tailEnd/>
            </a:ln>
            <a:effectLst>
              <a:outerShdw blurRad="127000" dist="63500" dir="2700000" algn="ctr">
                <a:srgbClr val="000000">
                  <a:alpha val="40000"/>
                </a:srgbClr>
              </a:outerShdw>
            </a:effectLst>
            <a:scene3d>
              <a:camera prst="orthographicFront">
                <a:rot lat="0" lon="0" rev="0"/>
              </a:camera>
              <a:lightRig rig="soft" dir="t">
                <a:rot lat="0" lon="0" rev="0"/>
              </a:lightRig>
            </a:scene3d>
            <a:sp3d contourW="19050" prstMaterial="matte">
              <a:bevelT w="63500" h="25400" prst="riblet"/>
              <a:contourClr>
                <a:srgbClr val="FFFFFF"/>
              </a:contourClr>
            </a:sp3d>
          </p:spPr>
          <p:txBody>
            <a:bodyPr vert="horz" lIns="0" tIns="0" rIns="0" bIns="0" anchor="ctr" anchorCtr="0"/>
            <a:lstStyle/>
            <a:p>
              <a:pPr algn="ctr">
                <a:lnSpc>
                  <a:spcPct val="95000"/>
                </a:lnSpc>
                <a:spcAft>
                  <a:spcPts val="800"/>
                </a:spcAft>
                <a:buClr>
                  <a:srgbClr val="969696"/>
                </a:buClr>
              </a:pPr>
              <a:r>
                <a:rPr lang="tr-TR" sz="2000" b="1" dirty="0">
                  <a:solidFill>
                    <a:srgbClr val="595959"/>
                  </a:solidFill>
                  <a:effectLst>
                    <a:innerShdw blurRad="63500" dist="50800" dir="16200000">
                      <a:prstClr val="black">
                        <a:alpha val="50000"/>
                      </a:prstClr>
                    </a:innerShdw>
                  </a:effectLst>
                  <a:cs typeface="Arial" charset="0"/>
                </a:rPr>
                <a:t>Elde Et</a:t>
              </a:r>
              <a:endParaRPr lang="de-DE" sz="2000" b="1" dirty="0">
                <a:solidFill>
                  <a:srgbClr val="595959"/>
                </a:solidFill>
                <a:effectLst>
                  <a:innerShdw blurRad="63500" dist="50800" dir="16200000">
                    <a:prstClr val="black">
                      <a:alpha val="50000"/>
                    </a:prstClr>
                  </a:innerShdw>
                </a:effectLst>
                <a:cs typeface="Arial" charset="0"/>
              </a:endParaRPr>
            </a:p>
          </p:txBody>
        </p:sp>
        <p:sp>
          <p:nvSpPr>
            <p:cNvPr id="17" name="_color1"/>
            <p:cNvSpPr>
              <a:spLocks/>
            </p:cNvSpPr>
            <p:nvPr/>
          </p:nvSpPr>
          <p:spPr bwMode="gray">
            <a:xfrm rot="18900000">
              <a:off x="5984711" y="3290401"/>
              <a:ext cx="1463312" cy="2425809"/>
            </a:xfrm>
            <a:custGeom>
              <a:avLst/>
              <a:gdLst/>
              <a:ahLst/>
              <a:cxnLst>
                <a:cxn ang="0">
                  <a:pos x="877" y="2045"/>
                </a:cxn>
                <a:cxn ang="0">
                  <a:pos x="847" y="1938"/>
                </a:cxn>
                <a:cxn ang="0">
                  <a:pos x="823" y="1880"/>
                </a:cxn>
                <a:cxn ang="0">
                  <a:pos x="905" y="1798"/>
                </a:cxn>
                <a:cxn ang="0">
                  <a:pos x="906" y="1798"/>
                </a:cxn>
                <a:cxn ang="0">
                  <a:pos x="906" y="1798"/>
                </a:cxn>
                <a:cxn ang="0">
                  <a:pos x="1352" y="1798"/>
                </a:cxn>
                <a:cxn ang="0">
                  <a:pos x="1352" y="1354"/>
                </a:cxn>
                <a:cxn ang="0">
                  <a:pos x="1352" y="1354"/>
                </a:cxn>
                <a:cxn ang="0">
                  <a:pos x="1352" y="1353"/>
                </a:cxn>
                <a:cxn ang="0">
                  <a:pos x="1270" y="1271"/>
                </a:cxn>
                <a:cxn ang="0">
                  <a:pos x="1212" y="1295"/>
                </a:cxn>
                <a:cxn ang="0">
                  <a:pos x="1106" y="1325"/>
                </a:cxn>
                <a:cxn ang="0">
                  <a:pos x="905" y="1124"/>
                </a:cxn>
                <a:cxn ang="0">
                  <a:pos x="1106" y="923"/>
                </a:cxn>
                <a:cxn ang="0">
                  <a:pos x="1217" y="956"/>
                </a:cxn>
                <a:cxn ang="0">
                  <a:pos x="1270" y="976"/>
                </a:cxn>
                <a:cxn ang="0">
                  <a:pos x="1351" y="910"/>
                </a:cxn>
                <a:cxn ang="0">
                  <a:pos x="1352" y="894"/>
                </a:cxn>
                <a:cxn ang="0">
                  <a:pos x="1352" y="448"/>
                </a:cxn>
                <a:cxn ang="0">
                  <a:pos x="906" y="448"/>
                </a:cxn>
                <a:cxn ang="0">
                  <a:pos x="893" y="447"/>
                </a:cxn>
                <a:cxn ang="0">
                  <a:pos x="890" y="446"/>
                </a:cxn>
                <a:cxn ang="0">
                  <a:pos x="824" y="366"/>
                </a:cxn>
                <a:cxn ang="0">
                  <a:pos x="844" y="312"/>
                </a:cxn>
                <a:cxn ang="0">
                  <a:pos x="877" y="201"/>
                </a:cxn>
                <a:cxn ang="0">
                  <a:pos x="676" y="0"/>
                </a:cxn>
                <a:cxn ang="0">
                  <a:pos x="475" y="201"/>
                </a:cxn>
                <a:cxn ang="0">
                  <a:pos x="505" y="308"/>
                </a:cxn>
                <a:cxn ang="0">
                  <a:pos x="529" y="366"/>
                </a:cxn>
                <a:cxn ang="0">
                  <a:pos x="460" y="447"/>
                </a:cxn>
                <a:cxn ang="0">
                  <a:pos x="447" y="448"/>
                </a:cxn>
                <a:cxn ang="0">
                  <a:pos x="446" y="448"/>
                </a:cxn>
                <a:cxn ang="0">
                  <a:pos x="446" y="448"/>
                </a:cxn>
                <a:cxn ang="0">
                  <a:pos x="0" y="448"/>
                </a:cxn>
                <a:cxn ang="0">
                  <a:pos x="0" y="892"/>
                </a:cxn>
                <a:cxn ang="0">
                  <a:pos x="0" y="892"/>
                </a:cxn>
                <a:cxn ang="0">
                  <a:pos x="0" y="893"/>
                </a:cxn>
                <a:cxn ang="0">
                  <a:pos x="82" y="975"/>
                </a:cxn>
                <a:cxn ang="0">
                  <a:pos x="140" y="951"/>
                </a:cxn>
                <a:cxn ang="0">
                  <a:pos x="246" y="921"/>
                </a:cxn>
                <a:cxn ang="0">
                  <a:pos x="447" y="1122"/>
                </a:cxn>
                <a:cxn ang="0">
                  <a:pos x="246" y="1323"/>
                </a:cxn>
                <a:cxn ang="0">
                  <a:pos x="135" y="1290"/>
                </a:cxn>
                <a:cxn ang="0">
                  <a:pos x="82" y="1270"/>
                </a:cxn>
                <a:cxn ang="0">
                  <a:pos x="1" y="1336"/>
                </a:cxn>
                <a:cxn ang="0">
                  <a:pos x="0" y="1352"/>
                </a:cxn>
                <a:cxn ang="0">
                  <a:pos x="0" y="1798"/>
                </a:cxn>
                <a:cxn ang="0">
                  <a:pos x="446" y="1798"/>
                </a:cxn>
                <a:cxn ang="0">
                  <a:pos x="462" y="1800"/>
                </a:cxn>
                <a:cxn ang="0">
                  <a:pos x="528" y="1880"/>
                </a:cxn>
                <a:cxn ang="0">
                  <a:pos x="508" y="1934"/>
                </a:cxn>
                <a:cxn ang="0">
                  <a:pos x="475" y="2045"/>
                </a:cxn>
                <a:cxn ang="0">
                  <a:pos x="676" y="2246"/>
                </a:cxn>
                <a:cxn ang="0">
                  <a:pos x="877" y="2045"/>
                </a:cxn>
              </a:cxnLst>
              <a:rect l="0" t="0" r="r" b="b"/>
              <a:pathLst>
                <a:path w="1352" h="2246">
                  <a:moveTo>
                    <a:pt x="877" y="2045"/>
                  </a:moveTo>
                  <a:cubicBezTo>
                    <a:pt x="877" y="2005"/>
                    <a:pt x="866" y="1969"/>
                    <a:pt x="847" y="1938"/>
                  </a:cubicBezTo>
                  <a:cubicBezTo>
                    <a:pt x="832" y="1923"/>
                    <a:pt x="823" y="1903"/>
                    <a:pt x="823" y="1880"/>
                  </a:cubicBezTo>
                  <a:cubicBezTo>
                    <a:pt x="823" y="1835"/>
                    <a:pt x="860" y="1798"/>
                    <a:pt x="905" y="1798"/>
                  </a:cubicBezTo>
                  <a:cubicBezTo>
                    <a:pt x="905" y="1798"/>
                    <a:pt x="906" y="1798"/>
                    <a:pt x="906" y="1798"/>
                  </a:cubicBezTo>
                  <a:cubicBezTo>
                    <a:pt x="906" y="1798"/>
                    <a:pt x="906" y="1798"/>
                    <a:pt x="906" y="1798"/>
                  </a:cubicBezTo>
                  <a:cubicBezTo>
                    <a:pt x="1352" y="1798"/>
                    <a:pt x="1352" y="1798"/>
                    <a:pt x="1352" y="1798"/>
                  </a:cubicBezTo>
                  <a:cubicBezTo>
                    <a:pt x="1352" y="1354"/>
                    <a:pt x="1352" y="1354"/>
                    <a:pt x="1352" y="1354"/>
                  </a:cubicBezTo>
                  <a:cubicBezTo>
                    <a:pt x="1352" y="1354"/>
                    <a:pt x="1352" y="1354"/>
                    <a:pt x="1352" y="1354"/>
                  </a:cubicBezTo>
                  <a:cubicBezTo>
                    <a:pt x="1352" y="1354"/>
                    <a:pt x="1352" y="1353"/>
                    <a:pt x="1352" y="1353"/>
                  </a:cubicBezTo>
                  <a:cubicBezTo>
                    <a:pt x="1352" y="1308"/>
                    <a:pt x="1316" y="1271"/>
                    <a:pt x="1270" y="1271"/>
                  </a:cubicBezTo>
                  <a:cubicBezTo>
                    <a:pt x="1248" y="1271"/>
                    <a:pt x="1227" y="1280"/>
                    <a:pt x="1212" y="1295"/>
                  </a:cubicBezTo>
                  <a:cubicBezTo>
                    <a:pt x="1181" y="1314"/>
                    <a:pt x="1145" y="1325"/>
                    <a:pt x="1106" y="1325"/>
                  </a:cubicBezTo>
                  <a:cubicBezTo>
                    <a:pt x="995" y="1325"/>
                    <a:pt x="905" y="1235"/>
                    <a:pt x="905" y="1124"/>
                  </a:cubicBezTo>
                  <a:cubicBezTo>
                    <a:pt x="905" y="1013"/>
                    <a:pt x="995" y="923"/>
                    <a:pt x="1106" y="923"/>
                  </a:cubicBezTo>
                  <a:cubicBezTo>
                    <a:pt x="1147" y="923"/>
                    <a:pt x="1185" y="935"/>
                    <a:pt x="1217" y="956"/>
                  </a:cubicBezTo>
                  <a:cubicBezTo>
                    <a:pt x="1231" y="968"/>
                    <a:pt x="1250" y="976"/>
                    <a:pt x="1270" y="976"/>
                  </a:cubicBezTo>
                  <a:cubicBezTo>
                    <a:pt x="1310" y="976"/>
                    <a:pt x="1343" y="948"/>
                    <a:pt x="1351" y="910"/>
                  </a:cubicBezTo>
                  <a:cubicBezTo>
                    <a:pt x="1352" y="905"/>
                    <a:pt x="1352" y="899"/>
                    <a:pt x="1352" y="894"/>
                  </a:cubicBezTo>
                  <a:cubicBezTo>
                    <a:pt x="1352" y="448"/>
                    <a:pt x="1352" y="448"/>
                    <a:pt x="1352" y="448"/>
                  </a:cubicBezTo>
                  <a:cubicBezTo>
                    <a:pt x="906" y="448"/>
                    <a:pt x="906" y="448"/>
                    <a:pt x="906" y="448"/>
                  </a:cubicBezTo>
                  <a:cubicBezTo>
                    <a:pt x="902" y="448"/>
                    <a:pt x="897" y="447"/>
                    <a:pt x="893" y="447"/>
                  </a:cubicBezTo>
                  <a:cubicBezTo>
                    <a:pt x="892" y="446"/>
                    <a:pt x="891" y="446"/>
                    <a:pt x="890" y="446"/>
                  </a:cubicBezTo>
                  <a:cubicBezTo>
                    <a:pt x="852" y="438"/>
                    <a:pt x="824" y="405"/>
                    <a:pt x="824" y="366"/>
                  </a:cubicBezTo>
                  <a:cubicBezTo>
                    <a:pt x="824" y="345"/>
                    <a:pt x="832" y="326"/>
                    <a:pt x="844" y="312"/>
                  </a:cubicBezTo>
                  <a:cubicBezTo>
                    <a:pt x="865" y="280"/>
                    <a:pt x="877" y="242"/>
                    <a:pt x="877" y="201"/>
                  </a:cubicBezTo>
                  <a:cubicBezTo>
                    <a:pt x="877" y="90"/>
                    <a:pt x="787" y="0"/>
                    <a:pt x="676" y="0"/>
                  </a:cubicBezTo>
                  <a:cubicBezTo>
                    <a:pt x="565" y="0"/>
                    <a:pt x="475" y="90"/>
                    <a:pt x="475" y="201"/>
                  </a:cubicBezTo>
                  <a:cubicBezTo>
                    <a:pt x="475" y="240"/>
                    <a:pt x="486" y="277"/>
                    <a:pt x="505" y="308"/>
                  </a:cubicBezTo>
                  <a:cubicBezTo>
                    <a:pt x="520" y="322"/>
                    <a:pt x="529" y="343"/>
                    <a:pt x="529" y="366"/>
                  </a:cubicBezTo>
                  <a:cubicBezTo>
                    <a:pt x="529" y="406"/>
                    <a:pt x="499" y="440"/>
                    <a:pt x="460" y="447"/>
                  </a:cubicBezTo>
                  <a:cubicBezTo>
                    <a:pt x="456" y="447"/>
                    <a:pt x="452" y="448"/>
                    <a:pt x="447" y="448"/>
                  </a:cubicBezTo>
                  <a:cubicBezTo>
                    <a:pt x="447" y="448"/>
                    <a:pt x="446" y="448"/>
                    <a:pt x="446" y="448"/>
                  </a:cubicBezTo>
                  <a:cubicBezTo>
                    <a:pt x="446" y="448"/>
                    <a:pt x="446" y="448"/>
                    <a:pt x="446" y="448"/>
                  </a:cubicBezTo>
                  <a:cubicBezTo>
                    <a:pt x="0" y="448"/>
                    <a:pt x="0" y="448"/>
                    <a:pt x="0" y="448"/>
                  </a:cubicBezTo>
                  <a:cubicBezTo>
                    <a:pt x="0" y="892"/>
                    <a:pt x="0" y="892"/>
                    <a:pt x="0" y="892"/>
                  </a:cubicBezTo>
                  <a:cubicBezTo>
                    <a:pt x="0" y="892"/>
                    <a:pt x="0" y="892"/>
                    <a:pt x="0" y="892"/>
                  </a:cubicBezTo>
                  <a:cubicBezTo>
                    <a:pt x="0" y="892"/>
                    <a:pt x="0" y="893"/>
                    <a:pt x="0" y="893"/>
                  </a:cubicBezTo>
                  <a:cubicBezTo>
                    <a:pt x="0" y="938"/>
                    <a:pt x="36" y="975"/>
                    <a:pt x="82" y="975"/>
                  </a:cubicBezTo>
                  <a:cubicBezTo>
                    <a:pt x="104" y="975"/>
                    <a:pt x="125" y="966"/>
                    <a:pt x="140" y="951"/>
                  </a:cubicBezTo>
                  <a:cubicBezTo>
                    <a:pt x="171" y="932"/>
                    <a:pt x="207" y="921"/>
                    <a:pt x="246" y="921"/>
                  </a:cubicBezTo>
                  <a:cubicBezTo>
                    <a:pt x="357" y="921"/>
                    <a:pt x="447" y="1011"/>
                    <a:pt x="447" y="1122"/>
                  </a:cubicBezTo>
                  <a:cubicBezTo>
                    <a:pt x="447" y="1233"/>
                    <a:pt x="357" y="1323"/>
                    <a:pt x="246" y="1323"/>
                  </a:cubicBezTo>
                  <a:cubicBezTo>
                    <a:pt x="205" y="1323"/>
                    <a:pt x="167" y="1311"/>
                    <a:pt x="135" y="1290"/>
                  </a:cubicBezTo>
                  <a:cubicBezTo>
                    <a:pt x="121" y="1277"/>
                    <a:pt x="102" y="1270"/>
                    <a:pt x="82" y="1270"/>
                  </a:cubicBezTo>
                  <a:cubicBezTo>
                    <a:pt x="42" y="1270"/>
                    <a:pt x="9" y="1298"/>
                    <a:pt x="1" y="1336"/>
                  </a:cubicBezTo>
                  <a:cubicBezTo>
                    <a:pt x="0" y="1341"/>
                    <a:pt x="0" y="1346"/>
                    <a:pt x="0" y="1352"/>
                  </a:cubicBezTo>
                  <a:cubicBezTo>
                    <a:pt x="0" y="1798"/>
                    <a:pt x="0" y="1798"/>
                    <a:pt x="0" y="1798"/>
                  </a:cubicBezTo>
                  <a:cubicBezTo>
                    <a:pt x="446" y="1798"/>
                    <a:pt x="446" y="1798"/>
                    <a:pt x="446" y="1798"/>
                  </a:cubicBezTo>
                  <a:cubicBezTo>
                    <a:pt x="451" y="1798"/>
                    <a:pt x="457" y="1799"/>
                    <a:pt x="462" y="1800"/>
                  </a:cubicBezTo>
                  <a:cubicBezTo>
                    <a:pt x="500" y="1807"/>
                    <a:pt x="528" y="1840"/>
                    <a:pt x="528" y="1880"/>
                  </a:cubicBezTo>
                  <a:cubicBezTo>
                    <a:pt x="528" y="1901"/>
                    <a:pt x="520" y="1919"/>
                    <a:pt x="508" y="1934"/>
                  </a:cubicBezTo>
                  <a:cubicBezTo>
                    <a:pt x="487" y="1965"/>
                    <a:pt x="475" y="2004"/>
                    <a:pt x="475" y="2045"/>
                  </a:cubicBezTo>
                  <a:cubicBezTo>
                    <a:pt x="475" y="2156"/>
                    <a:pt x="565" y="2246"/>
                    <a:pt x="676" y="2246"/>
                  </a:cubicBezTo>
                  <a:cubicBezTo>
                    <a:pt x="787" y="2246"/>
                    <a:pt x="877" y="2156"/>
                    <a:pt x="877" y="2045"/>
                  </a:cubicBezTo>
                  <a:close/>
                </a:path>
              </a:pathLst>
            </a:custGeom>
            <a:solidFill>
              <a:srgbClr val="FFC000"/>
            </a:solidFill>
            <a:ln w="12700">
              <a:noFill/>
              <a:miter lim="800000"/>
              <a:headEnd/>
              <a:tailEnd/>
            </a:ln>
            <a:effectLst>
              <a:outerShdw blurRad="127000" dist="63500" dir="2700000" algn="ctr">
                <a:srgbClr val="000000">
                  <a:alpha val="40000"/>
                </a:srgbClr>
              </a:outerShdw>
            </a:effectLst>
            <a:scene3d>
              <a:camera prst="orthographicFront">
                <a:rot lat="0" lon="0" rev="0"/>
              </a:camera>
              <a:lightRig rig="soft" dir="t">
                <a:rot lat="0" lon="0" rev="0"/>
              </a:lightRig>
            </a:scene3d>
            <a:sp3d contourW="19050" prstMaterial="matte">
              <a:bevelT w="63500" h="25400" prst="riblet"/>
              <a:contourClr>
                <a:srgbClr val="FFFFFF"/>
              </a:contourClr>
            </a:sp3d>
          </p:spPr>
          <p:txBody>
            <a:bodyPr vert="vert" lIns="0" tIns="0" rIns="0" bIns="0" anchor="ctr" anchorCtr="0"/>
            <a:lstStyle/>
            <a:p>
              <a:pPr algn="ctr">
                <a:lnSpc>
                  <a:spcPct val="95000"/>
                </a:lnSpc>
                <a:spcAft>
                  <a:spcPts val="800"/>
                </a:spcAft>
                <a:buClr>
                  <a:srgbClr val="969696"/>
                </a:buClr>
              </a:pPr>
              <a:r>
                <a:rPr lang="tr-TR" sz="2000" b="1" dirty="0">
                  <a:solidFill>
                    <a:srgbClr val="595959"/>
                  </a:solidFill>
                  <a:effectLst>
                    <a:innerShdw blurRad="63500" dist="50800" dir="16200000">
                      <a:prstClr val="black">
                        <a:alpha val="50000"/>
                      </a:prstClr>
                    </a:innerShdw>
                  </a:effectLst>
                  <a:cs typeface="Arial" charset="0"/>
                </a:rPr>
                <a:t>Büyüt</a:t>
              </a:r>
              <a:endParaRPr lang="de-DE" sz="2200" b="1" dirty="0">
                <a:solidFill>
                  <a:srgbClr val="595959"/>
                </a:solidFill>
                <a:effectLst>
                  <a:innerShdw blurRad="63500" dist="50800" dir="16200000">
                    <a:prstClr val="black">
                      <a:alpha val="50000"/>
                    </a:prstClr>
                  </a:innerShdw>
                </a:effectLst>
                <a:cs typeface="Arial" charset="0"/>
              </a:endParaRPr>
            </a:p>
          </p:txBody>
        </p:sp>
      </p:grpSp>
    </p:spTree>
    <p:extLst>
      <p:ext uri="{BB962C8B-B14F-4D97-AF65-F5344CB8AC3E}">
        <p14:creationId xmlns:p14="http://schemas.microsoft.com/office/powerpoint/2010/main" val="180331998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5"/>
          <p:cNvSpPr>
            <a:spLocks noChangeArrowheads="1"/>
          </p:cNvSpPr>
          <p:nvPr/>
        </p:nvSpPr>
        <p:spPr bwMode="gray">
          <a:xfrm>
            <a:off x="0" y="2017714"/>
            <a:ext cx="9143999" cy="4840286"/>
          </a:xfrm>
          <a:prstGeom prst="rect">
            <a:avLst/>
          </a:prstGeom>
          <a:gradFill flip="none" rotWithShape="1">
            <a:gsLst>
              <a:gs pos="0">
                <a:srgbClr val="000000">
                  <a:alpha val="10000"/>
                </a:srgbClr>
              </a:gs>
              <a:gs pos="100000">
                <a:srgbClr val="FFFFFF">
                  <a:alpha val="0"/>
                </a:srgbClr>
              </a:gs>
            </a:gsLst>
            <a:lin ang="16200000" scaled="1"/>
            <a:tileRect/>
          </a:gradFill>
          <a:ln w="12700">
            <a:noFill/>
            <a:miter lim="800000"/>
            <a:headEnd/>
            <a:tailEnd/>
          </a:ln>
          <a:effectLst/>
        </p:spPr>
        <p:txBody>
          <a:bodyPr lIns="108000" tIns="108000" rIns="144000" bIns="72000"/>
          <a:lstStyle/>
          <a:p>
            <a:pPr marL="190500" indent="-190500">
              <a:lnSpc>
                <a:spcPct val="95000"/>
              </a:lnSpc>
              <a:spcAft>
                <a:spcPts val="800"/>
              </a:spcAft>
              <a:buClr>
                <a:srgbClr val="969696"/>
              </a:buClr>
              <a:buFont typeface="Wingdings" pitchFamily="2" charset="2"/>
              <a:buChar char="§"/>
              <a:defRPr/>
            </a:pPr>
            <a:endParaRPr lang="de-DE" noProof="1">
              <a:solidFill>
                <a:srgbClr val="000000"/>
              </a:solidFill>
              <a:cs typeface="Arial" charset="0"/>
            </a:endParaRPr>
          </a:p>
        </p:txBody>
      </p:sp>
      <p:sp>
        <p:nvSpPr>
          <p:cNvPr id="23" name="_text"/>
          <p:cNvSpPr txBox="1">
            <a:spLocks/>
          </p:cNvSpPr>
          <p:nvPr/>
        </p:nvSpPr>
        <p:spPr bwMode="gray">
          <a:xfrm>
            <a:off x="323851" y="1554163"/>
            <a:ext cx="4400550" cy="4248150"/>
          </a:xfrm>
          <a:prstGeom prst="rect">
            <a:avLst/>
          </a:prstGeom>
        </p:spPr>
        <p:txBody>
          <a:bodyPr vert="horz" lIns="0" tIns="0" rIns="0" bIns="0" rtlCol="0">
            <a:noAutofit/>
          </a:bodyPr>
          <a:lstStyle/>
          <a:p>
            <a:pPr marL="180000" lvl="0" indent="-180000">
              <a:lnSpc>
                <a:spcPct val="95000"/>
              </a:lnSpc>
              <a:spcAft>
                <a:spcPts val="800"/>
              </a:spcAft>
              <a:buFont typeface="Wingdings" pitchFamily="2" charset="2"/>
              <a:buChar char="§"/>
              <a:defRPr/>
            </a:pPr>
            <a:r>
              <a:rPr lang="tr-TR" sz="2000" b="1" noProof="1">
                <a:solidFill>
                  <a:srgbClr val="FF0000"/>
                </a:solidFill>
              </a:rPr>
              <a:t>Sahip Çık ve Büyüt (</a:t>
            </a:r>
            <a:r>
              <a:rPr lang="de-DE" sz="2000" noProof="1"/>
              <a:t>Retain&amp;Grow</a:t>
            </a:r>
            <a:r>
              <a:rPr lang="tr-TR" sz="2000" b="1" noProof="1">
                <a:solidFill>
                  <a:srgbClr val="FF0000"/>
                </a:solidFill>
              </a:rPr>
              <a:t>)</a:t>
            </a:r>
            <a:r>
              <a:rPr lang="tr-TR" sz="2000" noProof="1"/>
              <a:t> </a:t>
            </a:r>
            <a:r>
              <a:rPr lang="de-DE" sz="2000" noProof="1"/>
              <a:t>: halihazırda müşteriniz olan kişileri memnun etme ve sizin daimi müşterileriniz olmaları için çalışma kısmı. İyi bir müşteri hizmetleri sunma, Email Marketing, sadakat programları (loyalty programs), dinamik fiyatlandırma stratejileri uygulama, kişiselleştirme, topluluk oluşturma ve referans programları başlatma bu alanda kullanabileceğiniz teknikler.</a:t>
            </a:r>
          </a:p>
          <a:p>
            <a:pPr marL="180000" lvl="0" indent="-180000">
              <a:lnSpc>
                <a:spcPct val="95000"/>
              </a:lnSpc>
              <a:spcAft>
                <a:spcPts val="800"/>
              </a:spcAft>
              <a:buFont typeface="Wingdings" pitchFamily="2" charset="2"/>
              <a:buChar char="§"/>
              <a:defRPr/>
            </a:pPr>
            <a:endParaRPr kumimoji="0" lang="de-DE" sz="2000" b="0" i="0" u="none" strike="noStrike" kern="1200" cap="none" spc="0" normalizeH="0" baseline="0" noProof="1">
              <a:ln>
                <a:noFill/>
              </a:ln>
              <a:effectLst/>
              <a:uLnTx/>
              <a:uFillTx/>
              <a:latin typeface="+mn-lt"/>
              <a:ea typeface="+mn-ea"/>
              <a:cs typeface="+mn-cs"/>
            </a:endParaRPr>
          </a:p>
        </p:txBody>
      </p:sp>
      <p:sp>
        <p:nvSpPr>
          <p:cNvPr id="40963" name="_h1"/>
          <p:cNvSpPr>
            <a:spLocks noGrp="1" noChangeArrowheads="1"/>
          </p:cNvSpPr>
          <p:nvPr>
            <p:ph type="title"/>
          </p:nvPr>
        </p:nvSpPr>
        <p:spPr bwMode="gray"/>
        <p:txBody>
          <a:bodyPr/>
          <a:lstStyle/>
          <a:p>
            <a:r>
              <a:rPr lang="tr-TR" noProof="1"/>
              <a:t>E-Ticaret siteleri </a:t>
            </a:r>
            <a:r>
              <a:rPr lang="en-US" b="0" noProof="1"/>
              <a:t>–</a:t>
            </a:r>
            <a:r>
              <a:rPr lang="de-DE" b="0" noProof="1"/>
              <a:t> Dijital Pazarlama</a:t>
            </a:r>
            <a:endParaRPr lang="de-DE" noProof="1"/>
          </a:p>
        </p:txBody>
      </p:sp>
      <p:sp>
        <p:nvSpPr>
          <p:cNvPr id="29" name="_h2"/>
          <p:cNvSpPr>
            <a:spLocks noGrp="1"/>
          </p:cNvSpPr>
          <p:nvPr>
            <p:ph type="body" sz="quarter" idx="13"/>
          </p:nvPr>
        </p:nvSpPr>
        <p:spPr bwMode="gray"/>
        <p:txBody>
          <a:bodyPr/>
          <a:lstStyle/>
          <a:p>
            <a:r>
              <a:rPr lang="tr-TR" noProof="1"/>
              <a:t>E-Ticaret sitelerinde Dijital Pazarlama, temelde 4 adımdan oluşuyor;.</a:t>
            </a:r>
            <a:endParaRPr lang="en-US" noProof="1"/>
          </a:p>
        </p:txBody>
      </p:sp>
      <p:grpSp>
        <p:nvGrpSpPr>
          <p:cNvPr id="2" name="Gruppieren 1"/>
          <p:cNvGrpSpPr/>
          <p:nvPr/>
        </p:nvGrpSpPr>
        <p:grpSpPr>
          <a:xfrm>
            <a:off x="4471511" y="1296628"/>
            <a:ext cx="4321869" cy="4419582"/>
            <a:chOff x="4471511" y="1296628"/>
            <a:chExt cx="4321869" cy="4419582"/>
          </a:xfrm>
          <a:effectLst>
            <a:outerShdw blurRad="215900" dir="18900000" sy="23000" kx="-1200000" algn="bl" rotWithShape="0">
              <a:prstClr val="black">
                <a:alpha val="19000"/>
              </a:prstClr>
            </a:outerShdw>
          </a:effectLst>
        </p:grpSpPr>
        <p:sp>
          <p:nvSpPr>
            <p:cNvPr id="20" name="_color1"/>
            <p:cNvSpPr>
              <a:spLocks/>
            </p:cNvSpPr>
            <p:nvPr/>
          </p:nvSpPr>
          <p:spPr bwMode="gray">
            <a:xfrm rot="18900000">
              <a:off x="6367570" y="2326893"/>
              <a:ext cx="2425810" cy="1945863"/>
            </a:xfrm>
            <a:custGeom>
              <a:avLst/>
              <a:gdLst/>
              <a:ahLst/>
              <a:cxnLst>
                <a:cxn ang="0">
                  <a:pos x="447" y="448"/>
                </a:cxn>
                <a:cxn ang="0">
                  <a:pos x="891" y="448"/>
                </a:cxn>
                <a:cxn ang="0">
                  <a:pos x="891" y="448"/>
                </a:cxn>
                <a:cxn ang="0">
                  <a:pos x="893" y="448"/>
                </a:cxn>
                <a:cxn ang="0">
                  <a:pos x="975" y="366"/>
                </a:cxn>
                <a:cxn ang="0">
                  <a:pos x="951" y="308"/>
                </a:cxn>
                <a:cxn ang="0">
                  <a:pos x="920" y="201"/>
                </a:cxn>
                <a:cxn ang="0">
                  <a:pos x="1121" y="0"/>
                </a:cxn>
                <a:cxn ang="0">
                  <a:pos x="1323" y="201"/>
                </a:cxn>
                <a:cxn ang="0">
                  <a:pos x="1289" y="312"/>
                </a:cxn>
                <a:cxn ang="0">
                  <a:pos x="1270" y="366"/>
                </a:cxn>
                <a:cxn ang="0">
                  <a:pos x="1335" y="446"/>
                </a:cxn>
                <a:cxn ang="0">
                  <a:pos x="1352" y="448"/>
                </a:cxn>
                <a:cxn ang="0">
                  <a:pos x="1798" y="448"/>
                </a:cxn>
                <a:cxn ang="0">
                  <a:pos x="1798" y="894"/>
                </a:cxn>
                <a:cxn ang="0">
                  <a:pos x="1798" y="894"/>
                </a:cxn>
                <a:cxn ang="0">
                  <a:pos x="1798" y="895"/>
                </a:cxn>
                <a:cxn ang="0">
                  <a:pos x="1799" y="908"/>
                </a:cxn>
                <a:cxn ang="0">
                  <a:pos x="1880" y="977"/>
                </a:cxn>
                <a:cxn ang="0">
                  <a:pos x="1938" y="953"/>
                </a:cxn>
                <a:cxn ang="0">
                  <a:pos x="2044" y="923"/>
                </a:cxn>
                <a:cxn ang="0">
                  <a:pos x="2245" y="1124"/>
                </a:cxn>
                <a:cxn ang="0">
                  <a:pos x="2044" y="1325"/>
                </a:cxn>
                <a:cxn ang="0">
                  <a:pos x="1933" y="1292"/>
                </a:cxn>
                <a:cxn ang="0">
                  <a:pos x="1880" y="1272"/>
                </a:cxn>
                <a:cxn ang="0">
                  <a:pos x="1799" y="1338"/>
                </a:cxn>
                <a:cxn ang="0">
                  <a:pos x="1799" y="1341"/>
                </a:cxn>
                <a:cxn ang="0">
                  <a:pos x="1798" y="1354"/>
                </a:cxn>
                <a:cxn ang="0">
                  <a:pos x="1798" y="1800"/>
                </a:cxn>
                <a:cxn ang="0">
                  <a:pos x="1352" y="1800"/>
                </a:cxn>
                <a:cxn ang="0">
                  <a:pos x="1335" y="1799"/>
                </a:cxn>
                <a:cxn ang="0">
                  <a:pos x="1270" y="1718"/>
                </a:cxn>
                <a:cxn ang="0">
                  <a:pos x="1290" y="1665"/>
                </a:cxn>
                <a:cxn ang="0">
                  <a:pos x="1323" y="1554"/>
                </a:cxn>
                <a:cxn ang="0">
                  <a:pos x="1122" y="1352"/>
                </a:cxn>
                <a:cxn ang="0">
                  <a:pos x="920" y="1554"/>
                </a:cxn>
                <a:cxn ang="0">
                  <a:pos x="951" y="1660"/>
                </a:cxn>
                <a:cxn ang="0">
                  <a:pos x="975" y="1718"/>
                </a:cxn>
                <a:cxn ang="0">
                  <a:pos x="893" y="1800"/>
                </a:cxn>
                <a:cxn ang="0">
                  <a:pos x="891" y="1800"/>
                </a:cxn>
                <a:cxn ang="0">
                  <a:pos x="891" y="1800"/>
                </a:cxn>
                <a:cxn ang="0">
                  <a:pos x="447" y="1800"/>
                </a:cxn>
                <a:cxn ang="0">
                  <a:pos x="447" y="1354"/>
                </a:cxn>
                <a:cxn ang="0">
                  <a:pos x="447" y="1354"/>
                </a:cxn>
                <a:cxn ang="0">
                  <a:pos x="447" y="1353"/>
                </a:cxn>
                <a:cxn ang="0">
                  <a:pos x="365" y="1271"/>
                </a:cxn>
                <a:cxn ang="0">
                  <a:pos x="307" y="1295"/>
                </a:cxn>
                <a:cxn ang="0">
                  <a:pos x="201" y="1325"/>
                </a:cxn>
                <a:cxn ang="0">
                  <a:pos x="0" y="1124"/>
                </a:cxn>
                <a:cxn ang="0">
                  <a:pos x="201" y="923"/>
                </a:cxn>
                <a:cxn ang="0">
                  <a:pos x="312" y="956"/>
                </a:cxn>
                <a:cxn ang="0">
                  <a:pos x="365" y="976"/>
                </a:cxn>
                <a:cxn ang="0">
                  <a:pos x="446" y="910"/>
                </a:cxn>
                <a:cxn ang="0">
                  <a:pos x="447" y="894"/>
                </a:cxn>
                <a:cxn ang="0">
                  <a:pos x="447" y="448"/>
                </a:cxn>
              </a:cxnLst>
              <a:rect l="0" t="0" r="r" b="b"/>
              <a:pathLst>
                <a:path w="2245" h="1800">
                  <a:moveTo>
                    <a:pt x="447" y="448"/>
                  </a:moveTo>
                  <a:cubicBezTo>
                    <a:pt x="891" y="448"/>
                    <a:pt x="891" y="448"/>
                    <a:pt x="891" y="448"/>
                  </a:cubicBezTo>
                  <a:cubicBezTo>
                    <a:pt x="891" y="448"/>
                    <a:pt x="891" y="448"/>
                    <a:pt x="891" y="448"/>
                  </a:cubicBezTo>
                  <a:cubicBezTo>
                    <a:pt x="892" y="448"/>
                    <a:pt x="892" y="448"/>
                    <a:pt x="893" y="448"/>
                  </a:cubicBezTo>
                  <a:cubicBezTo>
                    <a:pt x="938" y="448"/>
                    <a:pt x="975" y="411"/>
                    <a:pt x="975" y="366"/>
                  </a:cubicBezTo>
                  <a:cubicBezTo>
                    <a:pt x="975" y="343"/>
                    <a:pt x="965" y="322"/>
                    <a:pt x="951" y="308"/>
                  </a:cubicBezTo>
                  <a:cubicBezTo>
                    <a:pt x="931" y="277"/>
                    <a:pt x="920" y="240"/>
                    <a:pt x="920" y="201"/>
                  </a:cubicBezTo>
                  <a:cubicBezTo>
                    <a:pt x="920" y="90"/>
                    <a:pt x="1010" y="0"/>
                    <a:pt x="1121" y="0"/>
                  </a:cubicBezTo>
                  <a:cubicBezTo>
                    <a:pt x="1233" y="0"/>
                    <a:pt x="1323" y="90"/>
                    <a:pt x="1323" y="201"/>
                  </a:cubicBezTo>
                  <a:cubicBezTo>
                    <a:pt x="1323" y="242"/>
                    <a:pt x="1311" y="280"/>
                    <a:pt x="1289" y="312"/>
                  </a:cubicBezTo>
                  <a:cubicBezTo>
                    <a:pt x="1277" y="326"/>
                    <a:pt x="1270" y="345"/>
                    <a:pt x="1270" y="366"/>
                  </a:cubicBezTo>
                  <a:cubicBezTo>
                    <a:pt x="1270" y="405"/>
                    <a:pt x="1298" y="439"/>
                    <a:pt x="1335" y="446"/>
                  </a:cubicBezTo>
                  <a:cubicBezTo>
                    <a:pt x="1341" y="447"/>
                    <a:pt x="1346" y="448"/>
                    <a:pt x="1352" y="448"/>
                  </a:cubicBezTo>
                  <a:cubicBezTo>
                    <a:pt x="1798" y="448"/>
                    <a:pt x="1798" y="448"/>
                    <a:pt x="1798" y="448"/>
                  </a:cubicBezTo>
                  <a:cubicBezTo>
                    <a:pt x="1798" y="894"/>
                    <a:pt x="1798" y="894"/>
                    <a:pt x="1798" y="894"/>
                  </a:cubicBezTo>
                  <a:cubicBezTo>
                    <a:pt x="1798" y="894"/>
                    <a:pt x="1798" y="894"/>
                    <a:pt x="1798" y="894"/>
                  </a:cubicBezTo>
                  <a:cubicBezTo>
                    <a:pt x="1798" y="894"/>
                    <a:pt x="1798" y="895"/>
                    <a:pt x="1798" y="895"/>
                  </a:cubicBezTo>
                  <a:cubicBezTo>
                    <a:pt x="1798" y="900"/>
                    <a:pt x="1798" y="904"/>
                    <a:pt x="1799" y="908"/>
                  </a:cubicBezTo>
                  <a:cubicBezTo>
                    <a:pt x="1805" y="947"/>
                    <a:pt x="1839" y="977"/>
                    <a:pt x="1880" y="977"/>
                  </a:cubicBezTo>
                  <a:cubicBezTo>
                    <a:pt x="1902" y="977"/>
                    <a:pt x="1923" y="968"/>
                    <a:pt x="1938" y="953"/>
                  </a:cubicBezTo>
                  <a:cubicBezTo>
                    <a:pt x="1969" y="934"/>
                    <a:pt x="2005" y="923"/>
                    <a:pt x="2044" y="923"/>
                  </a:cubicBezTo>
                  <a:cubicBezTo>
                    <a:pt x="2155" y="923"/>
                    <a:pt x="2245" y="1013"/>
                    <a:pt x="2245" y="1124"/>
                  </a:cubicBezTo>
                  <a:cubicBezTo>
                    <a:pt x="2245" y="1235"/>
                    <a:pt x="2155" y="1325"/>
                    <a:pt x="2044" y="1325"/>
                  </a:cubicBezTo>
                  <a:cubicBezTo>
                    <a:pt x="2003" y="1325"/>
                    <a:pt x="1965" y="1313"/>
                    <a:pt x="1933" y="1292"/>
                  </a:cubicBezTo>
                  <a:cubicBezTo>
                    <a:pt x="1919" y="1280"/>
                    <a:pt x="1900" y="1272"/>
                    <a:pt x="1880" y="1272"/>
                  </a:cubicBezTo>
                  <a:cubicBezTo>
                    <a:pt x="1840" y="1272"/>
                    <a:pt x="1807" y="1300"/>
                    <a:pt x="1799" y="1338"/>
                  </a:cubicBezTo>
                  <a:cubicBezTo>
                    <a:pt x="1799" y="1339"/>
                    <a:pt x="1799" y="1340"/>
                    <a:pt x="1799" y="1341"/>
                  </a:cubicBezTo>
                  <a:cubicBezTo>
                    <a:pt x="1798" y="1345"/>
                    <a:pt x="1798" y="1350"/>
                    <a:pt x="1798" y="1354"/>
                  </a:cubicBezTo>
                  <a:cubicBezTo>
                    <a:pt x="1798" y="1800"/>
                    <a:pt x="1798" y="1800"/>
                    <a:pt x="1798" y="1800"/>
                  </a:cubicBezTo>
                  <a:cubicBezTo>
                    <a:pt x="1352" y="1800"/>
                    <a:pt x="1352" y="1800"/>
                    <a:pt x="1352" y="1800"/>
                  </a:cubicBezTo>
                  <a:cubicBezTo>
                    <a:pt x="1346" y="1800"/>
                    <a:pt x="1341" y="1800"/>
                    <a:pt x="1335" y="1799"/>
                  </a:cubicBezTo>
                  <a:cubicBezTo>
                    <a:pt x="1298" y="1791"/>
                    <a:pt x="1270" y="1758"/>
                    <a:pt x="1270" y="1718"/>
                  </a:cubicBezTo>
                  <a:cubicBezTo>
                    <a:pt x="1270" y="1698"/>
                    <a:pt x="1277" y="1679"/>
                    <a:pt x="1290" y="1665"/>
                  </a:cubicBezTo>
                  <a:cubicBezTo>
                    <a:pt x="1311" y="1633"/>
                    <a:pt x="1323" y="1595"/>
                    <a:pt x="1323" y="1554"/>
                  </a:cubicBezTo>
                  <a:cubicBezTo>
                    <a:pt x="1323" y="1443"/>
                    <a:pt x="1233" y="1352"/>
                    <a:pt x="1122" y="1352"/>
                  </a:cubicBezTo>
                  <a:cubicBezTo>
                    <a:pt x="1010" y="1352"/>
                    <a:pt x="920" y="1443"/>
                    <a:pt x="920" y="1554"/>
                  </a:cubicBezTo>
                  <a:cubicBezTo>
                    <a:pt x="920" y="1593"/>
                    <a:pt x="931" y="1629"/>
                    <a:pt x="951" y="1660"/>
                  </a:cubicBezTo>
                  <a:cubicBezTo>
                    <a:pt x="965" y="1675"/>
                    <a:pt x="975" y="1695"/>
                    <a:pt x="975" y="1718"/>
                  </a:cubicBezTo>
                  <a:cubicBezTo>
                    <a:pt x="975" y="1763"/>
                    <a:pt x="938" y="1800"/>
                    <a:pt x="893" y="1800"/>
                  </a:cubicBezTo>
                  <a:cubicBezTo>
                    <a:pt x="892" y="1800"/>
                    <a:pt x="892" y="1800"/>
                    <a:pt x="891" y="1800"/>
                  </a:cubicBezTo>
                  <a:cubicBezTo>
                    <a:pt x="891" y="1800"/>
                    <a:pt x="891" y="1800"/>
                    <a:pt x="891" y="1800"/>
                  </a:cubicBezTo>
                  <a:cubicBezTo>
                    <a:pt x="447" y="1800"/>
                    <a:pt x="447" y="1800"/>
                    <a:pt x="447" y="1800"/>
                  </a:cubicBezTo>
                  <a:cubicBezTo>
                    <a:pt x="447" y="1354"/>
                    <a:pt x="447" y="1354"/>
                    <a:pt x="447" y="1354"/>
                  </a:cubicBezTo>
                  <a:cubicBezTo>
                    <a:pt x="447" y="1354"/>
                    <a:pt x="447" y="1354"/>
                    <a:pt x="447" y="1354"/>
                  </a:cubicBezTo>
                  <a:cubicBezTo>
                    <a:pt x="447" y="1354"/>
                    <a:pt x="447" y="1353"/>
                    <a:pt x="447" y="1353"/>
                  </a:cubicBezTo>
                  <a:cubicBezTo>
                    <a:pt x="447" y="1308"/>
                    <a:pt x="411" y="1271"/>
                    <a:pt x="365" y="1271"/>
                  </a:cubicBezTo>
                  <a:cubicBezTo>
                    <a:pt x="343" y="1271"/>
                    <a:pt x="322" y="1280"/>
                    <a:pt x="307" y="1295"/>
                  </a:cubicBezTo>
                  <a:cubicBezTo>
                    <a:pt x="276" y="1314"/>
                    <a:pt x="240" y="1325"/>
                    <a:pt x="201" y="1325"/>
                  </a:cubicBezTo>
                  <a:cubicBezTo>
                    <a:pt x="90" y="1325"/>
                    <a:pt x="0" y="1235"/>
                    <a:pt x="0" y="1124"/>
                  </a:cubicBezTo>
                  <a:cubicBezTo>
                    <a:pt x="0" y="1013"/>
                    <a:pt x="90" y="923"/>
                    <a:pt x="201" y="923"/>
                  </a:cubicBezTo>
                  <a:cubicBezTo>
                    <a:pt x="242" y="923"/>
                    <a:pt x="280" y="935"/>
                    <a:pt x="312" y="956"/>
                  </a:cubicBezTo>
                  <a:cubicBezTo>
                    <a:pt x="326" y="968"/>
                    <a:pt x="345" y="976"/>
                    <a:pt x="365" y="976"/>
                  </a:cubicBezTo>
                  <a:cubicBezTo>
                    <a:pt x="405" y="976"/>
                    <a:pt x="438" y="948"/>
                    <a:pt x="446" y="910"/>
                  </a:cubicBezTo>
                  <a:cubicBezTo>
                    <a:pt x="447" y="905"/>
                    <a:pt x="447" y="899"/>
                    <a:pt x="447" y="894"/>
                  </a:cubicBezTo>
                  <a:lnTo>
                    <a:pt x="447" y="448"/>
                  </a:lnTo>
                  <a:close/>
                </a:path>
              </a:pathLst>
            </a:custGeom>
            <a:gradFill flip="none" rotWithShape="1">
              <a:gsLst>
                <a:gs pos="0">
                  <a:schemeClr val="accent1"/>
                </a:gs>
                <a:gs pos="100000">
                  <a:schemeClr val="accent1">
                    <a:lumMod val="60000"/>
                    <a:lumOff val="40000"/>
                  </a:schemeClr>
                </a:gs>
              </a:gsLst>
              <a:lin ang="16200000" scaled="1"/>
              <a:tileRect/>
            </a:gradFill>
            <a:ln w="12700">
              <a:noFill/>
              <a:miter lim="800000"/>
              <a:headEnd/>
              <a:tailEnd/>
            </a:ln>
            <a:effectLst>
              <a:outerShdw blurRad="127000" dist="63500" dir="2700000" algn="ctr">
                <a:srgbClr val="000000">
                  <a:alpha val="40000"/>
                </a:srgbClr>
              </a:outerShdw>
            </a:effectLst>
            <a:scene3d>
              <a:camera prst="orthographicFront">
                <a:rot lat="0" lon="0" rev="0"/>
              </a:camera>
              <a:lightRig rig="soft" dir="t">
                <a:rot lat="0" lon="0" rev="0"/>
              </a:lightRig>
            </a:scene3d>
            <a:sp3d contourW="19050" prstMaterial="matte">
              <a:bevelT w="63500" h="25400" prst="artDeco"/>
              <a:contourClr>
                <a:srgbClr val="FFFFFF"/>
              </a:contourClr>
            </a:sp3d>
          </p:spPr>
          <p:txBody>
            <a:bodyPr lIns="0" tIns="180000" rIns="0" bIns="0" anchor="ctr" anchorCtr="0"/>
            <a:lstStyle/>
            <a:p>
              <a:pPr algn="ctr">
                <a:lnSpc>
                  <a:spcPct val="95000"/>
                </a:lnSpc>
                <a:spcAft>
                  <a:spcPts val="800"/>
                </a:spcAft>
                <a:buClr>
                  <a:srgbClr val="969696"/>
                </a:buClr>
                <a:defRPr/>
              </a:pPr>
              <a:r>
                <a:rPr lang="tr-TR" sz="2400" b="1" dirty="0">
                  <a:solidFill>
                    <a:srgbClr val="FFFFFF"/>
                  </a:solidFill>
                  <a:effectLst>
                    <a:innerShdw blurRad="63500" dist="50800" dir="16200000">
                      <a:prstClr val="black">
                        <a:alpha val="50000"/>
                      </a:prstClr>
                    </a:innerShdw>
                  </a:effectLst>
                  <a:cs typeface="Arial" charset="0"/>
                </a:rPr>
                <a:t>Optimize </a:t>
              </a:r>
            </a:p>
            <a:p>
              <a:pPr algn="ctr">
                <a:lnSpc>
                  <a:spcPct val="95000"/>
                </a:lnSpc>
                <a:spcAft>
                  <a:spcPts val="800"/>
                </a:spcAft>
                <a:buClr>
                  <a:srgbClr val="969696"/>
                </a:buClr>
                <a:defRPr/>
              </a:pPr>
              <a:r>
                <a:rPr lang="tr-TR" sz="2400" b="1" dirty="0">
                  <a:solidFill>
                    <a:srgbClr val="FFFFFF"/>
                  </a:solidFill>
                  <a:effectLst>
                    <a:innerShdw blurRad="63500" dist="50800" dir="16200000">
                      <a:prstClr val="black">
                        <a:alpha val="50000"/>
                      </a:prstClr>
                    </a:innerShdw>
                  </a:effectLst>
                  <a:cs typeface="Arial" charset="0"/>
                </a:rPr>
                <a:t>et</a:t>
              </a:r>
              <a:endParaRPr lang="de-DE" sz="2400" b="1" dirty="0">
                <a:solidFill>
                  <a:srgbClr val="FFFFFF"/>
                </a:solidFill>
                <a:effectLst>
                  <a:innerShdw blurRad="63500" dist="50800" dir="16200000">
                    <a:prstClr val="black">
                      <a:alpha val="50000"/>
                    </a:prstClr>
                  </a:innerShdw>
                </a:effectLst>
                <a:cs typeface="Arial" charset="0"/>
              </a:endParaRPr>
            </a:p>
          </p:txBody>
        </p:sp>
        <p:sp>
          <p:nvSpPr>
            <p:cNvPr id="19" name="_color1"/>
            <p:cNvSpPr>
              <a:spLocks/>
            </p:cNvSpPr>
            <p:nvPr/>
          </p:nvSpPr>
          <p:spPr bwMode="gray">
            <a:xfrm rot="18900000">
              <a:off x="5817251" y="1296628"/>
              <a:ext cx="1460702" cy="1940647"/>
            </a:xfrm>
            <a:custGeom>
              <a:avLst/>
              <a:gdLst/>
              <a:ahLst/>
              <a:cxnLst>
                <a:cxn ang="0">
                  <a:pos x="0" y="1798"/>
                </a:cxn>
                <a:cxn ang="0">
                  <a:pos x="446" y="1798"/>
                </a:cxn>
                <a:cxn ang="0">
                  <a:pos x="446" y="1798"/>
                </a:cxn>
                <a:cxn ang="0">
                  <a:pos x="448" y="1798"/>
                </a:cxn>
                <a:cxn ang="0">
                  <a:pos x="530" y="1716"/>
                </a:cxn>
                <a:cxn ang="0">
                  <a:pos x="506" y="1658"/>
                </a:cxn>
                <a:cxn ang="0">
                  <a:pos x="475" y="1551"/>
                </a:cxn>
                <a:cxn ang="0">
                  <a:pos x="676" y="1350"/>
                </a:cxn>
                <a:cxn ang="0">
                  <a:pos x="878" y="1551"/>
                </a:cxn>
                <a:cxn ang="0">
                  <a:pos x="844" y="1662"/>
                </a:cxn>
                <a:cxn ang="0">
                  <a:pos x="825" y="1716"/>
                </a:cxn>
                <a:cxn ang="0">
                  <a:pos x="890" y="1796"/>
                </a:cxn>
                <a:cxn ang="0">
                  <a:pos x="907" y="1798"/>
                </a:cxn>
                <a:cxn ang="0">
                  <a:pos x="1353" y="1798"/>
                </a:cxn>
                <a:cxn ang="0">
                  <a:pos x="1353" y="1354"/>
                </a:cxn>
                <a:cxn ang="0">
                  <a:pos x="1353" y="1354"/>
                </a:cxn>
                <a:cxn ang="0">
                  <a:pos x="1353" y="1352"/>
                </a:cxn>
                <a:cxn ang="0">
                  <a:pos x="1271" y="1270"/>
                </a:cxn>
                <a:cxn ang="0">
                  <a:pos x="1213" y="1294"/>
                </a:cxn>
                <a:cxn ang="0">
                  <a:pos x="1106" y="1325"/>
                </a:cxn>
                <a:cxn ang="0">
                  <a:pos x="905" y="1123"/>
                </a:cxn>
                <a:cxn ang="0">
                  <a:pos x="1106" y="922"/>
                </a:cxn>
                <a:cxn ang="0">
                  <a:pos x="1217" y="955"/>
                </a:cxn>
                <a:cxn ang="0">
                  <a:pos x="1271" y="975"/>
                </a:cxn>
                <a:cxn ang="0">
                  <a:pos x="1351" y="910"/>
                </a:cxn>
                <a:cxn ang="0">
                  <a:pos x="1353" y="893"/>
                </a:cxn>
                <a:cxn ang="0">
                  <a:pos x="1353" y="447"/>
                </a:cxn>
                <a:cxn ang="0">
                  <a:pos x="907" y="447"/>
                </a:cxn>
                <a:cxn ang="0">
                  <a:pos x="893" y="446"/>
                </a:cxn>
                <a:cxn ang="0">
                  <a:pos x="890" y="446"/>
                </a:cxn>
                <a:cxn ang="0">
                  <a:pos x="825" y="365"/>
                </a:cxn>
                <a:cxn ang="0">
                  <a:pos x="844" y="312"/>
                </a:cxn>
                <a:cxn ang="0">
                  <a:pos x="878" y="201"/>
                </a:cxn>
                <a:cxn ang="0">
                  <a:pos x="676" y="0"/>
                </a:cxn>
                <a:cxn ang="0">
                  <a:pos x="475" y="201"/>
                </a:cxn>
                <a:cxn ang="0">
                  <a:pos x="506" y="307"/>
                </a:cxn>
                <a:cxn ang="0">
                  <a:pos x="530" y="365"/>
                </a:cxn>
                <a:cxn ang="0">
                  <a:pos x="461" y="446"/>
                </a:cxn>
                <a:cxn ang="0">
                  <a:pos x="448" y="447"/>
                </a:cxn>
                <a:cxn ang="0">
                  <a:pos x="446" y="447"/>
                </a:cxn>
                <a:cxn ang="0">
                  <a:pos x="446" y="447"/>
                </a:cxn>
                <a:cxn ang="0">
                  <a:pos x="0" y="447"/>
                </a:cxn>
                <a:cxn ang="0">
                  <a:pos x="0" y="891"/>
                </a:cxn>
                <a:cxn ang="0">
                  <a:pos x="0" y="891"/>
                </a:cxn>
                <a:cxn ang="0">
                  <a:pos x="0" y="892"/>
                </a:cxn>
                <a:cxn ang="0">
                  <a:pos x="82" y="975"/>
                </a:cxn>
                <a:cxn ang="0">
                  <a:pos x="140" y="950"/>
                </a:cxn>
                <a:cxn ang="0">
                  <a:pos x="247" y="920"/>
                </a:cxn>
                <a:cxn ang="0">
                  <a:pos x="448" y="1121"/>
                </a:cxn>
                <a:cxn ang="0">
                  <a:pos x="247" y="1323"/>
                </a:cxn>
                <a:cxn ang="0">
                  <a:pos x="136" y="1289"/>
                </a:cxn>
                <a:cxn ang="0">
                  <a:pos x="82" y="1269"/>
                </a:cxn>
                <a:cxn ang="0">
                  <a:pos x="2" y="1335"/>
                </a:cxn>
                <a:cxn ang="0">
                  <a:pos x="0" y="1352"/>
                </a:cxn>
                <a:cxn ang="0">
                  <a:pos x="0" y="1798"/>
                </a:cxn>
              </a:cxnLst>
              <a:rect l="0" t="0" r="r" b="b"/>
              <a:pathLst>
                <a:path w="1353" h="1798">
                  <a:moveTo>
                    <a:pt x="0" y="1798"/>
                  </a:moveTo>
                  <a:cubicBezTo>
                    <a:pt x="446" y="1798"/>
                    <a:pt x="446" y="1798"/>
                    <a:pt x="446" y="1798"/>
                  </a:cubicBezTo>
                  <a:cubicBezTo>
                    <a:pt x="446" y="1798"/>
                    <a:pt x="446" y="1798"/>
                    <a:pt x="446" y="1798"/>
                  </a:cubicBezTo>
                  <a:cubicBezTo>
                    <a:pt x="447" y="1798"/>
                    <a:pt x="447" y="1798"/>
                    <a:pt x="448" y="1798"/>
                  </a:cubicBezTo>
                  <a:cubicBezTo>
                    <a:pt x="493" y="1798"/>
                    <a:pt x="530" y="1761"/>
                    <a:pt x="530" y="1716"/>
                  </a:cubicBezTo>
                  <a:cubicBezTo>
                    <a:pt x="530" y="1693"/>
                    <a:pt x="520" y="1672"/>
                    <a:pt x="506" y="1658"/>
                  </a:cubicBezTo>
                  <a:cubicBezTo>
                    <a:pt x="486" y="1627"/>
                    <a:pt x="475" y="1590"/>
                    <a:pt x="475" y="1551"/>
                  </a:cubicBezTo>
                  <a:cubicBezTo>
                    <a:pt x="475" y="1440"/>
                    <a:pt x="565" y="1350"/>
                    <a:pt x="676" y="1350"/>
                  </a:cubicBezTo>
                  <a:cubicBezTo>
                    <a:pt x="788" y="1350"/>
                    <a:pt x="878" y="1440"/>
                    <a:pt x="878" y="1551"/>
                  </a:cubicBezTo>
                  <a:cubicBezTo>
                    <a:pt x="878" y="1592"/>
                    <a:pt x="866" y="1630"/>
                    <a:pt x="844" y="1662"/>
                  </a:cubicBezTo>
                  <a:cubicBezTo>
                    <a:pt x="832" y="1676"/>
                    <a:pt x="825" y="1695"/>
                    <a:pt x="825" y="1716"/>
                  </a:cubicBezTo>
                  <a:cubicBezTo>
                    <a:pt x="825" y="1755"/>
                    <a:pt x="853" y="1789"/>
                    <a:pt x="890" y="1796"/>
                  </a:cubicBezTo>
                  <a:cubicBezTo>
                    <a:pt x="896" y="1797"/>
                    <a:pt x="901" y="1798"/>
                    <a:pt x="907" y="1798"/>
                  </a:cubicBezTo>
                  <a:cubicBezTo>
                    <a:pt x="1353" y="1798"/>
                    <a:pt x="1353" y="1798"/>
                    <a:pt x="1353" y="1798"/>
                  </a:cubicBezTo>
                  <a:cubicBezTo>
                    <a:pt x="1353" y="1354"/>
                    <a:pt x="1353" y="1354"/>
                    <a:pt x="1353" y="1354"/>
                  </a:cubicBezTo>
                  <a:cubicBezTo>
                    <a:pt x="1353" y="1354"/>
                    <a:pt x="1353" y="1354"/>
                    <a:pt x="1353" y="1354"/>
                  </a:cubicBezTo>
                  <a:cubicBezTo>
                    <a:pt x="1353" y="1353"/>
                    <a:pt x="1353" y="1353"/>
                    <a:pt x="1353" y="1352"/>
                  </a:cubicBezTo>
                  <a:cubicBezTo>
                    <a:pt x="1353" y="1307"/>
                    <a:pt x="1316" y="1270"/>
                    <a:pt x="1271" y="1270"/>
                  </a:cubicBezTo>
                  <a:cubicBezTo>
                    <a:pt x="1248" y="1270"/>
                    <a:pt x="1228" y="1280"/>
                    <a:pt x="1213" y="1294"/>
                  </a:cubicBezTo>
                  <a:cubicBezTo>
                    <a:pt x="1182" y="1314"/>
                    <a:pt x="1145" y="1325"/>
                    <a:pt x="1106" y="1325"/>
                  </a:cubicBezTo>
                  <a:cubicBezTo>
                    <a:pt x="995" y="1325"/>
                    <a:pt x="905" y="1235"/>
                    <a:pt x="905" y="1123"/>
                  </a:cubicBezTo>
                  <a:cubicBezTo>
                    <a:pt x="905" y="1012"/>
                    <a:pt x="995" y="922"/>
                    <a:pt x="1106" y="922"/>
                  </a:cubicBezTo>
                  <a:cubicBezTo>
                    <a:pt x="1147" y="922"/>
                    <a:pt x="1185" y="934"/>
                    <a:pt x="1217" y="955"/>
                  </a:cubicBezTo>
                  <a:cubicBezTo>
                    <a:pt x="1232" y="968"/>
                    <a:pt x="1250" y="975"/>
                    <a:pt x="1271" y="975"/>
                  </a:cubicBezTo>
                  <a:cubicBezTo>
                    <a:pt x="1310" y="975"/>
                    <a:pt x="1344" y="947"/>
                    <a:pt x="1351" y="910"/>
                  </a:cubicBezTo>
                  <a:cubicBezTo>
                    <a:pt x="1352" y="904"/>
                    <a:pt x="1353" y="899"/>
                    <a:pt x="1353" y="893"/>
                  </a:cubicBezTo>
                  <a:cubicBezTo>
                    <a:pt x="1353" y="447"/>
                    <a:pt x="1353" y="447"/>
                    <a:pt x="1353" y="447"/>
                  </a:cubicBezTo>
                  <a:cubicBezTo>
                    <a:pt x="907" y="447"/>
                    <a:pt x="907" y="447"/>
                    <a:pt x="907" y="447"/>
                  </a:cubicBezTo>
                  <a:cubicBezTo>
                    <a:pt x="902" y="447"/>
                    <a:pt x="898" y="447"/>
                    <a:pt x="893" y="446"/>
                  </a:cubicBezTo>
                  <a:cubicBezTo>
                    <a:pt x="892" y="446"/>
                    <a:pt x="891" y="446"/>
                    <a:pt x="890" y="446"/>
                  </a:cubicBezTo>
                  <a:cubicBezTo>
                    <a:pt x="853" y="438"/>
                    <a:pt x="825" y="405"/>
                    <a:pt x="825" y="365"/>
                  </a:cubicBezTo>
                  <a:cubicBezTo>
                    <a:pt x="825" y="345"/>
                    <a:pt x="832" y="326"/>
                    <a:pt x="844" y="312"/>
                  </a:cubicBezTo>
                  <a:cubicBezTo>
                    <a:pt x="866" y="280"/>
                    <a:pt x="878" y="242"/>
                    <a:pt x="878" y="201"/>
                  </a:cubicBezTo>
                  <a:cubicBezTo>
                    <a:pt x="878" y="90"/>
                    <a:pt x="788" y="0"/>
                    <a:pt x="676" y="0"/>
                  </a:cubicBezTo>
                  <a:cubicBezTo>
                    <a:pt x="565" y="0"/>
                    <a:pt x="475" y="90"/>
                    <a:pt x="475" y="201"/>
                  </a:cubicBezTo>
                  <a:cubicBezTo>
                    <a:pt x="475" y="240"/>
                    <a:pt x="486" y="276"/>
                    <a:pt x="506" y="307"/>
                  </a:cubicBezTo>
                  <a:cubicBezTo>
                    <a:pt x="520" y="322"/>
                    <a:pt x="530" y="343"/>
                    <a:pt x="530" y="365"/>
                  </a:cubicBezTo>
                  <a:cubicBezTo>
                    <a:pt x="530" y="406"/>
                    <a:pt x="500" y="440"/>
                    <a:pt x="461" y="446"/>
                  </a:cubicBezTo>
                  <a:cubicBezTo>
                    <a:pt x="456" y="447"/>
                    <a:pt x="452" y="447"/>
                    <a:pt x="448" y="447"/>
                  </a:cubicBezTo>
                  <a:cubicBezTo>
                    <a:pt x="447" y="447"/>
                    <a:pt x="447" y="447"/>
                    <a:pt x="446" y="447"/>
                  </a:cubicBezTo>
                  <a:cubicBezTo>
                    <a:pt x="446" y="447"/>
                    <a:pt x="446" y="447"/>
                    <a:pt x="446" y="447"/>
                  </a:cubicBezTo>
                  <a:cubicBezTo>
                    <a:pt x="0" y="447"/>
                    <a:pt x="0" y="447"/>
                    <a:pt x="0" y="447"/>
                  </a:cubicBezTo>
                  <a:cubicBezTo>
                    <a:pt x="0" y="891"/>
                    <a:pt x="0" y="891"/>
                    <a:pt x="0" y="891"/>
                  </a:cubicBezTo>
                  <a:cubicBezTo>
                    <a:pt x="0" y="891"/>
                    <a:pt x="0" y="891"/>
                    <a:pt x="0" y="891"/>
                  </a:cubicBezTo>
                  <a:cubicBezTo>
                    <a:pt x="0" y="892"/>
                    <a:pt x="0" y="892"/>
                    <a:pt x="0" y="892"/>
                  </a:cubicBezTo>
                  <a:cubicBezTo>
                    <a:pt x="0" y="938"/>
                    <a:pt x="37" y="975"/>
                    <a:pt x="82" y="975"/>
                  </a:cubicBezTo>
                  <a:cubicBezTo>
                    <a:pt x="105" y="975"/>
                    <a:pt x="125" y="965"/>
                    <a:pt x="140" y="950"/>
                  </a:cubicBezTo>
                  <a:cubicBezTo>
                    <a:pt x="171" y="931"/>
                    <a:pt x="208" y="920"/>
                    <a:pt x="247" y="920"/>
                  </a:cubicBezTo>
                  <a:cubicBezTo>
                    <a:pt x="358" y="920"/>
                    <a:pt x="448" y="1010"/>
                    <a:pt x="448" y="1121"/>
                  </a:cubicBezTo>
                  <a:cubicBezTo>
                    <a:pt x="448" y="1233"/>
                    <a:pt x="358" y="1323"/>
                    <a:pt x="247" y="1323"/>
                  </a:cubicBezTo>
                  <a:cubicBezTo>
                    <a:pt x="206" y="1323"/>
                    <a:pt x="168" y="1310"/>
                    <a:pt x="136" y="1289"/>
                  </a:cubicBezTo>
                  <a:cubicBezTo>
                    <a:pt x="121" y="1277"/>
                    <a:pt x="103" y="1269"/>
                    <a:pt x="82" y="1269"/>
                  </a:cubicBezTo>
                  <a:cubicBezTo>
                    <a:pt x="43" y="1269"/>
                    <a:pt x="9" y="1298"/>
                    <a:pt x="2" y="1335"/>
                  </a:cubicBezTo>
                  <a:cubicBezTo>
                    <a:pt x="1" y="1341"/>
                    <a:pt x="0" y="1346"/>
                    <a:pt x="0" y="1352"/>
                  </a:cubicBezTo>
                  <a:cubicBezTo>
                    <a:pt x="0" y="1798"/>
                    <a:pt x="0" y="1798"/>
                    <a:pt x="0" y="1798"/>
                  </a:cubicBezTo>
                  <a:close/>
                </a:path>
              </a:pathLst>
            </a:custGeom>
            <a:solidFill>
              <a:srgbClr val="B0DD7F"/>
            </a:solidFill>
            <a:ln w="12700">
              <a:noFill/>
              <a:miter lim="800000"/>
              <a:headEnd/>
              <a:tailEnd/>
            </a:ln>
            <a:effectLst>
              <a:outerShdw blurRad="127000" dist="63500" dir="2700000" algn="ctr">
                <a:srgbClr val="000000">
                  <a:alpha val="40000"/>
                </a:srgbClr>
              </a:outerShdw>
            </a:effectLst>
            <a:scene3d>
              <a:camera prst="orthographicFront">
                <a:rot lat="0" lon="0" rev="0"/>
              </a:camera>
              <a:lightRig rig="soft" dir="t">
                <a:rot lat="0" lon="0" rev="0"/>
              </a:lightRig>
            </a:scene3d>
            <a:sp3d contourW="19050" prstMaterial="matte">
              <a:bevelT w="63500" h="25400" prst="riblet"/>
              <a:contourClr>
                <a:srgbClr val="FFFFFF"/>
              </a:contourClr>
            </a:sp3d>
          </p:spPr>
          <p:txBody>
            <a:bodyPr vert="vert" lIns="0" tIns="0" rIns="0" bIns="0" anchor="ctr" anchorCtr="0"/>
            <a:lstStyle/>
            <a:p>
              <a:pPr algn="ctr">
                <a:lnSpc>
                  <a:spcPct val="95000"/>
                </a:lnSpc>
                <a:spcAft>
                  <a:spcPts val="800"/>
                </a:spcAft>
                <a:buClr>
                  <a:srgbClr val="969696"/>
                </a:buClr>
                <a:defRPr/>
              </a:pPr>
              <a:r>
                <a:rPr lang="tr-TR" sz="2000" b="1" dirty="0">
                  <a:solidFill>
                    <a:srgbClr val="595959"/>
                  </a:solidFill>
                  <a:effectLst>
                    <a:innerShdw blurRad="63500" dist="50800" dir="16200000">
                      <a:prstClr val="black">
                        <a:alpha val="50000"/>
                      </a:prstClr>
                    </a:innerShdw>
                  </a:effectLst>
                  <a:cs typeface="Arial" charset="0"/>
                </a:rPr>
                <a:t>Kazan</a:t>
              </a:r>
              <a:endParaRPr lang="de-DE" sz="2200" b="1" dirty="0">
                <a:solidFill>
                  <a:srgbClr val="595959"/>
                </a:solidFill>
                <a:effectLst>
                  <a:innerShdw blurRad="63500" dist="50800" dir="16200000">
                    <a:prstClr val="black">
                      <a:alpha val="50000"/>
                    </a:prstClr>
                  </a:innerShdw>
                </a:effectLst>
                <a:cs typeface="Arial" charset="0"/>
              </a:endParaRPr>
            </a:p>
          </p:txBody>
        </p:sp>
        <p:sp>
          <p:nvSpPr>
            <p:cNvPr id="18" name="_color1"/>
            <p:cNvSpPr>
              <a:spLocks/>
            </p:cNvSpPr>
            <p:nvPr/>
          </p:nvSpPr>
          <p:spPr bwMode="gray">
            <a:xfrm rot="18900000">
              <a:off x="4471511" y="2739159"/>
              <a:ext cx="2425810" cy="1460702"/>
            </a:xfrm>
            <a:custGeom>
              <a:avLst/>
              <a:gdLst/>
              <a:ahLst/>
              <a:cxnLst>
                <a:cxn ang="0">
                  <a:pos x="2045" y="475"/>
                </a:cxn>
                <a:cxn ang="0">
                  <a:pos x="1938" y="505"/>
                </a:cxn>
                <a:cxn ang="0">
                  <a:pos x="1880" y="530"/>
                </a:cxn>
                <a:cxn ang="0">
                  <a:pos x="1798" y="447"/>
                </a:cxn>
                <a:cxn ang="0">
                  <a:pos x="1798" y="446"/>
                </a:cxn>
                <a:cxn ang="0">
                  <a:pos x="1798" y="446"/>
                </a:cxn>
                <a:cxn ang="0">
                  <a:pos x="1798" y="0"/>
                </a:cxn>
                <a:cxn ang="0">
                  <a:pos x="1354" y="0"/>
                </a:cxn>
                <a:cxn ang="0">
                  <a:pos x="1354" y="0"/>
                </a:cxn>
                <a:cxn ang="0">
                  <a:pos x="1353" y="0"/>
                </a:cxn>
                <a:cxn ang="0">
                  <a:pos x="1271" y="82"/>
                </a:cxn>
                <a:cxn ang="0">
                  <a:pos x="1295" y="140"/>
                </a:cxn>
                <a:cxn ang="0">
                  <a:pos x="1325" y="247"/>
                </a:cxn>
                <a:cxn ang="0">
                  <a:pos x="1124" y="448"/>
                </a:cxn>
                <a:cxn ang="0">
                  <a:pos x="923" y="247"/>
                </a:cxn>
                <a:cxn ang="0">
                  <a:pos x="956" y="136"/>
                </a:cxn>
                <a:cxn ang="0">
                  <a:pos x="976" y="82"/>
                </a:cxn>
                <a:cxn ang="0">
                  <a:pos x="910" y="2"/>
                </a:cxn>
                <a:cxn ang="0">
                  <a:pos x="894" y="0"/>
                </a:cxn>
                <a:cxn ang="0">
                  <a:pos x="448" y="0"/>
                </a:cxn>
                <a:cxn ang="0">
                  <a:pos x="448" y="446"/>
                </a:cxn>
                <a:cxn ang="0">
                  <a:pos x="447" y="459"/>
                </a:cxn>
                <a:cxn ang="0">
                  <a:pos x="446" y="463"/>
                </a:cxn>
                <a:cxn ang="0">
                  <a:pos x="366" y="528"/>
                </a:cxn>
                <a:cxn ang="0">
                  <a:pos x="312" y="508"/>
                </a:cxn>
                <a:cxn ang="0">
                  <a:pos x="201" y="475"/>
                </a:cxn>
                <a:cxn ang="0">
                  <a:pos x="0" y="676"/>
                </a:cxn>
                <a:cxn ang="0">
                  <a:pos x="201" y="878"/>
                </a:cxn>
                <a:cxn ang="0">
                  <a:pos x="308" y="847"/>
                </a:cxn>
                <a:cxn ang="0">
                  <a:pos x="366" y="823"/>
                </a:cxn>
                <a:cxn ang="0">
                  <a:pos x="447" y="892"/>
                </a:cxn>
                <a:cxn ang="0">
                  <a:pos x="448" y="905"/>
                </a:cxn>
                <a:cxn ang="0">
                  <a:pos x="448" y="906"/>
                </a:cxn>
                <a:cxn ang="0">
                  <a:pos x="448" y="906"/>
                </a:cxn>
                <a:cxn ang="0">
                  <a:pos x="448" y="1353"/>
                </a:cxn>
                <a:cxn ang="0">
                  <a:pos x="892" y="1353"/>
                </a:cxn>
                <a:cxn ang="0">
                  <a:pos x="892" y="1353"/>
                </a:cxn>
                <a:cxn ang="0">
                  <a:pos x="893" y="1353"/>
                </a:cxn>
                <a:cxn ang="0">
                  <a:pos x="975" y="1271"/>
                </a:cxn>
                <a:cxn ang="0">
                  <a:pos x="951" y="1213"/>
                </a:cxn>
                <a:cxn ang="0">
                  <a:pos x="921" y="1106"/>
                </a:cxn>
                <a:cxn ang="0">
                  <a:pos x="1122" y="905"/>
                </a:cxn>
                <a:cxn ang="0">
                  <a:pos x="1323" y="1106"/>
                </a:cxn>
                <a:cxn ang="0">
                  <a:pos x="1290" y="1217"/>
                </a:cxn>
                <a:cxn ang="0">
                  <a:pos x="1270" y="1271"/>
                </a:cxn>
                <a:cxn ang="0">
                  <a:pos x="1336" y="1351"/>
                </a:cxn>
                <a:cxn ang="0">
                  <a:pos x="1352" y="1353"/>
                </a:cxn>
                <a:cxn ang="0">
                  <a:pos x="1798" y="1353"/>
                </a:cxn>
                <a:cxn ang="0">
                  <a:pos x="1798" y="907"/>
                </a:cxn>
                <a:cxn ang="0">
                  <a:pos x="1800" y="890"/>
                </a:cxn>
                <a:cxn ang="0">
                  <a:pos x="1880" y="824"/>
                </a:cxn>
                <a:cxn ang="0">
                  <a:pos x="1934" y="844"/>
                </a:cxn>
                <a:cxn ang="0">
                  <a:pos x="2045" y="878"/>
                </a:cxn>
                <a:cxn ang="0">
                  <a:pos x="2246" y="676"/>
                </a:cxn>
                <a:cxn ang="0">
                  <a:pos x="2045" y="475"/>
                </a:cxn>
              </a:cxnLst>
              <a:rect l="0" t="0" r="r" b="b"/>
              <a:pathLst>
                <a:path w="2246" h="1353">
                  <a:moveTo>
                    <a:pt x="2045" y="475"/>
                  </a:moveTo>
                  <a:cubicBezTo>
                    <a:pt x="2006" y="475"/>
                    <a:pt x="1969" y="486"/>
                    <a:pt x="1938" y="505"/>
                  </a:cubicBezTo>
                  <a:cubicBezTo>
                    <a:pt x="1923" y="520"/>
                    <a:pt x="1903" y="530"/>
                    <a:pt x="1880" y="530"/>
                  </a:cubicBezTo>
                  <a:cubicBezTo>
                    <a:pt x="1835" y="530"/>
                    <a:pt x="1798" y="493"/>
                    <a:pt x="1798" y="447"/>
                  </a:cubicBezTo>
                  <a:cubicBezTo>
                    <a:pt x="1798" y="447"/>
                    <a:pt x="1798" y="447"/>
                    <a:pt x="1798" y="446"/>
                  </a:cubicBezTo>
                  <a:cubicBezTo>
                    <a:pt x="1798" y="446"/>
                    <a:pt x="1798" y="446"/>
                    <a:pt x="1798" y="446"/>
                  </a:cubicBezTo>
                  <a:cubicBezTo>
                    <a:pt x="1798" y="0"/>
                    <a:pt x="1798" y="0"/>
                    <a:pt x="1798" y="0"/>
                  </a:cubicBezTo>
                  <a:cubicBezTo>
                    <a:pt x="1354" y="0"/>
                    <a:pt x="1354" y="0"/>
                    <a:pt x="1354" y="0"/>
                  </a:cubicBezTo>
                  <a:cubicBezTo>
                    <a:pt x="1354" y="0"/>
                    <a:pt x="1354" y="0"/>
                    <a:pt x="1354" y="0"/>
                  </a:cubicBezTo>
                  <a:cubicBezTo>
                    <a:pt x="1354" y="0"/>
                    <a:pt x="1353" y="0"/>
                    <a:pt x="1353" y="0"/>
                  </a:cubicBezTo>
                  <a:cubicBezTo>
                    <a:pt x="1308" y="0"/>
                    <a:pt x="1271" y="37"/>
                    <a:pt x="1271" y="82"/>
                  </a:cubicBezTo>
                  <a:cubicBezTo>
                    <a:pt x="1271" y="105"/>
                    <a:pt x="1280" y="125"/>
                    <a:pt x="1295" y="140"/>
                  </a:cubicBezTo>
                  <a:cubicBezTo>
                    <a:pt x="1314" y="171"/>
                    <a:pt x="1325" y="208"/>
                    <a:pt x="1325" y="247"/>
                  </a:cubicBezTo>
                  <a:cubicBezTo>
                    <a:pt x="1325" y="358"/>
                    <a:pt x="1235" y="448"/>
                    <a:pt x="1124" y="448"/>
                  </a:cubicBezTo>
                  <a:cubicBezTo>
                    <a:pt x="1013" y="448"/>
                    <a:pt x="923" y="358"/>
                    <a:pt x="923" y="247"/>
                  </a:cubicBezTo>
                  <a:cubicBezTo>
                    <a:pt x="923" y="206"/>
                    <a:pt x="935" y="168"/>
                    <a:pt x="956" y="136"/>
                  </a:cubicBezTo>
                  <a:cubicBezTo>
                    <a:pt x="968" y="121"/>
                    <a:pt x="976" y="103"/>
                    <a:pt x="976" y="82"/>
                  </a:cubicBezTo>
                  <a:cubicBezTo>
                    <a:pt x="976" y="42"/>
                    <a:pt x="948" y="9"/>
                    <a:pt x="910" y="2"/>
                  </a:cubicBezTo>
                  <a:cubicBezTo>
                    <a:pt x="905" y="1"/>
                    <a:pt x="900" y="0"/>
                    <a:pt x="894" y="0"/>
                  </a:cubicBezTo>
                  <a:cubicBezTo>
                    <a:pt x="448" y="0"/>
                    <a:pt x="448" y="0"/>
                    <a:pt x="448" y="0"/>
                  </a:cubicBezTo>
                  <a:cubicBezTo>
                    <a:pt x="448" y="446"/>
                    <a:pt x="448" y="446"/>
                    <a:pt x="448" y="446"/>
                  </a:cubicBezTo>
                  <a:cubicBezTo>
                    <a:pt x="448" y="451"/>
                    <a:pt x="447" y="455"/>
                    <a:pt x="447" y="459"/>
                  </a:cubicBezTo>
                  <a:cubicBezTo>
                    <a:pt x="446" y="461"/>
                    <a:pt x="446" y="462"/>
                    <a:pt x="446" y="463"/>
                  </a:cubicBezTo>
                  <a:cubicBezTo>
                    <a:pt x="439" y="500"/>
                    <a:pt x="405" y="528"/>
                    <a:pt x="366" y="528"/>
                  </a:cubicBezTo>
                  <a:cubicBezTo>
                    <a:pt x="345" y="528"/>
                    <a:pt x="327" y="521"/>
                    <a:pt x="312" y="508"/>
                  </a:cubicBezTo>
                  <a:cubicBezTo>
                    <a:pt x="280" y="487"/>
                    <a:pt x="242" y="475"/>
                    <a:pt x="201" y="475"/>
                  </a:cubicBezTo>
                  <a:cubicBezTo>
                    <a:pt x="90" y="475"/>
                    <a:pt x="0" y="565"/>
                    <a:pt x="0" y="676"/>
                  </a:cubicBezTo>
                  <a:cubicBezTo>
                    <a:pt x="0" y="788"/>
                    <a:pt x="90" y="878"/>
                    <a:pt x="201" y="878"/>
                  </a:cubicBezTo>
                  <a:cubicBezTo>
                    <a:pt x="240" y="878"/>
                    <a:pt x="277" y="867"/>
                    <a:pt x="308" y="847"/>
                  </a:cubicBezTo>
                  <a:cubicBezTo>
                    <a:pt x="323" y="832"/>
                    <a:pt x="343" y="823"/>
                    <a:pt x="366" y="823"/>
                  </a:cubicBezTo>
                  <a:cubicBezTo>
                    <a:pt x="407" y="823"/>
                    <a:pt x="440" y="853"/>
                    <a:pt x="447" y="892"/>
                  </a:cubicBezTo>
                  <a:cubicBezTo>
                    <a:pt x="447" y="896"/>
                    <a:pt x="448" y="901"/>
                    <a:pt x="448" y="905"/>
                  </a:cubicBezTo>
                  <a:cubicBezTo>
                    <a:pt x="448" y="906"/>
                    <a:pt x="448" y="906"/>
                    <a:pt x="448" y="906"/>
                  </a:cubicBezTo>
                  <a:cubicBezTo>
                    <a:pt x="448" y="906"/>
                    <a:pt x="448" y="906"/>
                    <a:pt x="448" y="906"/>
                  </a:cubicBezTo>
                  <a:cubicBezTo>
                    <a:pt x="448" y="1353"/>
                    <a:pt x="448" y="1353"/>
                    <a:pt x="448" y="1353"/>
                  </a:cubicBezTo>
                  <a:cubicBezTo>
                    <a:pt x="892" y="1353"/>
                    <a:pt x="892" y="1353"/>
                    <a:pt x="892" y="1353"/>
                  </a:cubicBezTo>
                  <a:cubicBezTo>
                    <a:pt x="892" y="1353"/>
                    <a:pt x="892" y="1353"/>
                    <a:pt x="892" y="1353"/>
                  </a:cubicBezTo>
                  <a:cubicBezTo>
                    <a:pt x="892" y="1353"/>
                    <a:pt x="893" y="1353"/>
                    <a:pt x="893" y="1353"/>
                  </a:cubicBezTo>
                  <a:cubicBezTo>
                    <a:pt x="938" y="1353"/>
                    <a:pt x="975" y="1316"/>
                    <a:pt x="975" y="1271"/>
                  </a:cubicBezTo>
                  <a:cubicBezTo>
                    <a:pt x="975" y="1248"/>
                    <a:pt x="966" y="1227"/>
                    <a:pt x="951" y="1213"/>
                  </a:cubicBezTo>
                  <a:cubicBezTo>
                    <a:pt x="932" y="1182"/>
                    <a:pt x="921" y="1145"/>
                    <a:pt x="921" y="1106"/>
                  </a:cubicBezTo>
                  <a:cubicBezTo>
                    <a:pt x="921" y="995"/>
                    <a:pt x="1011" y="905"/>
                    <a:pt x="1122" y="905"/>
                  </a:cubicBezTo>
                  <a:cubicBezTo>
                    <a:pt x="1233" y="905"/>
                    <a:pt x="1323" y="995"/>
                    <a:pt x="1323" y="1106"/>
                  </a:cubicBezTo>
                  <a:cubicBezTo>
                    <a:pt x="1323" y="1147"/>
                    <a:pt x="1311" y="1185"/>
                    <a:pt x="1290" y="1217"/>
                  </a:cubicBezTo>
                  <a:cubicBezTo>
                    <a:pt x="1278" y="1231"/>
                    <a:pt x="1270" y="1250"/>
                    <a:pt x="1270" y="1271"/>
                  </a:cubicBezTo>
                  <a:cubicBezTo>
                    <a:pt x="1270" y="1310"/>
                    <a:pt x="1298" y="1344"/>
                    <a:pt x="1336" y="1351"/>
                  </a:cubicBezTo>
                  <a:cubicBezTo>
                    <a:pt x="1341" y="1352"/>
                    <a:pt x="1347" y="1353"/>
                    <a:pt x="1352" y="1353"/>
                  </a:cubicBezTo>
                  <a:cubicBezTo>
                    <a:pt x="1798" y="1353"/>
                    <a:pt x="1798" y="1353"/>
                    <a:pt x="1798" y="1353"/>
                  </a:cubicBezTo>
                  <a:cubicBezTo>
                    <a:pt x="1798" y="907"/>
                    <a:pt x="1798" y="907"/>
                    <a:pt x="1798" y="907"/>
                  </a:cubicBezTo>
                  <a:cubicBezTo>
                    <a:pt x="1798" y="901"/>
                    <a:pt x="1799" y="896"/>
                    <a:pt x="1800" y="890"/>
                  </a:cubicBezTo>
                  <a:cubicBezTo>
                    <a:pt x="1807" y="853"/>
                    <a:pt x="1841" y="824"/>
                    <a:pt x="1880" y="824"/>
                  </a:cubicBezTo>
                  <a:cubicBezTo>
                    <a:pt x="1901" y="824"/>
                    <a:pt x="1919" y="832"/>
                    <a:pt x="1934" y="844"/>
                  </a:cubicBezTo>
                  <a:cubicBezTo>
                    <a:pt x="1966" y="865"/>
                    <a:pt x="2004" y="878"/>
                    <a:pt x="2045" y="878"/>
                  </a:cubicBezTo>
                  <a:cubicBezTo>
                    <a:pt x="2156" y="878"/>
                    <a:pt x="2246" y="788"/>
                    <a:pt x="2246" y="676"/>
                  </a:cubicBezTo>
                  <a:cubicBezTo>
                    <a:pt x="2246" y="565"/>
                    <a:pt x="2156" y="475"/>
                    <a:pt x="2045" y="475"/>
                  </a:cubicBezTo>
                  <a:close/>
                </a:path>
              </a:pathLst>
            </a:custGeom>
            <a:gradFill flip="none" rotWithShape="1">
              <a:gsLst>
                <a:gs pos="0">
                  <a:srgbClr val="5B86FF">
                    <a:tint val="66000"/>
                    <a:satMod val="160000"/>
                  </a:srgbClr>
                </a:gs>
                <a:gs pos="50000">
                  <a:srgbClr val="5B86FF">
                    <a:tint val="44500"/>
                    <a:satMod val="160000"/>
                  </a:srgbClr>
                </a:gs>
                <a:gs pos="100000">
                  <a:srgbClr val="5B86FF">
                    <a:tint val="23500"/>
                    <a:satMod val="160000"/>
                  </a:srgbClr>
                </a:gs>
              </a:gsLst>
              <a:path path="circle">
                <a:fillToRect l="50000" t="50000" r="50000" b="50000"/>
              </a:path>
              <a:tileRect/>
            </a:gradFill>
            <a:ln w="12700">
              <a:solidFill>
                <a:schemeClr val="accent1"/>
              </a:solidFill>
              <a:miter lim="800000"/>
              <a:headEnd/>
              <a:tailEnd/>
            </a:ln>
            <a:effectLst>
              <a:outerShdw blurRad="127000" dist="63500" dir="2700000" algn="ctr">
                <a:srgbClr val="000000">
                  <a:alpha val="40000"/>
                </a:srgbClr>
              </a:outerShdw>
            </a:effectLst>
            <a:scene3d>
              <a:camera prst="orthographicFront">
                <a:rot lat="0" lon="0" rev="0"/>
              </a:camera>
              <a:lightRig rig="soft" dir="t">
                <a:rot lat="0" lon="0" rev="0"/>
              </a:lightRig>
            </a:scene3d>
            <a:sp3d contourW="19050" prstMaterial="matte">
              <a:bevelT w="63500" h="25400" prst="riblet"/>
              <a:contourClr>
                <a:srgbClr val="FFFFFF"/>
              </a:contourClr>
            </a:sp3d>
          </p:spPr>
          <p:txBody>
            <a:bodyPr vert="horz" lIns="0" tIns="0" rIns="0" bIns="0" anchor="ctr" anchorCtr="0"/>
            <a:lstStyle/>
            <a:p>
              <a:pPr algn="ctr">
                <a:lnSpc>
                  <a:spcPct val="95000"/>
                </a:lnSpc>
                <a:spcAft>
                  <a:spcPts val="800"/>
                </a:spcAft>
                <a:buClr>
                  <a:srgbClr val="969696"/>
                </a:buClr>
              </a:pPr>
              <a:r>
                <a:rPr lang="tr-TR" sz="2000" b="1" dirty="0">
                  <a:solidFill>
                    <a:srgbClr val="595959"/>
                  </a:solidFill>
                  <a:effectLst>
                    <a:innerShdw blurRad="63500" dist="50800" dir="16200000">
                      <a:prstClr val="black">
                        <a:alpha val="50000"/>
                      </a:prstClr>
                    </a:innerShdw>
                  </a:effectLst>
                  <a:cs typeface="Arial" charset="0"/>
                </a:rPr>
                <a:t>Elde Et</a:t>
              </a:r>
              <a:endParaRPr lang="de-DE" sz="2000" b="1" dirty="0">
                <a:solidFill>
                  <a:srgbClr val="595959"/>
                </a:solidFill>
                <a:effectLst>
                  <a:innerShdw blurRad="63500" dist="50800" dir="16200000">
                    <a:prstClr val="black">
                      <a:alpha val="50000"/>
                    </a:prstClr>
                  </a:innerShdw>
                </a:effectLst>
                <a:cs typeface="Arial" charset="0"/>
              </a:endParaRPr>
            </a:p>
          </p:txBody>
        </p:sp>
        <p:sp>
          <p:nvSpPr>
            <p:cNvPr id="17" name="_color1"/>
            <p:cNvSpPr>
              <a:spLocks/>
            </p:cNvSpPr>
            <p:nvPr/>
          </p:nvSpPr>
          <p:spPr bwMode="gray">
            <a:xfrm rot="18900000">
              <a:off x="5984711" y="3290401"/>
              <a:ext cx="1463312" cy="2425809"/>
            </a:xfrm>
            <a:custGeom>
              <a:avLst/>
              <a:gdLst/>
              <a:ahLst/>
              <a:cxnLst>
                <a:cxn ang="0">
                  <a:pos x="877" y="2045"/>
                </a:cxn>
                <a:cxn ang="0">
                  <a:pos x="847" y="1938"/>
                </a:cxn>
                <a:cxn ang="0">
                  <a:pos x="823" y="1880"/>
                </a:cxn>
                <a:cxn ang="0">
                  <a:pos x="905" y="1798"/>
                </a:cxn>
                <a:cxn ang="0">
                  <a:pos x="906" y="1798"/>
                </a:cxn>
                <a:cxn ang="0">
                  <a:pos x="906" y="1798"/>
                </a:cxn>
                <a:cxn ang="0">
                  <a:pos x="1352" y="1798"/>
                </a:cxn>
                <a:cxn ang="0">
                  <a:pos x="1352" y="1354"/>
                </a:cxn>
                <a:cxn ang="0">
                  <a:pos x="1352" y="1354"/>
                </a:cxn>
                <a:cxn ang="0">
                  <a:pos x="1352" y="1353"/>
                </a:cxn>
                <a:cxn ang="0">
                  <a:pos x="1270" y="1271"/>
                </a:cxn>
                <a:cxn ang="0">
                  <a:pos x="1212" y="1295"/>
                </a:cxn>
                <a:cxn ang="0">
                  <a:pos x="1106" y="1325"/>
                </a:cxn>
                <a:cxn ang="0">
                  <a:pos x="905" y="1124"/>
                </a:cxn>
                <a:cxn ang="0">
                  <a:pos x="1106" y="923"/>
                </a:cxn>
                <a:cxn ang="0">
                  <a:pos x="1217" y="956"/>
                </a:cxn>
                <a:cxn ang="0">
                  <a:pos x="1270" y="976"/>
                </a:cxn>
                <a:cxn ang="0">
                  <a:pos x="1351" y="910"/>
                </a:cxn>
                <a:cxn ang="0">
                  <a:pos x="1352" y="894"/>
                </a:cxn>
                <a:cxn ang="0">
                  <a:pos x="1352" y="448"/>
                </a:cxn>
                <a:cxn ang="0">
                  <a:pos x="906" y="448"/>
                </a:cxn>
                <a:cxn ang="0">
                  <a:pos x="893" y="447"/>
                </a:cxn>
                <a:cxn ang="0">
                  <a:pos x="890" y="446"/>
                </a:cxn>
                <a:cxn ang="0">
                  <a:pos x="824" y="366"/>
                </a:cxn>
                <a:cxn ang="0">
                  <a:pos x="844" y="312"/>
                </a:cxn>
                <a:cxn ang="0">
                  <a:pos x="877" y="201"/>
                </a:cxn>
                <a:cxn ang="0">
                  <a:pos x="676" y="0"/>
                </a:cxn>
                <a:cxn ang="0">
                  <a:pos x="475" y="201"/>
                </a:cxn>
                <a:cxn ang="0">
                  <a:pos x="505" y="308"/>
                </a:cxn>
                <a:cxn ang="0">
                  <a:pos x="529" y="366"/>
                </a:cxn>
                <a:cxn ang="0">
                  <a:pos x="460" y="447"/>
                </a:cxn>
                <a:cxn ang="0">
                  <a:pos x="447" y="448"/>
                </a:cxn>
                <a:cxn ang="0">
                  <a:pos x="446" y="448"/>
                </a:cxn>
                <a:cxn ang="0">
                  <a:pos x="446" y="448"/>
                </a:cxn>
                <a:cxn ang="0">
                  <a:pos x="0" y="448"/>
                </a:cxn>
                <a:cxn ang="0">
                  <a:pos x="0" y="892"/>
                </a:cxn>
                <a:cxn ang="0">
                  <a:pos x="0" y="892"/>
                </a:cxn>
                <a:cxn ang="0">
                  <a:pos x="0" y="893"/>
                </a:cxn>
                <a:cxn ang="0">
                  <a:pos x="82" y="975"/>
                </a:cxn>
                <a:cxn ang="0">
                  <a:pos x="140" y="951"/>
                </a:cxn>
                <a:cxn ang="0">
                  <a:pos x="246" y="921"/>
                </a:cxn>
                <a:cxn ang="0">
                  <a:pos x="447" y="1122"/>
                </a:cxn>
                <a:cxn ang="0">
                  <a:pos x="246" y="1323"/>
                </a:cxn>
                <a:cxn ang="0">
                  <a:pos x="135" y="1290"/>
                </a:cxn>
                <a:cxn ang="0">
                  <a:pos x="82" y="1270"/>
                </a:cxn>
                <a:cxn ang="0">
                  <a:pos x="1" y="1336"/>
                </a:cxn>
                <a:cxn ang="0">
                  <a:pos x="0" y="1352"/>
                </a:cxn>
                <a:cxn ang="0">
                  <a:pos x="0" y="1798"/>
                </a:cxn>
                <a:cxn ang="0">
                  <a:pos x="446" y="1798"/>
                </a:cxn>
                <a:cxn ang="0">
                  <a:pos x="462" y="1800"/>
                </a:cxn>
                <a:cxn ang="0">
                  <a:pos x="528" y="1880"/>
                </a:cxn>
                <a:cxn ang="0">
                  <a:pos x="508" y="1934"/>
                </a:cxn>
                <a:cxn ang="0">
                  <a:pos x="475" y="2045"/>
                </a:cxn>
                <a:cxn ang="0">
                  <a:pos x="676" y="2246"/>
                </a:cxn>
                <a:cxn ang="0">
                  <a:pos x="877" y="2045"/>
                </a:cxn>
              </a:cxnLst>
              <a:rect l="0" t="0" r="r" b="b"/>
              <a:pathLst>
                <a:path w="1352" h="2246">
                  <a:moveTo>
                    <a:pt x="877" y="2045"/>
                  </a:moveTo>
                  <a:cubicBezTo>
                    <a:pt x="877" y="2005"/>
                    <a:pt x="866" y="1969"/>
                    <a:pt x="847" y="1938"/>
                  </a:cubicBezTo>
                  <a:cubicBezTo>
                    <a:pt x="832" y="1923"/>
                    <a:pt x="823" y="1903"/>
                    <a:pt x="823" y="1880"/>
                  </a:cubicBezTo>
                  <a:cubicBezTo>
                    <a:pt x="823" y="1835"/>
                    <a:pt x="860" y="1798"/>
                    <a:pt x="905" y="1798"/>
                  </a:cubicBezTo>
                  <a:cubicBezTo>
                    <a:pt x="905" y="1798"/>
                    <a:pt x="906" y="1798"/>
                    <a:pt x="906" y="1798"/>
                  </a:cubicBezTo>
                  <a:cubicBezTo>
                    <a:pt x="906" y="1798"/>
                    <a:pt x="906" y="1798"/>
                    <a:pt x="906" y="1798"/>
                  </a:cubicBezTo>
                  <a:cubicBezTo>
                    <a:pt x="1352" y="1798"/>
                    <a:pt x="1352" y="1798"/>
                    <a:pt x="1352" y="1798"/>
                  </a:cubicBezTo>
                  <a:cubicBezTo>
                    <a:pt x="1352" y="1354"/>
                    <a:pt x="1352" y="1354"/>
                    <a:pt x="1352" y="1354"/>
                  </a:cubicBezTo>
                  <a:cubicBezTo>
                    <a:pt x="1352" y="1354"/>
                    <a:pt x="1352" y="1354"/>
                    <a:pt x="1352" y="1354"/>
                  </a:cubicBezTo>
                  <a:cubicBezTo>
                    <a:pt x="1352" y="1354"/>
                    <a:pt x="1352" y="1353"/>
                    <a:pt x="1352" y="1353"/>
                  </a:cubicBezTo>
                  <a:cubicBezTo>
                    <a:pt x="1352" y="1308"/>
                    <a:pt x="1316" y="1271"/>
                    <a:pt x="1270" y="1271"/>
                  </a:cubicBezTo>
                  <a:cubicBezTo>
                    <a:pt x="1248" y="1271"/>
                    <a:pt x="1227" y="1280"/>
                    <a:pt x="1212" y="1295"/>
                  </a:cubicBezTo>
                  <a:cubicBezTo>
                    <a:pt x="1181" y="1314"/>
                    <a:pt x="1145" y="1325"/>
                    <a:pt x="1106" y="1325"/>
                  </a:cubicBezTo>
                  <a:cubicBezTo>
                    <a:pt x="995" y="1325"/>
                    <a:pt x="905" y="1235"/>
                    <a:pt x="905" y="1124"/>
                  </a:cubicBezTo>
                  <a:cubicBezTo>
                    <a:pt x="905" y="1013"/>
                    <a:pt x="995" y="923"/>
                    <a:pt x="1106" y="923"/>
                  </a:cubicBezTo>
                  <a:cubicBezTo>
                    <a:pt x="1147" y="923"/>
                    <a:pt x="1185" y="935"/>
                    <a:pt x="1217" y="956"/>
                  </a:cubicBezTo>
                  <a:cubicBezTo>
                    <a:pt x="1231" y="968"/>
                    <a:pt x="1250" y="976"/>
                    <a:pt x="1270" y="976"/>
                  </a:cubicBezTo>
                  <a:cubicBezTo>
                    <a:pt x="1310" y="976"/>
                    <a:pt x="1343" y="948"/>
                    <a:pt x="1351" y="910"/>
                  </a:cubicBezTo>
                  <a:cubicBezTo>
                    <a:pt x="1352" y="905"/>
                    <a:pt x="1352" y="899"/>
                    <a:pt x="1352" y="894"/>
                  </a:cubicBezTo>
                  <a:cubicBezTo>
                    <a:pt x="1352" y="448"/>
                    <a:pt x="1352" y="448"/>
                    <a:pt x="1352" y="448"/>
                  </a:cubicBezTo>
                  <a:cubicBezTo>
                    <a:pt x="906" y="448"/>
                    <a:pt x="906" y="448"/>
                    <a:pt x="906" y="448"/>
                  </a:cubicBezTo>
                  <a:cubicBezTo>
                    <a:pt x="902" y="448"/>
                    <a:pt x="897" y="447"/>
                    <a:pt x="893" y="447"/>
                  </a:cubicBezTo>
                  <a:cubicBezTo>
                    <a:pt x="892" y="446"/>
                    <a:pt x="891" y="446"/>
                    <a:pt x="890" y="446"/>
                  </a:cubicBezTo>
                  <a:cubicBezTo>
                    <a:pt x="852" y="438"/>
                    <a:pt x="824" y="405"/>
                    <a:pt x="824" y="366"/>
                  </a:cubicBezTo>
                  <a:cubicBezTo>
                    <a:pt x="824" y="345"/>
                    <a:pt x="832" y="326"/>
                    <a:pt x="844" y="312"/>
                  </a:cubicBezTo>
                  <a:cubicBezTo>
                    <a:pt x="865" y="280"/>
                    <a:pt x="877" y="242"/>
                    <a:pt x="877" y="201"/>
                  </a:cubicBezTo>
                  <a:cubicBezTo>
                    <a:pt x="877" y="90"/>
                    <a:pt x="787" y="0"/>
                    <a:pt x="676" y="0"/>
                  </a:cubicBezTo>
                  <a:cubicBezTo>
                    <a:pt x="565" y="0"/>
                    <a:pt x="475" y="90"/>
                    <a:pt x="475" y="201"/>
                  </a:cubicBezTo>
                  <a:cubicBezTo>
                    <a:pt x="475" y="240"/>
                    <a:pt x="486" y="277"/>
                    <a:pt x="505" y="308"/>
                  </a:cubicBezTo>
                  <a:cubicBezTo>
                    <a:pt x="520" y="322"/>
                    <a:pt x="529" y="343"/>
                    <a:pt x="529" y="366"/>
                  </a:cubicBezTo>
                  <a:cubicBezTo>
                    <a:pt x="529" y="406"/>
                    <a:pt x="499" y="440"/>
                    <a:pt x="460" y="447"/>
                  </a:cubicBezTo>
                  <a:cubicBezTo>
                    <a:pt x="456" y="447"/>
                    <a:pt x="452" y="448"/>
                    <a:pt x="447" y="448"/>
                  </a:cubicBezTo>
                  <a:cubicBezTo>
                    <a:pt x="447" y="448"/>
                    <a:pt x="446" y="448"/>
                    <a:pt x="446" y="448"/>
                  </a:cubicBezTo>
                  <a:cubicBezTo>
                    <a:pt x="446" y="448"/>
                    <a:pt x="446" y="448"/>
                    <a:pt x="446" y="448"/>
                  </a:cubicBezTo>
                  <a:cubicBezTo>
                    <a:pt x="0" y="448"/>
                    <a:pt x="0" y="448"/>
                    <a:pt x="0" y="448"/>
                  </a:cubicBezTo>
                  <a:cubicBezTo>
                    <a:pt x="0" y="892"/>
                    <a:pt x="0" y="892"/>
                    <a:pt x="0" y="892"/>
                  </a:cubicBezTo>
                  <a:cubicBezTo>
                    <a:pt x="0" y="892"/>
                    <a:pt x="0" y="892"/>
                    <a:pt x="0" y="892"/>
                  </a:cubicBezTo>
                  <a:cubicBezTo>
                    <a:pt x="0" y="892"/>
                    <a:pt x="0" y="893"/>
                    <a:pt x="0" y="893"/>
                  </a:cubicBezTo>
                  <a:cubicBezTo>
                    <a:pt x="0" y="938"/>
                    <a:pt x="36" y="975"/>
                    <a:pt x="82" y="975"/>
                  </a:cubicBezTo>
                  <a:cubicBezTo>
                    <a:pt x="104" y="975"/>
                    <a:pt x="125" y="966"/>
                    <a:pt x="140" y="951"/>
                  </a:cubicBezTo>
                  <a:cubicBezTo>
                    <a:pt x="171" y="932"/>
                    <a:pt x="207" y="921"/>
                    <a:pt x="246" y="921"/>
                  </a:cubicBezTo>
                  <a:cubicBezTo>
                    <a:pt x="357" y="921"/>
                    <a:pt x="447" y="1011"/>
                    <a:pt x="447" y="1122"/>
                  </a:cubicBezTo>
                  <a:cubicBezTo>
                    <a:pt x="447" y="1233"/>
                    <a:pt x="357" y="1323"/>
                    <a:pt x="246" y="1323"/>
                  </a:cubicBezTo>
                  <a:cubicBezTo>
                    <a:pt x="205" y="1323"/>
                    <a:pt x="167" y="1311"/>
                    <a:pt x="135" y="1290"/>
                  </a:cubicBezTo>
                  <a:cubicBezTo>
                    <a:pt x="121" y="1277"/>
                    <a:pt x="102" y="1270"/>
                    <a:pt x="82" y="1270"/>
                  </a:cubicBezTo>
                  <a:cubicBezTo>
                    <a:pt x="42" y="1270"/>
                    <a:pt x="9" y="1298"/>
                    <a:pt x="1" y="1336"/>
                  </a:cubicBezTo>
                  <a:cubicBezTo>
                    <a:pt x="0" y="1341"/>
                    <a:pt x="0" y="1346"/>
                    <a:pt x="0" y="1352"/>
                  </a:cubicBezTo>
                  <a:cubicBezTo>
                    <a:pt x="0" y="1798"/>
                    <a:pt x="0" y="1798"/>
                    <a:pt x="0" y="1798"/>
                  </a:cubicBezTo>
                  <a:cubicBezTo>
                    <a:pt x="446" y="1798"/>
                    <a:pt x="446" y="1798"/>
                    <a:pt x="446" y="1798"/>
                  </a:cubicBezTo>
                  <a:cubicBezTo>
                    <a:pt x="451" y="1798"/>
                    <a:pt x="457" y="1799"/>
                    <a:pt x="462" y="1800"/>
                  </a:cubicBezTo>
                  <a:cubicBezTo>
                    <a:pt x="500" y="1807"/>
                    <a:pt x="528" y="1840"/>
                    <a:pt x="528" y="1880"/>
                  </a:cubicBezTo>
                  <a:cubicBezTo>
                    <a:pt x="528" y="1901"/>
                    <a:pt x="520" y="1919"/>
                    <a:pt x="508" y="1934"/>
                  </a:cubicBezTo>
                  <a:cubicBezTo>
                    <a:pt x="487" y="1965"/>
                    <a:pt x="475" y="2004"/>
                    <a:pt x="475" y="2045"/>
                  </a:cubicBezTo>
                  <a:cubicBezTo>
                    <a:pt x="475" y="2156"/>
                    <a:pt x="565" y="2246"/>
                    <a:pt x="676" y="2246"/>
                  </a:cubicBezTo>
                  <a:cubicBezTo>
                    <a:pt x="787" y="2246"/>
                    <a:pt x="877" y="2156"/>
                    <a:pt x="877" y="2045"/>
                  </a:cubicBezTo>
                  <a:close/>
                </a:path>
              </a:pathLst>
            </a:custGeom>
            <a:solidFill>
              <a:srgbClr val="FFC000"/>
            </a:solidFill>
            <a:ln w="12700">
              <a:noFill/>
              <a:miter lim="800000"/>
              <a:headEnd/>
              <a:tailEnd/>
            </a:ln>
            <a:effectLst>
              <a:outerShdw blurRad="127000" dist="63500" dir="2700000" algn="ctr">
                <a:srgbClr val="000000">
                  <a:alpha val="40000"/>
                </a:srgbClr>
              </a:outerShdw>
            </a:effectLst>
            <a:scene3d>
              <a:camera prst="orthographicFront">
                <a:rot lat="0" lon="0" rev="0"/>
              </a:camera>
              <a:lightRig rig="soft" dir="t">
                <a:rot lat="0" lon="0" rev="0"/>
              </a:lightRig>
            </a:scene3d>
            <a:sp3d contourW="19050" prstMaterial="matte">
              <a:bevelT w="63500" h="25400" prst="riblet"/>
              <a:contourClr>
                <a:srgbClr val="FFFFFF"/>
              </a:contourClr>
            </a:sp3d>
          </p:spPr>
          <p:txBody>
            <a:bodyPr vert="vert" lIns="0" tIns="0" rIns="0" bIns="0" anchor="ctr" anchorCtr="0"/>
            <a:lstStyle/>
            <a:p>
              <a:pPr algn="ctr">
                <a:lnSpc>
                  <a:spcPct val="95000"/>
                </a:lnSpc>
                <a:spcAft>
                  <a:spcPts val="800"/>
                </a:spcAft>
                <a:buClr>
                  <a:srgbClr val="969696"/>
                </a:buClr>
              </a:pPr>
              <a:r>
                <a:rPr lang="tr-TR" sz="2000" b="1" dirty="0">
                  <a:solidFill>
                    <a:srgbClr val="595959"/>
                  </a:solidFill>
                  <a:effectLst>
                    <a:innerShdw blurRad="63500" dist="50800" dir="16200000">
                      <a:prstClr val="black">
                        <a:alpha val="50000"/>
                      </a:prstClr>
                    </a:innerShdw>
                  </a:effectLst>
                  <a:cs typeface="Arial" charset="0"/>
                </a:rPr>
                <a:t>Büyüt</a:t>
              </a:r>
              <a:endParaRPr lang="de-DE" sz="2200" b="1" dirty="0">
                <a:solidFill>
                  <a:srgbClr val="595959"/>
                </a:solidFill>
                <a:effectLst>
                  <a:innerShdw blurRad="63500" dist="50800" dir="16200000">
                    <a:prstClr val="black">
                      <a:alpha val="50000"/>
                    </a:prstClr>
                  </a:innerShdw>
                </a:effectLst>
                <a:cs typeface="Arial" charset="0"/>
              </a:endParaRPr>
            </a:p>
          </p:txBody>
        </p:sp>
      </p:grpSp>
    </p:spTree>
    <p:extLst>
      <p:ext uri="{BB962C8B-B14F-4D97-AF65-F5344CB8AC3E}">
        <p14:creationId xmlns:p14="http://schemas.microsoft.com/office/powerpoint/2010/main" val="180331998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10048"/>
            <a:ext cx="9208252" cy="5409696"/>
          </a:xfrm>
          <a:prstGeom prst="rect">
            <a:avLst/>
          </a:prstGeom>
        </p:spPr>
      </p:pic>
      <p:sp>
        <p:nvSpPr>
          <p:cNvPr id="40963" name="_h1"/>
          <p:cNvSpPr>
            <a:spLocks noGrp="1" noChangeArrowheads="1"/>
          </p:cNvSpPr>
          <p:nvPr>
            <p:ph type="title"/>
          </p:nvPr>
        </p:nvSpPr>
        <p:spPr bwMode="gray">
          <a:xfrm>
            <a:off x="181610" y="238539"/>
            <a:ext cx="8497092" cy="616455"/>
          </a:xfrm>
        </p:spPr>
        <p:txBody>
          <a:bodyPr/>
          <a:lstStyle/>
          <a:p>
            <a:r>
              <a:rPr lang="tr-TR" sz="6000" noProof="1"/>
              <a:t>Dijital Pazarlama</a:t>
            </a:r>
            <a:endParaRPr lang="en-US" sz="6000" b="0" noProof="1">
              <a:cs typeface="Arial" charset="0"/>
            </a:endParaRPr>
          </a:p>
        </p:txBody>
      </p:sp>
      <p:sp>
        <p:nvSpPr>
          <p:cNvPr id="29" name="_h2"/>
          <p:cNvSpPr>
            <a:spLocks noGrp="1"/>
          </p:cNvSpPr>
          <p:nvPr>
            <p:ph type="body" sz="quarter" idx="13"/>
          </p:nvPr>
        </p:nvSpPr>
        <p:spPr bwMode="gray">
          <a:xfrm rot="20798517">
            <a:off x="3924382" y="231037"/>
            <a:ext cx="4603750" cy="699169"/>
          </a:xfrm>
        </p:spPr>
        <p:txBody>
          <a:bodyPr/>
          <a:lstStyle/>
          <a:p>
            <a:r>
              <a:rPr lang="tr-TR" sz="9600" b="1" noProof="1">
                <a:solidFill>
                  <a:srgbClr val="FF0000"/>
                </a:solidFill>
                <a:latin typeface="Freestyle Script" panose="030804020302050B0404" pitchFamily="66" charset="0"/>
              </a:rPr>
              <a:t>bu mudur?</a:t>
            </a:r>
            <a:endParaRPr lang="en-US" sz="9600" b="1" noProof="1">
              <a:solidFill>
                <a:srgbClr val="FF0000"/>
              </a:solidFill>
              <a:latin typeface="Freestyle Script" panose="030804020302050B0404" pitchFamily="66" charset="0"/>
            </a:endParaRPr>
          </a:p>
        </p:txBody>
      </p:sp>
    </p:spTree>
    <p:extLst>
      <p:ext uri="{BB962C8B-B14F-4D97-AF65-F5344CB8AC3E}">
        <p14:creationId xmlns:p14="http://schemas.microsoft.com/office/powerpoint/2010/main" val="416998727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_h1"/>
          <p:cNvSpPr>
            <a:spLocks noGrp="1" noChangeArrowheads="1"/>
          </p:cNvSpPr>
          <p:nvPr>
            <p:ph type="title"/>
          </p:nvPr>
        </p:nvSpPr>
        <p:spPr bwMode="gray">
          <a:xfrm>
            <a:off x="181610" y="238539"/>
            <a:ext cx="8497092" cy="616455"/>
          </a:xfrm>
        </p:spPr>
        <p:txBody>
          <a:bodyPr/>
          <a:lstStyle/>
          <a:p>
            <a:r>
              <a:rPr lang="tr-TR" sz="6000" noProof="1"/>
              <a:t>Dijital Pazarlama</a:t>
            </a:r>
            <a:endParaRPr lang="en-US" sz="6000" b="0" noProof="1">
              <a:cs typeface="Arial" charset="0"/>
            </a:endParaRPr>
          </a:p>
        </p:txBody>
      </p:sp>
      <p:sp>
        <p:nvSpPr>
          <p:cNvPr id="29" name="_h2"/>
          <p:cNvSpPr>
            <a:spLocks noGrp="1"/>
          </p:cNvSpPr>
          <p:nvPr>
            <p:ph type="body" sz="quarter" idx="13"/>
          </p:nvPr>
        </p:nvSpPr>
        <p:spPr bwMode="gray">
          <a:xfrm rot="20798517">
            <a:off x="72337" y="1054005"/>
            <a:ext cx="8599611" cy="699169"/>
          </a:xfrm>
        </p:spPr>
        <p:txBody>
          <a:bodyPr/>
          <a:lstStyle/>
          <a:p>
            <a:r>
              <a:rPr lang="tr-TR" sz="7200" b="1" noProof="1">
                <a:solidFill>
                  <a:srgbClr val="FF0000"/>
                </a:solidFill>
                <a:latin typeface="Hobo Std" pitchFamily="34" charset="0"/>
              </a:rPr>
              <a:t>budur, ama tek başına değil</a:t>
            </a:r>
            <a:r>
              <a:rPr lang="tr-TR" sz="9600" b="1" noProof="1">
                <a:solidFill>
                  <a:srgbClr val="FF0000"/>
                </a:solidFill>
                <a:latin typeface="Hobo Std" pitchFamily="34" charset="0"/>
              </a:rPr>
              <a:t>?</a:t>
            </a:r>
            <a:endParaRPr lang="en-US" sz="9600" b="1" noProof="1">
              <a:solidFill>
                <a:srgbClr val="FF0000"/>
              </a:solidFill>
              <a:latin typeface="Hobo Std" pitchFamily="34" charset="0"/>
            </a:endParaRPr>
          </a:p>
        </p:txBody>
      </p:sp>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7608" y="2936240"/>
            <a:ext cx="8014031" cy="3921760"/>
          </a:xfrm>
          <a:prstGeom prst="rect">
            <a:avLst/>
          </a:prstGeom>
        </p:spPr>
      </p:pic>
    </p:spTree>
    <p:extLst>
      <p:ext uri="{BB962C8B-B14F-4D97-AF65-F5344CB8AC3E}">
        <p14:creationId xmlns:p14="http://schemas.microsoft.com/office/powerpoint/2010/main" val="356949838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_h1"/>
          <p:cNvSpPr>
            <a:spLocks noGrp="1" noChangeArrowheads="1"/>
          </p:cNvSpPr>
          <p:nvPr>
            <p:ph type="title"/>
          </p:nvPr>
        </p:nvSpPr>
        <p:spPr bwMode="gray">
          <a:xfrm>
            <a:off x="181610" y="238539"/>
            <a:ext cx="8497092" cy="616455"/>
          </a:xfrm>
        </p:spPr>
        <p:txBody>
          <a:bodyPr/>
          <a:lstStyle/>
          <a:p>
            <a:r>
              <a:rPr lang="tr-TR" sz="6000" noProof="1">
                <a:effectLst>
                  <a:outerShdw blurRad="38100" dist="38100" dir="2700000" algn="tl">
                    <a:srgbClr val="000000">
                      <a:alpha val="43137"/>
                    </a:srgbClr>
                  </a:outerShdw>
                </a:effectLst>
              </a:rPr>
              <a:t>Dijital Pazarlama</a:t>
            </a:r>
            <a:endParaRPr lang="en-US" sz="6000" b="0" noProof="1">
              <a:effectLst>
                <a:outerShdw blurRad="38100" dist="38100" dir="2700000" algn="tl">
                  <a:srgbClr val="000000">
                    <a:alpha val="43137"/>
                  </a:srgbClr>
                </a:outerShdw>
              </a:effectLst>
              <a:cs typeface="Arial" charset="0"/>
            </a:endParaRPr>
          </a:p>
        </p:txBody>
      </p:sp>
      <p:sp>
        <p:nvSpPr>
          <p:cNvPr id="29" name="_h2"/>
          <p:cNvSpPr>
            <a:spLocks noGrp="1"/>
          </p:cNvSpPr>
          <p:nvPr>
            <p:ph type="body" sz="quarter" idx="13"/>
          </p:nvPr>
        </p:nvSpPr>
        <p:spPr bwMode="gray">
          <a:xfrm>
            <a:off x="362652" y="2319335"/>
            <a:ext cx="8640451" cy="676883"/>
          </a:xfrm>
        </p:spPr>
        <p:txBody>
          <a:bodyPr/>
          <a:lstStyle/>
          <a:p>
            <a:r>
              <a:rPr lang="en-US" sz="2400" b="1" noProof="1">
                <a:solidFill>
                  <a:srgbClr val="FF0000"/>
                </a:solidFill>
              </a:rPr>
              <a:t>Dijital Pazarlama </a:t>
            </a:r>
            <a:r>
              <a:rPr lang="en-US" sz="2400" b="1" noProof="1">
                <a:solidFill>
                  <a:schemeClr val="accent1">
                    <a:lumMod val="50000"/>
                  </a:schemeClr>
                </a:solidFill>
              </a:rPr>
              <a:t>olarak sunulan tool'lar aslında yönetim açısından bakıldığında, şu an anladığımız pazarlama anlayışı ile </a:t>
            </a:r>
            <a:r>
              <a:rPr lang="en-US" sz="2400" b="1" noProof="1">
                <a:solidFill>
                  <a:srgbClr val="FF0000"/>
                </a:solidFill>
              </a:rPr>
              <a:t>çelişiyor</a:t>
            </a:r>
            <a:r>
              <a:rPr lang="en-US" sz="2400" b="1" noProof="1">
                <a:solidFill>
                  <a:schemeClr val="accent1">
                    <a:lumMod val="50000"/>
                  </a:schemeClr>
                </a:solidFill>
              </a:rPr>
              <a:t>. </a:t>
            </a:r>
            <a:endParaRPr lang="tr-TR" sz="2400" b="1" noProof="1">
              <a:solidFill>
                <a:schemeClr val="accent1">
                  <a:lumMod val="50000"/>
                </a:schemeClr>
              </a:solidFill>
            </a:endParaRPr>
          </a:p>
          <a:p>
            <a:endParaRPr lang="tr-TR" sz="2400" b="1" noProof="1">
              <a:solidFill>
                <a:schemeClr val="accent1">
                  <a:lumMod val="50000"/>
                </a:schemeClr>
              </a:solidFill>
            </a:endParaRPr>
          </a:p>
          <a:p>
            <a:r>
              <a:rPr lang="en-US" sz="2400" b="1" noProof="1">
                <a:solidFill>
                  <a:schemeClr val="accent1">
                    <a:lumMod val="50000"/>
                  </a:schemeClr>
                </a:solidFill>
              </a:rPr>
              <a:t>Çünkü pazarlama Amerikan Pazarlama Derneği'nce yapılan tanımı şöyledir: "Pazarlama, kişisel ve örgütsel amaçlara ulaşmayı sağlayabilecek değişimi gerçekleştirmek üzere </a:t>
            </a:r>
            <a:r>
              <a:rPr lang="en-US" sz="2400" b="1" noProof="1">
                <a:solidFill>
                  <a:srgbClr val="FF0000"/>
                </a:solidFill>
              </a:rPr>
              <a:t>malların</a:t>
            </a:r>
            <a:r>
              <a:rPr lang="en-US" sz="2400" b="1" noProof="1">
                <a:solidFill>
                  <a:schemeClr val="accent1">
                    <a:lumMod val="50000"/>
                  </a:schemeClr>
                </a:solidFill>
              </a:rPr>
              <a:t>, </a:t>
            </a:r>
            <a:r>
              <a:rPr lang="en-US" sz="2400" b="1" noProof="1">
                <a:solidFill>
                  <a:srgbClr val="FFC000"/>
                </a:solidFill>
              </a:rPr>
              <a:t>hizmetlerin</a:t>
            </a:r>
            <a:r>
              <a:rPr lang="en-US" sz="2400" b="1" noProof="1">
                <a:solidFill>
                  <a:schemeClr val="accent1">
                    <a:lumMod val="50000"/>
                  </a:schemeClr>
                </a:solidFill>
              </a:rPr>
              <a:t> ve </a:t>
            </a:r>
            <a:r>
              <a:rPr lang="en-US" sz="2400" b="1" noProof="1">
                <a:solidFill>
                  <a:srgbClr val="5B86FF"/>
                </a:solidFill>
              </a:rPr>
              <a:t>fikirlerin</a:t>
            </a:r>
            <a:r>
              <a:rPr lang="en-US" sz="2400" b="1" noProof="1">
                <a:solidFill>
                  <a:schemeClr val="accent1">
                    <a:lumMod val="50000"/>
                  </a:schemeClr>
                </a:solidFill>
              </a:rPr>
              <a:t> </a:t>
            </a:r>
            <a:r>
              <a:rPr lang="en-US" sz="2400" b="1" noProof="1">
                <a:solidFill>
                  <a:srgbClr val="63850F"/>
                </a:solidFill>
              </a:rPr>
              <a:t>geliştirilmesi</a:t>
            </a:r>
            <a:r>
              <a:rPr lang="en-US" sz="2400" b="1" noProof="1">
                <a:solidFill>
                  <a:schemeClr val="accent1">
                    <a:lumMod val="50000"/>
                  </a:schemeClr>
                </a:solidFill>
              </a:rPr>
              <a:t>, </a:t>
            </a:r>
            <a:r>
              <a:rPr lang="en-US" sz="2400" b="1" noProof="1">
                <a:solidFill>
                  <a:srgbClr val="FF33CC"/>
                </a:solidFill>
              </a:rPr>
              <a:t>fiyatlandırılması</a:t>
            </a:r>
            <a:r>
              <a:rPr lang="en-US" sz="2400" b="1" noProof="1">
                <a:solidFill>
                  <a:schemeClr val="accent1">
                    <a:lumMod val="50000"/>
                  </a:schemeClr>
                </a:solidFill>
              </a:rPr>
              <a:t>, </a:t>
            </a:r>
            <a:r>
              <a:rPr lang="en-US" sz="2400" b="1" noProof="1">
                <a:solidFill>
                  <a:srgbClr val="FF0000"/>
                </a:solidFill>
              </a:rPr>
              <a:t>tutundurulması</a:t>
            </a:r>
            <a:r>
              <a:rPr lang="tr-TR" sz="2400" b="1" noProof="1">
                <a:solidFill>
                  <a:schemeClr val="accent1">
                    <a:lumMod val="50000"/>
                  </a:schemeClr>
                </a:solidFill>
              </a:rPr>
              <a:t>, </a:t>
            </a:r>
          </a:p>
          <a:p>
            <a:r>
              <a:rPr lang="en-US" sz="2400" b="1" noProof="1">
                <a:solidFill>
                  <a:schemeClr val="accent1">
                    <a:lumMod val="50000"/>
                  </a:schemeClr>
                </a:solidFill>
              </a:rPr>
              <a:t> </a:t>
            </a:r>
            <a:r>
              <a:rPr lang="tr-TR" sz="3600" b="1" noProof="1">
                <a:solidFill>
                  <a:srgbClr val="00CC00"/>
                </a:solidFill>
                <a:effectLst>
                  <a:outerShdw blurRad="38100" dist="38100" dir="2700000" algn="tl">
                    <a:srgbClr val="000000">
                      <a:alpha val="43137"/>
                    </a:srgbClr>
                  </a:outerShdw>
                </a:effectLst>
              </a:rPr>
              <a:t>kanallar yönetimi </a:t>
            </a:r>
            <a:r>
              <a:rPr lang="tr-TR" sz="2400" b="1" noProof="1">
                <a:solidFill>
                  <a:schemeClr val="accent1">
                    <a:lumMod val="50000"/>
                  </a:schemeClr>
                </a:solidFill>
              </a:rPr>
              <a:t>ile </a:t>
            </a:r>
            <a:r>
              <a:rPr lang="en-US" sz="2400" b="1" noProof="1">
                <a:solidFill>
                  <a:schemeClr val="accent1">
                    <a:lumMod val="50000"/>
                  </a:schemeClr>
                </a:solidFill>
              </a:rPr>
              <a:t>dağıtılmasına ilişkin</a:t>
            </a:r>
            <a:r>
              <a:rPr lang="en-US" sz="4000" b="1" noProof="1">
                <a:solidFill>
                  <a:schemeClr val="accent1">
                    <a:lumMod val="50000"/>
                  </a:schemeClr>
                </a:solidFill>
              </a:rPr>
              <a:t> </a:t>
            </a:r>
            <a:r>
              <a:rPr lang="tr-TR" sz="3600" b="1" noProof="1">
                <a:solidFill>
                  <a:srgbClr val="FF33CC"/>
                </a:solidFill>
                <a:effectLst>
                  <a:outerShdw blurRad="38100" dist="38100" dir="2700000" algn="tl">
                    <a:srgbClr val="000000">
                      <a:alpha val="43137"/>
                    </a:srgbClr>
                  </a:outerShdw>
                </a:effectLst>
              </a:rPr>
              <a:t>bütünleşik</a:t>
            </a:r>
            <a:r>
              <a:rPr lang="tr-TR" sz="2400" b="1" noProof="1">
                <a:solidFill>
                  <a:schemeClr val="accent1">
                    <a:lumMod val="50000"/>
                  </a:schemeClr>
                </a:solidFill>
              </a:rPr>
              <a:t> </a:t>
            </a:r>
            <a:r>
              <a:rPr lang="en-US" sz="2400" b="1" noProof="1">
                <a:solidFill>
                  <a:schemeClr val="accent1">
                    <a:lumMod val="50000"/>
                  </a:schemeClr>
                </a:solidFill>
              </a:rPr>
              <a:t>planlama ve uygulama sürecidir."</a:t>
            </a:r>
          </a:p>
        </p:txBody>
      </p:sp>
    </p:spTree>
    <p:extLst>
      <p:ext uri="{BB962C8B-B14F-4D97-AF65-F5344CB8AC3E}">
        <p14:creationId xmlns:p14="http://schemas.microsoft.com/office/powerpoint/2010/main" val="407934202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lim">
  <a:themeElements>
    <a:clrScheme name="Dilim">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Dilim">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lim">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952</TotalTime>
  <Words>1424</Words>
  <Application>Microsoft Office PowerPoint</Application>
  <PresentationFormat>Ekran Gösterisi (4:3)</PresentationFormat>
  <Paragraphs>275</Paragraphs>
  <Slides>32</Slides>
  <Notes>29</Notes>
  <HiddenSlides>0</HiddenSlides>
  <MMClips>0</MMClips>
  <ScaleCrop>false</ScaleCrop>
  <HeadingPairs>
    <vt:vector size="6" baseType="variant">
      <vt:variant>
        <vt:lpstr>Kullanılan Yazı Tipleri</vt:lpstr>
      </vt:variant>
      <vt:variant>
        <vt:i4>9</vt:i4>
      </vt:variant>
      <vt:variant>
        <vt:lpstr>Tema</vt:lpstr>
      </vt:variant>
      <vt:variant>
        <vt:i4>2</vt:i4>
      </vt:variant>
      <vt:variant>
        <vt:lpstr>Slayt Başlıkları</vt:lpstr>
      </vt:variant>
      <vt:variant>
        <vt:i4>32</vt:i4>
      </vt:variant>
    </vt:vector>
  </HeadingPairs>
  <TitlesOfParts>
    <vt:vector size="43" baseType="lpstr">
      <vt:lpstr>Adobe Garamond Pro Bold</vt:lpstr>
      <vt:lpstr>Agency FB</vt:lpstr>
      <vt:lpstr>Arial</vt:lpstr>
      <vt:lpstr>Calibri</vt:lpstr>
      <vt:lpstr>Century Gothic</vt:lpstr>
      <vt:lpstr>Freestyle Script</vt:lpstr>
      <vt:lpstr>Hobo Std</vt:lpstr>
      <vt:lpstr>Wingdings</vt:lpstr>
      <vt:lpstr>Wingdings 3</vt:lpstr>
      <vt:lpstr>Larissa</vt:lpstr>
      <vt:lpstr>Dilim</vt:lpstr>
      <vt:lpstr>PowerPoint Sunusu</vt:lpstr>
      <vt:lpstr>Dijital Pazarlama</vt:lpstr>
      <vt:lpstr>E-Ticaret siteleri – Dijital Pazarlama</vt:lpstr>
      <vt:lpstr>E-Ticaret siteleri – Dijital Pazarlama</vt:lpstr>
      <vt:lpstr>E-Ticaret siteleri – Dijital Pazarlama</vt:lpstr>
      <vt:lpstr>E-Ticaret siteleri – Dijital Pazarlama</vt:lpstr>
      <vt:lpstr>Dijital Pazarlama</vt:lpstr>
      <vt:lpstr>Dijital Pazarlama</vt:lpstr>
      <vt:lpstr>Dijital Pazarlama</vt:lpstr>
      <vt:lpstr>Dijital Pazarlama, bütünleşik pazarlamaın bir bileşenidir.</vt:lpstr>
      <vt:lpstr>Dijital Pazarlama, bütünleşik pazarlamaın bir bileşenidir.</vt:lpstr>
      <vt:lpstr>Dijital Pazarlama, bütünleşik pazarlamaın bir bileşenidir.</vt:lpstr>
      <vt:lpstr>Bütünleşik pazarlama bileşenlerini  nasıl, kiminle, kimlerin sorumluluğunda yönetiriz</vt:lpstr>
      <vt:lpstr>Dijital pazarlama Bütünleşik pazarlama bileşenlerinin neresinde? </vt:lpstr>
      <vt:lpstr>Dijital Pazarlama</vt:lpstr>
      <vt:lpstr>Kobilerin dijitalleşmesi</vt:lpstr>
      <vt:lpstr>Dijitalleşme Nedir? – Door To Nature</vt:lpstr>
      <vt:lpstr>Veri dijitalleşince ne olur?</vt:lpstr>
      <vt:lpstr>dijital verileri – </vt:lpstr>
      <vt:lpstr>Big Data – veri analizi yapılacak tüm ham veriler</vt:lpstr>
      <vt:lpstr>Big Data – veri analizi yapılacak tüm ham veriler</vt:lpstr>
      <vt:lpstr>Big Data – veri analizi yapılacak tüm ham veriler</vt:lpstr>
      <vt:lpstr>Big Data – veri analizi yapılacak tüm ham veriler</vt:lpstr>
      <vt:lpstr>Manuel çalışmalar  –     Sorunlara  neden olur</vt:lpstr>
      <vt:lpstr>Sorunları çözebilmek için tek yol kalır –  TOPLANTI </vt:lpstr>
      <vt:lpstr>Manuel Yönetim – Toplantı </vt:lpstr>
      <vt:lpstr>İşlerin Manuel işlemesi – Çıktı ile karşılaşan çalışan</vt:lpstr>
      <vt:lpstr>Dijitalleşme  yolunda</vt:lpstr>
      <vt:lpstr>Dijital Pazarlama  – Kobinin Dijitalleşmesi</vt:lpstr>
      <vt:lpstr>Dijitalleşen Veri – Marketing 4P‘s</vt:lpstr>
      <vt:lpstr>Kobilerin dijitalleşmesi</vt:lpstr>
      <vt:lpstr>Kobilerin dijitalleşmesi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Tom</dc:creator>
  <cp:lastModifiedBy>mpolat</cp:lastModifiedBy>
  <cp:revision>712</cp:revision>
  <dcterms:created xsi:type="dcterms:W3CDTF">2010-05-21T10:35:54Z</dcterms:created>
  <dcterms:modified xsi:type="dcterms:W3CDTF">2024-02-11T16:36:22Z</dcterms:modified>
</cp:coreProperties>
</file>