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84" r:id="rId3"/>
    <p:sldId id="283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2" roundtripDataSignature="AMtx7mg5uecLCAdLWPBWqXSYv+yyc2Hn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9FF6"/>
    <a:srgbClr val="0DB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14" Type="http://schemas.openxmlformats.org/officeDocument/2006/relationships/viewProps" Target="viewProps.xml"/><Relationship Id="rId21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212" Type="http://customschemas.google.com/relationships/presentationmetadata" Target="metadata"/><Relationship Id="rId5" Type="http://schemas.openxmlformats.org/officeDocument/2006/relationships/notesMaster" Target="notesMasters/notesMaster1.xml"/><Relationship Id="rId216" Type="http://schemas.openxmlformats.org/officeDocument/2006/relationships/tableStyles" Target="tableStyles.xml"/><Relationship Id="rId4" Type="http://schemas.openxmlformats.org/officeDocument/2006/relationships/slide" Target="slides/slide3.xml"/><Relationship Id="rId21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54413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311575" y="678650"/>
            <a:ext cx="8753400" cy="6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238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371600" lvl="2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1828800" lvl="3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2286000" lvl="4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2743200" lvl="5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3200400" lvl="6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3657600" lvl="7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4114800" lvl="8" indent="-3111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238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2pPr>
            <a:lvl3pPr marL="1371600" lvl="2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3pPr>
            <a:lvl4pPr marL="1828800" lvl="3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4pPr>
            <a:lvl5pPr marL="2286000" lvl="4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5pPr>
            <a:lvl6pPr marL="2743200" lvl="5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6pPr>
            <a:lvl7pPr marL="3200400" lvl="6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7pPr>
            <a:lvl8pPr marL="3657600" lvl="7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○"/>
              <a:defRPr/>
            </a:lvl8pPr>
            <a:lvl9pPr marL="4114800" lvl="8" indent="-31115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8926-2515-4695-80D5-21DF173B1C7A}" type="datetime1">
              <a:rPr lang="tr-TR" smtClean="0"/>
              <a:t>14.02.2024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A803D-C198-4C32-AA84-46A52EC2C2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75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 title="KONU BAŞLIĞI"/>
          <p:cNvSpPr txBox="1">
            <a:spLocks noGrp="1"/>
          </p:cNvSpPr>
          <p:nvPr>
            <p:ph type="title"/>
          </p:nvPr>
        </p:nvSpPr>
        <p:spPr>
          <a:xfrm>
            <a:off x="311575" y="678650"/>
            <a:ext cx="8753400" cy="62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5282550" y="1686699"/>
            <a:ext cx="3549600" cy="28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238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500"/>
              <a:buFont typeface="Arial"/>
              <a:buChar char="●"/>
              <a:defRPr sz="15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○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■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●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○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■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●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○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A70"/>
              </a:buClr>
              <a:buSzPts val="1300"/>
              <a:buFont typeface="Arial"/>
              <a:buChar char="■"/>
              <a:defRPr sz="1300" b="0" i="0" u="none" strike="noStrike" cap="none">
                <a:solidFill>
                  <a:srgbClr val="003A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9" name="Google Shape;9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4790789"/>
            <a:ext cx="9144003" cy="35272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;p5"/>
          <p:cNvCxnSpPr/>
          <p:nvPr/>
        </p:nvCxnSpPr>
        <p:spPr>
          <a:xfrm rot="10800000">
            <a:off x="186650" y="1162750"/>
            <a:ext cx="8842500" cy="0"/>
          </a:xfrm>
          <a:prstGeom prst="straightConnector1">
            <a:avLst/>
          </a:prstGeom>
          <a:noFill/>
          <a:ln w="9525" cap="flat" cmpd="sng">
            <a:solidFill>
              <a:srgbClr val="B9C6D7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1" name="Google Shape;11;p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0" y="-3"/>
            <a:ext cx="9144003" cy="67865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311575" y="1455420"/>
            <a:ext cx="8520575" cy="310133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461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0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396117" y="724603"/>
            <a:ext cx="3160464" cy="158023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sz="225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UNUTMA!</a:t>
            </a:r>
          </a:p>
          <a:p>
            <a:pPr marL="0" indent="0" algn="ctr">
              <a:buNone/>
            </a:pPr>
            <a:endParaRPr lang="tr-TR" sz="2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25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 ÜRETMEK İÇİN </a:t>
            </a:r>
          </a:p>
          <a:p>
            <a:pPr marL="0" indent="0" algn="ctr">
              <a:buNone/>
            </a:pPr>
            <a:endParaRPr lang="tr-TR" sz="2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sz="22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BURADAYIZ…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44326" y="2288989"/>
            <a:ext cx="5714028" cy="22455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9801" y="724603"/>
            <a:ext cx="1520842" cy="112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7</Words>
  <Application>Microsoft Office PowerPoint</Application>
  <PresentationFormat>Ekran Gösterisi (16:9)</PresentationFormat>
  <Paragraphs>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Simple Light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Dinçer KOKRMAZ</dc:creator>
  <cp:lastModifiedBy>PC</cp:lastModifiedBy>
  <cp:revision>75</cp:revision>
  <dcterms:modified xsi:type="dcterms:W3CDTF">2024-02-14T09:52:39Z</dcterms:modified>
</cp:coreProperties>
</file>