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handoutMasterIdLst>
    <p:handoutMasterId r:id="rId78"/>
  </p:handoutMasterIdLst>
  <p:sldIdLst>
    <p:sldId id="349" r:id="rId2"/>
    <p:sldId id="269" r:id="rId3"/>
    <p:sldId id="258" r:id="rId4"/>
    <p:sldId id="259" r:id="rId5"/>
    <p:sldId id="260" r:id="rId6"/>
    <p:sldId id="261" r:id="rId7"/>
    <p:sldId id="262" r:id="rId8"/>
    <p:sldId id="263" r:id="rId9"/>
    <p:sldId id="264" r:id="rId10"/>
    <p:sldId id="266" r:id="rId11"/>
    <p:sldId id="314" r:id="rId12"/>
    <p:sldId id="316" r:id="rId13"/>
    <p:sldId id="317" r:id="rId14"/>
    <p:sldId id="267" r:id="rId15"/>
    <p:sldId id="318" r:id="rId16"/>
    <p:sldId id="319" r:id="rId17"/>
    <p:sldId id="271" r:id="rId18"/>
    <p:sldId id="272" r:id="rId19"/>
    <p:sldId id="275" r:id="rId20"/>
    <p:sldId id="274" r:id="rId21"/>
    <p:sldId id="279" r:id="rId22"/>
    <p:sldId id="320" r:id="rId23"/>
    <p:sldId id="321" r:id="rId24"/>
    <p:sldId id="280" r:id="rId25"/>
    <p:sldId id="282" r:id="rId26"/>
    <p:sldId id="283" r:id="rId27"/>
    <p:sldId id="281" r:id="rId28"/>
    <p:sldId id="322" r:id="rId29"/>
    <p:sldId id="323" r:id="rId30"/>
    <p:sldId id="324" r:id="rId31"/>
    <p:sldId id="325" r:id="rId32"/>
    <p:sldId id="286" r:id="rId33"/>
    <p:sldId id="287" r:id="rId34"/>
    <p:sldId id="288" r:id="rId35"/>
    <p:sldId id="289" r:id="rId36"/>
    <p:sldId id="290" r:id="rId37"/>
    <p:sldId id="291" r:id="rId38"/>
    <p:sldId id="326" r:id="rId39"/>
    <p:sldId id="327" r:id="rId40"/>
    <p:sldId id="292" r:id="rId41"/>
    <p:sldId id="293" r:id="rId42"/>
    <p:sldId id="328" r:id="rId43"/>
    <p:sldId id="294" r:id="rId44"/>
    <p:sldId id="329" r:id="rId45"/>
    <p:sldId id="299" r:id="rId46"/>
    <p:sldId id="295" r:id="rId47"/>
    <p:sldId id="296" r:id="rId48"/>
    <p:sldId id="330" r:id="rId49"/>
    <p:sldId id="297" r:id="rId50"/>
    <p:sldId id="300" r:id="rId51"/>
    <p:sldId id="302" r:id="rId52"/>
    <p:sldId id="303" r:id="rId53"/>
    <p:sldId id="305" r:id="rId54"/>
    <p:sldId id="308" r:id="rId55"/>
    <p:sldId id="309" r:id="rId56"/>
    <p:sldId id="310" r:id="rId57"/>
    <p:sldId id="331" r:id="rId58"/>
    <p:sldId id="332" r:id="rId59"/>
    <p:sldId id="333" r:id="rId60"/>
    <p:sldId id="334" r:id="rId61"/>
    <p:sldId id="335" r:id="rId62"/>
    <p:sldId id="336" r:id="rId63"/>
    <p:sldId id="311" r:id="rId64"/>
    <p:sldId id="313" r:id="rId65"/>
    <p:sldId id="312" r:id="rId66"/>
    <p:sldId id="337" r:id="rId67"/>
    <p:sldId id="338" r:id="rId68"/>
    <p:sldId id="339" r:id="rId69"/>
    <p:sldId id="341" r:id="rId70"/>
    <p:sldId id="342" r:id="rId71"/>
    <p:sldId id="343" r:id="rId72"/>
    <p:sldId id="344" r:id="rId73"/>
    <p:sldId id="345" r:id="rId74"/>
    <p:sldId id="346" r:id="rId75"/>
    <p:sldId id="347" r:id="rId7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TEMEL KAVRAMLAR" id="{174EC1AF-A424-4B41-8FD3-F68C6B71D3F1}">
          <p14:sldIdLst>
            <p14:sldId id="349"/>
            <p14:sldId id="269"/>
            <p14:sldId id="258"/>
            <p14:sldId id="259"/>
            <p14:sldId id="260"/>
            <p14:sldId id="261"/>
            <p14:sldId id="262"/>
            <p14:sldId id="263"/>
            <p14:sldId id="264"/>
            <p14:sldId id="266"/>
            <p14:sldId id="314"/>
            <p14:sldId id="316"/>
            <p14:sldId id="317"/>
          </p14:sldIdLst>
        </p14:section>
        <p14:section name="2- KARİYER" id="{48D8FAB0-30EE-4350-8ED9-98710B58B2DB}">
          <p14:sldIdLst>
            <p14:sldId id="267"/>
            <p14:sldId id="318"/>
            <p14:sldId id="319"/>
            <p14:sldId id="271"/>
            <p14:sldId id="272"/>
            <p14:sldId id="275"/>
            <p14:sldId id="274"/>
            <p14:sldId id="279"/>
            <p14:sldId id="320"/>
            <p14:sldId id="321"/>
          </p14:sldIdLst>
        </p14:section>
        <p14:section name="3- DEĞİŞİM PROGRAMLARI/BURSLAR" id="{AA1E5D92-E28E-4567-A1CD-33E381B18159}">
          <p14:sldIdLst>
            <p14:sldId id="280"/>
            <p14:sldId id="282"/>
            <p14:sldId id="283"/>
            <p14:sldId id="281"/>
            <p14:sldId id="322"/>
            <p14:sldId id="323"/>
            <p14:sldId id="324"/>
            <p14:sldId id="325"/>
          </p14:sldIdLst>
        </p14:section>
        <p14:section name="4- TEMEL İLETİŞİM BECERİLERİ" id="{1AF7AF7B-8518-48E4-8C28-4B7124291287}">
          <p14:sldIdLst>
            <p14:sldId id="286"/>
            <p14:sldId id="287"/>
            <p14:sldId id="288"/>
            <p14:sldId id="289"/>
            <p14:sldId id="290"/>
            <p14:sldId id="291"/>
            <p14:sldId id="326"/>
            <p14:sldId id="327"/>
          </p14:sldIdLst>
        </p14:section>
        <p14:section name="5- HASSAS BECERİLER (SOFT-SKİLLS)" id="{9630E415-D716-44F9-9CA6-EFA4297D7FCD}">
          <p14:sldIdLst>
            <p14:sldId id="292"/>
            <p14:sldId id="293"/>
            <p14:sldId id="328"/>
            <p14:sldId id="294"/>
            <p14:sldId id="329"/>
            <p14:sldId id="299"/>
            <p14:sldId id="295"/>
            <p14:sldId id="296"/>
            <p14:sldId id="330"/>
            <p14:sldId id="297"/>
            <p14:sldId id="300"/>
            <p14:sldId id="302"/>
            <p14:sldId id="303"/>
            <p14:sldId id="305"/>
            <p14:sldId id="308"/>
          </p14:sldIdLst>
        </p14:section>
        <p14:section name="6- SINAVLAR" id="{96A24C35-FB17-42B3-9935-1635B1ED2C84}">
          <p14:sldIdLst>
            <p14:sldId id="309"/>
            <p14:sldId id="310"/>
            <p14:sldId id="331"/>
            <p14:sldId id="332"/>
            <p14:sldId id="333"/>
            <p14:sldId id="334"/>
            <p14:sldId id="335"/>
            <p14:sldId id="336"/>
          </p14:sldIdLst>
        </p14:section>
        <p14:section name="7- ÖZGEÇMİŞ VE MÜLAKATLAR" id="{C1D5A57D-7C1A-4C16-A6CA-DE82521B5855}">
          <p14:sldIdLst>
            <p14:sldId id="311"/>
            <p14:sldId id="313"/>
            <p14:sldId id="312"/>
            <p14:sldId id="337"/>
            <p14:sldId id="338"/>
          </p14:sldIdLst>
        </p14:section>
        <p14:section name="8- T.C. CUMHURBAŞKANLIĞI İNSAN KAYNAKLARI OFİSİ" id="{E2909937-19F9-46F8-AC20-A9C27B5772FA}">
          <p14:sldIdLst>
            <p14:sldId id="339"/>
            <p14:sldId id="341"/>
            <p14:sldId id="342"/>
            <p14:sldId id="343"/>
            <p14:sldId id="344"/>
            <p14:sldId id="345"/>
            <p14:sldId id="346"/>
            <p14:sldId id="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06" autoAdjust="0"/>
    <p:restoredTop sz="94660"/>
  </p:normalViewPr>
  <p:slideViewPr>
    <p:cSldViewPr snapToGrid="0">
      <p:cViewPr varScale="1">
        <p:scale>
          <a:sx n="72" d="100"/>
          <a:sy n="72" d="100"/>
        </p:scale>
        <p:origin x="7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81C39A-3C48-43E5-A2A1-1B9BAADA2AA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tr-TR"/>
        </a:p>
      </dgm:t>
    </dgm:pt>
    <dgm:pt modelId="{A6F5537E-992D-4A3C-95BD-02310359DDFD}">
      <dgm:prSet custT="1"/>
      <dgm:spPr/>
      <dgm:t>
        <a:bodyPr/>
        <a:lstStyle/>
        <a:p>
          <a:pPr rtl="0"/>
          <a:r>
            <a:rPr lang="tr-TR" sz="2000" dirty="0">
              <a:latin typeface="Century Gothic" panose="020B0502020202020204" pitchFamily="34" charset="0"/>
            </a:rPr>
            <a:t>Bilgi</a:t>
          </a:r>
        </a:p>
      </dgm:t>
    </dgm:pt>
    <dgm:pt modelId="{B3E46005-7E05-4EEF-A08F-CB9A09085F41}" type="parTrans" cxnId="{6ED808D3-9D39-41A9-8605-62618792D060}">
      <dgm:prSet/>
      <dgm:spPr/>
      <dgm:t>
        <a:bodyPr/>
        <a:lstStyle/>
        <a:p>
          <a:endParaRPr lang="tr-TR"/>
        </a:p>
      </dgm:t>
    </dgm:pt>
    <dgm:pt modelId="{07AC4B80-0AF0-4BAB-9553-5F3078863360}" type="sibTrans" cxnId="{6ED808D3-9D39-41A9-8605-62618792D060}">
      <dgm:prSet/>
      <dgm:spPr/>
      <dgm:t>
        <a:bodyPr/>
        <a:lstStyle/>
        <a:p>
          <a:endParaRPr lang="tr-TR"/>
        </a:p>
      </dgm:t>
    </dgm:pt>
    <dgm:pt modelId="{64ECCC07-DCDE-41E4-BF53-027E71C4598E}">
      <dgm:prSet custT="1"/>
      <dgm:spPr/>
      <dgm:t>
        <a:bodyPr/>
        <a:lstStyle/>
        <a:p>
          <a:pPr rtl="0"/>
          <a:r>
            <a:rPr lang="tr-TR" sz="2000" dirty="0">
              <a:latin typeface="Century Gothic" panose="020B0502020202020204" pitchFamily="34" charset="0"/>
            </a:rPr>
            <a:t>Beceri</a:t>
          </a:r>
        </a:p>
      </dgm:t>
    </dgm:pt>
    <dgm:pt modelId="{0D6DB366-8AFA-4F18-91D5-7027DC90360A}" type="parTrans" cxnId="{BF4F1A54-D53F-49B9-8B5F-AEC1CC81F70B}">
      <dgm:prSet/>
      <dgm:spPr/>
      <dgm:t>
        <a:bodyPr/>
        <a:lstStyle/>
        <a:p>
          <a:endParaRPr lang="tr-TR"/>
        </a:p>
      </dgm:t>
    </dgm:pt>
    <dgm:pt modelId="{5DFED9CE-1763-42C7-97CF-5032CF503913}" type="sibTrans" cxnId="{BF4F1A54-D53F-49B9-8B5F-AEC1CC81F70B}">
      <dgm:prSet/>
      <dgm:spPr/>
      <dgm:t>
        <a:bodyPr/>
        <a:lstStyle/>
        <a:p>
          <a:endParaRPr lang="tr-TR"/>
        </a:p>
      </dgm:t>
    </dgm:pt>
    <dgm:pt modelId="{9F7A7E63-3A3E-44C7-A3A1-469A6E784C7D}">
      <dgm:prSet custT="1"/>
      <dgm:spPr/>
      <dgm:t>
        <a:bodyPr/>
        <a:lstStyle/>
        <a:p>
          <a:pPr rtl="0"/>
          <a:r>
            <a:rPr lang="tr-TR" sz="2000">
              <a:latin typeface="Century Gothic" panose="020B0502020202020204" pitchFamily="34" charset="0"/>
            </a:rPr>
            <a:t>Kişilik</a:t>
          </a:r>
        </a:p>
      </dgm:t>
    </dgm:pt>
    <dgm:pt modelId="{79F54845-4E00-442A-A542-B3562D24657B}" type="parTrans" cxnId="{910EDA14-4CED-46C1-86A7-EBE3CE04FEDA}">
      <dgm:prSet/>
      <dgm:spPr/>
      <dgm:t>
        <a:bodyPr/>
        <a:lstStyle/>
        <a:p>
          <a:endParaRPr lang="tr-TR"/>
        </a:p>
      </dgm:t>
    </dgm:pt>
    <dgm:pt modelId="{A3D2B1AF-0413-466E-9819-376E649D045A}" type="sibTrans" cxnId="{910EDA14-4CED-46C1-86A7-EBE3CE04FEDA}">
      <dgm:prSet/>
      <dgm:spPr/>
      <dgm:t>
        <a:bodyPr/>
        <a:lstStyle/>
        <a:p>
          <a:endParaRPr lang="tr-TR"/>
        </a:p>
      </dgm:t>
    </dgm:pt>
    <dgm:pt modelId="{DE0818D3-FE35-42B7-94AF-27AE52253FD5}">
      <dgm:prSet custT="1"/>
      <dgm:spPr/>
      <dgm:t>
        <a:bodyPr/>
        <a:lstStyle/>
        <a:p>
          <a:pPr rtl="0"/>
          <a:r>
            <a:rPr lang="tr-TR" sz="2000" dirty="0">
              <a:latin typeface="Century Gothic" panose="020B0502020202020204" pitchFamily="34" charset="0"/>
            </a:rPr>
            <a:t>Zekâ</a:t>
          </a:r>
        </a:p>
      </dgm:t>
    </dgm:pt>
    <dgm:pt modelId="{1DA0DEA0-9EAE-4033-A6BC-D1EDFF65FCCB}" type="parTrans" cxnId="{332191F5-23EA-4C0B-AD24-3E203C88CC22}">
      <dgm:prSet/>
      <dgm:spPr/>
      <dgm:t>
        <a:bodyPr/>
        <a:lstStyle/>
        <a:p>
          <a:endParaRPr lang="tr-TR"/>
        </a:p>
      </dgm:t>
    </dgm:pt>
    <dgm:pt modelId="{25D7AF6B-9C73-4F17-9107-B5E695F53A71}" type="sibTrans" cxnId="{332191F5-23EA-4C0B-AD24-3E203C88CC22}">
      <dgm:prSet/>
      <dgm:spPr/>
      <dgm:t>
        <a:bodyPr/>
        <a:lstStyle/>
        <a:p>
          <a:endParaRPr lang="tr-TR"/>
        </a:p>
      </dgm:t>
    </dgm:pt>
    <dgm:pt modelId="{36AF0FA0-48F8-44B9-A598-F85D1DD72E7E}">
      <dgm:prSet custT="1"/>
      <dgm:spPr/>
      <dgm:t>
        <a:bodyPr/>
        <a:lstStyle/>
        <a:p>
          <a:pPr rtl="0"/>
          <a:r>
            <a:rPr lang="tr-TR" sz="2000">
              <a:latin typeface="Century Gothic" panose="020B0502020202020204" pitchFamily="34" charset="0"/>
            </a:rPr>
            <a:t>Duyuşsal Özellikler (İlgi ve Tutum)</a:t>
          </a:r>
        </a:p>
      </dgm:t>
    </dgm:pt>
    <dgm:pt modelId="{0E141F55-43D5-4D21-8AB6-DD78C24FE0BF}" type="parTrans" cxnId="{2B4D74CF-BEAD-4D2D-8F13-64FAF14A5C2D}">
      <dgm:prSet/>
      <dgm:spPr/>
      <dgm:t>
        <a:bodyPr/>
        <a:lstStyle/>
        <a:p>
          <a:endParaRPr lang="tr-TR"/>
        </a:p>
      </dgm:t>
    </dgm:pt>
    <dgm:pt modelId="{CFFB9FC6-A507-436D-A660-C969EE814A04}" type="sibTrans" cxnId="{2B4D74CF-BEAD-4D2D-8F13-64FAF14A5C2D}">
      <dgm:prSet/>
      <dgm:spPr/>
      <dgm:t>
        <a:bodyPr/>
        <a:lstStyle/>
        <a:p>
          <a:endParaRPr lang="tr-TR"/>
        </a:p>
      </dgm:t>
    </dgm:pt>
    <dgm:pt modelId="{D0A9E3A1-B65C-4880-AE65-4EA165B33A2C}">
      <dgm:prSet custT="1"/>
      <dgm:spPr/>
      <dgm:t>
        <a:bodyPr/>
        <a:lstStyle/>
        <a:p>
          <a:pPr rtl="0"/>
          <a:r>
            <a:rPr lang="tr-TR" sz="2000">
              <a:latin typeface="Century Gothic" panose="020B0502020202020204" pitchFamily="34" charset="0"/>
            </a:rPr>
            <a:t>Hedef belirleme</a:t>
          </a:r>
        </a:p>
      </dgm:t>
    </dgm:pt>
    <dgm:pt modelId="{9778C91F-177D-4887-BAE8-C0B328A6887D}" type="parTrans" cxnId="{1B074E27-2F63-4696-B1B9-DE3F202E3256}">
      <dgm:prSet/>
      <dgm:spPr/>
      <dgm:t>
        <a:bodyPr/>
        <a:lstStyle/>
        <a:p>
          <a:endParaRPr lang="tr-TR"/>
        </a:p>
      </dgm:t>
    </dgm:pt>
    <dgm:pt modelId="{A6F0F223-98A7-41C9-A036-FC071A7E5F9B}" type="sibTrans" cxnId="{1B074E27-2F63-4696-B1B9-DE3F202E3256}">
      <dgm:prSet/>
      <dgm:spPr/>
      <dgm:t>
        <a:bodyPr/>
        <a:lstStyle/>
        <a:p>
          <a:endParaRPr lang="tr-TR"/>
        </a:p>
      </dgm:t>
    </dgm:pt>
    <dgm:pt modelId="{27CA10A7-A257-43C6-8C01-4C8B42389320}">
      <dgm:prSet custT="1"/>
      <dgm:spPr/>
      <dgm:t>
        <a:bodyPr/>
        <a:lstStyle/>
        <a:p>
          <a:pPr rtl="0"/>
          <a:r>
            <a:rPr lang="tr-TR" sz="2000" dirty="0">
              <a:latin typeface="Century Gothic" panose="020B0502020202020204" pitchFamily="34" charset="0"/>
            </a:rPr>
            <a:t>SMART Hedefler</a:t>
          </a:r>
        </a:p>
      </dgm:t>
    </dgm:pt>
    <dgm:pt modelId="{994A79CB-7FFB-43BD-8D13-B34EC42D5BA7}" type="parTrans" cxnId="{0B00D2FD-EE6A-4C5D-8528-1D0095B8E6F1}">
      <dgm:prSet/>
      <dgm:spPr/>
      <dgm:t>
        <a:bodyPr/>
        <a:lstStyle/>
        <a:p>
          <a:endParaRPr lang="tr-TR"/>
        </a:p>
      </dgm:t>
    </dgm:pt>
    <dgm:pt modelId="{E60FB398-073D-4932-8DA2-4DD2482DE2D5}" type="sibTrans" cxnId="{0B00D2FD-EE6A-4C5D-8528-1D0095B8E6F1}">
      <dgm:prSet/>
      <dgm:spPr/>
      <dgm:t>
        <a:bodyPr/>
        <a:lstStyle/>
        <a:p>
          <a:endParaRPr lang="tr-TR"/>
        </a:p>
      </dgm:t>
    </dgm:pt>
    <dgm:pt modelId="{1B7DDD55-84F8-4991-804F-06F0B25A7520}">
      <dgm:prSet custT="1"/>
      <dgm:spPr/>
      <dgm:t>
        <a:bodyPr/>
        <a:lstStyle/>
        <a:p>
          <a:pPr rtl="0"/>
          <a:r>
            <a:rPr lang="tr-TR" sz="2000" dirty="0">
              <a:latin typeface="Century Gothic" panose="020B0502020202020204" pitchFamily="34" charset="0"/>
            </a:rPr>
            <a:t>Yetenek</a:t>
          </a:r>
        </a:p>
      </dgm:t>
    </dgm:pt>
    <dgm:pt modelId="{0BD3096A-33DF-4496-B77E-DE3FE5799924}" type="parTrans" cxnId="{5004FB75-96B0-4A96-9AE2-1E256508DDB4}">
      <dgm:prSet/>
      <dgm:spPr/>
      <dgm:t>
        <a:bodyPr/>
        <a:lstStyle/>
        <a:p>
          <a:endParaRPr lang="tr-TR"/>
        </a:p>
      </dgm:t>
    </dgm:pt>
    <dgm:pt modelId="{31334163-92AE-4867-BA68-128469491034}" type="sibTrans" cxnId="{5004FB75-96B0-4A96-9AE2-1E256508DDB4}">
      <dgm:prSet/>
      <dgm:spPr/>
      <dgm:t>
        <a:bodyPr/>
        <a:lstStyle/>
        <a:p>
          <a:endParaRPr lang="tr-TR"/>
        </a:p>
      </dgm:t>
    </dgm:pt>
    <dgm:pt modelId="{86C4E2A7-EBEB-401D-92D7-E17F15B33D4F}">
      <dgm:prSet custT="1"/>
      <dgm:spPr/>
      <dgm:t>
        <a:bodyPr/>
        <a:lstStyle/>
        <a:p>
          <a:r>
            <a:rPr lang="tr-TR" sz="2000" dirty="0"/>
            <a:t>SWOT / SCOT Analizi</a:t>
          </a:r>
          <a:endParaRPr lang="tr-TR" sz="2000" dirty="0">
            <a:latin typeface="Century Gothic" panose="020B0502020202020204" pitchFamily="34" charset="0"/>
          </a:endParaRPr>
        </a:p>
      </dgm:t>
    </dgm:pt>
    <dgm:pt modelId="{433261DC-43E7-4FD9-9489-7E17BADD3D88}" type="parTrans" cxnId="{DAEE9DA9-BA2B-4F29-96E5-01AD501C04F7}">
      <dgm:prSet/>
      <dgm:spPr/>
      <dgm:t>
        <a:bodyPr/>
        <a:lstStyle/>
        <a:p>
          <a:endParaRPr lang="tr-TR"/>
        </a:p>
      </dgm:t>
    </dgm:pt>
    <dgm:pt modelId="{6CADA7B2-0E7F-4ABF-8028-0C2F7B21288B}" type="sibTrans" cxnId="{DAEE9DA9-BA2B-4F29-96E5-01AD501C04F7}">
      <dgm:prSet/>
      <dgm:spPr/>
      <dgm:t>
        <a:bodyPr/>
        <a:lstStyle/>
        <a:p>
          <a:endParaRPr lang="tr-TR"/>
        </a:p>
      </dgm:t>
    </dgm:pt>
    <dgm:pt modelId="{E20B4D7D-446A-433A-8C03-EB12A2294C84}">
      <dgm:prSet custT="1"/>
      <dgm:spPr/>
      <dgm:t>
        <a:bodyPr/>
        <a:lstStyle/>
        <a:p>
          <a:r>
            <a:rPr lang="tr-TR" sz="2000" dirty="0"/>
            <a:t>GROW Modeli</a:t>
          </a:r>
          <a:endParaRPr lang="tr-TR" sz="2000" dirty="0">
            <a:latin typeface="Century Gothic" panose="020B0502020202020204" pitchFamily="34" charset="0"/>
          </a:endParaRPr>
        </a:p>
      </dgm:t>
    </dgm:pt>
    <dgm:pt modelId="{0FA16091-B277-4F76-ADE0-AC107B519EB7}" type="parTrans" cxnId="{FA7D58CA-FA42-4C24-99A2-CA316803AE54}">
      <dgm:prSet/>
      <dgm:spPr/>
      <dgm:t>
        <a:bodyPr/>
        <a:lstStyle/>
        <a:p>
          <a:endParaRPr lang="tr-TR"/>
        </a:p>
      </dgm:t>
    </dgm:pt>
    <dgm:pt modelId="{6E504398-E21B-4C9F-AFDF-F337AB0F8345}" type="sibTrans" cxnId="{FA7D58CA-FA42-4C24-99A2-CA316803AE54}">
      <dgm:prSet/>
      <dgm:spPr/>
      <dgm:t>
        <a:bodyPr/>
        <a:lstStyle/>
        <a:p>
          <a:endParaRPr lang="tr-TR"/>
        </a:p>
      </dgm:t>
    </dgm:pt>
    <dgm:pt modelId="{82E73577-2E6B-4A52-9B85-33BEC01AFD17}">
      <dgm:prSet custT="1"/>
      <dgm:spPr/>
      <dgm:t>
        <a:bodyPr/>
        <a:lstStyle/>
        <a:p>
          <a:r>
            <a:rPr lang="tr-TR" sz="2000" dirty="0">
              <a:latin typeface="Century Gothic" panose="020B0502020202020204" pitchFamily="34" charset="0"/>
            </a:rPr>
            <a:t>Yetkinlik</a:t>
          </a:r>
        </a:p>
      </dgm:t>
    </dgm:pt>
    <dgm:pt modelId="{24381298-26EB-4A02-B819-C27319A22517}" type="parTrans" cxnId="{5CEDDB5C-072D-4533-819F-C7F1F0DCC437}">
      <dgm:prSet/>
      <dgm:spPr/>
      <dgm:t>
        <a:bodyPr/>
        <a:lstStyle/>
        <a:p>
          <a:endParaRPr lang="tr-TR"/>
        </a:p>
      </dgm:t>
    </dgm:pt>
    <dgm:pt modelId="{57621729-253C-4C0A-8D5E-2AD96EC8123B}" type="sibTrans" cxnId="{5CEDDB5C-072D-4533-819F-C7F1F0DCC437}">
      <dgm:prSet/>
      <dgm:spPr/>
      <dgm:t>
        <a:bodyPr/>
        <a:lstStyle/>
        <a:p>
          <a:endParaRPr lang="tr-TR"/>
        </a:p>
      </dgm:t>
    </dgm:pt>
    <dgm:pt modelId="{D04BE6ED-12E3-4F8F-80A8-F1333DFC4F87}" type="pres">
      <dgm:prSet presAssocID="{8681C39A-3C48-43E5-A2A1-1B9BAADA2AAC}" presName="diagram" presStyleCnt="0">
        <dgm:presLayoutVars>
          <dgm:dir/>
          <dgm:resizeHandles val="exact"/>
        </dgm:presLayoutVars>
      </dgm:prSet>
      <dgm:spPr/>
    </dgm:pt>
    <dgm:pt modelId="{D1D5FC1D-C5DB-4565-9233-54FEBD54038E}" type="pres">
      <dgm:prSet presAssocID="{A6F5537E-992D-4A3C-95BD-02310359DDFD}" presName="node" presStyleLbl="node1" presStyleIdx="0" presStyleCnt="11">
        <dgm:presLayoutVars>
          <dgm:bulletEnabled val="1"/>
        </dgm:presLayoutVars>
      </dgm:prSet>
      <dgm:spPr/>
    </dgm:pt>
    <dgm:pt modelId="{AD3E6E40-2025-4357-B881-62FC0EE456E6}" type="pres">
      <dgm:prSet presAssocID="{07AC4B80-0AF0-4BAB-9553-5F3078863360}" presName="sibTrans" presStyleCnt="0"/>
      <dgm:spPr/>
    </dgm:pt>
    <dgm:pt modelId="{4264FBAA-F582-47D8-A7F7-FE41727A760A}" type="pres">
      <dgm:prSet presAssocID="{64ECCC07-DCDE-41E4-BF53-027E71C4598E}" presName="node" presStyleLbl="node1" presStyleIdx="1" presStyleCnt="11">
        <dgm:presLayoutVars>
          <dgm:bulletEnabled val="1"/>
        </dgm:presLayoutVars>
      </dgm:prSet>
      <dgm:spPr/>
    </dgm:pt>
    <dgm:pt modelId="{501C0171-D20E-40CC-87EE-69B7FFF57E13}" type="pres">
      <dgm:prSet presAssocID="{5DFED9CE-1763-42C7-97CF-5032CF503913}" presName="sibTrans" presStyleCnt="0"/>
      <dgm:spPr/>
    </dgm:pt>
    <dgm:pt modelId="{F28DA7E7-15C5-45F9-94FE-A034B6D695EF}" type="pres">
      <dgm:prSet presAssocID="{9F7A7E63-3A3E-44C7-A3A1-469A6E784C7D}" presName="node" presStyleLbl="node1" presStyleIdx="2" presStyleCnt="11">
        <dgm:presLayoutVars>
          <dgm:bulletEnabled val="1"/>
        </dgm:presLayoutVars>
      </dgm:prSet>
      <dgm:spPr/>
    </dgm:pt>
    <dgm:pt modelId="{BF523B20-AF9C-4012-9185-BAC0ACEA2B09}" type="pres">
      <dgm:prSet presAssocID="{A3D2B1AF-0413-466E-9819-376E649D045A}" presName="sibTrans" presStyleCnt="0"/>
      <dgm:spPr/>
    </dgm:pt>
    <dgm:pt modelId="{F4772655-85AB-4812-9321-2614EAD5744F}" type="pres">
      <dgm:prSet presAssocID="{DE0818D3-FE35-42B7-94AF-27AE52253FD5}" presName="node" presStyleLbl="node1" presStyleIdx="3" presStyleCnt="11">
        <dgm:presLayoutVars>
          <dgm:bulletEnabled val="1"/>
        </dgm:presLayoutVars>
      </dgm:prSet>
      <dgm:spPr/>
    </dgm:pt>
    <dgm:pt modelId="{B5D6C9F1-77FB-4138-9985-04A8188A745A}" type="pres">
      <dgm:prSet presAssocID="{25D7AF6B-9C73-4F17-9107-B5E695F53A71}" presName="sibTrans" presStyleCnt="0"/>
      <dgm:spPr/>
    </dgm:pt>
    <dgm:pt modelId="{3BDF65FD-BAF8-4D9C-8811-5B52D4607D0C}" type="pres">
      <dgm:prSet presAssocID="{1B7DDD55-84F8-4991-804F-06F0B25A7520}" presName="node" presStyleLbl="node1" presStyleIdx="4" presStyleCnt="11">
        <dgm:presLayoutVars>
          <dgm:bulletEnabled val="1"/>
        </dgm:presLayoutVars>
      </dgm:prSet>
      <dgm:spPr/>
    </dgm:pt>
    <dgm:pt modelId="{404FBC95-64DB-49C3-A339-3AF46D7AC0E7}" type="pres">
      <dgm:prSet presAssocID="{31334163-92AE-4867-BA68-128469491034}" presName="sibTrans" presStyleCnt="0"/>
      <dgm:spPr/>
    </dgm:pt>
    <dgm:pt modelId="{8F12C770-9193-45BB-83ED-9E0BFE058E50}" type="pres">
      <dgm:prSet presAssocID="{36AF0FA0-48F8-44B9-A598-F85D1DD72E7E}" presName="node" presStyleLbl="node1" presStyleIdx="5" presStyleCnt="11">
        <dgm:presLayoutVars>
          <dgm:bulletEnabled val="1"/>
        </dgm:presLayoutVars>
      </dgm:prSet>
      <dgm:spPr/>
    </dgm:pt>
    <dgm:pt modelId="{C2D14E5F-6C44-4167-AA60-3BD6EA44FFF4}" type="pres">
      <dgm:prSet presAssocID="{CFFB9FC6-A507-436D-A660-C969EE814A04}" presName="sibTrans" presStyleCnt="0"/>
      <dgm:spPr/>
    </dgm:pt>
    <dgm:pt modelId="{58584D57-C526-497C-A11B-6CF812346EDA}" type="pres">
      <dgm:prSet presAssocID="{D0A9E3A1-B65C-4880-AE65-4EA165B33A2C}" presName="node" presStyleLbl="node1" presStyleIdx="6" presStyleCnt="11">
        <dgm:presLayoutVars>
          <dgm:bulletEnabled val="1"/>
        </dgm:presLayoutVars>
      </dgm:prSet>
      <dgm:spPr/>
    </dgm:pt>
    <dgm:pt modelId="{850D809B-D640-4BF5-8180-56D7B28715F3}" type="pres">
      <dgm:prSet presAssocID="{A6F0F223-98A7-41C9-A036-FC071A7E5F9B}" presName="sibTrans" presStyleCnt="0"/>
      <dgm:spPr/>
    </dgm:pt>
    <dgm:pt modelId="{EB9584FF-1D1C-4BC5-8404-395B339B060C}" type="pres">
      <dgm:prSet presAssocID="{27CA10A7-A257-43C6-8C01-4C8B42389320}" presName="node" presStyleLbl="node1" presStyleIdx="7" presStyleCnt="11">
        <dgm:presLayoutVars>
          <dgm:bulletEnabled val="1"/>
        </dgm:presLayoutVars>
      </dgm:prSet>
      <dgm:spPr/>
    </dgm:pt>
    <dgm:pt modelId="{E2084AB7-CFA0-4ED1-B51B-08699C3FBCF7}" type="pres">
      <dgm:prSet presAssocID="{E60FB398-073D-4932-8DA2-4DD2482DE2D5}" presName="sibTrans" presStyleCnt="0"/>
      <dgm:spPr/>
    </dgm:pt>
    <dgm:pt modelId="{A7DB2A14-5E10-4458-A9DB-4AC6C73C34E0}" type="pres">
      <dgm:prSet presAssocID="{86C4E2A7-EBEB-401D-92D7-E17F15B33D4F}" presName="node" presStyleLbl="node1" presStyleIdx="8" presStyleCnt="11">
        <dgm:presLayoutVars>
          <dgm:bulletEnabled val="1"/>
        </dgm:presLayoutVars>
      </dgm:prSet>
      <dgm:spPr/>
    </dgm:pt>
    <dgm:pt modelId="{710B95C1-532A-4CB8-A1C3-8964A4B578B1}" type="pres">
      <dgm:prSet presAssocID="{6CADA7B2-0E7F-4ABF-8028-0C2F7B21288B}" presName="sibTrans" presStyleCnt="0"/>
      <dgm:spPr/>
    </dgm:pt>
    <dgm:pt modelId="{70949BAE-73F5-433A-9486-6EF55FA9ACA7}" type="pres">
      <dgm:prSet presAssocID="{E20B4D7D-446A-433A-8C03-EB12A2294C84}" presName="node" presStyleLbl="node1" presStyleIdx="9" presStyleCnt="11">
        <dgm:presLayoutVars>
          <dgm:bulletEnabled val="1"/>
        </dgm:presLayoutVars>
      </dgm:prSet>
      <dgm:spPr/>
    </dgm:pt>
    <dgm:pt modelId="{16417735-0829-4805-94FA-45FBAA053F31}" type="pres">
      <dgm:prSet presAssocID="{6E504398-E21B-4C9F-AFDF-F337AB0F8345}" presName="sibTrans" presStyleCnt="0"/>
      <dgm:spPr/>
    </dgm:pt>
    <dgm:pt modelId="{78D36A9A-0A58-4FAA-AF2D-8776C0BE5DAE}" type="pres">
      <dgm:prSet presAssocID="{82E73577-2E6B-4A52-9B85-33BEC01AFD17}" presName="node" presStyleLbl="node1" presStyleIdx="10" presStyleCnt="11">
        <dgm:presLayoutVars>
          <dgm:bulletEnabled val="1"/>
        </dgm:presLayoutVars>
      </dgm:prSet>
      <dgm:spPr/>
    </dgm:pt>
  </dgm:ptLst>
  <dgm:cxnLst>
    <dgm:cxn modelId="{910EDA14-4CED-46C1-86A7-EBE3CE04FEDA}" srcId="{8681C39A-3C48-43E5-A2A1-1B9BAADA2AAC}" destId="{9F7A7E63-3A3E-44C7-A3A1-469A6E784C7D}" srcOrd="2" destOrd="0" parTransId="{79F54845-4E00-442A-A542-B3562D24657B}" sibTransId="{A3D2B1AF-0413-466E-9819-376E649D045A}"/>
    <dgm:cxn modelId="{03D63215-2A33-4870-817B-C665F7E9283B}" type="presOf" srcId="{64ECCC07-DCDE-41E4-BF53-027E71C4598E}" destId="{4264FBAA-F582-47D8-A7F7-FE41727A760A}" srcOrd="0" destOrd="0" presId="urn:microsoft.com/office/officeart/2005/8/layout/default"/>
    <dgm:cxn modelId="{A7A0E91C-5665-42C6-B546-F0BF4FC5B1DA}" type="presOf" srcId="{A6F5537E-992D-4A3C-95BD-02310359DDFD}" destId="{D1D5FC1D-C5DB-4565-9233-54FEBD54038E}" srcOrd="0" destOrd="0" presId="urn:microsoft.com/office/officeart/2005/8/layout/default"/>
    <dgm:cxn modelId="{82B50D1F-194F-463B-BDAE-93869D6DA8E2}" type="presOf" srcId="{DE0818D3-FE35-42B7-94AF-27AE52253FD5}" destId="{F4772655-85AB-4812-9321-2614EAD5744F}" srcOrd="0" destOrd="0" presId="urn:microsoft.com/office/officeart/2005/8/layout/default"/>
    <dgm:cxn modelId="{1B074E27-2F63-4696-B1B9-DE3F202E3256}" srcId="{8681C39A-3C48-43E5-A2A1-1B9BAADA2AAC}" destId="{D0A9E3A1-B65C-4880-AE65-4EA165B33A2C}" srcOrd="6" destOrd="0" parTransId="{9778C91F-177D-4887-BAE8-C0B328A6887D}" sibTransId="{A6F0F223-98A7-41C9-A036-FC071A7E5F9B}"/>
    <dgm:cxn modelId="{CEE05B3B-47E5-431C-AB8F-1AFCD3F7D04C}" type="presOf" srcId="{1B7DDD55-84F8-4991-804F-06F0B25A7520}" destId="{3BDF65FD-BAF8-4D9C-8811-5B52D4607D0C}" srcOrd="0" destOrd="0" presId="urn:microsoft.com/office/officeart/2005/8/layout/default"/>
    <dgm:cxn modelId="{181A153C-D1FA-46BA-AC55-7548A74BF916}" type="presOf" srcId="{E20B4D7D-446A-433A-8C03-EB12A2294C84}" destId="{70949BAE-73F5-433A-9486-6EF55FA9ACA7}" srcOrd="0" destOrd="0" presId="urn:microsoft.com/office/officeart/2005/8/layout/default"/>
    <dgm:cxn modelId="{5CEDDB5C-072D-4533-819F-C7F1F0DCC437}" srcId="{8681C39A-3C48-43E5-A2A1-1B9BAADA2AAC}" destId="{82E73577-2E6B-4A52-9B85-33BEC01AFD17}" srcOrd="10" destOrd="0" parTransId="{24381298-26EB-4A02-B819-C27319A22517}" sibTransId="{57621729-253C-4C0A-8D5E-2AD96EC8123B}"/>
    <dgm:cxn modelId="{7DE01943-1238-4A81-9FA6-76815B0BB5E7}" type="presOf" srcId="{8681C39A-3C48-43E5-A2A1-1B9BAADA2AAC}" destId="{D04BE6ED-12E3-4F8F-80A8-F1333DFC4F87}" srcOrd="0" destOrd="0" presId="urn:microsoft.com/office/officeart/2005/8/layout/default"/>
    <dgm:cxn modelId="{FBE14F6A-E2DB-41F6-94B1-2A8EAE685C55}" type="presOf" srcId="{27CA10A7-A257-43C6-8C01-4C8B42389320}" destId="{EB9584FF-1D1C-4BC5-8404-395B339B060C}" srcOrd="0" destOrd="0" presId="urn:microsoft.com/office/officeart/2005/8/layout/default"/>
    <dgm:cxn modelId="{4F371752-AC73-4D6C-8ACB-EB45044292CC}" type="presOf" srcId="{86C4E2A7-EBEB-401D-92D7-E17F15B33D4F}" destId="{A7DB2A14-5E10-4458-A9DB-4AC6C73C34E0}" srcOrd="0" destOrd="0" presId="urn:microsoft.com/office/officeart/2005/8/layout/default"/>
    <dgm:cxn modelId="{BF4F1A54-D53F-49B9-8B5F-AEC1CC81F70B}" srcId="{8681C39A-3C48-43E5-A2A1-1B9BAADA2AAC}" destId="{64ECCC07-DCDE-41E4-BF53-027E71C4598E}" srcOrd="1" destOrd="0" parTransId="{0D6DB366-8AFA-4F18-91D5-7027DC90360A}" sibTransId="{5DFED9CE-1763-42C7-97CF-5032CF503913}"/>
    <dgm:cxn modelId="{5004FB75-96B0-4A96-9AE2-1E256508DDB4}" srcId="{8681C39A-3C48-43E5-A2A1-1B9BAADA2AAC}" destId="{1B7DDD55-84F8-4991-804F-06F0B25A7520}" srcOrd="4" destOrd="0" parTransId="{0BD3096A-33DF-4496-B77E-DE3FE5799924}" sibTransId="{31334163-92AE-4867-BA68-128469491034}"/>
    <dgm:cxn modelId="{F0F6D279-B1BC-4D88-8EC3-1B6B66690616}" type="presOf" srcId="{D0A9E3A1-B65C-4880-AE65-4EA165B33A2C}" destId="{58584D57-C526-497C-A11B-6CF812346EDA}" srcOrd="0" destOrd="0" presId="urn:microsoft.com/office/officeart/2005/8/layout/default"/>
    <dgm:cxn modelId="{DAEE9DA9-BA2B-4F29-96E5-01AD501C04F7}" srcId="{8681C39A-3C48-43E5-A2A1-1B9BAADA2AAC}" destId="{86C4E2A7-EBEB-401D-92D7-E17F15B33D4F}" srcOrd="8" destOrd="0" parTransId="{433261DC-43E7-4FD9-9489-7E17BADD3D88}" sibTransId="{6CADA7B2-0E7F-4ABF-8028-0C2F7B21288B}"/>
    <dgm:cxn modelId="{217D47BE-431A-45A0-9ED7-5169B8FA7352}" type="presOf" srcId="{9F7A7E63-3A3E-44C7-A3A1-469A6E784C7D}" destId="{F28DA7E7-15C5-45F9-94FE-A034B6D695EF}" srcOrd="0" destOrd="0" presId="urn:microsoft.com/office/officeart/2005/8/layout/default"/>
    <dgm:cxn modelId="{DFEC60CA-AE3E-42DF-A847-77C3A5D8F21D}" type="presOf" srcId="{36AF0FA0-48F8-44B9-A598-F85D1DD72E7E}" destId="{8F12C770-9193-45BB-83ED-9E0BFE058E50}" srcOrd="0" destOrd="0" presId="urn:microsoft.com/office/officeart/2005/8/layout/default"/>
    <dgm:cxn modelId="{FA7D58CA-FA42-4C24-99A2-CA316803AE54}" srcId="{8681C39A-3C48-43E5-A2A1-1B9BAADA2AAC}" destId="{E20B4D7D-446A-433A-8C03-EB12A2294C84}" srcOrd="9" destOrd="0" parTransId="{0FA16091-B277-4F76-ADE0-AC107B519EB7}" sibTransId="{6E504398-E21B-4C9F-AFDF-F337AB0F8345}"/>
    <dgm:cxn modelId="{1FCFC4CA-A57B-4F6A-8F33-506DCC17AD6A}" type="presOf" srcId="{82E73577-2E6B-4A52-9B85-33BEC01AFD17}" destId="{78D36A9A-0A58-4FAA-AF2D-8776C0BE5DAE}" srcOrd="0" destOrd="0" presId="urn:microsoft.com/office/officeart/2005/8/layout/default"/>
    <dgm:cxn modelId="{2B4D74CF-BEAD-4D2D-8F13-64FAF14A5C2D}" srcId="{8681C39A-3C48-43E5-A2A1-1B9BAADA2AAC}" destId="{36AF0FA0-48F8-44B9-A598-F85D1DD72E7E}" srcOrd="5" destOrd="0" parTransId="{0E141F55-43D5-4D21-8AB6-DD78C24FE0BF}" sibTransId="{CFFB9FC6-A507-436D-A660-C969EE814A04}"/>
    <dgm:cxn modelId="{6ED808D3-9D39-41A9-8605-62618792D060}" srcId="{8681C39A-3C48-43E5-A2A1-1B9BAADA2AAC}" destId="{A6F5537E-992D-4A3C-95BD-02310359DDFD}" srcOrd="0" destOrd="0" parTransId="{B3E46005-7E05-4EEF-A08F-CB9A09085F41}" sibTransId="{07AC4B80-0AF0-4BAB-9553-5F3078863360}"/>
    <dgm:cxn modelId="{332191F5-23EA-4C0B-AD24-3E203C88CC22}" srcId="{8681C39A-3C48-43E5-A2A1-1B9BAADA2AAC}" destId="{DE0818D3-FE35-42B7-94AF-27AE52253FD5}" srcOrd="3" destOrd="0" parTransId="{1DA0DEA0-9EAE-4033-A6BC-D1EDFF65FCCB}" sibTransId="{25D7AF6B-9C73-4F17-9107-B5E695F53A71}"/>
    <dgm:cxn modelId="{0B00D2FD-EE6A-4C5D-8528-1D0095B8E6F1}" srcId="{8681C39A-3C48-43E5-A2A1-1B9BAADA2AAC}" destId="{27CA10A7-A257-43C6-8C01-4C8B42389320}" srcOrd="7" destOrd="0" parTransId="{994A79CB-7FFB-43BD-8D13-B34EC42D5BA7}" sibTransId="{E60FB398-073D-4932-8DA2-4DD2482DE2D5}"/>
    <dgm:cxn modelId="{0E6D44CE-47DC-48B3-8FE4-3E4F5640819F}" type="presParOf" srcId="{D04BE6ED-12E3-4F8F-80A8-F1333DFC4F87}" destId="{D1D5FC1D-C5DB-4565-9233-54FEBD54038E}" srcOrd="0" destOrd="0" presId="urn:microsoft.com/office/officeart/2005/8/layout/default"/>
    <dgm:cxn modelId="{383D540C-C637-47BC-9A0A-992A0E2680B2}" type="presParOf" srcId="{D04BE6ED-12E3-4F8F-80A8-F1333DFC4F87}" destId="{AD3E6E40-2025-4357-B881-62FC0EE456E6}" srcOrd="1" destOrd="0" presId="urn:microsoft.com/office/officeart/2005/8/layout/default"/>
    <dgm:cxn modelId="{B481155F-CE39-4892-A908-C95F1E77146C}" type="presParOf" srcId="{D04BE6ED-12E3-4F8F-80A8-F1333DFC4F87}" destId="{4264FBAA-F582-47D8-A7F7-FE41727A760A}" srcOrd="2" destOrd="0" presId="urn:microsoft.com/office/officeart/2005/8/layout/default"/>
    <dgm:cxn modelId="{A7C0B489-A108-4600-B61D-669EF8149BD3}" type="presParOf" srcId="{D04BE6ED-12E3-4F8F-80A8-F1333DFC4F87}" destId="{501C0171-D20E-40CC-87EE-69B7FFF57E13}" srcOrd="3" destOrd="0" presId="urn:microsoft.com/office/officeart/2005/8/layout/default"/>
    <dgm:cxn modelId="{B3D00669-1137-457E-BE1D-6B118691700D}" type="presParOf" srcId="{D04BE6ED-12E3-4F8F-80A8-F1333DFC4F87}" destId="{F28DA7E7-15C5-45F9-94FE-A034B6D695EF}" srcOrd="4" destOrd="0" presId="urn:microsoft.com/office/officeart/2005/8/layout/default"/>
    <dgm:cxn modelId="{FB1B2494-E54D-474E-8951-0B55E6AA2B5D}" type="presParOf" srcId="{D04BE6ED-12E3-4F8F-80A8-F1333DFC4F87}" destId="{BF523B20-AF9C-4012-9185-BAC0ACEA2B09}" srcOrd="5" destOrd="0" presId="urn:microsoft.com/office/officeart/2005/8/layout/default"/>
    <dgm:cxn modelId="{00750473-1844-4D83-B505-3B0C6DCDF469}" type="presParOf" srcId="{D04BE6ED-12E3-4F8F-80A8-F1333DFC4F87}" destId="{F4772655-85AB-4812-9321-2614EAD5744F}" srcOrd="6" destOrd="0" presId="urn:microsoft.com/office/officeart/2005/8/layout/default"/>
    <dgm:cxn modelId="{8F08E9D4-077D-4E92-AD21-270872681E77}" type="presParOf" srcId="{D04BE6ED-12E3-4F8F-80A8-F1333DFC4F87}" destId="{B5D6C9F1-77FB-4138-9985-04A8188A745A}" srcOrd="7" destOrd="0" presId="urn:microsoft.com/office/officeart/2005/8/layout/default"/>
    <dgm:cxn modelId="{6514CFB7-935C-4F4D-8D4A-FC0790510556}" type="presParOf" srcId="{D04BE6ED-12E3-4F8F-80A8-F1333DFC4F87}" destId="{3BDF65FD-BAF8-4D9C-8811-5B52D4607D0C}" srcOrd="8" destOrd="0" presId="urn:microsoft.com/office/officeart/2005/8/layout/default"/>
    <dgm:cxn modelId="{50D339EE-1760-4423-B215-F4436A5059A3}" type="presParOf" srcId="{D04BE6ED-12E3-4F8F-80A8-F1333DFC4F87}" destId="{404FBC95-64DB-49C3-A339-3AF46D7AC0E7}" srcOrd="9" destOrd="0" presId="urn:microsoft.com/office/officeart/2005/8/layout/default"/>
    <dgm:cxn modelId="{97D10E8F-03B5-4704-95A7-B879822C7336}" type="presParOf" srcId="{D04BE6ED-12E3-4F8F-80A8-F1333DFC4F87}" destId="{8F12C770-9193-45BB-83ED-9E0BFE058E50}" srcOrd="10" destOrd="0" presId="urn:microsoft.com/office/officeart/2005/8/layout/default"/>
    <dgm:cxn modelId="{6F3AB191-48C2-4D33-961D-26E631078783}" type="presParOf" srcId="{D04BE6ED-12E3-4F8F-80A8-F1333DFC4F87}" destId="{C2D14E5F-6C44-4167-AA60-3BD6EA44FFF4}" srcOrd="11" destOrd="0" presId="urn:microsoft.com/office/officeart/2005/8/layout/default"/>
    <dgm:cxn modelId="{1519B91B-2672-4CDB-82B0-0EF45C0106C6}" type="presParOf" srcId="{D04BE6ED-12E3-4F8F-80A8-F1333DFC4F87}" destId="{58584D57-C526-497C-A11B-6CF812346EDA}" srcOrd="12" destOrd="0" presId="urn:microsoft.com/office/officeart/2005/8/layout/default"/>
    <dgm:cxn modelId="{3968BA70-E305-418F-B230-C41C1B9498A6}" type="presParOf" srcId="{D04BE6ED-12E3-4F8F-80A8-F1333DFC4F87}" destId="{850D809B-D640-4BF5-8180-56D7B28715F3}" srcOrd="13" destOrd="0" presId="urn:microsoft.com/office/officeart/2005/8/layout/default"/>
    <dgm:cxn modelId="{4070AB3B-D0F7-4038-AEDC-702A25283989}" type="presParOf" srcId="{D04BE6ED-12E3-4F8F-80A8-F1333DFC4F87}" destId="{EB9584FF-1D1C-4BC5-8404-395B339B060C}" srcOrd="14" destOrd="0" presId="urn:microsoft.com/office/officeart/2005/8/layout/default"/>
    <dgm:cxn modelId="{7A285C00-4926-42B8-A392-D38371A61851}" type="presParOf" srcId="{D04BE6ED-12E3-4F8F-80A8-F1333DFC4F87}" destId="{E2084AB7-CFA0-4ED1-B51B-08699C3FBCF7}" srcOrd="15" destOrd="0" presId="urn:microsoft.com/office/officeart/2005/8/layout/default"/>
    <dgm:cxn modelId="{D124E28E-E831-4BAE-A2C2-3B6B3B48AAE3}" type="presParOf" srcId="{D04BE6ED-12E3-4F8F-80A8-F1333DFC4F87}" destId="{A7DB2A14-5E10-4458-A9DB-4AC6C73C34E0}" srcOrd="16" destOrd="0" presId="urn:microsoft.com/office/officeart/2005/8/layout/default"/>
    <dgm:cxn modelId="{982D0C41-4AA3-4025-8033-AD7D4C1ACC3E}" type="presParOf" srcId="{D04BE6ED-12E3-4F8F-80A8-F1333DFC4F87}" destId="{710B95C1-532A-4CB8-A1C3-8964A4B578B1}" srcOrd="17" destOrd="0" presId="urn:microsoft.com/office/officeart/2005/8/layout/default"/>
    <dgm:cxn modelId="{A61BAD8D-A4AC-4A16-8824-11B3DEBF11AA}" type="presParOf" srcId="{D04BE6ED-12E3-4F8F-80A8-F1333DFC4F87}" destId="{70949BAE-73F5-433A-9486-6EF55FA9ACA7}" srcOrd="18" destOrd="0" presId="urn:microsoft.com/office/officeart/2005/8/layout/default"/>
    <dgm:cxn modelId="{906E5688-B167-40A9-BFAA-337779D72FFC}" type="presParOf" srcId="{D04BE6ED-12E3-4F8F-80A8-F1333DFC4F87}" destId="{16417735-0829-4805-94FA-45FBAA053F31}" srcOrd="19" destOrd="0" presId="urn:microsoft.com/office/officeart/2005/8/layout/default"/>
    <dgm:cxn modelId="{168976BA-9EFE-461B-956E-EF1FA771FE42}" type="presParOf" srcId="{D04BE6ED-12E3-4F8F-80A8-F1333DFC4F87}" destId="{78D36A9A-0A58-4FAA-AF2D-8776C0BE5DAE}"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0E6D4-D8A5-48F2-9F17-5B029AA3AB6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tr-TR"/>
        </a:p>
      </dgm:t>
    </dgm:pt>
    <dgm:pt modelId="{1416B987-8646-4508-B913-B11788AD52B4}">
      <dgm:prSet/>
      <dgm:spPr/>
      <dgm:t>
        <a:bodyPr/>
        <a:lstStyle/>
        <a:p>
          <a:pPr rtl="0"/>
          <a:r>
            <a:rPr lang="tr-TR" dirty="0">
              <a:latin typeface="Century Gothic" panose="020B0502020202020204" pitchFamily="34" charset="0"/>
            </a:rPr>
            <a:t>Kariyer Geliştirme</a:t>
          </a:r>
        </a:p>
      </dgm:t>
    </dgm:pt>
    <dgm:pt modelId="{24B16D72-2FC6-44DF-8725-F9772BA8BACC}" type="parTrans" cxnId="{17BE6498-D293-45E5-BEC9-83EAF7F0AA34}">
      <dgm:prSet/>
      <dgm:spPr/>
      <dgm:t>
        <a:bodyPr/>
        <a:lstStyle/>
        <a:p>
          <a:endParaRPr lang="tr-TR"/>
        </a:p>
      </dgm:t>
    </dgm:pt>
    <dgm:pt modelId="{A7B1BB78-ABD1-43EB-91FA-5E44B062144E}" type="sibTrans" cxnId="{17BE6498-D293-45E5-BEC9-83EAF7F0AA34}">
      <dgm:prSet/>
      <dgm:spPr/>
      <dgm:t>
        <a:bodyPr/>
        <a:lstStyle/>
        <a:p>
          <a:endParaRPr lang="tr-TR"/>
        </a:p>
      </dgm:t>
    </dgm:pt>
    <dgm:pt modelId="{6FA265BE-50AF-4648-90E8-52FC18109868}">
      <dgm:prSet/>
      <dgm:spPr/>
      <dgm:t>
        <a:bodyPr/>
        <a:lstStyle/>
        <a:p>
          <a:pPr rtl="0"/>
          <a:r>
            <a:rPr lang="tr-TR">
              <a:latin typeface="Century Gothic" panose="020B0502020202020204" pitchFamily="34" charset="0"/>
            </a:rPr>
            <a:t>Kariyer Platosu</a:t>
          </a:r>
        </a:p>
      </dgm:t>
    </dgm:pt>
    <dgm:pt modelId="{CF352581-0170-4D79-B3BB-711434298FC9}" type="parTrans" cxnId="{AE1020EE-D55D-4E97-8B09-0BB3F34CC5FF}">
      <dgm:prSet/>
      <dgm:spPr/>
      <dgm:t>
        <a:bodyPr/>
        <a:lstStyle/>
        <a:p>
          <a:endParaRPr lang="tr-TR"/>
        </a:p>
      </dgm:t>
    </dgm:pt>
    <dgm:pt modelId="{D893ADFE-8885-40D0-8115-6A0CE359BD24}" type="sibTrans" cxnId="{AE1020EE-D55D-4E97-8B09-0BB3F34CC5FF}">
      <dgm:prSet/>
      <dgm:spPr/>
      <dgm:t>
        <a:bodyPr/>
        <a:lstStyle/>
        <a:p>
          <a:endParaRPr lang="tr-TR"/>
        </a:p>
      </dgm:t>
    </dgm:pt>
    <dgm:pt modelId="{4984910E-8E8F-4EC6-B371-17D40039FAE2}">
      <dgm:prSet/>
      <dgm:spPr/>
      <dgm:t>
        <a:bodyPr/>
        <a:lstStyle/>
        <a:p>
          <a:pPr rtl="0"/>
          <a:r>
            <a:rPr lang="tr-TR" dirty="0">
              <a:latin typeface="Century Gothic" panose="020B0502020202020204" pitchFamily="34" charset="0"/>
            </a:rPr>
            <a:t>Kariyer Çapası </a:t>
          </a:r>
        </a:p>
      </dgm:t>
    </dgm:pt>
    <dgm:pt modelId="{4C28D2F6-C8B0-4959-8B02-2CAEF258710B}" type="parTrans" cxnId="{BE657CB7-DFA7-4F4D-9326-79644C7A9C79}">
      <dgm:prSet/>
      <dgm:spPr/>
      <dgm:t>
        <a:bodyPr/>
        <a:lstStyle/>
        <a:p>
          <a:endParaRPr lang="tr-TR"/>
        </a:p>
      </dgm:t>
    </dgm:pt>
    <dgm:pt modelId="{D4E9DAC5-5D54-48D6-B9D0-A69F4DEC3545}" type="sibTrans" cxnId="{BE657CB7-DFA7-4F4D-9326-79644C7A9C79}">
      <dgm:prSet/>
      <dgm:spPr/>
      <dgm:t>
        <a:bodyPr/>
        <a:lstStyle/>
        <a:p>
          <a:endParaRPr lang="tr-TR"/>
        </a:p>
      </dgm:t>
    </dgm:pt>
    <dgm:pt modelId="{9691D70E-37AF-4950-8EF4-50F3D662EFE4}">
      <dgm:prSet/>
      <dgm:spPr/>
      <dgm:t>
        <a:bodyPr/>
        <a:lstStyle/>
        <a:p>
          <a:pPr rtl="0"/>
          <a:r>
            <a:rPr lang="tr-TR" dirty="0">
              <a:latin typeface="Century Gothic" panose="020B0502020202020204" pitchFamily="34" charset="0"/>
            </a:rPr>
            <a:t>Kariyer Merkezleri</a:t>
          </a:r>
        </a:p>
      </dgm:t>
    </dgm:pt>
    <dgm:pt modelId="{1C867C19-8140-40E2-A14C-5B6633962E20}" type="parTrans" cxnId="{B967DFF2-6B91-42FE-9B5A-DCA2D82F1390}">
      <dgm:prSet/>
      <dgm:spPr/>
      <dgm:t>
        <a:bodyPr/>
        <a:lstStyle/>
        <a:p>
          <a:endParaRPr lang="tr-TR"/>
        </a:p>
      </dgm:t>
    </dgm:pt>
    <dgm:pt modelId="{7139AD92-4B6A-49D4-81DE-9AF5123F2586}" type="sibTrans" cxnId="{B967DFF2-6B91-42FE-9B5A-DCA2D82F1390}">
      <dgm:prSet/>
      <dgm:spPr/>
      <dgm:t>
        <a:bodyPr/>
        <a:lstStyle/>
        <a:p>
          <a:endParaRPr lang="tr-TR"/>
        </a:p>
      </dgm:t>
    </dgm:pt>
    <dgm:pt modelId="{CEA117C6-B9B7-4E02-820C-BE22B7404C0A}">
      <dgm:prSet/>
      <dgm:spPr/>
      <dgm:t>
        <a:bodyPr/>
        <a:lstStyle/>
        <a:p>
          <a:pPr rtl="0"/>
          <a:r>
            <a:rPr lang="tr-TR" dirty="0">
              <a:latin typeface="Century Gothic" panose="020B0502020202020204" pitchFamily="34" charset="0"/>
            </a:rPr>
            <a:t>Kariyer</a:t>
          </a:r>
        </a:p>
      </dgm:t>
    </dgm:pt>
    <dgm:pt modelId="{FED2463B-D39E-460A-8CB2-367C736DBFC8}" type="parTrans" cxnId="{BD30EED0-BD0A-4A52-A924-F6CD3C82A9D3}">
      <dgm:prSet/>
      <dgm:spPr/>
      <dgm:t>
        <a:bodyPr/>
        <a:lstStyle/>
        <a:p>
          <a:endParaRPr lang="tr-TR"/>
        </a:p>
      </dgm:t>
    </dgm:pt>
    <dgm:pt modelId="{375463E7-44FE-492A-B6F1-4EA88B4A3DFC}" type="sibTrans" cxnId="{BD30EED0-BD0A-4A52-A924-F6CD3C82A9D3}">
      <dgm:prSet/>
      <dgm:spPr/>
      <dgm:t>
        <a:bodyPr/>
        <a:lstStyle/>
        <a:p>
          <a:endParaRPr lang="tr-TR"/>
        </a:p>
      </dgm:t>
    </dgm:pt>
    <dgm:pt modelId="{9E5BD3B8-33D6-4235-BCB3-9A6A55E6E56F}">
      <dgm:prSet/>
      <dgm:spPr/>
      <dgm:t>
        <a:bodyPr/>
        <a:lstStyle/>
        <a:p>
          <a:pPr rtl="0"/>
          <a:r>
            <a:rPr lang="tr-TR" dirty="0">
              <a:latin typeface="Century Gothic" panose="020B0502020202020204" pitchFamily="34" charset="0"/>
            </a:rPr>
            <a:t>Kariyer Patikası</a:t>
          </a:r>
        </a:p>
      </dgm:t>
    </dgm:pt>
    <dgm:pt modelId="{2CA6D6CF-FBB1-4F55-8B1B-6355482AD51E}" type="parTrans" cxnId="{BD0FFB98-FD42-417B-863B-761C6535017D}">
      <dgm:prSet/>
      <dgm:spPr/>
      <dgm:t>
        <a:bodyPr/>
        <a:lstStyle/>
        <a:p>
          <a:endParaRPr lang="tr-TR"/>
        </a:p>
      </dgm:t>
    </dgm:pt>
    <dgm:pt modelId="{E84EC1E8-45AB-4141-98A2-A18E51FF90D5}" type="sibTrans" cxnId="{BD0FFB98-FD42-417B-863B-761C6535017D}">
      <dgm:prSet/>
      <dgm:spPr/>
      <dgm:t>
        <a:bodyPr/>
        <a:lstStyle/>
        <a:p>
          <a:endParaRPr lang="tr-TR"/>
        </a:p>
      </dgm:t>
    </dgm:pt>
    <dgm:pt modelId="{8400C565-4248-4B8E-AE74-7EA9F12B3271}">
      <dgm:prSet/>
      <dgm:spPr/>
      <dgm:t>
        <a:bodyPr/>
        <a:lstStyle/>
        <a:p>
          <a:pPr rtl="0"/>
          <a:r>
            <a:rPr lang="tr-TR" dirty="0">
              <a:latin typeface="Century Gothic" panose="020B0502020202020204" pitchFamily="34" charset="0"/>
            </a:rPr>
            <a:t>Kariyer Planlama</a:t>
          </a:r>
        </a:p>
      </dgm:t>
    </dgm:pt>
    <dgm:pt modelId="{07BF3263-1EA3-471B-AE46-211CE81F6DA8}" type="parTrans" cxnId="{ED25398F-47E3-494D-A377-3332FE6DAE53}">
      <dgm:prSet/>
      <dgm:spPr/>
      <dgm:t>
        <a:bodyPr/>
        <a:lstStyle/>
        <a:p>
          <a:endParaRPr lang="tr-TR"/>
        </a:p>
      </dgm:t>
    </dgm:pt>
    <dgm:pt modelId="{02607061-1F3B-44FE-8E30-0F6F818869DA}" type="sibTrans" cxnId="{ED25398F-47E3-494D-A377-3332FE6DAE53}">
      <dgm:prSet/>
      <dgm:spPr/>
      <dgm:t>
        <a:bodyPr/>
        <a:lstStyle/>
        <a:p>
          <a:endParaRPr lang="tr-TR"/>
        </a:p>
      </dgm:t>
    </dgm:pt>
    <dgm:pt modelId="{A1B4CC34-8BFA-4583-AA64-1EA3FDE5DE8B}">
      <dgm:prSet/>
      <dgm:spPr/>
      <dgm:t>
        <a:bodyPr/>
        <a:lstStyle/>
        <a:p>
          <a:pPr rtl="0"/>
          <a:r>
            <a:rPr lang="tr-TR" dirty="0">
              <a:latin typeface="Century Gothic" panose="020B0502020202020204" pitchFamily="34" charset="0"/>
            </a:rPr>
            <a:t>Kariyer Yönetimi</a:t>
          </a:r>
        </a:p>
      </dgm:t>
    </dgm:pt>
    <dgm:pt modelId="{5E4163E2-4B0B-4A30-81DB-380426D9DC4D}" type="parTrans" cxnId="{5425ED28-1A44-4A55-B342-341B004CF9C6}">
      <dgm:prSet/>
      <dgm:spPr/>
      <dgm:t>
        <a:bodyPr/>
        <a:lstStyle/>
        <a:p>
          <a:endParaRPr lang="tr-TR"/>
        </a:p>
      </dgm:t>
    </dgm:pt>
    <dgm:pt modelId="{58CD2E08-A31D-4130-80E1-17BFC3893B54}" type="sibTrans" cxnId="{5425ED28-1A44-4A55-B342-341B004CF9C6}">
      <dgm:prSet/>
      <dgm:spPr/>
      <dgm:t>
        <a:bodyPr/>
        <a:lstStyle/>
        <a:p>
          <a:endParaRPr lang="tr-TR"/>
        </a:p>
      </dgm:t>
    </dgm:pt>
    <dgm:pt modelId="{B560013B-B22A-4AE8-857F-C499948CCC04}">
      <dgm:prSet/>
      <dgm:spPr/>
      <dgm:t>
        <a:bodyPr/>
        <a:lstStyle/>
        <a:p>
          <a:r>
            <a:rPr lang="tr-TR" b="0" dirty="0">
              <a:latin typeface="Century Gothic" panose="020B0502020202020204" pitchFamily="34" charset="0"/>
            </a:rPr>
            <a:t>Türkçe Öğretim Merkezleri</a:t>
          </a:r>
        </a:p>
      </dgm:t>
    </dgm:pt>
    <dgm:pt modelId="{7F9F8FAA-78E4-470E-B728-7872FEDEEB57}" type="parTrans" cxnId="{6CC2FEAF-6A3B-4B58-9980-3095739B386E}">
      <dgm:prSet/>
      <dgm:spPr/>
      <dgm:t>
        <a:bodyPr/>
        <a:lstStyle/>
        <a:p>
          <a:endParaRPr lang="tr-TR"/>
        </a:p>
      </dgm:t>
    </dgm:pt>
    <dgm:pt modelId="{3EFDDAA2-B7E7-489E-A2D1-93BDDD36B5CD}" type="sibTrans" cxnId="{6CC2FEAF-6A3B-4B58-9980-3095739B386E}">
      <dgm:prSet/>
      <dgm:spPr/>
      <dgm:t>
        <a:bodyPr/>
        <a:lstStyle/>
        <a:p>
          <a:endParaRPr lang="tr-TR"/>
        </a:p>
      </dgm:t>
    </dgm:pt>
    <dgm:pt modelId="{24FBAD5B-2824-400C-BB07-912A26FB51BC}">
      <dgm:prSet/>
      <dgm:spPr/>
      <dgm:t>
        <a:bodyPr/>
        <a:lstStyle/>
        <a:p>
          <a:r>
            <a:rPr lang="tr-TR" dirty="0">
              <a:latin typeface="Century Gothic" panose="020B0502020202020204" pitchFamily="34" charset="0"/>
            </a:rPr>
            <a:t>Sürekli Eğitim Merkezleri</a:t>
          </a:r>
        </a:p>
      </dgm:t>
    </dgm:pt>
    <dgm:pt modelId="{340FDEC1-51EE-41F2-B103-1E68EF61A89E}" type="parTrans" cxnId="{9AE63A4B-B5FC-4E49-904D-2888D5787151}">
      <dgm:prSet/>
      <dgm:spPr/>
      <dgm:t>
        <a:bodyPr/>
        <a:lstStyle/>
        <a:p>
          <a:endParaRPr lang="tr-TR"/>
        </a:p>
      </dgm:t>
    </dgm:pt>
    <dgm:pt modelId="{0FECED32-6E6C-4EF8-8F30-3E1E01C67C72}" type="sibTrans" cxnId="{9AE63A4B-B5FC-4E49-904D-2888D5787151}">
      <dgm:prSet/>
      <dgm:spPr/>
      <dgm:t>
        <a:bodyPr/>
        <a:lstStyle/>
        <a:p>
          <a:endParaRPr lang="tr-TR"/>
        </a:p>
      </dgm:t>
    </dgm:pt>
    <dgm:pt modelId="{48C18EE5-C358-4A1B-8A98-DCA86A49F1BB}" type="pres">
      <dgm:prSet presAssocID="{A1B0E6D4-D8A5-48F2-9F17-5B029AA3AB6E}" presName="diagram" presStyleCnt="0">
        <dgm:presLayoutVars>
          <dgm:dir/>
          <dgm:resizeHandles val="exact"/>
        </dgm:presLayoutVars>
      </dgm:prSet>
      <dgm:spPr/>
    </dgm:pt>
    <dgm:pt modelId="{B0992CC4-690C-4CA8-B73E-07B92776BA20}" type="pres">
      <dgm:prSet presAssocID="{CEA117C6-B9B7-4E02-820C-BE22B7404C0A}" presName="node" presStyleLbl="node1" presStyleIdx="0" presStyleCnt="10">
        <dgm:presLayoutVars>
          <dgm:bulletEnabled val="1"/>
        </dgm:presLayoutVars>
      </dgm:prSet>
      <dgm:spPr/>
    </dgm:pt>
    <dgm:pt modelId="{430B829D-431A-401D-9E2B-46825FA7E7EE}" type="pres">
      <dgm:prSet presAssocID="{375463E7-44FE-492A-B6F1-4EA88B4A3DFC}" presName="sibTrans" presStyleCnt="0"/>
      <dgm:spPr/>
    </dgm:pt>
    <dgm:pt modelId="{13D291CA-9BF9-4778-894C-C5B1B13325B3}" type="pres">
      <dgm:prSet presAssocID="{1416B987-8646-4508-B913-B11788AD52B4}" presName="node" presStyleLbl="node1" presStyleIdx="1" presStyleCnt="10">
        <dgm:presLayoutVars>
          <dgm:bulletEnabled val="1"/>
        </dgm:presLayoutVars>
      </dgm:prSet>
      <dgm:spPr/>
    </dgm:pt>
    <dgm:pt modelId="{FB37AF53-CFCE-4439-935A-60672DAC7A61}" type="pres">
      <dgm:prSet presAssocID="{A7B1BB78-ABD1-43EB-91FA-5E44B062144E}" presName="sibTrans" presStyleCnt="0"/>
      <dgm:spPr/>
    </dgm:pt>
    <dgm:pt modelId="{D9B1A40C-9D7E-436A-BD4C-F60B3F3500BD}" type="pres">
      <dgm:prSet presAssocID="{8400C565-4248-4B8E-AE74-7EA9F12B3271}" presName="node" presStyleLbl="node1" presStyleIdx="2" presStyleCnt="10">
        <dgm:presLayoutVars>
          <dgm:bulletEnabled val="1"/>
        </dgm:presLayoutVars>
      </dgm:prSet>
      <dgm:spPr/>
    </dgm:pt>
    <dgm:pt modelId="{E4668E40-2150-4871-94A6-9600506C0DBB}" type="pres">
      <dgm:prSet presAssocID="{02607061-1F3B-44FE-8E30-0F6F818869DA}" presName="sibTrans" presStyleCnt="0"/>
      <dgm:spPr/>
    </dgm:pt>
    <dgm:pt modelId="{592D9266-A837-47D8-AAC6-8AC06505B59E}" type="pres">
      <dgm:prSet presAssocID="{9E5BD3B8-33D6-4235-BCB3-9A6A55E6E56F}" presName="node" presStyleLbl="node1" presStyleIdx="3" presStyleCnt="10">
        <dgm:presLayoutVars>
          <dgm:bulletEnabled val="1"/>
        </dgm:presLayoutVars>
      </dgm:prSet>
      <dgm:spPr/>
    </dgm:pt>
    <dgm:pt modelId="{6976E3A9-6FDF-4BE8-8857-4DD651720E25}" type="pres">
      <dgm:prSet presAssocID="{E84EC1E8-45AB-4141-98A2-A18E51FF90D5}" presName="sibTrans" presStyleCnt="0"/>
      <dgm:spPr/>
    </dgm:pt>
    <dgm:pt modelId="{285B533C-2917-4CA6-AAD0-26CF141319BD}" type="pres">
      <dgm:prSet presAssocID="{6FA265BE-50AF-4648-90E8-52FC18109868}" presName="node" presStyleLbl="node1" presStyleIdx="4" presStyleCnt="10">
        <dgm:presLayoutVars>
          <dgm:bulletEnabled val="1"/>
        </dgm:presLayoutVars>
      </dgm:prSet>
      <dgm:spPr/>
    </dgm:pt>
    <dgm:pt modelId="{0F9AC838-5375-48F8-A47E-4C163FFF4AD3}" type="pres">
      <dgm:prSet presAssocID="{D893ADFE-8885-40D0-8115-6A0CE359BD24}" presName="sibTrans" presStyleCnt="0"/>
      <dgm:spPr/>
    </dgm:pt>
    <dgm:pt modelId="{B329094B-F3EB-4EE0-9C5D-BE4408B2D226}" type="pres">
      <dgm:prSet presAssocID="{4984910E-8E8F-4EC6-B371-17D40039FAE2}" presName="node" presStyleLbl="node1" presStyleIdx="5" presStyleCnt="10">
        <dgm:presLayoutVars>
          <dgm:bulletEnabled val="1"/>
        </dgm:presLayoutVars>
      </dgm:prSet>
      <dgm:spPr/>
    </dgm:pt>
    <dgm:pt modelId="{C2353828-E527-4B86-94AB-E7D1B1AA4FAD}" type="pres">
      <dgm:prSet presAssocID="{D4E9DAC5-5D54-48D6-B9D0-A69F4DEC3545}" presName="sibTrans" presStyleCnt="0"/>
      <dgm:spPr/>
    </dgm:pt>
    <dgm:pt modelId="{DA44D8C7-06E3-4B26-BE74-C45B9CE86AF9}" type="pres">
      <dgm:prSet presAssocID="{A1B4CC34-8BFA-4583-AA64-1EA3FDE5DE8B}" presName="node" presStyleLbl="node1" presStyleIdx="6" presStyleCnt="10">
        <dgm:presLayoutVars>
          <dgm:bulletEnabled val="1"/>
        </dgm:presLayoutVars>
      </dgm:prSet>
      <dgm:spPr/>
    </dgm:pt>
    <dgm:pt modelId="{F389D3A0-6ED9-4F5A-9CA9-999C0BECA362}" type="pres">
      <dgm:prSet presAssocID="{58CD2E08-A31D-4130-80E1-17BFC3893B54}" presName="sibTrans" presStyleCnt="0"/>
      <dgm:spPr/>
    </dgm:pt>
    <dgm:pt modelId="{46D82285-6647-4C32-ACDB-820B29D5C06E}" type="pres">
      <dgm:prSet presAssocID="{9691D70E-37AF-4950-8EF4-50F3D662EFE4}" presName="node" presStyleLbl="node1" presStyleIdx="7" presStyleCnt="10">
        <dgm:presLayoutVars>
          <dgm:bulletEnabled val="1"/>
        </dgm:presLayoutVars>
      </dgm:prSet>
      <dgm:spPr/>
    </dgm:pt>
    <dgm:pt modelId="{F2C5EB74-1967-4A4C-A2C9-14277DC6CC9F}" type="pres">
      <dgm:prSet presAssocID="{7139AD92-4B6A-49D4-81DE-9AF5123F2586}" presName="sibTrans" presStyleCnt="0"/>
      <dgm:spPr/>
    </dgm:pt>
    <dgm:pt modelId="{B82A1480-C1B6-41DB-AED6-73875516B604}" type="pres">
      <dgm:prSet presAssocID="{B560013B-B22A-4AE8-857F-C499948CCC04}" presName="node" presStyleLbl="node1" presStyleIdx="8" presStyleCnt="10">
        <dgm:presLayoutVars>
          <dgm:bulletEnabled val="1"/>
        </dgm:presLayoutVars>
      </dgm:prSet>
      <dgm:spPr/>
    </dgm:pt>
    <dgm:pt modelId="{94E481D5-5444-4730-82DB-C4A0D6B52FA3}" type="pres">
      <dgm:prSet presAssocID="{3EFDDAA2-B7E7-489E-A2D1-93BDDD36B5CD}" presName="sibTrans" presStyleCnt="0"/>
      <dgm:spPr/>
    </dgm:pt>
    <dgm:pt modelId="{E811FC00-77AE-4B7F-81C2-C5FCAA5DB7B4}" type="pres">
      <dgm:prSet presAssocID="{24FBAD5B-2824-400C-BB07-912A26FB51BC}" presName="node" presStyleLbl="node1" presStyleIdx="9" presStyleCnt="10">
        <dgm:presLayoutVars>
          <dgm:bulletEnabled val="1"/>
        </dgm:presLayoutVars>
      </dgm:prSet>
      <dgm:spPr/>
    </dgm:pt>
  </dgm:ptLst>
  <dgm:cxnLst>
    <dgm:cxn modelId="{3A277921-D7D0-4BCF-918C-708C2C52C5E0}" type="presOf" srcId="{A1B4CC34-8BFA-4583-AA64-1EA3FDE5DE8B}" destId="{DA44D8C7-06E3-4B26-BE74-C45B9CE86AF9}" srcOrd="0" destOrd="0" presId="urn:microsoft.com/office/officeart/2005/8/layout/default"/>
    <dgm:cxn modelId="{B9051228-FC3E-48CA-8C90-88A92AA0AC5D}" type="presOf" srcId="{9691D70E-37AF-4950-8EF4-50F3D662EFE4}" destId="{46D82285-6647-4C32-ACDB-820B29D5C06E}" srcOrd="0" destOrd="0" presId="urn:microsoft.com/office/officeart/2005/8/layout/default"/>
    <dgm:cxn modelId="{5425ED28-1A44-4A55-B342-341B004CF9C6}" srcId="{A1B0E6D4-D8A5-48F2-9F17-5B029AA3AB6E}" destId="{A1B4CC34-8BFA-4583-AA64-1EA3FDE5DE8B}" srcOrd="6" destOrd="0" parTransId="{5E4163E2-4B0B-4A30-81DB-380426D9DC4D}" sibTransId="{58CD2E08-A31D-4130-80E1-17BFC3893B54}"/>
    <dgm:cxn modelId="{80B5B72C-EA68-4D90-9546-97C099770D2F}" type="presOf" srcId="{A1B0E6D4-D8A5-48F2-9F17-5B029AA3AB6E}" destId="{48C18EE5-C358-4A1B-8A98-DCA86A49F1BB}" srcOrd="0" destOrd="0" presId="urn:microsoft.com/office/officeart/2005/8/layout/default"/>
    <dgm:cxn modelId="{5E85CE39-ECA6-43DB-866B-2E10BDCC78D6}" type="presOf" srcId="{9E5BD3B8-33D6-4235-BCB3-9A6A55E6E56F}" destId="{592D9266-A837-47D8-AAC6-8AC06505B59E}" srcOrd="0" destOrd="0" presId="urn:microsoft.com/office/officeart/2005/8/layout/default"/>
    <dgm:cxn modelId="{9AE63A4B-B5FC-4E49-904D-2888D5787151}" srcId="{A1B0E6D4-D8A5-48F2-9F17-5B029AA3AB6E}" destId="{24FBAD5B-2824-400C-BB07-912A26FB51BC}" srcOrd="9" destOrd="0" parTransId="{340FDEC1-51EE-41F2-B103-1E68EF61A89E}" sibTransId="{0FECED32-6E6C-4EF8-8F30-3E1E01C67C72}"/>
    <dgm:cxn modelId="{E124154F-5FF2-4F2D-B63C-31BCC7EA3DA3}" type="presOf" srcId="{6FA265BE-50AF-4648-90E8-52FC18109868}" destId="{285B533C-2917-4CA6-AAD0-26CF141319BD}" srcOrd="0" destOrd="0" presId="urn:microsoft.com/office/officeart/2005/8/layout/default"/>
    <dgm:cxn modelId="{059A2158-C6B7-43A5-B58D-57D95FF50CF8}" type="presOf" srcId="{24FBAD5B-2824-400C-BB07-912A26FB51BC}" destId="{E811FC00-77AE-4B7F-81C2-C5FCAA5DB7B4}" srcOrd="0" destOrd="0" presId="urn:microsoft.com/office/officeart/2005/8/layout/default"/>
    <dgm:cxn modelId="{3FD25578-8699-4829-841B-B0A2480161A7}" type="presOf" srcId="{CEA117C6-B9B7-4E02-820C-BE22B7404C0A}" destId="{B0992CC4-690C-4CA8-B73E-07B92776BA20}" srcOrd="0" destOrd="0" presId="urn:microsoft.com/office/officeart/2005/8/layout/default"/>
    <dgm:cxn modelId="{ED25398F-47E3-494D-A377-3332FE6DAE53}" srcId="{A1B0E6D4-D8A5-48F2-9F17-5B029AA3AB6E}" destId="{8400C565-4248-4B8E-AE74-7EA9F12B3271}" srcOrd="2" destOrd="0" parTransId="{07BF3263-1EA3-471B-AE46-211CE81F6DA8}" sibTransId="{02607061-1F3B-44FE-8E30-0F6F818869DA}"/>
    <dgm:cxn modelId="{17BE6498-D293-45E5-BEC9-83EAF7F0AA34}" srcId="{A1B0E6D4-D8A5-48F2-9F17-5B029AA3AB6E}" destId="{1416B987-8646-4508-B913-B11788AD52B4}" srcOrd="1" destOrd="0" parTransId="{24B16D72-2FC6-44DF-8725-F9772BA8BACC}" sibTransId="{A7B1BB78-ABD1-43EB-91FA-5E44B062144E}"/>
    <dgm:cxn modelId="{BD0FFB98-FD42-417B-863B-761C6535017D}" srcId="{A1B0E6D4-D8A5-48F2-9F17-5B029AA3AB6E}" destId="{9E5BD3B8-33D6-4235-BCB3-9A6A55E6E56F}" srcOrd="3" destOrd="0" parTransId="{2CA6D6CF-FBB1-4F55-8B1B-6355482AD51E}" sibTransId="{E84EC1E8-45AB-4141-98A2-A18E51FF90D5}"/>
    <dgm:cxn modelId="{6CC2FEAF-6A3B-4B58-9980-3095739B386E}" srcId="{A1B0E6D4-D8A5-48F2-9F17-5B029AA3AB6E}" destId="{B560013B-B22A-4AE8-857F-C499948CCC04}" srcOrd="8" destOrd="0" parTransId="{7F9F8FAA-78E4-470E-B728-7872FEDEEB57}" sibTransId="{3EFDDAA2-B7E7-489E-A2D1-93BDDD36B5CD}"/>
    <dgm:cxn modelId="{BE657CB7-DFA7-4F4D-9326-79644C7A9C79}" srcId="{A1B0E6D4-D8A5-48F2-9F17-5B029AA3AB6E}" destId="{4984910E-8E8F-4EC6-B371-17D40039FAE2}" srcOrd="5" destOrd="0" parTransId="{4C28D2F6-C8B0-4959-8B02-2CAEF258710B}" sibTransId="{D4E9DAC5-5D54-48D6-B9D0-A69F4DEC3545}"/>
    <dgm:cxn modelId="{157DD5B9-796E-44F8-85FB-88E83C9DEA08}" type="presOf" srcId="{4984910E-8E8F-4EC6-B371-17D40039FAE2}" destId="{B329094B-F3EB-4EE0-9C5D-BE4408B2D226}" srcOrd="0" destOrd="0" presId="urn:microsoft.com/office/officeart/2005/8/layout/default"/>
    <dgm:cxn modelId="{BFF4A4C0-BEF3-449E-A146-82AA9E40F252}" type="presOf" srcId="{8400C565-4248-4B8E-AE74-7EA9F12B3271}" destId="{D9B1A40C-9D7E-436A-BD4C-F60B3F3500BD}" srcOrd="0" destOrd="0" presId="urn:microsoft.com/office/officeart/2005/8/layout/default"/>
    <dgm:cxn modelId="{22EE26C9-77A0-41DE-BB3B-1ED108E42077}" type="presOf" srcId="{1416B987-8646-4508-B913-B11788AD52B4}" destId="{13D291CA-9BF9-4778-894C-C5B1B13325B3}" srcOrd="0" destOrd="0" presId="urn:microsoft.com/office/officeart/2005/8/layout/default"/>
    <dgm:cxn modelId="{5D0760C9-C4BC-4E87-95D7-241AE9FC1FD4}" type="presOf" srcId="{B560013B-B22A-4AE8-857F-C499948CCC04}" destId="{B82A1480-C1B6-41DB-AED6-73875516B604}" srcOrd="0" destOrd="0" presId="urn:microsoft.com/office/officeart/2005/8/layout/default"/>
    <dgm:cxn modelId="{BD30EED0-BD0A-4A52-A924-F6CD3C82A9D3}" srcId="{A1B0E6D4-D8A5-48F2-9F17-5B029AA3AB6E}" destId="{CEA117C6-B9B7-4E02-820C-BE22B7404C0A}" srcOrd="0" destOrd="0" parTransId="{FED2463B-D39E-460A-8CB2-367C736DBFC8}" sibTransId="{375463E7-44FE-492A-B6F1-4EA88B4A3DFC}"/>
    <dgm:cxn modelId="{AE1020EE-D55D-4E97-8B09-0BB3F34CC5FF}" srcId="{A1B0E6D4-D8A5-48F2-9F17-5B029AA3AB6E}" destId="{6FA265BE-50AF-4648-90E8-52FC18109868}" srcOrd="4" destOrd="0" parTransId="{CF352581-0170-4D79-B3BB-711434298FC9}" sibTransId="{D893ADFE-8885-40D0-8115-6A0CE359BD24}"/>
    <dgm:cxn modelId="{B967DFF2-6B91-42FE-9B5A-DCA2D82F1390}" srcId="{A1B0E6D4-D8A5-48F2-9F17-5B029AA3AB6E}" destId="{9691D70E-37AF-4950-8EF4-50F3D662EFE4}" srcOrd="7" destOrd="0" parTransId="{1C867C19-8140-40E2-A14C-5B6633962E20}" sibTransId="{7139AD92-4B6A-49D4-81DE-9AF5123F2586}"/>
    <dgm:cxn modelId="{6E15B051-7296-429D-AF1A-47DB0141DA6D}" type="presParOf" srcId="{48C18EE5-C358-4A1B-8A98-DCA86A49F1BB}" destId="{B0992CC4-690C-4CA8-B73E-07B92776BA20}" srcOrd="0" destOrd="0" presId="urn:microsoft.com/office/officeart/2005/8/layout/default"/>
    <dgm:cxn modelId="{90E3D0EE-3751-487C-964A-52A0AB2C662C}" type="presParOf" srcId="{48C18EE5-C358-4A1B-8A98-DCA86A49F1BB}" destId="{430B829D-431A-401D-9E2B-46825FA7E7EE}" srcOrd="1" destOrd="0" presId="urn:microsoft.com/office/officeart/2005/8/layout/default"/>
    <dgm:cxn modelId="{647983B0-3C5A-4DBB-A337-8EAAB8E614FA}" type="presParOf" srcId="{48C18EE5-C358-4A1B-8A98-DCA86A49F1BB}" destId="{13D291CA-9BF9-4778-894C-C5B1B13325B3}" srcOrd="2" destOrd="0" presId="urn:microsoft.com/office/officeart/2005/8/layout/default"/>
    <dgm:cxn modelId="{1E5D5DEB-F686-4596-A0FF-0929FAF2FDCE}" type="presParOf" srcId="{48C18EE5-C358-4A1B-8A98-DCA86A49F1BB}" destId="{FB37AF53-CFCE-4439-935A-60672DAC7A61}" srcOrd="3" destOrd="0" presId="urn:microsoft.com/office/officeart/2005/8/layout/default"/>
    <dgm:cxn modelId="{37A3B7A7-372D-4E09-BDA5-6020B7ABEF31}" type="presParOf" srcId="{48C18EE5-C358-4A1B-8A98-DCA86A49F1BB}" destId="{D9B1A40C-9D7E-436A-BD4C-F60B3F3500BD}" srcOrd="4" destOrd="0" presId="urn:microsoft.com/office/officeart/2005/8/layout/default"/>
    <dgm:cxn modelId="{76579006-D808-4480-AF39-2729BC4DC8D9}" type="presParOf" srcId="{48C18EE5-C358-4A1B-8A98-DCA86A49F1BB}" destId="{E4668E40-2150-4871-94A6-9600506C0DBB}" srcOrd="5" destOrd="0" presId="urn:microsoft.com/office/officeart/2005/8/layout/default"/>
    <dgm:cxn modelId="{334C4180-55E6-4CC0-8D48-9841B910F61A}" type="presParOf" srcId="{48C18EE5-C358-4A1B-8A98-DCA86A49F1BB}" destId="{592D9266-A837-47D8-AAC6-8AC06505B59E}" srcOrd="6" destOrd="0" presId="urn:microsoft.com/office/officeart/2005/8/layout/default"/>
    <dgm:cxn modelId="{DB9D703A-0FEF-4F4C-A747-5CB8E152AC65}" type="presParOf" srcId="{48C18EE5-C358-4A1B-8A98-DCA86A49F1BB}" destId="{6976E3A9-6FDF-4BE8-8857-4DD651720E25}" srcOrd="7" destOrd="0" presId="urn:microsoft.com/office/officeart/2005/8/layout/default"/>
    <dgm:cxn modelId="{CFEE6E15-0F6F-46C1-BEEA-549B0B1582E2}" type="presParOf" srcId="{48C18EE5-C358-4A1B-8A98-DCA86A49F1BB}" destId="{285B533C-2917-4CA6-AAD0-26CF141319BD}" srcOrd="8" destOrd="0" presId="urn:microsoft.com/office/officeart/2005/8/layout/default"/>
    <dgm:cxn modelId="{FD444F2A-F751-40DD-AAF2-0B9372CFF521}" type="presParOf" srcId="{48C18EE5-C358-4A1B-8A98-DCA86A49F1BB}" destId="{0F9AC838-5375-48F8-A47E-4C163FFF4AD3}" srcOrd="9" destOrd="0" presId="urn:microsoft.com/office/officeart/2005/8/layout/default"/>
    <dgm:cxn modelId="{DD7614E5-612B-4EE9-9411-0172148FE365}" type="presParOf" srcId="{48C18EE5-C358-4A1B-8A98-DCA86A49F1BB}" destId="{B329094B-F3EB-4EE0-9C5D-BE4408B2D226}" srcOrd="10" destOrd="0" presId="urn:microsoft.com/office/officeart/2005/8/layout/default"/>
    <dgm:cxn modelId="{9F2F7327-3886-420C-ADD2-EBE1AC0AB9F5}" type="presParOf" srcId="{48C18EE5-C358-4A1B-8A98-DCA86A49F1BB}" destId="{C2353828-E527-4B86-94AB-E7D1B1AA4FAD}" srcOrd="11" destOrd="0" presId="urn:microsoft.com/office/officeart/2005/8/layout/default"/>
    <dgm:cxn modelId="{BFA32490-04DB-4E49-A741-481F9A0733FD}" type="presParOf" srcId="{48C18EE5-C358-4A1B-8A98-DCA86A49F1BB}" destId="{DA44D8C7-06E3-4B26-BE74-C45B9CE86AF9}" srcOrd="12" destOrd="0" presId="urn:microsoft.com/office/officeart/2005/8/layout/default"/>
    <dgm:cxn modelId="{F68DA68F-573C-4886-A148-E9DFBEFFD9DD}" type="presParOf" srcId="{48C18EE5-C358-4A1B-8A98-DCA86A49F1BB}" destId="{F389D3A0-6ED9-4F5A-9CA9-999C0BECA362}" srcOrd="13" destOrd="0" presId="urn:microsoft.com/office/officeart/2005/8/layout/default"/>
    <dgm:cxn modelId="{0E2F63A0-0B9B-4239-9782-CBC32053E1F8}" type="presParOf" srcId="{48C18EE5-C358-4A1B-8A98-DCA86A49F1BB}" destId="{46D82285-6647-4C32-ACDB-820B29D5C06E}" srcOrd="14" destOrd="0" presId="urn:microsoft.com/office/officeart/2005/8/layout/default"/>
    <dgm:cxn modelId="{B7D7C6A7-8FCC-4527-83C1-BA1BAA398303}" type="presParOf" srcId="{48C18EE5-C358-4A1B-8A98-DCA86A49F1BB}" destId="{F2C5EB74-1967-4A4C-A2C9-14277DC6CC9F}" srcOrd="15" destOrd="0" presId="urn:microsoft.com/office/officeart/2005/8/layout/default"/>
    <dgm:cxn modelId="{1C69A147-014B-410C-8483-B6432A777702}" type="presParOf" srcId="{48C18EE5-C358-4A1B-8A98-DCA86A49F1BB}" destId="{B82A1480-C1B6-41DB-AED6-73875516B604}" srcOrd="16" destOrd="0" presId="urn:microsoft.com/office/officeart/2005/8/layout/default"/>
    <dgm:cxn modelId="{1463FC09-1902-4769-82F7-67E1C7A073A0}" type="presParOf" srcId="{48C18EE5-C358-4A1B-8A98-DCA86A49F1BB}" destId="{94E481D5-5444-4730-82DB-C4A0D6B52FA3}" srcOrd="17" destOrd="0" presId="urn:microsoft.com/office/officeart/2005/8/layout/default"/>
    <dgm:cxn modelId="{6E9136CF-5950-4085-A3E0-2A7947DAD1D3}" type="presParOf" srcId="{48C18EE5-C358-4A1B-8A98-DCA86A49F1BB}" destId="{E811FC00-77AE-4B7F-81C2-C5FCAA5DB7B4}"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B18121-FBBE-4E1A-8E60-07EDEB1F7514}" type="doc">
      <dgm:prSet loTypeId="urn:microsoft.com/office/officeart/2005/8/layout/default" loCatId="list" qsTypeId="urn:microsoft.com/office/officeart/2005/8/quickstyle/simple1" qsCatId="simple" csTypeId="urn:microsoft.com/office/officeart/2005/8/colors/colorful3" csCatId="colorful" phldr="1"/>
      <dgm:spPr/>
      <dgm:t>
        <a:bodyPr/>
        <a:lstStyle/>
        <a:p>
          <a:endParaRPr lang="tr-TR"/>
        </a:p>
      </dgm:t>
    </dgm:pt>
    <dgm:pt modelId="{2EC90255-5173-469B-94F6-D68A26A4EB7E}">
      <dgm:prSet custT="1"/>
      <dgm:spPr/>
      <dgm:t>
        <a:bodyPr/>
        <a:lstStyle/>
        <a:p>
          <a:pPr rtl="0"/>
          <a:r>
            <a:rPr lang="tr-TR" sz="2000" b="0" dirty="0">
              <a:latin typeface="Century Gothic" panose="020B0502020202020204" pitchFamily="34" charset="0"/>
            </a:rPr>
            <a:t>Mevlana</a:t>
          </a:r>
        </a:p>
      </dgm:t>
    </dgm:pt>
    <dgm:pt modelId="{B42EE52C-0DAD-4D0D-8BEB-BA78F592EE89}" type="parTrans" cxnId="{A1A1983D-44D6-4B75-ADDB-65AB04732544}">
      <dgm:prSet/>
      <dgm:spPr/>
      <dgm:t>
        <a:bodyPr/>
        <a:lstStyle/>
        <a:p>
          <a:endParaRPr lang="tr-TR" sz="2000" b="1">
            <a:latin typeface="Century Gothic" panose="020B0502020202020204" pitchFamily="34" charset="0"/>
          </a:endParaRPr>
        </a:p>
      </dgm:t>
    </dgm:pt>
    <dgm:pt modelId="{85399F6C-77BF-4173-9958-ED9DE2B56EF1}" type="sibTrans" cxnId="{A1A1983D-44D6-4B75-ADDB-65AB04732544}">
      <dgm:prSet/>
      <dgm:spPr/>
      <dgm:t>
        <a:bodyPr/>
        <a:lstStyle/>
        <a:p>
          <a:endParaRPr lang="tr-TR" sz="2000" b="1">
            <a:latin typeface="Century Gothic" panose="020B0502020202020204" pitchFamily="34" charset="0"/>
          </a:endParaRPr>
        </a:p>
      </dgm:t>
    </dgm:pt>
    <dgm:pt modelId="{6BAAB3C4-6D49-47DB-88C7-3FBA4FAA0093}">
      <dgm:prSet custT="1"/>
      <dgm:spPr/>
      <dgm:t>
        <a:bodyPr/>
        <a:lstStyle/>
        <a:p>
          <a:pPr rtl="0"/>
          <a:r>
            <a:rPr lang="tr-TR" sz="2000" dirty="0">
              <a:latin typeface="Century Gothic" panose="020B0502020202020204" pitchFamily="34" charset="0"/>
            </a:rPr>
            <a:t>İkili İş Birliği Anlaşmaları ve Değişim Programları</a:t>
          </a:r>
          <a:endParaRPr lang="tr-TR" sz="2000" b="0" dirty="0">
            <a:latin typeface="Century Gothic" panose="020B0502020202020204" pitchFamily="34" charset="0"/>
          </a:endParaRPr>
        </a:p>
      </dgm:t>
    </dgm:pt>
    <dgm:pt modelId="{566D36CF-214C-4BFB-A3E5-857516D08C8A}" type="parTrans" cxnId="{D1AA9E80-1886-4E85-8281-BF84E5088765}">
      <dgm:prSet/>
      <dgm:spPr/>
      <dgm:t>
        <a:bodyPr/>
        <a:lstStyle/>
        <a:p>
          <a:endParaRPr lang="tr-TR" sz="2000" b="1">
            <a:latin typeface="Century Gothic" panose="020B0502020202020204" pitchFamily="34" charset="0"/>
          </a:endParaRPr>
        </a:p>
      </dgm:t>
    </dgm:pt>
    <dgm:pt modelId="{99C06CE3-59A4-4E9A-8FFE-E31C7251EC3A}" type="sibTrans" cxnId="{D1AA9E80-1886-4E85-8281-BF84E5088765}">
      <dgm:prSet/>
      <dgm:spPr/>
      <dgm:t>
        <a:bodyPr/>
        <a:lstStyle/>
        <a:p>
          <a:endParaRPr lang="tr-TR" sz="2000" b="1">
            <a:latin typeface="Century Gothic" panose="020B0502020202020204" pitchFamily="34" charset="0"/>
          </a:endParaRPr>
        </a:p>
      </dgm:t>
    </dgm:pt>
    <dgm:pt modelId="{C3C034FD-F2CD-45BA-B17F-EF85A934FEF6}">
      <dgm:prSet custT="1"/>
      <dgm:spPr/>
      <dgm:t>
        <a:bodyPr/>
        <a:lstStyle/>
        <a:p>
          <a:pPr rtl="0"/>
          <a:r>
            <a:rPr lang="tr-TR" sz="2000" b="0" dirty="0">
              <a:latin typeface="Century Gothic" panose="020B0502020202020204" pitchFamily="34" charset="0"/>
            </a:rPr>
            <a:t>YLSY Burs Programı</a:t>
          </a:r>
        </a:p>
      </dgm:t>
    </dgm:pt>
    <dgm:pt modelId="{73D8A645-D5BD-4ED3-8597-561C4B221AEF}" type="parTrans" cxnId="{F9B6E0A5-3027-472E-89A0-0E772FD316CF}">
      <dgm:prSet/>
      <dgm:spPr/>
      <dgm:t>
        <a:bodyPr/>
        <a:lstStyle/>
        <a:p>
          <a:endParaRPr lang="tr-TR" sz="2000" b="1">
            <a:latin typeface="Century Gothic" panose="020B0502020202020204" pitchFamily="34" charset="0"/>
          </a:endParaRPr>
        </a:p>
      </dgm:t>
    </dgm:pt>
    <dgm:pt modelId="{BD8B35BF-0DF7-47C8-8441-0A8DC72955E6}" type="sibTrans" cxnId="{F9B6E0A5-3027-472E-89A0-0E772FD316CF}">
      <dgm:prSet/>
      <dgm:spPr/>
      <dgm:t>
        <a:bodyPr/>
        <a:lstStyle/>
        <a:p>
          <a:endParaRPr lang="tr-TR" sz="2000" b="1">
            <a:latin typeface="Century Gothic" panose="020B0502020202020204" pitchFamily="34" charset="0"/>
          </a:endParaRPr>
        </a:p>
      </dgm:t>
    </dgm:pt>
    <dgm:pt modelId="{30646361-4D99-451D-9450-5F68732F845F}">
      <dgm:prSet custT="1"/>
      <dgm:spPr/>
      <dgm:t>
        <a:bodyPr/>
        <a:lstStyle/>
        <a:p>
          <a:pPr rtl="0"/>
          <a:r>
            <a:rPr lang="tr-TR" sz="2000" b="0" dirty="0" err="1">
              <a:latin typeface="Century Gothic" panose="020B0502020202020204" pitchFamily="34" charset="0"/>
            </a:rPr>
            <a:t>Erasmus</a:t>
          </a:r>
          <a:endParaRPr lang="tr-TR" sz="2000" b="0" dirty="0">
            <a:latin typeface="Century Gothic" panose="020B0502020202020204" pitchFamily="34" charset="0"/>
          </a:endParaRPr>
        </a:p>
      </dgm:t>
    </dgm:pt>
    <dgm:pt modelId="{F00AD21B-E352-47E8-9A70-E0D497A56DAC}" type="parTrans" cxnId="{38ACE1E9-83FF-486D-BB84-B9B996E3E423}">
      <dgm:prSet/>
      <dgm:spPr/>
      <dgm:t>
        <a:bodyPr/>
        <a:lstStyle/>
        <a:p>
          <a:endParaRPr lang="tr-TR" sz="2000">
            <a:latin typeface="Century Gothic" panose="020B0502020202020204" pitchFamily="34" charset="0"/>
          </a:endParaRPr>
        </a:p>
      </dgm:t>
    </dgm:pt>
    <dgm:pt modelId="{C3797F97-0E7D-4F48-B61A-E8A707A5FD2E}" type="sibTrans" cxnId="{38ACE1E9-83FF-486D-BB84-B9B996E3E423}">
      <dgm:prSet/>
      <dgm:spPr/>
      <dgm:t>
        <a:bodyPr/>
        <a:lstStyle/>
        <a:p>
          <a:endParaRPr lang="tr-TR" sz="2000">
            <a:latin typeface="Century Gothic" panose="020B0502020202020204" pitchFamily="34" charset="0"/>
          </a:endParaRPr>
        </a:p>
      </dgm:t>
    </dgm:pt>
    <dgm:pt modelId="{EF3EB2AE-A951-4DFD-9C40-3980E31298CC}">
      <dgm:prSet custT="1"/>
      <dgm:spPr/>
      <dgm:t>
        <a:bodyPr/>
        <a:lstStyle/>
        <a:p>
          <a:pPr rtl="0"/>
          <a:r>
            <a:rPr lang="tr-TR" sz="2000" b="0" dirty="0">
              <a:latin typeface="Century Gothic" panose="020B0502020202020204" pitchFamily="34" charset="0"/>
            </a:rPr>
            <a:t>Farabi</a:t>
          </a:r>
        </a:p>
      </dgm:t>
    </dgm:pt>
    <dgm:pt modelId="{6A0E90DA-0A9D-4A36-99B3-767D44628527}" type="parTrans" cxnId="{A7156BB1-E242-44EF-B8FC-A0BAE9D1BB30}">
      <dgm:prSet/>
      <dgm:spPr/>
      <dgm:t>
        <a:bodyPr/>
        <a:lstStyle/>
        <a:p>
          <a:endParaRPr lang="tr-TR" sz="2000">
            <a:latin typeface="Century Gothic" panose="020B0502020202020204" pitchFamily="34" charset="0"/>
          </a:endParaRPr>
        </a:p>
      </dgm:t>
    </dgm:pt>
    <dgm:pt modelId="{D8786BF5-22C7-43D8-AE57-5B11A437FC6B}" type="sibTrans" cxnId="{A7156BB1-E242-44EF-B8FC-A0BAE9D1BB30}">
      <dgm:prSet/>
      <dgm:spPr/>
      <dgm:t>
        <a:bodyPr/>
        <a:lstStyle/>
        <a:p>
          <a:endParaRPr lang="tr-TR" sz="2000">
            <a:latin typeface="Century Gothic" panose="020B0502020202020204" pitchFamily="34" charset="0"/>
          </a:endParaRPr>
        </a:p>
      </dgm:t>
    </dgm:pt>
    <dgm:pt modelId="{8F8C3232-AA40-4E56-AFEA-2DF411B6D648}">
      <dgm:prSet custT="1"/>
      <dgm:spPr/>
      <dgm:t>
        <a:bodyPr/>
        <a:lstStyle/>
        <a:p>
          <a:r>
            <a:rPr lang="tr-TR" sz="2000" dirty="0">
              <a:latin typeface="Century Gothic" panose="020B0502020202020204" pitchFamily="34" charset="0"/>
            </a:rPr>
            <a:t>TÜBİTAK Destekleri</a:t>
          </a:r>
          <a:endParaRPr lang="tr-TR" sz="2000" b="0" dirty="0">
            <a:latin typeface="Century Gothic" panose="020B0502020202020204" pitchFamily="34" charset="0"/>
          </a:endParaRPr>
        </a:p>
      </dgm:t>
    </dgm:pt>
    <dgm:pt modelId="{2D2C67FE-82F1-43D5-A51C-36208F82FA7B}" type="parTrans" cxnId="{B9ED0C23-801C-450E-BC44-89C6B2137200}">
      <dgm:prSet/>
      <dgm:spPr/>
      <dgm:t>
        <a:bodyPr/>
        <a:lstStyle/>
        <a:p>
          <a:endParaRPr lang="tr-TR" sz="2000">
            <a:latin typeface="Century Gothic" panose="020B0502020202020204" pitchFamily="34" charset="0"/>
          </a:endParaRPr>
        </a:p>
      </dgm:t>
    </dgm:pt>
    <dgm:pt modelId="{A187A03E-F306-4A61-8471-7D0E735CBA83}" type="sibTrans" cxnId="{B9ED0C23-801C-450E-BC44-89C6B2137200}">
      <dgm:prSet/>
      <dgm:spPr/>
      <dgm:t>
        <a:bodyPr/>
        <a:lstStyle/>
        <a:p>
          <a:endParaRPr lang="tr-TR" sz="2000">
            <a:latin typeface="Century Gothic" panose="020B0502020202020204" pitchFamily="34" charset="0"/>
          </a:endParaRPr>
        </a:p>
      </dgm:t>
    </dgm:pt>
    <dgm:pt modelId="{0B0BF27C-4C9E-4239-8190-2CDB84A75241}">
      <dgm:prSet custT="1"/>
      <dgm:spPr/>
      <dgm:t>
        <a:bodyPr/>
        <a:lstStyle/>
        <a:p>
          <a:r>
            <a:rPr lang="tr-TR" sz="2000" dirty="0">
              <a:latin typeface="Century Gothic" panose="020B0502020202020204" pitchFamily="34" charset="0"/>
            </a:rPr>
            <a:t>Milli Eğitim Bakanlığı Destekleri</a:t>
          </a:r>
          <a:endParaRPr lang="tr-TR" sz="2000" b="0" dirty="0">
            <a:latin typeface="Century Gothic" panose="020B0502020202020204" pitchFamily="34" charset="0"/>
          </a:endParaRPr>
        </a:p>
      </dgm:t>
    </dgm:pt>
    <dgm:pt modelId="{516A0DF5-8A0E-4FBB-AB86-187DF186E346}" type="parTrans" cxnId="{36031D82-5AA5-4EA5-8BEA-E707E0D9C6BF}">
      <dgm:prSet/>
      <dgm:spPr/>
      <dgm:t>
        <a:bodyPr/>
        <a:lstStyle/>
        <a:p>
          <a:endParaRPr lang="tr-TR" sz="2000">
            <a:latin typeface="Century Gothic" panose="020B0502020202020204" pitchFamily="34" charset="0"/>
          </a:endParaRPr>
        </a:p>
      </dgm:t>
    </dgm:pt>
    <dgm:pt modelId="{914D6F98-7588-4D00-A8C0-4EFF7B1917F1}" type="sibTrans" cxnId="{36031D82-5AA5-4EA5-8BEA-E707E0D9C6BF}">
      <dgm:prSet/>
      <dgm:spPr/>
      <dgm:t>
        <a:bodyPr/>
        <a:lstStyle/>
        <a:p>
          <a:endParaRPr lang="tr-TR" sz="2000">
            <a:latin typeface="Century Gothic" panose="020B0502020202020204" pitchFamily="34" charset="0"/>
          </a:endParaRPr>
        </a:p>
      </dgm:t>
    </dgm:pt>
    <dgm:pt modelId="{C87722A1-84DE-437E-ACAC-AFBE172C0120}">
      <dgm:prSet custT="1"/>
      <dgm:spPr/>
      <dgm:t>
        <a:bodyPr/>
        <a:lstStyle/>
        <a:p>
          <a:r>
            <a:rPr lang="tr-TR" sz="2000" dirty="0">
              <a:latin typeface="Century Gothic" panose="020B0502020202020204" pitchFamily="34" charset="0"/>
            </a:rPr>
            <a:t>Yüksek Öğretim Kurulu (YÖK) Destekleri</a:t>
          </a:r>
          <a:endParaRPr lang="tr-TR" sz="2000" b="0" dirty="0">
            <a:latin typeface="Century Gothic" panose="020B0502020202020204" pitchFamily="34" charset="0"/>
          </a:endParaRPr>
        </a:p>
      </dgm:t>
    </dgm:pt>
    <dgm:pt modelId="{F89E67A6-A8A4-4464-9128-B8A344573D3C}" type="parTrans" cxnId="{342AD33B-CE2D-4108-957E-41C5BA0B4630}">
      <dgm:prSet/>
      <dgm:spPr/>
      <dgm:t>
        <a:bodyPr/>
        <a:lstStyle/>
        <a:p>
          <a:endParaRPr lang="tr-TR" sz="2000">
            <a:latin typeface="Century Gothic" panose="020B0502020202020204" pitchFamily="34" charset="0"/>
          </a:endParaRPr>
        </a:p>
      </dgm:t>
    </dgm:pt>
    <dgm:pt modelId="{5F7DF4E4-2FD8-47FD-878C-32E991D1DCDB}" type="sibTrans" cxnId="{342AD33B-CE2D-4108-957E-41C5BA0B4630}">
      <dgm:prSet/>
      <dgm:spPr/>
      <dgm:t>
        <a:bodyPr/>
        <a:lstStyle/>
        <a:p>
          <a:endParaRPr lang="tr-TR" sz="2000">
            <a:latin typeface="Century Gothic" panose="020B0502020202020204" pitchFamily="34" charset="0"/>
          </a:endParaRPr>
        </a:p>
      </dgm:t>
    </dgm:pt>
    <dgm:pt modelId="{25270DCF-2B76-4E02-B85A-85DB165CF20F}" type="pres">
      <dgm:prSet presAssocID="{9EB18121-FBBE-4E1A-8E60-07EDEB1F7514}" presName="diagram" presStyleCnt="0">
        <dgm:presLayoutVars>
          <dgm:dir/>
          <dgm:resizeHandles val="exact"/>
        </dgm:presLayoutVars>
      </dgm:prSet>
      <dgm:spPr/>
    </dgm:pt>
    <dgm:pt modelId="{1A7ACB93-D8EC-488D-8FE8-52EC4550363B}" type="pres">
      <dgm:prSet presAssocID="{30646361-4D99-451D-9450-5F68732F845F}" presName="node" presStyleLbl="node1" presStyleIdx="0" presStyleCnt="8">
        <dgm:presLayoutVars>
          <dgm:bulletEnabled val="1"/>
        </dgm:presLayoutVars>
      </dgm:prSet>
      <dgm:spPr/>
    </dgm:pt>
    <dgm:pt modelId="{FC734C89-53C9-4B20-BE33-9A8C3250365E}" type="pres">
      <dgm:prSet presAssocID="{C3797F97-0E7D-4F48-B61A-E8A707A5FD2E}" presName="sibTrans" presStyleCnt="0"/>
      <dgm:spPr/>
    </dgm:pt>
    <dgm:pt modelId="{8466A153-26D3-4985-A628-F74FD5DDA00D}" type="pres">
      <dgm:prSet presAssocID="{EF3EB2AE-A951-4DFD-9C40-3980E31298CC}" presName="node" presStyleLbl="node1" presStyleIdx="1" presStyleCnt="8">
        <dgm:presLayoutVars>
          <dgm:bulletEnabled val="1"/>
        </dgm:presLayoutVars>
      </dgm:prSet>
      <dgm:spPr/>
    </dgm:pt>
    <dgm:pt modelId="{254DF0C3-B60D-4567-B9A1-993A27DF8EA2}" type="pres">
      <dgm:prSet presAssocID="{D8786BF5-22C7-43D8-AE57-5B11A437FC6B}" presName="sibTrans" presStyleCnt="0"/>
      <dgm:spPr/>
    </dgm:pt>
    <dgm:pt modelId="{516AB0EA-D839-40D3-BA2B-46F347538DE8}" type="pres">
      <dgm:prSet presAssocID="{2EC90255-5173-469B-94F6-D68A26A4EB7E}" presName="node" presStyleLbl="node1" presStyleIdx="2" presStyleCnt="8">
        <dgm:presLayoutVars>
          <dgm:bulletEnabled val="1"/>
        </dgm:presLayoutVars>
      </dgm:prSet>
      <dgm:spPr/>
    </dgm:pt>
    <dgm:pt modelId="{7907D043-603C-4C85-8A16-972C1F50484C}" type="pres">
      <dgm:prSet presAssocID="{85399F6C-77BF-4173-9958-ED9DE2B56EF1}" presName="sibTrans" presStyleCnt="0"/>
      <dgm:spPr/>
    </dgm:pt>
    <dgm:pt modelId="{797A1C04-2551-4B0F-AD2E-D81170F05B95}" type="pres">
      <dgm:prSet presAssocID="{6BAAB3C4-6D49-47DB-88C7-3FBA4FAA0093}" presName="node" presStyleLbl="node1" presStyleIdx="3" presStyleCnt="8">
        <dgm:presLayoutVars>
          <dgm:bulletEnabled val="1"/>
        </dgm:presLayoutVars>
      </dgm:prSet>
      <dgm:spPr/>
    </dgm:pt>
    <dgm:pt modelId="{815B5B12-21CD-4C27-A966-62FAC4D372C7}" type="pres">
      <dgm:prSet presAssocID="{99C06CE3-59A4-4E9A-8FFE-E31C7251EC3A}" presName="sibTrans" presStyleCnt="0"/>
      <dgm:spPr/>
    </dgm:pt>
    <dgm:pt modelId="{A3CD9646-B90D-4A6E-8FE0-D5DBA7AECD60}" type="pres">
      <dgm:prSet presAssocID="{8F8C3232-AA40-4E56-AFEA-2DF411B6D648}" presName="node" presStyleLbl="node1" presStyleIdx="4" presStyleCnt="8">
        <dgm:presLayoutVars>
          <dgm:bulletEnabled val="1"/>
        </dgm:presLayoutVars>
      </dgm:prSet>
      <dgm:spPr/>
    </dgm:pt>
    <dgm:pt modelId="{3DB18882-0F7A-41AF-A6CD-1042A38F7AE6}" type="pres">
      <dgm:prSet presAssocID="{A187A03E-F306-4A61-8471-7D0E735CBA83}" presName="sibTrans" presStyleCnt="0"/>
      <dgm:spPr/>
    </dgm:pt>
    <dgm:pt modelId="{46CF184D-CA7F-4817-8B5F-B0AD5EADB340}" type="pres">
      <dgm:prSet presAssocID="{0B0BF27C-4C9E-4239-8190-2CDB84A75241}" presName="node" presStyleLbl="node1" presStyleIdx="5" presStyleCnt="8">
        <dgm:presLayoutVars>
          <dgm:bulletEnabled val="1"/>
        </dgm:presLayoutVars>
      </dgm:prSet>
      <dgm:spPr/>
    </dgm:pt>
    <dgm:pt modelId="{7FE0179E-B27A-4021-8E31-93F68D5F0003}" type="pres">
      <dgm:prSet presAssocID="{914D6F98-7588-4D00-A8C0-4EFF7B1917F1}" presName="sibTrans" presStyleCnt="0"/>
      <dgm:spPr/>
    </dgm:pt>
    <dgm:pt modelId="{C3866167-9FD1-461C-B0AA-0B0361E36E60}" type="pres">
      <dgm:prSet presAssocID="{C87722A1-84DE-437E-ACAC-AFBE172C0120}" presName="node" presStyleLbl="node1" presStyleIdx="6" presStyleCnt="8">
        <dgm:presLayoutVars>
          <dgm:bulletEnabled val="1"/>
        </dgm:presLayoutVars>
      </dgm:prSet>
      <dgm:spPr/>
    </dgm:pt>
    <dgm:pt modelId="{BEC19DC1-CE71-46C5-A976-88214CF56464}" type="pres">
      <dgm:prSet presAssocID="{5F7DF4E4-2FD8-47FD-878C-32E991D1DCDB}" presName="sibTrans" presStyleCnt="0"/>
      <dgm:spPr/>
    </dgm:pt>
    <dgm:pt modelId="{C5FCFF84-6565-4E22-A76C-A1F0E5CCC30B}" type="pres">
      <dgm:prSet presAssocID="{C3C034FD-F2CD-45BA-B17F-EF85A934FEF6}" presName="node" presStyleLbl="node1" presStyleIdx="7" presStyleCnt="8">
        <dgm:presLayoutVars>
          <dgm:bulletEnabled val="1"/>
        </dgm:presLayoutVars>
      </dgm:prSet>
      <dgm:spPr/>
    </dgm:pt>
  </dgm:ptLst>
  <dgm:cxnLst>
    <dgm:cxn modelId="{78ADE010-2CFA-4661-B8E4-2BFC33891FE0}" type="presOf" srcId="{2EC90255-5173-469B-94F6-D68A26A4EB7E}" destId="{516AB0EA-D839-40D3-BA2B-46F347538DE8}" srcOrd="0" destOrd="0" presId="urn:microsoft.com/office/officeart/2005/8/layout/default"/>
    <dgm:cxn modelId="{8431F622-CBCB-4CE1-ACA6-34FF36EF133D}" type="presOf" srcId="{6BAAB3C4-6D49-47DB-88C7-3FBA4FAA0093}" destId="{797A1C04-2551-4B0F-AD2E-D81170F05B95}" srcOrd="0" destOrd="0" presId="urn:microsoft.com/office/officeart/2005/8/layout/default"/>
    <dgm:cxn modelId="{B9ED0C23-801C-450E-BC44-89C6B2137200}" srcId="{9EB18121-FBBE-4E1A-8E60-07EDEB1F7514}" destId="{8F8C3232-AA40-4E56-AFEA-2DF411B6D648}" srcOrd="4" destOrd="0" parTransId="{2D2C67FE-82F1-43D5-A51C-36208F82FA7B}" sibTransId="{A187A03E-F306-4A61-8471-7D0E735CBA83}"/>
    <dgm:cxn modelId="{9B7BB52D-F0D0-4453-AD97-D664051EFC0E}" type="presOf" srcId="{8F8C3232-AA40-4E56-AFEA-2DF411B6D648}" destId="{A3CD9646-B90D-4A6E-8FE0-D5DBA7AECD60}" srcOrd="0" destOrd="0" presId="urn:microsoft.com/office/officeart/2005/8/layout/default"/>
    <dgm:cxn modelId="{A26ADB31-9EA5-48F9-BF48-ACD1146C1E8C}" type="presOf" srcId="{EF3EB2AE-A951-4DFD-9C40-3980E31298CC}" destId="{8466A153-26D3-4985-A628-F74FD5DDA00D}" srcOrd="0" destOrd="0" presId="urn:microsoft.com/office/officeart/2005/8/layout/default"/>
    <dgm:cxn modelId="{342AD33B-CE2D-4108-957E-41C5BA0B4630}" srcId="{9EB18121-FBBE-4E1A-8E60-07EDEB1F7514}" destId="{C87722A1-84DE-437E-ACAC-AFBE172C0120}" srcOrd="6" destOrd="0" parTransId="{F89E67A6-A8A4-4464-9128-B8A344573D3C}" sibTransId="{5F7DF4E4-2FD8-47FD-878C-32E991D1DCDB}"/>
    <dgm:cxn modelId="{2BD9E53B-7CD5-4A7B-A6B2-BB90A8239DB1}" type="presOf" srcId="{30646361-4D99-451D-9450-5F68732F845F}" destId="{1A7ACB93-D8EC-488D-8FE8-52EC4550363B}" srcOrd="0" destOrd="0" presId="urn:microsoft.com/office/officeart/2005/8/layout/default"/>
    <dgm:cxn modelId="{E2C46F3C-FABB-4A80-AB58-1053170447B8}" type="presOf" srcId="{9EB18121-FBBE-4E1A-8E60-07EDEB1F7514}" destId="{25270DCF-2B76-4E02-B85A-85DB165CF20F}" srcOrd="0" destOrd="0" presId="urn:microsoft.com/office/officeart/2005/8/layout/default"/>
    <dgm:cxn modelId="{A1A1983D-44D6-4B75-ADDB-65AB04732544}" srcId="{9EB18121-FBBE-4E1A-8E60-07EDEB1F7514}" destId="{2EC90255-5173-469B-94F6-D68A26A4EB7E}" srcOrd="2" destOrd="0" parTransId="{B42EE52C-0DAD-4D0D-8BEB-BA78F592EE89}" sibTransId="{85399F6C-77BF-4173-9958-ED9DE2B56EF1}"/>
    <dgm:cxn modelId="{187CB347-3A46-4F63-A6A2-7FB3D01782B5}" type="presOf" srcId="{0B0BF27C-4C9E-4239-8190-2CDB84A75241}" destId="{46CF184D-CA7F-4817-8B5F-B0AD5EADB340}" srcOrd="0" destOrd="0" presId="urn:microsoft.com/office/officeart/2005/8/layout/default"/>
    <dgm:cxn modelId="{D1AA9E80-1886-4E85-8281-BF84E5088765}" srcId="{9EB18121-FBBE-4E1A-8E60-07EDEB1F7514}" destId="{6BAAB3C4-6D49-47DB-88C7-3FBA4FAA0093}" srcOrd="3" destOrd="0" parTransId="{566D36CF-214C-4BFB-A3E5-857516D08C8A}" sibTransId="{99C06CE3-59A4-4E9A-8FFE-E31C7251EC3A}"/>
    <dgm:cxn modelId="{36031D82-5AA5-4EA5-8BEA-E707E0D9C6BF}" srcId="{9EB18121-FBBE-4E1A-8E60-07EDEB1F7514}" destId="{0B0BF27C-4C9E-4239-8190-2CDB84A75241}" srcOrd="5" destOrd="0" parTransId="{516A0DF5-8A0E-4FBB-AB86-187DF186E346}" sibTransId="{914D6F98-7588-4D00-A8C0-4EFF7B1917F1}"/>
    <dgm:cxn modelId="{6B15BD84-D981-47E2-ACD8-FBDEFBEC47C0}" type="presOf" srcId="{C87722A1-84DE-437E-ACAC-AFBE172C0120}" destId="{C3866167-9FD1-461C-B0AA-0B0361E36E60}" srcOrd="0" destOrd="0" presId="urn:microsoft.com/office/officeart/2005/8/layout/default"/>
    <dgm:cxn modelId="{F864E491-6423-4E20-983B-E98A53FF5D08}" type="presOf" srcId="{C3C034FD-F2CD-45BA-B17F-EF85A934FEF6}" destId="{C5FCFF84-6565-4E22-A76C-A1F0E5CCC30B}" srcOrd="0" destOrd="0" presId="urn:microsoft.com/office/officeart/2005/8/layout/default"/>
    <dgm:cxn modelId="{F9B6E0A5-3027-472E-89A0-0E772FD316CF}" srcId="{9EB18121-FBBE-4E1A-8E60-07EDEB1F7514}" destId="{C3C034FD-F2CD-45BA-B17F-EF85A934FEF6}" srcOrd="7" destOrd="0" parTransId="{73D8A645-D5BD-4ED3-8597-561C4B221AEF}" sibTransId="{BD8B35BF-0DF7-47C8-8441-0A8DC72955E6}"/>
    <dgm:cxn modelId="{A7156BB1-E242-44EF-B8FC-A0BAE9D1BB30}" srcId="{9EB18121-FBBE-4E1A-8E60-07EDEB1F7514}" destId="{EF3EB2AE-A951-4DFD-9C40-3980E31298CC}" srcOrd="1" destOrd="0" parTransId="{6A0E90DA-0A9D-4A36-99B3-767D44628527}" sibTransId="{D8786BF5-22C7-43D8-AE57-5B11A437FC6B}"/>
    <dgm:cxn modelId="{38ACE1E9-83FF-486D-BB84-B9B996E3E423}" srcId="{9EB18121-FBBE-4E1A-8E60-07EDEB1F7514}" destId="{30646361-4D99-451D-9450-5F68732F845F}" srcOrd="0" destOrd="0" parTransId="{F00AD21B-E352-47E8-9A70-E0D497A56DAC}" sibTransId="{C3797F97-0E7D-4F48-B61A-E8A707A5FD2E}"/>
    <dgm:cxn modelId="{215B817A-C1CA-4D4B-BBE3-94221AB4746D}" type="presParOf" srcId="{25270DCF-2B76-4E02-B85A-85DB165CF20F}" destId="{1A7ACB93-D8EC-488D-8FE8-52EC4550363B}" srcOrd="0" destOrd="0" presId="urn:microsoft.com/office/officeart/2005/8/layout/default"/>
    <dgm:cxn modelId="{86B7C797-F84A-4FCB-8A70-2473EA607E56}" type="presParOf" srcId="{25270DCF-2B76-4E02-B85A-85DB165CF20F}" destId="{FC734C89-53C9-4B20-BE33-9A8C3250365E}" srcOrd="1" destOrd="0" presId="urn:microsoft.com/office/officeart/2005/8/layout/default"/>
    <dgm:cxn modelId="{299604BD-CB75-4C04-B1F2-EA9367AEB1F8}" type="presParOf" srcId="{25270DCF-2B76-4E02-B85A-85DB165CF20F}" destId="{8466A153-26D3-4985-A628-F74FD5DDA00D}" srcOrd="2" destOrd="0" presId="urn:microsoft.com/office/officeart/2005/8/layout/default"/>
    <dgm:cxn modelId="{659AACFA-59A6-4B6E-96E5-E57E6A53D06F}" type="presParOf" srcId="{25270DCF-2B76-4E02-B85A-85DB165CF20F}" destId="{254DF0C3-B60D-4567-B9A1-993A27DF8EA2}" srcOrd="3" destOrd="0" presId="urn:microsoft.com/office/officeart/2005/8/layout/default"/>
    <dgm:cxn modelId="{67F14979-4CC9-4829-9982-E05C0CC5C14E}" type="presParOf" srcId="{25270DCF-2B76-4E02-B85A-85DB165CF20F}" destId="{516AB0EA-D839-40D3-BA2B-46F347538DE8}" srcOrd="4" destOrd="0" presId="urn:microsoft.com/office/officeart/2005/8/layout/default"/>
    <dgm:cxn modelId="{1619992D-7D59-480E-A2C2-7DDEBB51696C}" type="presParOf" srcId="{25270DCF-2B76-4E02-B85A-85DB165CF20F}" destId="{7907D043-603C-4C85-8A16-972C1F50484C}" srcOrd="5" destOrd="0" presId="urn:microsoft.com/office/officeart/2005/8/layout/default"/>
    <dgm:cxn modelId="{141B98C2-C4E4-4708-B11C-AA16CD9168C0}" type="presParOf" srcId="{25270DCF-2B76-4E02-B85A-85DB165CF20F}" destId="{797A1C04-2551-4B0F-AD2E-D81170F05B95}" srcOrd="6" destOrd="0" presId="urn:microsoft.com/office/officeart/2005/8/layout/default"/>
    <dgm:cxn modelId="{485A0E95-4325-4D6D-97E8-EC758037021E}" type="presParOf" srcId="{25270DCF-2B76-4E02-B85A-85DB165CF20F}" destId="{815B5B12-21CD-4C27-A966-62FAC4D372C7}" srcOrd="7" destOrd="0" presId="urn:microsoft.com/office/officeart/2005/8/layout/default"/>
    <dgm:cxn modelId="{EF004E7D-5971-4538-AC12-D84F46E06738}" type="presParOf" srcId="{25270DCF-2B76-4E02-B85A-85DB165CF20F}" destId="{A3CD9646-B90D-4A6E-8FE0-D5DBA7AECD60}" srcOrd="8" destOrd="0" presId="urn:microsoft.com/office/officeart/2005/8/layout/default"/>
    <dgm:cxn modelId="{86D24CAE-68FD-4552-9FDF-E0B824B2884F}" type="presParOf" srcId="{25270DCF-2B76-4E02-B85A-85DB165CF20F}" destId="{3DB18882-0F7A-41AF-A6CD-1042A38F7AE6}" srcOrd="9" destOrd="0" presId="urn:microsoft.com/office/officeart/2005/8/layout/default"/>
    <dgm:cxn modelId="{DC516F2F-4444-4064-A812-182B3E8FDB0F}" type="presParOf" srcId="{25270DCF-2B76-4E02-B85A-85DB165CF20F}" destId="{46CF184D-CA7F-4817-8B5F-B0AD5EADB340}" srcOrd="10" destOrd="0" presId="urn:microsoft.com/office/officeart/2005/8/layout/default"/>
    <dgm:cxn modelId="{BC7A1237-C178-475C-AB3E-D2798D214893}" type="presParOf" srcId="{25270DCF-2B76-4E02-B85A-85DB165CF20F}" destId="{7FE0179E-B27A-4021-8E31-93F68D5F0003}" srcOrd="11" destOrd="0" presId="urn:microsoft.com/office/officeart/2005/8/layout/default"/>
    <dgm:cxn modelId="{51E3482E-F526-42D8-B792-634C890994D2}" type="presParOf" srcId="{25270DCF-2B76-4E02-B85A-85DB165CF20F}" destId="{C3866167-9FD1-461C-B0AA-0B0361E36E60}" srcOrd="12" destOrd="0" presId="urn:microsoft.com/office/officeart/2005/8/layout/default"/>
    <dgm:cxn modelId="{C726BEEB-F6E4-40F0-93A3-B87601CA30F1}" type="presParOf" srcId="{25270DCF-2B76-4E02-B85A-85DB165CF20F}" destId="{BEC19DC1-CE71-46C5-A976-88214CF56464}" srcOrd="13" destOrd="0" presId="urn:microsoft.com/office/officeart/2005/8/layout/default"/>
    <dgm:cxn modelId="{0F3DB615-5FFD-4DAD-92F9-32C8BD1610DB}" type="presParOf" srcId="{25270DCF-2B76-4E02-B85A-85DB165CF20F}" destId="{C5FCFF84-6565-4E22-A76C-A1F0E5CCC30B}"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402D6C-C1D8-42F9-AD27-48BD81F10D8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tr-TR"/>
        </a:p>
      </dgm:t>
    </dgm:pt>
    <dgm:pt modelId="{02E530C6-080E-415F-A546-037BCF849577}">
      <dgm:prSet custT="1"/>
      <dgm:spPr/>
      <dgm:t>
        <a:bodyPr/>
        <a:lstStyle/>
        <a:p>
          <a:pPr rtl="0"/>
          <a:r>
            <a:rPr lang="tr-TR" sz="2000" dirty="0">
              <a:latin typeface="Century Gothic" panose="020B0502020202020204" pitchFamily="34" charset="0"/>
            </a:rPr>
            <a:t>İletişimin Özellikleri</a:t>
          </a:r>
        </a:p>
      </dgm:t>
    </dgm:pt>
    <dgm:pt modelId="{7F8831C3-98A1-4DE1-8028-CADC8209CA84}" type="parTrans" cxnId="{3475D75D-BDE6-43FB-832A-9FC341A2C302}">
      <dgm:prSet/>
      <dgm:spPr/>
      <dgm:t>
        <a:bodyPr/>
        <a:lstStyle/>
        <a:p>
          <a:endParaRPr lang="tr-TR"/>
        </a:p>
      </dgm:t>
    </dgm:pt>
    <dgm:pt modelId="{A3E56F5C-41ED-49BA-B072-073685D6359C}" type="sibTrans" cxnId="{3475D75D-BDE6-43FB-832A-9FC341A2C302}">
      <dgm:prSet/>
      <dgm:spPr/>
      <dgm:t>
        <a:bodyPr/>
        <a:lstStyle/>
        <a:p>
          <a:endParaRPr lang="tr-TR"/>
        </a:p>
      </dgm:t>
    </dgm:pt>
    <dgm:pt modelId="{4E0E2395-0849-4A89-9E8F-DCAA238F5E9B}">
      <dgm:prSet custT="1"/>
      <dgm:spPr/>
      <dgm:t>
        <a:bodyPr/>
        <a:lstStyle/>
        <a:p>
          <a:pPr rtl="0"/>
          <a:r>
            <a:rPr lang="tr-TR" sz="2000" dirty="0">
              <a:latin typeface="Century Gothic" panose="020B0502020202020204" pitchFamily="34" charset="0"/>
            </a:rPr>
            <a:t>İletişim Süreci ve Unsurları</a:t>
          </a:r>
        </a:p>
      </dgm:t>
    </dgm:pt>
    <dgm:pt modelId="{27A4C15F-3CE8-4B0F-BFC5-A5B4D8A2CA46}" type="parTrans" cxnId="{ED1A1AEC-89B0-4254-91B7-C38B43B84A9C}">
      <dgm:prSet/>
      <dgm:spPr/>
      <dgm:t>
        <a:bodyPr/>
        <a:lstStyle/>
        <a:p>
          <a:endParaRPr lang="tr-TR"/>
        </a:p>
      </dgm:t>
    </dgm:pt>
    <dgm:pt modelId="{9085B3D7-807A-48A8-A333-1820CBEB6402}" type="sibTrans" cxnId="{ED1A1AEC-89B0-4254-91B7-C38B43B84A9C}">
      <dgm:prSet/>
      <dgm:spPr/>
      <dgm:t>
        <a:bodyPr/>
        <a:lstStyle/>
        <a:p>
          <a:endParaRPr lang="tr-TR"/>
        </a:p>
      </dgm:t>
    </dgm:pt>
    <dgm:pt modelId="{988BA550-2560-4341-A0F2-530DA999BB4B}">
      <dgm:prSet custT="1"/>
      <dgm:spPr/>
      <dgm:t>
        <a:bodyPr/>
        <a:lstStyle/>
        <a:p>
          <a:pPr rtl="0"/>
          <a:r>
            <a:rPr lang="tr-TR" sz="2000" dirty="0">
              <a:latin typeface="Century Gothic" panose="020B0502020202020204" pitchFamily="34" charset="0"/>
            </a:rPr>
            <a:t>İletişim Bağlanımına Göre İletişim Türleri</a:t>
          </a:r>
        </a:p>
      </dgm:t>
    </dgm:pt>
    <dgm:pt modelId="{D0368DF8-E89A-40F1-823B-17D5F358ACE6}" type="parTrans" cxnId="{C0E41516-82C5-40C6-927B-A85462B26370}">
      <dgm:prSet/>
      <dgm:spPr/>
      <dgm:t>
        <a:bodyPr/>
        <a:lstStyle/>
        <a:p>
          <a:endParaRPr lang="tr-TR"/>
        </a:p>
      </dgm:t>
    </dgm:pt>
    <dgm:pt modelId="{44CC2EFA-3530-4E87-A2F7-5277F4613D11}" type="sibTrans" cxnId="{C0E41516-82C5-40C6-927B-A85462B26370}">
      <dgm:prSet/>
      <dgm:spPr/>
      <dgm:t>
        <a:bodyPr/>
        <a:lstStyle/>
        <a:p>
          <a:endParaRPr lang="tr-TR"/>
        </a:p>
      </dgm:t>
    </dgm:pt>
    <dgm:pt modelId="{E07E31C9-CF0E-423B-916F-D34116362BE2}">
      <dgm:prSet custT="1"/>
      <dgm:spPr/>
      <dgm:t>
        <a:bodyPr/>
        <a:lstStyle/>
        <a:p>
          <a:pPr rtl="0"/>
          <a:r>
            <a:rPr lang="tr-TR" sz="2000" dirty="0">
              <a:latin typeface="Century Gothic" panose="020B0502020202020204" pitchFamily="34" charset="0"/>
            </a:rPr>
            <a:t>İletişim Sürecinde Yeni Medyanın Kullanılması</a:t>
          </a:r>
        </a:p>
      </dgm:t>
    </dgm:pt>
    <dgm:pt modelId="{9FB289DA-5061-4C08-BC67-55BA932354C1}" type="parTrans" cxnId="{BF3EDF1C-C3F7-4C70-9B99-AA1AB875824F}">
      <dgm:prSet/>
      <dgm:spPr/>
      <dgm:t>
        <a:bodyPr/>
        <a:lstStyle/>
        <a:p>
          <a:endParaRPr lang="tr-TR"/>
        </a:p>
      </dgm:t>
    </dgm:pt>
    <dgm:pt modelId="{86FA5008-F930-4C5E-918F-AFDC6AE92FCB}" type="sibTrans" cxnId="{BF3EDF1C-C3F7-4C70-9B99-AA1AB875824F}">
      <dgm:prSet/>
      <dgm:spPr/>
      <dgm:t>
        <a:bodyPr/>
        <a:lstStyle/>
        <a:p>
          <a:endParaRPr lang="tr-TR"/>
        </a:p>
      </dgm:t>
    </dgm:pt>
    <dgm:pt modelId="{63DC81E5-703A-4C88-AA83-E66307948631}">
      <dgm:prSet custT="1"/>
      <dgm:spPr/>
      <dgm:t>
        <a:bodyPr/>
        <a:lstStyle/>
        <a:p>
          <a:pPr rtl="0"/>
          <a:r>
            <a:rPr lang="tr-TR" sz="2000" dirty="0">
              <a:latin typeface="Century Gothic" panose="020B0502020202020204" pitchFamily="34" charset="0"/>
            </a:rPr>
            <a:t>Sosyal Ağlar</a:t>
          </a:r>
        </a:p>
      </dgm:t>
    </dgm:pt>
    <dgm:pt modelId="{0311F788-614C-4360-8732-F52F8DE1D67C}" type="parTrans" cxnId="{F3B02C0E-5AAC-4D69-B7FE-5A017A3CC798}">
      <dgm:prSet/>
      <dgm:spPr/>
      <dgm:t>
        <a:bodyPr/>
        <a:lstStyle/>
        <a:p>
          <a:endParaRPr lang="tr-TR"/>
        </a:p>
      </dgm:t>
    </dgm:pt>
    <dgm:pt modelId="{D78C6530-8B97-44B8-8140-E4DD74152B5A}" type="sibTrans" cxnId="{F3B02C0E-5AAC-4D69-B7FE-5A017A3CC798}">
      <dgm:prSet/>
      <dgm:spPr/>
      <dgm:t>
        <a:bodyPr/>
        <a:lstStyle/>
        <a:p>
          <a:endParaRPr lang="tr-TR"/>
        </a:p>
      </dgm:t>
    </dgm:pt>
    <dgm:pt modelId="{3254BB81-9A7A-4A36-91EE-4F3C29906E8E}">
      <dgm:prSet custT="1"/>
      <dgm:spPr/>
      <dgm:t>
        <a:bodyPr/>
        <a:lstStyle/>
        <a:p>
          <a:pPr rtl="0"/>
          <a:r>
            <a:rPr lang="tr-TR" sz="2000" dirty="0">
              <a:latin typeface="Century Gothic" panose="020B0502020202020204" pitchFamily="34" charset="0"/>
            </a:rPr>
            <a:t>Diksiyon</a:t>
          </a:r>
        </a:p>
      </dgm:t>
    </dgm:pt>
    <dgm:pt modelId="{0FECB919-BDF4-442C-9360-DE38A7613D99}" type="parTrans" cxnId="{A6C9372A-9C7E-4128-87EE-DA8C50E9DE27}">
      <dgm:prSet/>
      <dgm:spPr/>
      <dgm:t>
        <a:bodyPr/>
        <a:lstStyle/>
        <a:p>
          <a:endParaRPr lang="tr-TR"/>
        </a:p>
      </dgm:t>
    </dgm:pt>
    <dgm:pt modelId="{0949CF63-6EE7-45C7-B733-520F80C8C085}" type="sibTrans" cxnId="{A6C9372A-9C7E-4128-87EE-DA8C50E9DE27}">
      <dgm:prSet/>
      <dgm:spPr/>
      <dgm:t>
        <a:bodyPr/>
        <a:lstStyle/>
        <a:p>
          <a:endParaRPr lang="tr-TR"/>
        </a:p>
      </dgm:t>
    </dgm:pt>
    <dgm:pt modelId="{84E2C6E3-B6CA-44D3-BBE1-EBACDE1A3775}">
      <dgm:prSet custT="1"/>
      <dgm:spPr/>
      <dgm:t>
        <a:bodyPr/>
        <a:lstStyle/>
        <a:p>
          <a:pPr rtl="0"/>
          <a:r>
            <a:rPr lang="tr-TR" sz="2000" dirty="0">
              <a:latin typeface="Century Gothic" panose="020B0502020202020204" pitchFamily="34" charset="0"/>
            </a:rPr>
            <a:t>Beden Dili</a:t>
          </a:r>
        </a:p>
      </dgm:t>
    </dgm:pt>
    <dgm:pt modelId="{D429CF3F-267C-4397-B080-8A6830A6916F}" type="parTrans" cxnId="{6629EDE1-DAB4-4484-AEC2-B10F398E0EC1}">
      <dgm:prSet/>
      <dgm:spPr/>
      <dgm:t>
        <a:bodyPr/>
        <a:lstStyle/>
        <a:p>
          <a:endParaRPr lang="tr-TR"/>
        </a:p>
      </dgm:t>
    </dgm:pt>
    <dgm:pt modelId="{169336A2-B9F7-428B-9E4D-430B043F9268}" type="sibTrans" cxnId="{6629EDE1-DAB4-4484-AEC2-B10F398E0EC1}">
      <dgm:prSet/>
      <dgm:spPr/>
      <dgm:t>
        <a:bodyPr/>
        <a:lstStyle/>
        <a:p>
          <a:endParaRPr lang="tr-TR"/>
        </a:p>
      </dgm:t>
    </dgm:pt>
    <dgm:pt modelId="{B1ABFABE-0605-4D17-82EE-2AA3DF66591A}" type="pres">
      <dgm:prSet presAssocID="{92402D6C-C1D8-42F9-AD27-48BD81F10D83}" presName="diagram" presStyleCnt="0">
        <dgm:presLayoutVars>
          <dgm:dir/>
          <dgm:resizeHandles val="exact"/>
        </dgm:presLayoutVars>
      </dgm:prSet>
      <dgm:spPr/>
    </dgm:pt>
    <dgm:pt modelId="{BA392EB0-7143-40A7-921F-DC5082A58881}" type="pres">
      <dgm:prSet presAssocID="{02E530C6-080E-415F-A546-037BCF849577}" presName="node" presStyleLbl="node1" presStyleIdx="0" presStyleCnt="7">
        <dgm:presLayoutVars>
          <dgm:bulletEnabled val="1"/>
        </dgm:presLayoutVars>
      </dgm:prSet>
      <dgm:spPr/>
    </dgm:pt>
    <dgm:pt modelId="{0C55B464-5884-41B3-B0D6-344C1E0BF497}" type="pres">
      <dgm:prSet presAssocID="{A3E56F5C-41ED-49BA-B072-073685D6359C}" presName="sibTrans" presStyleCnt="0"/>
      <dgm:spPr/>
    </dgm:pt>
    <dgm:pt modelId="{7B01B5F9-2215-4BE9-9CC9-86B33D19C5A9}" type="pres">
      <dgm:prSet presAssocID="{4E0E2395-0849-4A89-9E8F-DCAA238F5E9B}" presName="node" presStyleLbl="node1" presStyleIdx="1" presStyleCnt="7">
        <dgm:presLayoutVars>
          <dgm:bulletEnabled val="1"/>
        </dgm:presLayoutVars>
      </dgm:prSet>
      <dgm:spPr/>
    </dgm:pt>
    <dgm:pt modelId="{EA276DBC-841F-4FD3-B8CE-7FB813BDE367}" type="pres">
      <dgm:prSet presAssocID="{9085B3D7-807A-48A8-A333-1820CBEB6402}" presName="sibTrans" presStyleCnt="0"/>
      <dgm:spPr/>
    </dgm:pt>
    <dgm:pt modelId="{697687F8-8737-4376-B2EC-2FB563F81B10}" type="pres">
      <dgm:prSet presAssocID="{988BA550-2560-4341-A0F2-530DA999BB4B}" presName="node" presStyleLbl="node1" presStyleIdx="2" presStyleCnt="7">
        <dgm:presLayoutVars>
          <dgm:bulletEnabled val="1"/>
        </dgm:presLayoutVars>
      </dgm:prSet>
      <dgm:spPr/>
    </dgm:pt>
    <dgm:pt modelId="{049380B5-82D3-4BDA-8EC7-68B434CAB7CE}" type="pres">
      <dgm:prSet presAssocID="{44CC2EFA-3530-4E87-A2F7-5277F4613D11}" presName="sibTrans" presStyleCnt="0"/>
      <dgm:spPr/>
    </dgm:pt>
    <dgm:pt modelId="{01464E64-6E8F-42C6-AD94-3B3B271B03A2}" type="pres">
      <dgm:prSet presAssocID="{E07E31C9-CF0E-423B-916F-D34116362BE2}" presName="node" presStyleLbl="node1" presStyleIdx="3" presStyleCnt="7">
        <dgm:presLayoutVars>
          <dgm:bulletEnabled val="1"/>
        </dgm:presLayoutVars>
      </dgm:prSet>
      <dgm:spPr/>
    </dgm:pt>
    <dgm:pt modelId="{ABA1DB42-AB27-4091-A3B0-BE198D47399B}" type="pres">
      <dgm:prSet presAssocID="{86FA5008-F930-4C5E-918F-AFDC6AE92FCB}" presName="sibTrans" presStyleCnt="0"/>
      <dgm:spPr/>
    </dgm:pt>
    <dgm:pt modelId="{4F3158F3-7B83-4CD4-A9D1-779ABFAA9894}" type="pres">
      <dgm:prSet presAssocID="{63DC81E5-703A-4C88-AA83-E66307948631}" presName="node" presStyleLbl="node1" presStyleIdx="4" presStyleCnt="7">
        <dgm:presLayoutVars>
          <dgm:bulletEnabled val="1"/>
        </dgm:presLayoutVars>
      </dgm:prSet>
      <dgm:spPr/>
    </dgm:pt>
    <dgm:pt modelId="{1014F3F5-B224-4C59-B693-25F3C63F5183}" type="pres">
      <dgm:prSet presAssocID="{D78C6530-8B97-44B8-8140-E4DD74152B5A}" presName="sibTrans" presStyleCnt="0"/>
      <dgm:spPr/>
    </dgm:pt>
    <dgm:pt modelId="{5502C567-2792-4AC3-BA02-E0037FEB0C95}" type="pres">
      <dgm:prSet presAssocID="{3254BB81-9A7A-4A36-91EE-4F3C29906E8E}" presName="node" presStyleLbl="node1" presStyleIdx="5" presStyleCnt="7">
        <dgm:presLayoutVars>
          <dgm:bulletEnabled val="1"/>
        </dgm:presLayoutVars>
      </dgm:prSet>
      <dgm:spPr/>
    </dgm:pt>
    <dgm:pt modelId="{42E58DBA-0E4B-45D3-A896-9EF9C2F0EE40}" type="pres">
      <dgm:prSet presAssocID="{0949CF63-6EE7-45C7-B733-520F80C8C085}" presName="sibTrans" presStyleCnt="0"/>
      <dgm:spPr/>
    </dgm:pt>
    <dgm:pt modelId="{F7DB0260-0061-4A14-82E3-75F6CA2B7E40}" type="pres">
      <dgm:prSet presAssocID="{84E2C6E3-B6CA-44D3-BBE1-EBACDE1A3775}" presName="node" presStyleLbl="node1" presStyleIdx="6" presStyleCnt="7">
        <dgm:presLayoutVars>
          <dgm:bulletEnabled val="1"/>
        </dgm:presLayoutVars>
      </dgm:prSet>
      <dgm:spPr/>
    </dgm:pt>
  </dgm:ptLst>
  <dgm:cxnLst>
    <dgm:cxn modelId="{0D9C9205-1420-4853-B3DC-21EFDD9AC002}" type="presOf" srcId="{988BA550-2560-4341-A0F2-530DA999BB4B}" destId="{697687F8-8737-4376-B2EC-2FB563F81B10}" srcOrd="0" destOrd="0" presId="urn:microsoft.com/office/officeart/2005/8/layout/default"/>
    <dgm:cxn modelId="{F3B02C0E-5AAC-4D69-B7FE-5A017A3CC798}" srcId="{92402D6C-C1D8-42F9-AD27-48BD81F10D83}" destId="{63DC81E5-703A-4C88-AA83-E66307948631}" srcOrd="4" destOrd="0" parTransId="{0311F788-614C-4360-8732-F52F8DE1D67C}" sibTransId="{D78C6530-8B97-44B8-8140-E4DD74152B5A}"/>
    <dgm:cxn modelId="{C0E41516-82C5-40C6-927B-A85462B26370}" srcId="{92402D6C-C1D8-42F9-AD27-48BD81F10D83}" destId="{988BA550-2560-4341-A0F2-530DA999BB4B}" srcOrd="2" destOrd="0" parTransId="{D0368DF8-E89A-40F1-823B-17D5F358ACE6}" sibTransId="{44CC2EFA-3530-4E87-A2F7-5277F4613D11}"/>
    <dgm:cxn modelId="{BF3EDF1C-C3F7-4C70-9B99-AA1AB875824F}" srcId="{92402D6C-C1D8-42F9-AD27-48BD81F10D83}" destId="{E07E31C9-CF0E-423B-916F-D34116362BE2}" srcOrd="3" destOrd="0" parTransId="{9FB289DA-5061-4C08-BC67-55BA932354C1}" sibTransId="{86FA5008-F930-4C5E-918F-AFDC6AE92FCB}"/>
    <dgm:cxn modelId="{A6C9372A-9C7E-4128-87EE-DA8C50E9DE27}" srcId="{92402D6C-C1D8-42F9-AD27-48BD81F10D83}" destId="{3254BB81-9A7A-4A36-91EE-4F3C29906E8E}" srcOrd="5" destOrd="0" parTransId="{0FECB919-BDF4-442C-9360-DE38A7613D99}" sibTransId="{0949CF63-6EE7-45C7-B733-520F80C8C085}"/>
    <dgm:cxn modelId="{BBA37D40-0A46-4500-976B-6C6E6043065E}" type="presOf" srcId="{63DC81E5-703A-4C88-AA83-E66307948631}" destId="{4F3158F3-7B83-4CD4-A9D1-779ABFAA9894}" srcOrd="0" destOrd="0" presId="urn:microsoft.com/office/officeart/2005/8/layout/default"/>
    <dgm:cxn modelId="{E61FE640-330F-48DC-AE80-2DD50FC4BFF7}" type="presOf" srcId="{E07E31C9-CF0E-423B-916F-D34116362BE2}" destId="{01464E64-6E8F-42C6-AD94-3B3B271B03A2}" srcOrd="0" destOrd="0" presId="urn:microsoft.com/office/officeart/2005/8/layout/default"/>
    <dgm:cxn modelId="{3475D75D-BDE6-43FB-832A-9FC341A2C302}" srcId="{92402D6C-C1D8-42F9-AD27-48BD81F10D83}" destId="{02E530C6-080E-415F-A546-037BCF849577}" srcOrd="0" destOrd="0" parTransId="{7F8831C3-98A1-4DE1-8028-CADC8209CA84}" sibTransId="{A3E56F5C-41ED-49BA-B072-073685D6359C}"/>
    <dgm:cxn modelId="{F4C65F7B-CDC4-41E4-B852-6FB9136CD974}" type="presOf" srcId="{3254BB81-9A7A-4A36-91EE-4F3C29906E8E}" destId="{5502C567-2792-4AC3-BA02-E0037FEB0C95}" srcOrd="0" destOrd="0" presId="urn:microsoft.com/office/officeart/2005/8/layout/default"/>
    <dgm:cxn modelId="{2682A392-1324-4A45-A53C-265AC28B5EC1}" type="presOf" srcId="{02E530C6-080E-415F-A546-037BCF849577}" destId="{BA392EB0-7143-40A7-921F-DC5082A58881}" srcOrd="0" destOrd="0" presId="urn:microsoft.com/office/officeart/2005/8/layout/default"/>
    <dgm:cxn modelId="{683DB4C6-1F86-41FD-83DB-4C13F5C5CC7B}" type="presOf" srcId="{84E2C6E3-B6CA-44D3-BBE1-EBACDE1A3775}" destId="{F7DB0260-0061-4A14-82E3-75F6CA2B7E40}" srcOrd="0" destOrd="0" presId="urn:microsoft.com/office/officeart/2005/8/layout/default"/>
    <dgm:cxn modelId="{D24D55D0-4E4F-4F47-ADAD-DFB8E8F5B502}" type="presOf" srcId="{92402D6C-C1D8-42F9-AD27-48BD81F10D83}" destId="{B1ABFABE-0605-4D17-82EE-2AA3DF66591A}" srcOrd="0" destOrd="0" presId="urn:microsoft.com/office/officeart/2005/8/layout/default"/>
    <dgm:cxn modelId="{6629EDE1-DAB4-4484-AEC2-B10F398E0EC1}" srcId="{92402D6C-C1D8-42F9-AD27-48BD81F10D83}" destId="{84E2C6E3-B6CA-44D3-BBE1-EBACDE1A3775}" srcOrd="6" destOrd="0" parTransId="{D429CF3F-267C-4397-B080-8A6830A6916F}" sibTransId="{169336A2-B9F7-428B-9E4D-430B043F9268}"/>
    <dgm:cxn modelId="{ED1A1AEC-89B0-4254-91B7-C38B43B84A9C}" srcId="{92402D6C-C1D8-42F9-AD27-48BD81F10D83}" destId="{4E0E2395-0849-4A89-9E8F-DCAA238F5E9B}" srcOrd="1" destOrd="0" parTransId="{27A4C15F-3CE8-4B0F-BFC5-A5B4D8A2CA46}" sibTransId="{9085B3D7-807A-48A8-A333-1820CBEB6402}"/>
    <dgm:cxn modelId="{CA7189F2-9D04-41BC-B9C3-AD86A94E0978}" type="presOf" srcId="{4E0E2395-0849-4A89-9E8F-DCAA238F5E9B}" destId="{7B01B5F9-2215-4BE9-9CC9-86B33D19C5A9}" srcOrd="0" destOrd="0" presId="urn:microsoft.com/office/officeart/2005/8/layout/default"/>
    <dgm:cxn modelId="{7AF4F84A-CFDA-4EB6-9613-639FB0CB5888}" type="presParOf" srcId="{B1ABFABE-0605-4D17-82EE-2AA3DF66591A}" destId="{BA392EB0-7143-40A7-921F-DC5082A58881}" srcOrd="0" destOrd="0" presId="urn:microsoft.com/office/officeart/2005/8/layout/default"/>
    <dgm:cxn modelId="{D82487A1-0DE1-4837-B11C-55A419B6585B}" type="presParOf" srcId="{B1ABFABE-0605-4D17-82EE-2AA3DF66591A}" destId="{0C55B464-5884-41B3-B0D6-344C1E0BF497}" srcOrd="1" destOrd="0" presId="urn:microsoft.com/office/officeart/2005/8/layout/default"/>
    <dgm:cxn modelId="{4537CFA2-C9CA-4F92-A47A-8FFE047CB6EB}" type="presParOf" srcId="{B1ABFABE-0605-4D17-82EE-2AA3DF66591A}" destId="{7B01B5F9-2215-4BE9-9CC9-86B33D19C5A9}" srcOrd="2" destOrd="0" presId="urn:microsoft.com/office/officeart/2005/8/layout/default"/>
    <dgm:cxn modelId="{13D94839-40FE-41C6-B9C3-FFC6A676DDA6}" type="presParOf" srcId="{B1ABFABE-0605-4D17-82EE-2AA3DF66591A}" destId="{EA276DBC-841F-4FD3-B8CE-7FB813BDE367}" srcOrd="3" destOrd="0" presId="urn:microsoft.com/office/officeart/2005/8/layout/default"/>
    <dgm:cxn modelId="{2A751203-2D8A-41BB-B72C-5DBFB14AEED8}" type="presParOf" srcId="{B1ABFABE-0605-4D17-82EE-2AA3DF66591A}" destId="{697687F8-8737-4376-B2EC-2FB563F81B10}" srcOrd="4" destOrd="0" presId="urn:microsoft.com/office/officeart/2005/8/layout/default"/>
    <dgm:cxn modelId="{47C8DC72-DDD7-4FF0-9ED2-B6A13CC3A65B}" type="presParOf" srcId="{B1ABFABE-0605-4D17-82EE-2AA3DF66591A}" destId="{049380B5-82D3-4BDA-8EC7-68B434CAB7CE}" srcOrd="5" destOrd="0" presId="urn:microsoft.com/office/officeart/2005/8/layout/default"/>
    <dgm:cxn modelId="{F9DEC19A-12EC-450C-9F08-F16A532D3D1E}" type="presParOf" srcId="{B1ABFABE-0605-4D17-82EE-2AA3DF66591A}" destId="{01464E64-6E8F-42C6-AD94-3B3B271B03A2}" srcOrd="6" destOrd="0" presId="urn:microsoft.com/office/officeart/2005/8/layout/default"/>
    <dgm:cxn modelId="{93F083E7-F467-4084-82DE-E0929772F189}" type="presParOf" srcId="{B1ABFABE-0605-4D17-82EE-2AA3DF66591A}" destId="{ABA1DB42-AB27-4091-A3B0-BE198D47399B}" srcOrd="7" destOrd="0" presId="urn:microsoft.com/office/officeart/2005/8/layout/default"/>
    <dgm:cxn modelId="{8FEFDEF3-8ADE-424E-930F-44C9BB33A0B5}" type="presParOf" srcId="{B1ABFABE-0605-4D17-82EE-2AA3DF66591A}" destId="{4F3158F3-7B83-4CD4-A9D1-779ABFAA9894}" srcOrd="8" destOrd="0" presId="urn:microsoft.com/office/officeart/2005/8/layout/default"/>
    <dgm:cxn modelId="{117B1165-C8B6-45A1-BB03-0A46C4682084}" type="presParOf" srcId="{B1ABFABE-0605-4D17-82EE-2AA3DF66591A}" destId="{1014F3F5-B224-4C59-B693-25F3C63F5183}" srcOrd="9" destOrd="0" presId="urn:microsoft.com/office/officeart/2005/8/layout/default"/>
    <dgm:cxn modelId="{C1DF0311-04DE-45F2-A44E-01864598C415}" type="presParOf" srcId="{B1ABFABE-0605-4D17-82EE-2AA3DF66591A}" destId="{5502C567-2792-4AC3-BA02-E0037FEB0C95}" srcOrd="10" destOrd="0" presId="urn:microsoft.com/office/officeart/2005/8/layout/default"/>
    <dgm:cxn modelId="{525BA73B-1000-4E49-B32D-81CC5CDBE7B1}" type="presParOf" srcId="{B1ABFABE-0605-4D17-82EE-2AA3DF66591A}" destId="{42E58DBA-0E4B-45D3-A896-9EF9C2F0EE40}" srcOrd="11" destOrd="0" presId="urn:microsoft.com/office/officeart/2005/8/layout/default"/>
    <dgm:cxn modelId="{0B545E7B-0C64-4EAE-B434-6112155DA2C0}" type="presParOf" srcId="{B1ABFABE-0605-4D17-82EE-2AA3DF66591A}" destId="{F7DB0260-0061-4A14-82E3-75F6CA2B7E40}"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81724A-12E9-4E3E-B204-F33EECEFF57F}"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tr-TR"/>
        </a:p>
      </dgm:t>
    </dgm:pt>
    <dgm:pt modelId="{8D3A7FEC-50EC-43D4-AD2D-B93566676014}">
      <dgm:prSet custT="1"/>
      <dgm:spPr/>
      <dgm:t>
        <a:bodyPr/>
        <a:lstStyle/>
        <a:p>
          <a:pPr rtl="0"/>
          <a:r>
            <a:rPr lang="tr-TR" sz="1800" b="0" dirty="0">
              <a:latin typeface="Century Gothic" panose="020B0502020202020204" pitchFamily="34" charset="0"/>
            </a:rPr>
            <a:t>Etkili Sunum Hazırlama Ve Yapma Teknikleri</a:t>
          </a:r>
        </a:p>
      </dgm:t>
    </dgm:pt>
    <dgm:pt modelId="{39CEE397-D89C-41D4-9062-56177135E2F7}" type="parTrans" cxnId="{E53BEAF3-39A8-47E7-82D8-81CF39EE75A9}">
      <dgm:prSet/>
      <dgm:spPr/>
      <dgm:t>
        <a:bodyPr/>
        <a:lstStyle/>
        <a:p>
          <a:endParaRPr lang="tr-TR" sz="2000" b="0" dirty="0">
            <a:latin typeface="Century Gothic" panose="020B0502020202020204" pitchFamily="34" charset="0"/>
          </a:endParaRPr>
        </a:p>
      </dgm:t>
    </dgm:pt>
    <dgm:pt modelId="{EC551D94-19A1-4068-8776-5D109E159301}" type="sibTrans" cxnId="{E53BEAF3-39A8-47E7-82D8-81CF39EE75A9}">
      <dgm:prSet/>
      <dgm:spPr/>
      <dgm:t>
        <a:bodyPr/>
        <a:lstStyle/>
        <a:p>
          <a:endParaRPr lang="tr-TR" sz="2000" b="0" dirty="0">
            <a:latin typeface="Century Gothic" panose="020B0502020202020204" pitchFamily="34" charset="0"/>
          </a:endParaRPr>
        </a:p>
      </dgm:t>
    </dgm:pt>
    <dgm:pt modelId="{067DDC68-0378-44A5-B5BA-FFE7603AF68B}">
      <dgm:prSet custT="1"/>
      <dgm:spPr/>
      <dgm:t>
        <a:bodyPr/>
        <a:lstStyle/>
        <a:p>
          <a:pPr rtl="0"/>
          <a:r>
            <a:rPr lang="tr-TR" sz="1800" b="0" i="0" baseline="0" dirty="0">
              <a:latin typeface="Century Gothic" panose="020B0502020202020204" pitchFamily="34" charset="0"/>
            </a:rPr>
            <a:t>Zaman Yönetimi</a:t>
          </a:r>
          <a:endParaRPr lang="tr-TR" sz="1800" b="0" dirty="0">
            <a:latin typeface="Century Gothic" panose="020B0502020202020204" pitchFamily="34" charset="0"/>
          </a:endParaRPr>
        </a:p>
      </dgm:t>
    </dgm:pt>
    <dgm:pt modelId="{AC98B36B-27F7-4D9D-98CE-A12800EAB510}" type="parTrans" cxnId="{E6264A2F-B48F-4030-B627-7B7893FB7DFD}">
      <dgm:prSet/>
      <dgm:spPr/>
      <dgm:t>
        <a:bodyPr/>
        <a:lstStyle/>
        <a:p>
          <a:endParaRPr lang="tr-TR" sz="2000" b="0" dirty="0">
            <a:latin typeface="Century Gothic" panose="020B0502020202020204" pitchFamily="34" charset="0"/>
          </a:endParaRPr>
        </a:p>
      </dgm:t>
    </dgm:pt>
    <dgm:pt modelId="{35C5FB54-F253-454E-AEE5-607BE23EBD12}" type="sibTrans" cxnId="{E6264A2F-B48F-4030-B627-7B7893FB7DFD}">
      <dgm:prSet/>
      <dgm:spPr/>
      <dgm:t>
        <a:bodyPr/>
        <a:lstStyle/>
        <a:p>
          <a:endParaRPr lang="tr-TR" sz="2000" b="0" dirty="0">
            <a:latin typeface="Century Gothic" panose="020B0502020202020204" pitchFamily="34" charset="0"/>
          </a:endParaRPr>
        </a:p>
      </dgm:t>
    </dgm:pt>
    <dgm:pt modelId="{124BC21C-7900-4CCF-8758-AE229F3ABEFF}">
      <dgm:prSet custT="1"/>
      <dgm:spPr/>
      <dgm:t>
        <a:bodyPr/>
        <a:lstStyle/>
        <a:p>
          <a:r>
            <a:rPr lang="tr-TR" sz="1800" b="0" dirty="0">
              <a:latin typeface="Century Gothic" panose="020B0502020202020204" pitchFamily="34" charset="0"/>
            </a:rPr>
            <a:t>Etkili İletişim Teknikleri</a:t>
          </a:r>
        </a:p>
      </dgm:t>
    </dgm:pt>
    <dgm:pt modelId="{62648944-11C9-4D44-9EB0-2B7400D7D66C}" type="parTrans" cxnId="{9EB2E21E-E1B2-420B-A3B1-506FB2EE2B1C}">
      <dgm:prSet/>
      <dgm:spPr/>
      <dgm:t>
        <a:bodyPr/>
        <a:lstStyle/>
        <a:p>
          <a:endParaRPr lang="tr-TR" sz="2000" b="0" dirty="0">
            <a:latin typeface="Century Gothic" panose="020B0502020202020204" pitchFamily="34" charset="0"/>
          </a:endParaRPr>
        </a:p>
      </dgm:t>
    </dgm:pt>
    <dgm:pt modelId="{6D1DB4A3-44AF-421C-8B7E-EEAD4A335F62}" type="sibTrans" cxnId="{9EB2E21E-E1B2-420B-A3B1-506FB2EE2B1C}">
      <dgm:prSet/>
      <dgm:spPr/>
      <dgm:t>
        <a:bodyPr/>
        <a:lstStyle/>
        <a:p>
          <a:endParaRPr lang="tr-TR" sz="2000" b="0" dirty="0">
            <a:latin typeface="Century Gothic" panose="020B0502020202020204" pitchFamily="34" charset="0"/>
          </a:endParaRPr>
        </a:p>
      </dgm:t>
    </dgm:pt>
    <dgm:pt modelId="{4B9726F2-BBD0-4DF8-90A0-F4582D201ECF}">
      <dgm:prSet custT="1"/>
      <dgm:spPr/>
      <dgm:t>
        <a:bodyPr/>
        <a:lstStyle/>
        <a:p>
          <a:pPr rtl="0"/>
          <a:r>
            <a:rPr lang="tr-TR" sz="1800" b="0" dirty="0">
              <a:latin typeface="Century Gothic" panose="020B0502020202020204" pitchFamily="34" charset="0"/>
            </a:rPr>
            <a:t>Stres Yönetimi</a:t>
          </a:r>
        </a:p>
      </dgm:t>
    </dgm:pt>
    <dgm:pt modelId="{DC873F56-DC56-4105-80C1-7B4C98CD228F}" type="parTrans" cxnId="{698E10B6-18E7-4760-9D21-CA5C34747CFD}">
      <dgm:prSet/>
      <dgm:spPr/>
      <dgm:t>
        <a:bodyPr/>
        <a:lstStyle/>
        <a:p>
          <a:endParaRPr lang="tr-TR" sz="2000" b="0" dirty="0">
            <a:latin typeface="Century Gothic" panose="020B0502020202020204" pitchFamily="34" charset="0"/>
          </a:endParaRPr>
        </a:p>
      </dgm:t>
    </dgm:pt>
    <dgm:pt modelId="{EED59A49-942B-4B8F-918F-2501D74E41B1}" type="sibTrans" cxnId="{698E10B6-18E7-4760-9D21-CA5C34747CFD}">
      <dgm:prSet/>
      <dgm:spPr/>
      <dgm:t>
        <a:bodyPr/>
        <a:lstStyle/>
        <a:p>
          <a:endParaRPr lang="tr-TR" sz="2000" b="0" dirty="0">
            <a:latin typeface="Century Gothic" panose="020B0502020202020204" pitchFamily="34" charset="0"/>
          </a:endParaRPr>
        </a:p>
      </dgm:t>
    </dgm:pt>
    <dgm:pt modelId="{2E2A59BC-31B9-4B9B-9614-30C421D44287}">
      <dgm:prSet custT="1"/>
      <dgm:spPr/>
      <dgm:t>
        <a:bodyPr/>
        <a:lstStyle/>
        <a:p>
          <a:pPr rtl="0"/>
          <a:r>
            <a:rPr lang="tr-TR" sz="1800" b="0" dirty="0">
              <a:latin typeface="Century Gothic" panose="020B0502020202020204" pitchFamily="34" charset="0"/>
            </a:rPr>
            <a:t>Liderlik</a:t>
          </a:r>
        </a:p>
      </dgm:t>
    </dgm:pt>
    <dgm:pt modelId="{1FA7E36F-5E83-461A-AED7-582EB09A6CA4}" type="parTrans" cxnId="{943CF273-F322-42F5-9082-B718ADDA1C04}">
      <dgm:prSet/>
      <dgm:spPr/>
      <dgm:t>
        <a:bodyPr/>
        <a:lstStyle/>
        <a:p>
          <a:endParaRPr lang="tr-TR" sz="2000" b="0" dirty="0">
            <a:latin typeface="Century Gothic" panose="020B0502020202020204" pitchFamily="34" charset="0"/>
          </a:endParaRPr>
        </a:p>
      </dgm:t>
    </dgm:pt>
    <dgm:pt modelId="{BBDA47EA-9879-453F-A13C-19B09B0A821C}" type="sibTrans" cxnId="{943CF273-F322-42F5-9082-B718ADDA1C04}">
      <dgm:prSet/>
      <dgm:spPr/>
      <dgm:t>
        <a:bodyPr/>
        <a:lstStyle/>
        <a:p>
          <a:endParaRPr lang="tr-TR" sz="2000" b="0" dirty="0">
            <a:latin typeface="Century Gothic" panose="020B0502020202020204" pitchFamily="34" charset="0"/>
          </a:endParaRPr>
        </a:p>
      </dgm:t>
    </dgm:pt>
    <dgm:pt modelId="{37BF2DB5-3864-4041-BE93-2CAD2AC692DE}">
      <dgm:prSet custT="1"/>
      <dgm:spPr/>
      <dgm:t>
        <a:bodyPr/>
        <a:lstStyle/>
        <a:p>
          <a:pPr rtl="0"/>
          <a:r>
            <a:rPr lang="tr-TR" sz="1800" b="0" dirty="0">
              <a:latin typeface="Century Gothic" panose="020B0502020202020204" pitchFamily="34" charset="0"/>
            </a:rPr>
            <a:t>Ekip Çalışması / İşbirlikçi Bakış Açısı</a:t>
          </a:r>
        </a:p>
      </dgm:t>
    </dgm:pt>
    <dgm:pt modelId="{481486C0-731D-4174-A11F-62A01E89FA08}" type="parTrans" cxnId="{E70B3EDD-95FA-4654-A490-1E93CA9CB320}">
      <dgm:prSet/>
      <dgm:spPr/>
      <dgm:t>
        <a:bodyPr/>
        <a:lstStyle/>
        <a:p>
          <a:endParaRPr lang="tr-TR" sz="2000" b="0" dirty="0">
            <a:latin typeface="Century Gothic" panose="020B0502020202020204" pitchFamily="34" charset="0"/>
          </a:endParaRPr>
        </a:p>
      </dgm:t>
    </dgm:pt>
    <dgm:pt modelId="{79F4DA1E-65D8-4595-B2A5-B2EA58424A8B}" type="sibTrans" cxnId="{E70B3EDD-95FA-4654-A490-1E93CA9CB320}">
      <dgm:prSet/>
      <dgm:spPr/>
      <dgm:t>
        <a:bodyPr/>
        <a:lstStyle/>
        <a:p>
          <a:endParaRPr lang="tr-TR" sz="2000" b="0" dirty="0">
            <a:latin typeface="Century Gothic" panose="020B0502020202020204" pitchFamily="34" charset="0"/>
          </a:endParaRPr>
        </a:p>
      </dgm:t>
    </dgm:pt>
    <dgm:pt modelId="{3BDECD41-8661-4440-8FD9-076AF3F648EB}">
      <dgm:prSet custT="1"/>
      <dgm:spPr/>
      <dgm:t>
        <a:bodyPr/>
        <a:lstStyle/>
        <a:p>
          <a:pPr rtl="0"/>
          <a:r>
            <a:rPr lang="tr-TR" sz="1800" b="0" dirty="0">
              <a:latin typeface="Century Gothic" panose="020B0502020202020204" pitchFamily="34" charset="0"/>
            </a:rPr>
            <a:t>Analitik Düşünme</a:t>
          </a:r>
        </a:p>
      </dgm:t>
    </dgm:pt>
    <dgm:pt modelId="{0E65805E-536C-474F-B79C-E3C8EA25A914}" type="parTrans" cxnId="{DA6F7AFF-8E06-4E8E-A7C7-54B75C8BBF93}">
      <dgm:prSet/>
      <dgm:spPr/>
      <dgm:t>
        <a:bodyPr/>
        <a:lstStyle/>
        <a:p>
          <a:endParaRPr lang="tr-TR" sz="2000" b="0" dirty="0">
            <a:latin typeface="Century Gothic" panose="020B0502020202020204" pitchFamily="34" charset="0"/>
          </a:endParaRPr>
        </a:p>
      </dgm:t>
    </dgm:pt>
    <dgm:pt modelId="{A3EDE1FE-9EA0-4FBB-89BC-D6CC9E44BB98}" type="sibTrans" cxnId="{DA6F7AFF-8E06-4E8E-A7C7-54B75C8BBF93}">
      <dgm:prSet/>
      <dgm:spPr/>
      <dgm:t>
        <a:bodyPr/>
        <a:lstStyle/>
        <a:p>
          <a:endParaRPr lang="tr-TR" sz="2000" b="0" dirty="0">
            <a:latin typeface="Century Gothic" panose="020B0502020202020204" pitchFamily="34" charset="0"/>
          </a:endParaRPr>
        </a:p>
      </dgm:t>
    </dgm:pt>
    <dgm:pt modelId="{E239054D-3954-404B-9BF4-365A0552EADE}">
      <dgm:prSet custT="1"/>
      <dgm:spPr/>
      <dgm:t>
        <a:bodyPr/>
        <a:lstStyle/>
        <a:p>
          <a:pPr rtl="0"/>
          <a:r>
            <a:rPr lang="tr-TR" sz="1800" b="0" dirty="0">
              <a:latin typeface="Century Gothic" panose="020B0502020202020204" pitchFamily="34" charset="0"/>
            </a:rPr>
            <a:t>Eleştirel Düşünme</a:t>
          </a:r>
        </a:p>
      </dgm:t>
    </dgm:pt>
    <dgm:pt modelId="{C0639347-BA6D-4058-968B-98BB99059D58}" type="parTrans" cxnId="{15CFCED2-259C-4DCF-8950-7FE1DC345CDA}">
      <dgm:prSet/>
      <dgm:spPr/>
      <dgm:t>
        <a:bodyPr/>
        <a:lstStyle/>
        <a:p>
          <a:endParaRPr lang="tr-TR" sz="2000" b="0" dirty="0">
            <a:latin typeface="Century Gothic" panose="020B0502020202020204" pitchFamily="34" charset="0"/>
          </a:endParaRPr>
        </a:p>
      </dgm:t>
    </dgm:pt>
    <dgm:pt modelId="{64BEC481-FC51-4B9A-8AFF-B809780DAF10}" type="sibTrans" cxnId="{15CFCED2-259C-4DCF-8950-7FE1DC345CDA}">
      <dgm:prSet/>
      <dgm:spPr/>
      <dgm:t>
        <a:bodyPr/>
        <a:lstStyle/>
        <a:p>
          <a:endParaRPr lang="tr-TR" sz="2000" b="0" dirty="0">
            <a:latin typeface="Century Gothic" panose="020B0502020202020204" pitchFamily="34" charset="0"/>
          </a:endParaRPr>
        </a:p>
      </dgm:t>
    </dgm:pt>
    <dgm:pt modelId="{53057900-3A29-4C1B-A24F-5BBD8057516D}">
      <dgm:prSet custT="1"/>
      <dgm:spPr/>
      <dgm:t>
        <a:bodyPr/>
        <a:lstStyle/>
        <a:p>
          <a:pPr rtl="0"/>
          <a:r>
            <a:rPr lang="tr-TR" sz="1800" b="0" dirty="0">
              <a:latin typeface="Century Gothic" panose="020B0502020202020204" pitchFamily="34" charset="0"/>
            </a:rPr>
            <a:t>Esneklik Ve Özgüven</a:t>
          </a:r>
        </a:p>
      </dgm:t>
    </dgm:pt>
    <dgm:pt modelId="{918509D9-754C-454E-A9D7-0DC5C98E8717}" type="parTrans" cxnId="{DA098837-6781-4EF2-BA1D-A7BCEE3A3E0B}">
      <dgm:prSet/>
      <dgm:spPr/>
      <dgm:t>
        <a:bodyPr/>
        <a:lstStyle/>
        <a:p>
          <a:endParaRPr lang="tr-TR" sz="2000" b="0" dirty="0">
            <a:latin typeface="Century Gothic" panose="020B0502020202020204" pitchFamily="34" charset="0"/>
          </a:endParaRPr>
        </a:p>
      </dgm:t>
    </dgm:pt>
    <dgm:pt modelId="{6D53B2FA-DFAF-4828-A375-9A292D4F0E10}" type="sibTrans" cxnId="{DA098837-6781-4EF2-BA1D-A7BCEE3A3E0B}">
      <dgm:prSet/>
      <dgm:spPr/>
      <dgm:t>
        <a:bodyPr/>
        <a:lstStyle/>
        <a:p>
          <a:endParaRPr lang="tr-TR" sz="2000" b="0" dirty="0">
            <a:latin typeface="Century Gothic" panose="020B0502020202020204" pitchFamily="34" charset="0"/>
          </a:endParaRPr>
        </a:p>
      </dgm:t>
    </dgm:pt>
    <dgm:pt modelId="{D3212122-0703-4687-98F5-3D6D824F6120}">
      <dgm:prSet custT="1"/>
      <dgm:spPr/>
      <dgm:t>
        <a:bodyPr/>
        <a:lstStyle/>
        <a:p>
          <a:pPr rtl="0"/>
          <a:r>
            <a:rPr lang="tr-TR" sz="1800" b="0" dirty="0">
              <a:latin typeface="Century Gothic" panose="020B0502020202020204" pitchFamily="34" charset="0"/>
            </a:rPr>
            <a:t>Ağ Oluşturma (Networking)</a:t>
          </a:r>
        </a:p>
      </dgm:t>
    </dgm:pt>
    <dgm:pt modelId="{54B9AC6B-3E35-4246-9887-B1A2C942487E}" type="parTrans" cxnId="{0E3D3DA7-6364-43E3-BC57-22F0706CFC89}">
      <dgm:prSet/>
      <dgm:spPr/>
      <dgm:t>
        <a:bodyPr/>
        <a:lstStyle/>
        <a:p>
          <a:endParaRPr lang="tr-TR" sz="2000" b="0" dirty="0">
            <a:latin typeface="Century Gothic" panose="020B0502020202020204" pitchFamily="34" charset="0"/>
          </a:endParaRPr>
        </a:p>
      </dgm:t>
    </dgm:pt>
    <dgm:pt modelId="{74D8377C-ED25-4E75-BB6A-78A13033BF8C}" type="sibTrans" cxnId="{0E3D3DA7-6364-43E3-BC57-22F0706CFC89}">
      <dgm:prSet/>
      <dgm:spPr/>
      <dgm:t>
        <a:bodyPr/>
        <a:lstStyle/>
        <a:p>
          <a:endParaRPr lang="tr-TR" sz="2000" b="0" dirty="0">
            <a:latin typeface="Century Gothic" panose="020B0502020202020204" pitchFamily="34" charset="0"/>
          </a:endParaRPr>
        </a:p>
      </dgm:t>
    </dgm:pt>
    <dgm:pt modelId="{A17A5F5A-5917-44BF-B234-BF11224B0379}">
      <dgm:prSet custT="1"/>
      <dgm:spPr/>
      <dgm:t>
        <a:bodyPr/>
        <a:lstStyle/>
        <a:p>
          <a:pPr rtl="0"/>
          <a:r>
            <a:rPr lang="tr-TR" sz="1800" b="0" dirty="0">
              <a:latin typeface="Century Gothic" panose="020B0502020202020204" pitchFamily="34" charset="0"/>
            </a:rPr>
            <a:t>Duygusal Çeviklik</a:t>
          </a:r>
        </a:p>
      </dgm:t>
    </dgm:pt>
    <dgm:pt modelId="{4F9AC761-2D95-497E-985F-370A5015561D}" type="parTrans" cxnId="{3DC5A619-2FFA-4B13-8610-CE43C3621E80}">
      <dgm:prSet/>
      <dgm:spPr/>
      <dgm:t>
        <a:bodyPr/>
        <a:lstStyle/>
        <a:p>
          <a:endParaRPr lang="tr-TR" sz="2000" b="0" dirty="0">
            <a:latin typeface="Century Gothic" panose="020B0502020202020204" pitchFamily="34" charset="0"/>
          </a:endParaRPr>
        </a:p>
      </dgm:t>
    </dgm:pt>
    <dgm:pt modelId="{FEDDDDB8-FCF6-4497-9097-9E75D925E4C5}" type="sibTrans" cxnId="{3DC5A619-2FFA-4B13-8610-CE43C3621E80}">
      <dgm:prSet/>
      <dgm:spPr/>
      <dgm:t>
        <a:bodyPr/>
        <a:lstStyle/>
        <a:p>
          <a:endParaRPr lang="tr-TR" sz="2000" b="0" dirty="0">
            <a:latin typeface="Century Gothic" panose="020B0502020202020204" pitchFamily="34" charset="0"/>
          </a:endParaRPr>
        </a:p>
      </dgm:t>
    </dgm:pt>
    <dgm:pt modelId="{18708856-C271-4F6B-8441-4A9F8B254FB2}">
      <dgm:prSet custT="1"/>
      <dgm:spPr/>
      <dgm:t>
        <a:bodyPr/>
        <a:lstStyle/>
        <a:p>
          <a:pPr rtl="0"/>
          <a:r>
            <a:rPr lang="tr-TR" sz="1800" b="0" dirty="0">
              <a:latin typeface="Century Gothic" panose="020B0502020202020204" pitchFamily="34" charset="0"/>
            </a:rPr>
            <a:t>Yılmazlık</a:t>
          </a:r>
        </a:p>
      </dgm:t>
    </dgm:pt>
    <dgm:pt modelId="{CAA9E035-4F70-4CB6-B6D3-7D1408E2033E}" type="parTrans" cxnId="{9A47B5C3-E6E6-4301-8B95-0DE7BE4001BA}">
      <dgm:prSet/>
      <dgm:spPr/>
      <dgm:t>
        <a:bodyPr/>
        <a:lstStyle/>
        <a:p>
          <a:endParaRPr lang="tr-TR" sz="2000" b="0" dirty="0">
            <a:latin typeface="Century Gothic" panose="020B0502020202020204" pitchFamily="34" charset="0"/>
          </a:endParaRPr>
        </a:p>
      </dgm:t>
    </dgm:pt>
    <dgm:pt modelId="{16CA88BD-0DA5-4634-9626-617B2E4F1026}" type="sibTrans" cxnId="{9A47B5C3-E6E6-4301-8B95-0DE7BE4001BA}">
      <dgm:prSet/>
      <dgm:spPr/>
      <dgm:t>
        <a:bodyPr/>
        <a:lstStyle/>
        <a:p>
          <a:endParaRPr lang="tr-TR" sz="2000" b="0" dirty="0">
            <a:latin typeface="Century Gothic" panose="020B0502020202020204" pitchFamily="34" charset="0"/>
          </a:endParaRPr>
        </a:p>
      </dgm:t>
    </dgm:pt>
    <dgm:pt modelId="{55DE441D-A95E-4191-B1B2-5D3EEE1B9EEE}">
      <dgm:prSet custT="1"/>
      <dgm:spPr/>
      <dgm:t>
        <a:bodyPr/>
        <a:lstStyle/>
        <a:p>
          <a:pPr rtl="0"/>
          <a:r>
            <a:rPr lang="tr-TR" sz="1800" b="0" dirty="0">
              <a:latin typeface="Century Gothic" panose="020B0502020202020204" pitchFamily="34" charset="0"/>
            </a:rPr>
            <a:t>Empati</a:t>
          </a:r>
        </a:p>
      </dgm:t>
    </dgm:pt>
    <dgm:pt modelId="{1D045AFA-C8BF-433E-8DBC-8E108D68FA1A}" type="parTrans" cxnId="{8B6499F4-C199-4764-B75D-6CB1C5712A4F}">
      <dgm:prSet/>
      <dgm:spPr/>
      <dgm:t>
        <a:bodyPr/>
        <a:lstStyle/>
        <a:p>
          <a:endParaRPr lang="tr-TR" sz="2000" b="0" dirty="0">
            <a:latin typeface="Century Gothic" panose="020B0502020202020204" pitchFamily="34" charset="0"/>
          </a:endParaRPr>
        </a:p>
      </dgm:t>
    </dgm:pt>
    <dgm:pt modelId="{0ABC8065-4246-45B5-B285-9D6B6750CB78}" type="sibTrans" cxnId="{8B6499F4-C199-4764-B75D-6CB1C5712A4F}">
      <dgm:prSet/>
      <dgm:spPr/>
      <dgm:t>
        <a:bodyPr/>
        <a:lstStyle/>
        <a:p>
          <a:endParaRPr lang="tr-TR" sz="2000" b="0" dirty="0">
            <a:latin typeface="Century Gothic" panose="020B0502020202020204" pitchFamily="34" charset="0"/>
          </a:endParaRPr>
        </a:p>
      </dgm:t>
    </dgm:pt>
    <dgm:pt modelId="{7EB0BC30-8E41-48A6-B860-C5C9CC1F37C2}">
      <dgm:prSet custT="1"/>
      <dgm:spPr/>
      <dgm:t>
        <a:bodyPr/>
        <a:lstStyle/>
        <a:p>
          <a:pPr rtl="0"/>
          <a:r>
            <a:rPr lang="tr-TR" sz="1800" b="0" dirty="0" err="1">
              <a:latin typeface="Century Gothic" panose="020B0502020202020204" pitchFamily="34" charset="0"/>
            </a:rPr>
            <a:t>Espiri</a:t>
          </a:r>
          <a:r>
            <a:rPr lang="tr-TR" sz="1800" b="0" dirty="0">
              <a:latin typeface="Century Gothic" panose="020B0502020202020204" pitchFamily="34" charset="0"/>
            </a:rPr>
            <a:t> Anlayışı</a:t>
          </a:r>
        </a:p>
      </dgm:t>
    </dgm:pt>
    <dgm:pt modelId="{498CFF63-15F9-40EF-AF98-A72505B34634}" type="parTrans" cxnId="{7EA2DC0B-E393-4FA2-BA0E-4E5B13BBC55F}">
      <dgm:prSet/>
      <dgm:spPr/>
      <dgm:t>
        <a:bodyPr/>
        <a:lstStyle/>
        <a:p>
          <a:endParaRPr lang="tr-TR" sz="2000" b="0" dirty="0">
            <a:latin typeface="Century Gothic" panose="020B0502020202020204" pitchFamily="34" charset="0"/>
          </a:endParaRPr>
        </a:p>
      </dgm:t>
    </dgm:pt>
    <dgm:pt modelId="{3E853022-83CB-4939-9E0A-37DA096CA6F4}" type="sibTrans" cxnId="{7EA2DC0B-E393-4FA2-BA0E-4E5B13BBC55F}">
      <dgm:prSet/>
      <dgm:spPr/>
      <dgm:t>
        <a:bodyPr/>
        <a:lstStyle/>
        <a:p>
          <a:endParaRPr lang="tr-TR" sz="2000" b="0" dirty="0">
            <a:latin typeface="Century Gothic" panose="020B0502020202020204" pitchFamily="34" charset="0"/>
          </a:endParaRPr>
        </a:p>
      </dgm:t>
    </dgm:pt>
    <dgm:pt modelId="{59501704-D2C4-44FA-9592-1CA518E39DD9}" type="pres">
      <dgm:prSet presAssocID="{5681724A-12E9-4E3E-B204-F33EECEFF57F}" presName="diagram" presStyleCnt="0">
        <dgm:presLayoutVars>
          <dgm:dir/>
          <dgm:resizeHandles val="exact"/>
        </dgm:presLayoutVars>
      </dgm:prSet>
      <dgm:spPr/>
    </dgm:pt>
    <dgm:pt modelId="{68B458FA-AB92-4304-844B-101D26279EA6}" type="pres">
      <dgm:prSet presAssocID="{8D3A7FEC-50EC-43D4-AD2D-B93566676014}" presName="node" presStyleLbl="node1" presStyleIdx="0" presStyleCnt="14">
        <dgm:presLayoutVars>
          <dgm:bulletEnabled val="1"/>
        </dgm:presLayoutVars>
      </dgm:prSet>
      <dgm:spPr/>
    </dgm:pt>
    <dgm:pt modelId="{B90F1642-F5B0-42A3-B91B-C0DECEAA8B8C}" type="pres">
      <dgm:prSet presAssocID="{EC551D94-19A1-4068-8776-5D109E159301}" presName="sibTrans" presStyleCnt="0"/>
      <dgm:spPr/>
    </dgm:pt>
    <dgm:pt modelId="{44294A00-D94E-4826-BA04-07419488A893}" type="pres">
      <dgm:prSet presAssocID="{124BC21C-7900-4CCF-8758-AE229F3ABEFF}" presName="node" presStyleLbl="node1" presStyleIdx="1" presStyleCnt="14">
        <dgm:presLayoutVars>
          <dgm:bulletEnabled val="1"/>
        </dgm:presLayoutVars>
      </dgm:prSet>
      <dgm:spPr/>
    </dgm:pt>
    <dgm:pt modelId="{5347EC35-599F-43E8-8D2E-C761C1BAA2F1}" type="pres">
      <dgm:prSet presAssocID="{6D1DB4A3-44AF-421C-8B7E-EEAD4A335F62}" presName="sibTrans" presStyleCnt="0"/>
      <dgm:spPr/>
    </dgm:pt>
    <dgm:pt modelId="{3F985DC2-442F-4B79-8928-7C3D87111BF8}" type="pres">
      <dgm:prSet presAssocID="{067DDC68-0378-44A5-B5BA-FFE7603AF68B}" presName="node" presStyleLbl="node1" presStyleIdx="2" presStyleCnt="14">
        <dgm:presLayoutVars>
          <dgm:bulletEnabled val="1"/>
        </dgm:presLayoutVars>
      </dgm:prSet>
      <dgm:spPr/>
    </dgm:pt>
    <dgm:pt modelId="{B8AF44EE-AE60-4BEB-AC76-BC2982EBB43E}" type="pres">
      <dgm:prSet presAssocID="{35C5FB54-F253-454E-AEE5-607BE23EBD12}" presName="sibTrans" presStyleCnt="0"/>
      <dgm:spPr/>
    </dgm:pt>
    <dgm:pt modelId="{C9D1CCBA-F9C8-4D8C-8395-1163AC277D22}" type="pres">
      <dgm:prSet presAssocID="{4B9726F2-BBD0-4DF8-90A0-F4582D201ECF}" presName="node" presStyleLbl="node1" presStyleIdx="3" presStyleCnt="14">
        <dgm:presLayoutVars>
          <dgm:bulletEnabled val="1"/>
        </dgm:presLayoutVars>
      </dgm:prSet>
      <dgm:spPr/>
    </dgm:pt>
    <dgm:pt modelId="{E18F3B31-D8A8-4245-8121-77318E13B180}" type="pres">
      <dgm:prSet presAssocID="{EED59A49-942B-4B8F-918F-2501D74E41B1}" presName="sibTrans" presStyleCnt="0"/>
      <dgm:spPr/>
    </dgm:pt>
    <dgm:pt modelId="{D5EA2AD5-B9DD-40E4-9822-E88B1E4CB1FC}" type="pres">
      <dgm:prSet presAssocID="{2E2A59BC-31B9-4B9B-9614-30C421D44287}" presName="node" presStyleLbl="node1" presStyleIdx="4" presStyleCnt="14">
        <dgm:presLayoutVars>
          <dgm:bulletEnabled val="1"/>
        </dgm:presLayoutVars>
      </dgm:prSet>
      <dgm:spPr/>
    </dgm:pt>
    <dgm:pt modelId="{CCF2C333-3D81-4CF9-B84E-2AA83F666A98}" type="pres">
      <dgm:prSet presAssocID="{BBDA47EA-9879-453F-A13C-19B09B0A821C}" presName="sibTrans" presStyleCnt="0"/>
      <dgm:spPr/>
    </dgm:pt>
    <dgm:pt modelId="{D971CEBD-7C22-4A6C-9D5B-161A992877B2}" type="pres">
      <dgm:prSet presAssocID="{37BF2DB5-3864-4041-BE93-2CAD2AC692DE}" presName="node" presStyleLbl="node1" presStyleIdx="5" presStyleCnt="14">
        <dgm:presLayoutVars>
          <dgm:bulletEnabled val="1"/>
        </dgm:presLayoutVars>
      </dgm:prSet>
      <dgm:spPr/>
    </dgm:pt>
    <dgm:pt modelId="{2A768D0B-42B0-40BF-BE65-0CD10D6449BE}" type="pres">
      <dgm:prSet presAssocID="{79F4DA1E-65D8-4595-B2A5-B2EA58424A8B}" presName="sibTrans" presStyleCnt="0"/>
      <dgm:spPr/>
    </dgm:pt>
    <dgm:pt modelId="{CC65F935-5DB7-433B-AFE5-B1811DF0718D}" type="pres">
      <dgm:prSet presAssocID="{3BDECD41-8661-4440-8FD9-076AF3F648EB}" presName="node" presStyleLbl="node1" presStyleIdx="6" presStyleCnt="14">
        <dgm:presLayoutVars>
          <dgm:bulletEnabled val="1"/>
        </dgm:presLayoutVars>
      </dgm:prSet>
      <dgm:spPr/>
    </dgm:pt>
    <dgm:pt modelId="{B81C973D-F82B-43E1-9E3D-9BF07543BF56}" type="pres">
      <dgm:prSet presAssocID="{A3EDE1FE-9EA0-4FBB-89BC-D6CC9E44BB98}" presName="sibTrans" presStyleCnt="0"/>
      <dgm:spPr/>
    </dgm:pt>
    <dgm:pt modelId="{30E31C85-F4C8-4EE0-91F4-CCA39A6C1454}" type="pres">
      <dgm:prSet presAssocID="{E239054D-3954-404B-9BF4-365A0552EADE}" presName="node" presStyleLbl="node1" presStyleIdx="7" presStyleCnt="14">
        <dgm:presLayoutVars>
          <dgm:bulletEnabled val="1"/>
        </dgm:presLayoutVars>
      </dgm:prSet>
      <dgm:spPr/>
    </dgm:pt>
    <dgm:pt modelId="{1D767FFE-A8B8-4FBA-8B8E-45F30050A4A1}" type="pres">
      <dgm:prSet presAssocID="{64BEC481-FC51-4B9A-8AFF-B809780DAF10}" presName="sibTrans" presStyleCnt="0"/>
      <dgm:spPr/>
    </dgm:pt>
    <dgm:pt modelId="{189C613C-76BE-4832-A2B5-9BF9F33F4E04}" type="pres">
      <dgm:prSet presAssocID="{53057900-3A29-4C1B-A24F-5BBD8057516D}" presName="node" presStyleLbl="node1" presStyleIdx="8" presStyleCnt="14">
        <dgm:presLayoutVars>
          <dgm:bulletEnabled val="1"/>
        </dgm:presLayoutVars>
      </dgm:prSet>
      <dgm:spPr/>
    </dgm:pt>
    <dgm:pt modelId="{75846E22-2C30-46A3-B50A-2A1870CA23E2}" type="pres">
      <dgm:prSet presAssocID="{6D53B2FA-DFAF-4828-A375-9A292D4F0E10}" presName="sibTrans" presStyleCnt="0"/>
      <dgm:spPr/>
    </dgm:pt>
    <dgm:pt modelId="{AE13C67A-2287-4C3E-953C-F5E36CD8804A}" type="pres">
      <dgm:prSet presAssocID="{D3212122-0703-4687-98F5-3D6D824F6120}" presName="node" presStyleLbl="node1" presStyleIdx="9" presStyleCnt="14">
        <dgm:presLayoutVars>
          <dgm:bulletEnabled val="1"/>
        </dgm:presLayoutVars>
      </dgm:prSet>
      <dgm:spPr/>
    </dgm:pt>
    <dgm:pt modelId="{1666884F-E5F7-4041-BDA1-D3597EBD0583}" type="pres">
      <dgm:prSet presAssocID="{74D8377C-ED25-4E75-BB6A-78A13033BF8C}" presName="sibTrans" presStyleCnt="0"/>
      <dgm:spPr/>
    </dgm:pt>
    <dgm:pt modelId="{8F3E046E-91E7-4345-A80E-BD1528347748}" type="pres">
      <dgm:prSet presAssocID="{A17A5F5A-5917-44BF-B234-BF11224B0379}" presName="node" presStyleLbl="node1" presStyleIdx="10" presStyleCnt="14">
        <dgm:presLayoutVars>
          <dgm:bulletEnabled val="1"/>
        </dgm:presLayoutVars>
      </dgm:prSet>
      <dgm:spPr/>
    </dgm:pt>
    <dgm:pt modelId="{DA0BAEE9-717C-4DB9-8853-C79984ACF6CC}" type="pres">
      <dgm:prSet presAssocID="{FEDDDDB8-FCF6-4497-9097-9E75D925E4C5}" presName="sibTrans" presStyleCnt="0"/>
      <dgm:spPr/>
    </dgm:pt>
    <dgm:pt modelId="{372B9F67-5031-4134-9B60-CA1D8F4C9786}" type="pres">
      <dgm:prSet presAssocID="{18708856-C271-4F6B-8441-4A9F8B254FB2}" presName="node" presStyleLbl="node1" presStyleIdx="11" presStyleCnt="14">
        <dgm:presLayoutVars>
          <dgm:bulletEnabled val="1"/>
        </dgm:presLayoutVars>
      </dgm:prSet>
      <dgm:spPr/>
    </dgm:pt>
    <dgm:pt modelId="{0D09707F-BBFD-475A-B4EF-42FEA46E9115}" type="pres">
      <dgm:prSet presAssocID="{16CA88BD-0DA5-4634-9626-617B2E4F1026}" presName="sibTrans" presStyleCnt="0"/>
      <dgm:spPr/>
    </dgm:pt>
    <dgm:pt modelId="{674C690A-CC16-4D1D-964C-668190B06FB5}" type="pres">
      <dgm:prSet presAssocID="{55DE441D-A95E-4191-B1B2-5D3EEE1B9EEE}" presName="node" presStyleLbl="node1" presStyleIdx="12" presStyleCnt="14">
        <dgm:presLayoutVars>
          <dgm:bulletEnabled val="1"/>
        </dgm:presLayoutVars>
      </dgm:prSet>
      <dgm:spPr/>
    </dgm:pt>
    <dgm:pt modelId="{7EECA89F-A44B-49F2-82EF-0C1E879DCF86}" type="pres">
      <dgm:prSet presAssocID="{0ABC8065-4246-45B5-B285-9D6B6750CB78}" presName="sibTrans" presStyleCnt="0"/>
      <dgm:spPr/>
    </dgm:pt>
    <dgm:pt modelId="{1DD32B9C-99C5-4CB1-A900-B7017A4B7762}" type="pres">
      <dgm:prSet presAssocID="{7EB0BC30-8E41-48A6-B860-C5C9CC1F37C2}" presName="node" presStyleLbl="node1" presStyleIdx="13" presStyleCnt="14">
        <dgm:presLayoutVars>
          <dgm:bulletEnabled val="1"/>
        </dgm:presLayoutVars>
      </dgm:prSet>
      <dgm:spPr/>
    </dgm:pt>
  </dgm:ptLst>
  <dgm:cxnLst>
    <dgm:cxn modelId="{7EA2DC0B-E393-4FA2-BA0E-4E5B13BBC55F}" srcId="{5681724A-12E9-4E3E-B204-F33EECEFF57F}" destId="{7EB0BC30-8E41-48A6-B860-C5C9CC1F37C2}" srcOrd="13" destOrd="0" parTransId="{498CFF63-15F9-40EF-AF98-A72505B34634}" sibTransId="{3E853022-83CB-4939-9E0A-37DA096CA6F4}"/>
    <dgm:cxn modelId="{66D0D711-7F0D-4E0C-A887-1FC0B94B3157}" type="presOf" srcId="{E239054D-3954-404B-9BF4-365A0552EADE}" destId="{30E31C85-F4C8-4EE0-91F4-CCA39A6C1454}" srcOrd="0" destOrd="0" presId="urn:microsoft.com/office/officeart/2005/8/layout/default"/>
    <dgm:cxn modelId="{03072916-AD47-457A-A081-ED857DAB1451}" type="presOf" srcId="{3BDECD41-8661-4440-8FD9-076AF3F648EB}" destId="{CC65F935-5DB7-433B-AFE5-B1811DF0718D}" srcOrd="0" destOrd="0" presId="urn:microsoft.com/office/officeart/2005/8/layout/default"/>
    <dgm:cxn modelId="{91103F16-0116-462A-8EF5-E42EBA7EA2BD}" type="presOf" srcId="{7EB0BC30-8E41-48A6-B860-C5C9CC1F37C2}" destId="{1DD32B9C-99C5-4CB1-A900-B7017A4B7762}" srcOrd="0" destOrd="0" presId="urn:microsoft.com/office/officeart/2005/8/layout/default"/>
    <dgm:cxn modelId="{B634E316-720C-4D92-9B78-BCBD32F13FB3}" type="presOf" srcId="{37BF2DB5-3864-4041-BE93-2CAD2AC692DE}" destId="{D971CEBD-7C22-4A6C-9D5B-161A992877B2}" srcOrd="0" destOrd="0" presId="urn:microsoft.com/office/officeart/2005/8/layout/default"/>
    <dgm:cxn modelId="{3DC5A619-2FFA-4B13-8610-CE43C3621E80}" srcId="{5681724A-12E9-4E3E-B204-F33EECEFF57F}" destId="{A17A5F5A-5917-44BF-B234-BF11224B0379}" srcOrd="10" destOrd="0" parTransId="{4F9AC761-2D95-497E-985F-370A5015561D}" sibTransId="{FEDDDDB8-FCF6-4497-9097-9E75D925E4C5}"/>
    <dgm:cxn modelId="{3A31641E-E5D2-463D-88EC-5F9F24994707}" type="presOf" srcId="{A17A5F5A-5917-44BF-B234-BF11224B0379}" destId="{8F3E046E-91E7-4345-A80E-BD1528347748}" srcOrd="0" destOrd="0" presId="urn:microsoft.com/office/officeart/2005/8/layout/default"/>
    <dgm:cxn modelId="{9EB2E21E-E1B2-420B-A3B1-506FB2EE2B1C}" srcId="{5681724A-12E9-4E3E-B204-F33EECEFF57F}" destId="{124BC21C-7900-4CCF-8758-AE229F3ABEFF}" srcOrd="1" destOrd="0" parTransId="{62648944-11C9-4D44-9EB0-2B7400D7D66C}" sibTransId="{6D1DB4A3-44AF-421C-8B7E-EEAD4A335F62}"/>
    <dgm:cxn modelId="{E6264A2F-B48F-4030-B627-7B7893FB7DFD}" srcId="{5681724A-12E9-4E3E-B204-F33EECEFF57F}" destId="{067DDC68-0378-44A5-B5BA-FFE7603AF68B}" srcOrd="2" destOrd="0" parTransId="{AC98B36B-27F7-4D9D-98CE-A12800EAB510}" sibTransId="{35C5FB54-F253-454E-AEE5-607BE23EBD12}"/>
    <dgm:cxn modelId="{DA098837-6781-4EF2-BA1D-A7BCEE3A3E0B}" srcId="{5681724A-12E9-4E3E-B204-F33EECEFF57F}" destId="{53057900-3A29-4C1B-A24F-5BBD8057516D}" srcOrd="8" destOrd="0" parTransId="{918509D9-754C-454E-A9D7-0DC5C98E8717}" sibTransId="{6D53B2FA-DFAF-4828-A375-9A292D4F0E10}"/>
    <dgm:cxn modelId="{97DE7138-2ADE-45C1-BE97-4E6AA1FE6FBC}" type="presOf" srcId="{4B9726F2-BBD0-4DF8-90A0-F4582D201ECF}" destId="{C9D1CCBA-F9C8-4D8C-8395-1163AC277D22}" srcOrd="0" destOrd="0" presId="urn:microsoft.com/office/officeart/2005/8/layout/default"/>
    <dgm:cxn modelId="{2B476147-3D0B-445F-AAF8-DC56283A2C60}" type="presOf" srcId="{124BC21C-7900-4CCF-8758-AE229F3ABEFF}" destId="{44294A00-D94E-4826-BA04-07419488A893}" srcOrd="0" destOrd="0" presId="urn:microsoft.com/office/officeart/2005/8/layout/default"/>
    <dgm:cxn modelId="{943CF273-F322-42F5-9082-B718ADDA1C04}" srcId="{5681724A-12E9-4E3E-B204-F33EECEFF57F}" destId="{2E2A59BC-31B9-4B9B-9614-30C421D44287}" srcOrd="4" destOrd="0" parTransId="{1FA7E36F-5E83-461A-AED7-582EB09A6CA4}" sibTransId="{BBDA47EA-9879-453F-A13C-19B09B0A821C}"/>
    <dgm:cxn modelId="{627BE854-BAC7-4AB9-9628-F803656E1F44}" type="presOf" srcId="{D3212122-0703-4687-98F5-3D6D824F6120}" destId="{AE13C67A-2287-4C3E-953C-F5E36CD8804A}" srcOrd="0" destOrd="0" presId="urn:microsoft.com/office/officeart/2005/8/layout/default"/>
    <dgm:cxn modelId="{1470058A-A189-4B0C-88D0-6625928862D0}" type="presOf" srcId="{067DDC68-0378-44A5-B5BA-FFE7603AF68B}" destId="{3F985DC2-442F-4B79-8928-7C3D87111BF8}" srcOrd="0" destOrd="0" presId="urn:microsoft.com/office/officeart/2005/8/layout/default"/>
    <dgm:cxn modelId="{0E3D3DA7-6364-43E3-BC57-22F0706CFC89}" srcId="{5681724A-12E9-4E3E-B204-F33EECEFF57F}" destId="{D3212122-0703-4687-98F5-3D6D824F6120}" srcOrd="9" destOrd="0" parTransId="{54B9AC6B-3E35-4246-9887-B1A2C942487E}" sibTransId="{74D8377C-ED25-4E75-BB6A-78A13033BF8C}"/>
    <dgm:cxn modelId="{E2C343AD-A0C1-4D69-8CC1-487FB2DE9244}" type="presOf" srcId="{18708856-C271-4F6B-8441-4A9F8B254FB2}" destId="{372B9F67-5031-4134-9B60-CA1D8F4C9786}" srcOrd="0" destOrd="0" presId="urn:microsoft.com/office/officeart/2005/8/layout/default"/>
    <dgm:cxn modelId="{C74B96B1-5034-4528-A6DF-86EE57D24157}" type="presOf" srcId="{55DE441D-A95E-4191-B1B2-5D3EEE1B9EEE}" destId="{674C690A-CC16-4D1D-964C-668190B06FB5}" srcOrd="0" destOrd="0" presId="urn:microsoft.com/office/officeart/2005/8/layout/default"/>
    <dgm:cxn modelId="{698E10B6-18E7-4760-9D21-CA5C34747CFD}" srcId="{5681724A-12E9-4E3E-B204-F33EECEFF57F}" destId="{4B9726F2-BBD0-4DF8-90A0-F4582D201ECF}" srcOrd="3" destOrd="0" parTransId="{DC873F56-DC56-4105-80C1-7B4C98CD228F}" sibTransId="{EED59A49-942B-4B8F-918F-2501D74E41B1}"/>
    <dgm:cxn modelId="{377FE9B8-424A-447F-A84C-94A755F2137E}" type="presOf" srcId="{8D3A7FEC-50EC-43D4-AD2D-B93566676014}" destId="{68B458FA-AB92-4304-844B-101D26279EA6}" srcOrd="0" destOrd="0" presId="urn:microsoft.com/office/officeart/2005/8/layout/default"/>
    <dgm:cxn modelId="{9A47B5C3-E6E6-4301-8B95-0DE7BE4001BA}" srcId="{5681724A-12E9-4E3E-B204-F33EECEFF57F}" destId="{18708856-C271-4F6B-8441-4A9F8B254FB2}" srcOrd="11" destOrd="0" parTransId="{CAA9E035-4F70-4CB6-B6D3-7D1408E2033E}" sibTransId="{16CA88BD-0DA5-4634-9626-617B2E4F1026}"/>
    <dgm:cxn modelId="{DB2329C5-FF4A-4AF1-873D-1F007107C886}" type="presOf" srcId="{53057900-3A29-4C1B-A24F-5BBD8057516D}" destId="{189C613C-76BE-4832-A2B5-9BF9F33F4E04}" srcOrd="0" destOrd="0" presId="urn:microsoft.com/office/officeart/2005/8/layout/default"/>
    <dgm:cxn modelId="{079A4ECF-684A-4299-948F-D24CA1FF622A}" type="presOf" srcId="{2E2A59BC-31B9-4B9B-9614-30C421D44287}" destId="{D5EA2AD5-B9DD-40E4-9822-E88B1E4CB1FC}" srcOrd="0" destOrd="0" presId="urn:microsoft.com/office/officeart/2005/8/layout/default"/>
    <dgm:cxn modelId="{15CFCED2-259C-4DCF-8950-7FE1DC345CDA}" srcId="{5681724A-12E9-4E3E-B204-F33EECEFF57F}" destId="{E239054D-3954-404B-9BF4-365A0552EADE}" srcOrd="7" destOrd="0" parTransId="{C0639347-BA6D-4058-968B-98BB99059D58}" sibTransId="{64BEC481-FC51-4B9A-8AFF-B809780DAF10}"/>
    <dgm:cxn modelId="{E70B3EDD-95FA-4654-A490-1E93CA9CB320}" srcId="{5681724A-12E9-4E3E-B204-F33EECEFF57F}" destId="{37BF2DB5-3864-4041-BE93-2CAD2AC692DE}" srcOrd="5" destOrd="0" parTransId="{481486C0-731D-4174-A11F-62A01E89FA08}" sibTransId="{79F4DA1E-65D8-4595-B2A5-B2EA58424A8B}"/>
    <dgm:cxn modelId="{C94D4EED-0D4C-4ED6-9B94-29C55DDB10CC}" type="presOf" srcId="{5681724A-12E9-4E3E-B204-F33EECEFF57F}" destId="{59501704-D2C4-44FA-9592-1CA518E39DD9}" srcOrd="0" destOrd="0" presId="urn:microsoft.com/office/officeart/2005/8/layout/default"/>
    <dgm:cxn modelId="{E53BEAF3-39A8-47E7-82D8-81CF39EE75A9}" srcId="{5681724A-12E9-4E3E-B204-F33EECEFF57F}" destId="{8D3A7FEC-50EC-43D4-AD2D-B93566676014}" srcOrd="0" destOrd="0" parTransId="{39CEE397-D89C-41D4-9062-56177135E2F7}" sibTransId="{EC551D94-19A1-4068-8776-5D109E159301}"/>
    <dgm:cxn modelId="{8B6499F4-C199-4764-B75D-6CB1C5712A4F}" srcId="{5681724A-12E9-4E3E-B204-F33EECEFF57F}" destId="{55DE441D-A95E-4191-B1B2-5D3EEE1B9EEE}" srcOrd="12" destOrd="0" parTransId="{1D045AFA-C8BF-433E-8DBC-8E108D68FA1A}" sibTransId="{0ABC8065-4246-45B5-B285-9D6B6750CB78}"/>
    <dgm:cxn modelId="{DA6F7AFF-8E06-4E8E-A7C7-54B75C8BBF93}" srcId="{5681724A-12E9-4E3E-B204-F33EECEFF57F}" destId="{3BDECD41-8661-4440-8FD9-076AF3F648EB}" srcOrd="6" destOrd="0" parTransId="{0E65805E-536C-474F-B79C-E3C8EA25A914}" sibTransId="{A3EDE1FE-9EA0-4FBB-89BC-D6CC9E44BB98}"/>
    <dgm:cxn modelId="{035CF6AF-2657-4DC5-87FC-9E3CCFB4FB2B}" type="presParOf" srcId="{59501704-D2C4-44FA-9592-1CA518E39DD9}" destId="{68B458FA-AB92-4304-844B-101D26279EA6}" srcOrd="0" destOrd="0" presId="urn:microsoft.com/office/officeart/2005/8/layout/default"/>
    <dgm:cxn modelId="{404A3F64-2444-4D91-9EAD-F08E265BE7C7}" type="presParOf" srcId="{59501704-D2C4-44FA-9592-1CA518E39DD9}" destId="{B90F1642-F5B0-42A3-B91B-C0DECEAA8B8C}" srcOrd="1" destOrd="0" presId="urn:microsoft.com/office/officeart/2005/8/layout/default"/>
    <dgm:cxn modelId="{FF8411CB-8E47-4794-9CDC-ED45219E9147}" type="presParOf" srcId="{59501704-D2C4-44FA-9592-1CA518E39DD9}" destId="{44294A00-D94E-4826-BA04-07419488A893}" srcOrd="2" destOrd="0" presId="urn:microsoft.com/office/officeart/2005/8/layout/default"/>
    <dgm:cxn modelId="{9A5D9C72-8C87-4F39-9DA9-BB6A26DA3F6A}" type="presParOf" srcId="{59501704-D2C4-44FA-9592-1CA518E39DD9}" destId="{5347EC35-599F-43E8-8D2E-C761C1BAA2F1}" srcOrd="3" destOrd="0" presId="urn:microsoft.com/office/officeart/2005/8/layout/default"/>
    <dgm:cxn modelId="{A15D5891-2669-4602-9DA1-74E7A9CFC38B}" type="presParOf" srcId="{59501704-D2C4-44FA-9592-1CA518E39DD9}" destId="{3F985DC2-442F-4B79-8928-7C3D87111BF8}" srcOrd="4" destOrd="0" presId="urn:microsoft.com/office/officeart/2005/8/layout/default"/>
    <dgm:cxn modelId="{851DE97A-8010-43EC-B859-67A78F038D9F}" type="presParOf" srcId="{59501704-D2C4-44FA-9592-1CA518E39DD9}" destId="{B8AF44EE-AE60-4BEB-AC76-BC2982EBB43E}" srcOrd="5" destOrd="0" presId="urn:microsoft.com/office/officeart/2005/8/layout/default"/>
    <dgm:cxn modelId="{2C76BF33-0834-4E8B-A1F1-C508916A4AE7}" type="presParOf" srcId="{59501704-D2C4-44FA-9592-1CA518E39DD9}" destId="{C9D1CCBA-F9C8-4D8C-8395-1163AC277D22}" srcOrd="6" destOrd="0" presId="urn:microsoft.com/office/officeart/2005/8/layout/default"/>
    <dgm:cxn modelId="{A5E48ACE-D67E-42E7-9843-E80943453075}" type="presParOf" srcId="{59501704-D2C4-44FA-9592-1CA518E39DD9}" destId="{E18F3B31-D8A8-4245-8121-77318E13B180}" srcOrd="7" destOrd="0" presId="urn:microsoft.com/office/officeart/2005/8/layout/default"/>
    <dgm:cxn modelId="{44D4D0E3-E7BF-4FF7-B374-34CC21AE1F83}" type="presParOf" srcId="{59501704-D2C4-44FA-9592-1CA518E39DD9}" destId="{D5EA2AD5-B9DD-40E4-9822-E88B1E4CB1FC}" srcOrd="8" destOrd="0" presId="urn:microsoft.com/office/officeart/2005/8/layout/default"/>
    <dgm:cxn modelId="{362E5DF5-34BB-4855-B828-6CEB7792B0AE}" type="presParOf" srcId="{59501704-D2C4-44FA-9592-1CA518E39DD9}" destId="{CCF2C333-3D81-4CF9-B84E-2AA83F666A98}" srcOrd="9" destOrd="0" presId="urn:microsoft.com/office/officeart/2005/8/layout/default"/>
    <dgm:cxn modelId="{12200FE2-03DC-4F56-AFB4-F7D1D406DF46}" type="presParOf" srcId="{59501704-D2C4-44FA-9592-1CA518E39DD9}" destId="{D971CEBD-7C22-4A6C-9D5B-161A992877B2}" srcOrd="10" destOrd="0" presId="urn:microsoft.com/office/officeart/2005/8/layout/default"/>
    <dgm:cxn modelId="{E5B0618D-A661-4FA3-82B6-80DAC8982827}" type="presParOf" srcId="{59501704-D2C4-44FA-9592-1CA518E39DD9}" destId="{2A768D0B-42B0-40BF-BE65-0CD10D6449BE}" srcOrd="11" destOrd="0" presId="urn:microsoft.com/office/officeart/2005/8/layout/default"/>
    <dgm:cxn modelId="{D5BC08B0-E6EB-402F-B698-2EC0808947C7}" type="presParOf" srcId="{59501704-D2C4-44FA-9592-1CA518E39DD9}" destId="{CC65F935-5DB7-433B-AFE5-B1811DF0718D}" srcOrd="12" destOrd="0" presId="urn:microsoft.com/office/officeart/2005/8/layout/default"/>
    <dgm:cxn modelId="{0101BEC9-11AF-40AD-9EB7-8E2D4CC114A9}" type="presParOf" srcId="{59501704-D2C4-44FA-9592-1CA518E39DD9}" destId="{B81C973D-F82B-43E1-9E3D-9BF07543BF56}" srcOrd="13" destOrd="0" presId="urn:microsoft.com/office/officeart/2005/8/layout/default"/>
    <dgm:cxn modelId="{2E4BC320-10DC-469C-A7D7-288764AE02AC}" type="presParOf" srcId="{59501704-D2C4-44FA-9592-1CA518E39DD9}" destId="{30E31C85-F4C8-4EE0-91F4-CCA39A6C1454}" srcOrd="14" destOrd="0" presId="urn:microsoft.com/office/officeart/2005/8/layout/default"/>
    <dgm:cxn modelId="{C1DB78DB-6D35-456B-B7AA-8D6414BA5CED}" type="presParOf" srcId="{59501704-D2C4-44FA-9592-1CA518E39DD9}" destId="{1D767FFE-A8B8-4FBA-8B8E-45F30050A4A1}" srcOrd="15" destOrd="0" presId="urn:microsoft.com/office/officeart/2005/8/layout/default"/>
    <dgm:cxn modelId="{2020C091-ED33-4536-BB7E-E778209DB927}" type="presParOf" srcId="{59501704-D2C4-44FA-9592-1CA518E39DD9}" destId="{189C613C-76BE-4832-A2B5-9BF9F33F4E04}" srcOrd="16" destOrd="0" presId="urn:microsoft.com/office/officeart/2005/8/layout/default"/>
    <dgm:cxn modelId="{AF1E41EC-B656-405D-8572-1886ACA180CB}" type="presParOf" srcId="{59501704-D2C4-44FA-9592-1CA518E39DD9}" destId="{75846E22-2C30-46A3-B50A-2A1870CA23E2}" srcOrd="17" destOrd="0" presId="urn:microsoft.com/office/officeart/2005/8/layout/default"/>
    <dgm:cxn modelId="{A986BEF3-D9FF-4A60-B72B-4C0A01A58B4D}" type="presParOf" srcId="{59501704-D2C4-44FA-9592-1CA518E39DD9}" destId="{AE13C67A-2287-4C3E-953C-F5E36CD8804A}" srcOrd="18" destOrd="0" presId="urn:microsoft.com/office/officeart/2005/8/layout/default"/>
    <dgm:cxn modelId="{98D59EF8-F9D6-4B4E-8636-CE9F677243E4}" type="presParOf" srcId="{59501704-D2C4-44FA-9592-1CA518E39DD9}" destId="{1666884F-E5F7-4041-BDA1-D3597EBD0583}" srcOrd="19" destOrd="0" presId="urn:microsoft.com/office/officeart/2005/8/layout/default"/>
    <dgm:cxn modelId="{89BBFAA7-405B-417C-92AD-58D49BEAADAE}" type="presParOf" srcId="{59501704-D2C4-44FA-9592-1CA518E39DD9}" destId="{8F3E046E-91E7-4345-A80E-BD1528347748}" srcOrd="20" destOrd="0" presId="urn:microsoft.com/office/officeart/2005/8/layout/default"/>
    <dgm:cxn modelId="{8AEF0FCE-7CC2-459A-9DE0-95D414A044E7}" type="presParOf" srcId="{59501704-D2C4-44FA-9592-1CA518E39DD9}" destId="{DA0BAEE9-717C-4DB9-8853-C79984ACF6CC}" srcOrd="21" destOrd="0" presId="urn:microsoft.com/office/officeart/2005/8/layout/default"/>
    <dgm:cxn modelId="{60EC9406-9BEF-438B-ACA5-04F89995F780}" type="presParOf" srcId="{59501704-D2C4-44FA-9592-1CA518E39DD9}" destId="{372B9F67-5031-4134-9B60-CA1D8F4C9786}" srcOrd="22" destOrd="0" presId="urn:microsoft.com/office/officeart/2005/8/layout/default"/>
    <dgm:cxn modelId="{25FC0B00-5DCB-4659-9BF4-C8971BBC38A5}" type="presParOf" srcId="{59501704-D2C4-44FA-9592-1CA518E39DD9}" destId="{0D09707F-BBFD-475A-B4EF-42FEA46E9115}" srcOrd="23" destOrd="0" presId="urn:microsoft.com/office/officeart/2005/8/layout/default"/>
    <dgm:cxn modelId="{86A3585C-73B6-402E-9342-E62F9BA469DB}" type="presParOf" srcId="{59501704-D2C4-44FA-9592-1CA518E39DD9}" destId="{674C690A-CC16-4D1D-964C-668190B06FB5}" srcOrd="24" destOrd="0" presId="urn:microsoft.com/office/officeart/2005/8/layout/default"/>
    <dgm:cxn modelId="{450D63A8-0925-4C21-BFE4-600553FF50E2}" type="presParOf" srcId="{59501704-D2C4-44FA-9592-1CA518E39DD9}" destId="{7EECA89F-A44B-49F2-82EF-0C1E879DCF86}" srcOrd="25" destOrd="0" presId="urn:microsoft.com/office/officeart/2005/8/layout/default"/>
    <dgm:cxn modelId="{A12F5D72-0C88-48A3-9F39-79127F7A130B}" type="presParOf" srcId="{59501704-D2C4-44FA-9592-1CA518E39DD9}" destId="{1DD32B9C-99C5-4CB1-A900-B7017A4B7762}"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176923C6-5A84-4CE5-B51E-B40AE4FC43B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tr-TR"/>
        </a:p>
      </dgm:t>
    </dgm:pt>
    <dgm:pt modelId="{956D8F15-A6D6-4939-BEA9-5D2615229198}">
      <dgm:prSet custT="1"/>
      <dgm:spPr/>
      <dgm:t>
        <a:bodyPr/>
        <a:lstStyle/>
        <a:p>
          <a:pPr rtl="0"/>
          <a:r>
            <a:rPr lang="tr-TR" sz="1800" dirty="0">
              <a:latin typeface="Century Gothic" panose="020B0502020202020204" pitchFamily="34" charset="0"/>
            </a:rPr>
            <a:t>Kamu Personeli Seçme Sınavı</a:t>
          </a:r>
        </a:p>
      </dgm:t>
    </dgm:pt>
    <dgm:pt modelId="{CD35CF01-DD3F-4068-90E7-D33A330D8816}" type="parTrans" cxnId="{DD540C10-9DAB-4201-AE07-A8A9E98A5492}">
      <dgm:prSet/>
      <dgm:spPr/>
      <dgm:t>
        <a:bodyPr/>
        <a:lstStyle/>
        <a:p>
          <a:endParaRPr lang="tr-TR" sz="1800" dirty="0">
            <a:latin typeface="Century Gothic" panose="020B0502020202020204" pitchFamily="34" charset="0"/>
          </a:endParaRPr>
        </a:p>
      </dgm:t>
    </dgm:pt>
    <dgm:pt modelId="{E01D40C2-F65F-4DE8-8F21-AB0BA9D36F66}" type="sibTrans" cxnId="{DD540C10-9DAB-4201-AE07-A8A9E98A5492}">
      <dgm:prSet/>
      <dgm:spPr/>
      <dgm:t>
        <a:bodyPr/>
        <a:lstStyle/>
        <a:p>
          <a:endParaRPr lang="tr-TR" sz="1800" dirty="0">
            <a:latin typeface="Century Gothic" panose="020B0502020202020204" pitchFamily="34" charset="0"/>
          </a:endParaRPr>
        </a:p>
      </dgm:t>
    </dgm:pt>
    <dgm:pt modelId="{E9E41008-E508-42B7-8872-4E6832625A0A}">
      <dgm:prSet custT="1"/>
      <dgm:spPr/>
      <dgm:t>
        <a:bodyPr/>
        <a:lstStyle/>
        <a:p>
          <a:r>
            <a:rPr lang="tr-TR" sz="1800" dirty="0">
              <a:latin typeface="Century Gothic" panose="020B0502020202020204" pitchFamily="34" charset="0"/>
            </a:rPr>
            <a:t>Dikey Geçiş Sınavı</a:t>
          </a:r>
        </a:p>
      </dgm:t>
    </dgm:pt>
    <dgm:pt modelId="{E6418BD8-DCA2-4E5C-9CEB-72D100C4E672}" type="parTrans" cxnId="{7E61DE29-9EBB-430B-95FF-6D8A36CA8508}">
      <dgm:prSet/>
      <dgm:spPr/>
      <dgm:t>
        <a:bodyPr/>
        <a:lstStyle/>
        <a:p>
          <a:endParaRPr lang="tr-TR" sz="1800" dirty="0">
            <a:latin typeface="Century Gothic" panose="020B0502020202020204" pitchFamily="34" charset="0"/>
          </a:endParaRPr>
        </a:p>
      </dgm:t>
    </dgm:pt>
    <dgm:pt modelId="{A23A5B34-B740-401C-A645-F12F4158F7E8}" type="sibTrans" cxnId="{7E61DE29-9EBB-430B-95FF-6D8A36CA8508}">
      <dgm:prSet/>
      <dgm:spPr/>
      <dgm:t>
        <a:bodyPr/>
        <a:lstStyle/>
        <a:p>
          <a:endParaRPr lang="tr-TR" sz="1800" dirty="0">
            <a:latin typeface="Century Gothic" panose="020B0502020202020204" pitchFamily="34" charset="0"/>
          </a:endParaRPr>
        </a:p>
      </dgm:t>
    </dgm:pt>
    <dgm:pt modelId="{03A5D638-4F1D-4DD7-B097-1CB8B666B49D}">
      <dgm:prSet custT="1"/>
      <dgm:spPr/>
      <dgm:t>
        <a:bodyPr/>
        <a:lstStyle/>
        <a:p>
          <a:r>
            <a:rPr lang="tr-TR" sz="1800" dirty="0">
              <a:latin typeface="Century Gothic" panose="020B0502020202020204" pitchFamily="34" charset="0"/>
            </a:rPr>
            <a:t>Akademik Personel Ve Lisansüstü Eğitimi Sınavı</a:t>
          </a:r>
        </a:p>
      </dgm:t>
    </dgm:pt>
    <dgm:pt modelId="{6F560FB3-E2A1-4675-8D08-AC540DD55249}" type="parTrans" cxnId="{BD9BF9A6-A943-4636-95F1-9C8C13347889}">
      <dgm:prSet/>
      <dgm:spPr/>
      <dgm:t>
        <a:bodyPr/>
        <a:lstStyle/>
        <a:p>
          <a:endParaRPr lang="tr-TR" sz="1800" dirty="0">
            <a:latin typeface="Century Gothic" panose="020B0502020202020204" pitchFamily="34" charset="0"/>
          </a:endParaRPr>
        </a:p>
      </dgm:t>
    </dgm:pt>
    <dgm:pt modelId="{24E0798B-069B-4602-A29E-A8F2EC216696}" type="sibTrans" cxnId="{BD9BF9A6-A943-4636-95F1-9C8C13347889}">
      <dgm:prSet/>
      <dgm:spPr/>
      <dgm:t>
        <a:bodyPr/>
        <a:lstStyle/>
        <a:p>
          <a:endParaRPr lang="tr-TR" sz="1800" dirty="0">
            <a:latin typeface="Century Gothic" panose="020B0502020202020204" pitchFamily="34" charset="0"/>
          </a:endParaRPr>
        </a:p>
      </dgm:t>
    </dgm:pt>
    <dgm:pt modelId="{BAFFC717-076B-4047-BEE2-1A1D83C18227}">
      <dgm:prSet custT="1"/>
      <dgm:spPr/>
      <dgm:t>
        <a:bodyPr/>
        <a:lstStyle/>
        <a:p>
          <a:r>
            <a:rPr lang="tr-TR" sz="1800" dirty="0">
              <a:latin typeface="Century Gothic" panose="020B0502020202020204" pitchFamily="34" charset="0"/>
            </a:rPr>
            <a:t>Yabancı Dil Sınavları</a:t>
          </a:r>
        </a:p>
      </dgm:t>
    </dgm:pt>
    <dgm:pt modelId="{C3EF6345-0690-4798-A1AD-CB6BC56129EB}" type="parTrans" cxnId="{D237EE90-AB0C-4AA9-B38E-5434B6EE90F2}">
      <dgm:prSet/>
      <dgm:spPr/>
      <dgm:t>
        <a:bodyPr/>
        <a:lstStyle/>
        <a:p>
          <a:endParaRPr lang="tr-TR" sz="1800" dirty="0">
            <a:latin typeface="Century Gothic" panose="020B0502020202020204" pitchFamily="34" charset="0"/>
          </a:endParaRPr>
        </a:p>
      </dgm:t>
    </dgm:pt>
    <dgm:pt modelId="{C863D199-7ECF-409F-948A-DAE6898BCFBE}" type="sibTrans" cxnId="{D237EE90-AB0C-4AA9-B38E-5434B6EE90F2}">
      <dgm:prSet/>
      <dgm:spPr/>
      <dgm:t>
        <a:bodyPr/>
        <a:lstStyle/>
        <a:p>
          <a:endParaRPr lang="tr-TR" sz="1800" dirty="0">
            <a:latin typeface="Century Gothic" panose="020B0502020202020204" pitchFamily="34" charset="0"/>
          </a:endParaRPr>
        </a:p>
      </dgm:t>
    </dgm:pt>
    <dgm:pt modelId="{CAEC112B-F2FD-4BB3-ACEE-88F29714B216}">
      <dgm:prSet custT="1"/>
      <dgm:spPr/>
      <dgm:t>
        <a:bodyPr/>
        <a:lstStyle/>
        <a:p>
          <a:r>
            <a:rPr lang="tr-TR" sz="1800" dirty="0">
              <a:latin typeface="Century Gothic" panose="020B0502020202020204" pitchFamily="34" charset="0"/>
            </a:rPr>
            <a:t>Tıpta Uzmanlık Eğitimi Giriş Sınavı</a:t>
          </a:r>
        </a:p>
      </dgm:t>
    </dgm:pt>
    <dgm:pt modelId="{E6314DF6-C760-4579-84DA-CD295D7A50FF}" type="parTrans" cxnId="{4EE16413-961F-4F6D-9957-EEC2CC43B655}">
      <dgm:prSet/>
      <dgm:spPr/>
      <dgm:t>
        <a:bodyPr/>
        <a:lstStyle/>
        <a:p>
          <a:endParaRPr lang="tr-TR" sz="1800" dirty="0">
            <a:latin typeface="Century Gothic" panose="020B0502020202020204" pitchFamily="34" charset="0"/>
          </a:endParaRPr>
        </a:p>
      </dgm:t>
    </dgm:pt>
    <dgm:pt modelId="{FDDA5869-1AAA-4FC8-9715-C5CDBC13D844}" type="sibTrans" cxnId="{4EE16413-961F-4F6D-9957-EEC2CC43B655}">
      <dgm:prSet/>
      <dgm:spPr/>
      <dgm:t>
        <a:bodyPr/>
        <a:lstStyle/>
        <a:p>
          <a:endParaRPr lang="tr-TR" sz="1800" dirty="0">
            <a:latin typeface="Century Gothic" panose="020B0502020202020204" pitchFamily="34" charset="0"/>
          </a:endParaRPr>
        </a:p>
      </dgm:t>
    </dgm:pt>
    <dgm:pt modelId="{04F69536-55D9-4F4E-98E4-03A3241289E2}">
      <dgm:prSet custT="1"/>
      <dgm:spPr/>
      <dgm:t>
        <a:bodyPr/>
        <a:lstStyle/>
        <a:p>
          <a:r>
            <a:rPr lang="tr-TR" sz="1800" dirty="0">
              <a:latin typeface="Century Gothic" panose="020B0502020202020204" pitchFamily="34" charset="0"/>
            </a:rPr>
            <a:t>Diş Hekimliği Uzmanlık Eğitimi Giriş Sınavı</a:t>
          </a:r>
        </a:p>
      </dgm:t>
    </dgm:pt>
    <dgm:pt modelId="{BB442B72-8C20-4A3E-A532-B28C1519FEE3}" type="parTrans" cxnId="{52D9F3DC-5E17-490E-971B-9C2F66A7DC9D}">
      <dgm:prSet/>
      <dgm:spPr/>
      <dgm:t>
        <a:bodyPr/>
        <a:lstStyle/>
        <a:p>
          <a:endParaRPr lang="tr-TR" sz="1800" dirty="0">
            <a:latin typeface="Century Gothic" panose="020B0502020202020204" pitchFamily="34" charset="0"/>
          </a:endParaRPr>
        </a:p>
      </dgm:t>
    </dgm:pt>
    <dgm:pt modelId="{7BB10766-98EC-4E32-AF0F-3B5BD6A2D5D5}" type="sibTrans" cxnId="{52D9F3DC-5E17-490E-971B-9C2F66A7DC9D}">
      <dgm:prSet/>
      <dgm:spPr/>
      <dgm:t>
        <a:bodyPr/>
        <a:lstStyle/>
        <a:p>
          <a:endParaRPr lang="tr-TR" sz="1800" dirty="0">
            <a:latin typeface="Century Gothic" panose="020B0502020202020204" pitchFamily="34" charset="0"/>
          </a:endParaRPr>
        </a:p>
      </dgm:t>
    </dgm:pt>
    <dgm:pt modelId="{04EB4D10-E3CD-4019-8576-8089C37D0A36}">
      <dgm:prSet custT="1"/>
      <dgm:spPr/>
      <dgm:t>
        <a:bodyPr/>
        <a:lstStyle/>
        <a:p>
          <a:r>
            <a:rPr lang="tr-TR" sz="1800" dirty="0">
              <a:latin typeface="Century Gothic" panose="020B0502020202020204" pitchFamily="34" charset="0"/>
            </a:rPr>
            <a:t>Eczacılıkta Uzmanlık Eğitimi Giriş Sınavı</a:t>
          </a:r>
        </a:p>
      </dgm:t>
    </dgm:pt>
    <dgm:pt modelId="{3AE67695-05B1-4D82-99AF-A68E3666EE0C}" type="parTrans" cxnId="{BF139380-2031-44AE-9392-DD9407E22563}">
      <dgm:prSet/>
      <dgm:spPr/>
      <dgm:t>
        <a:bodyPr/>
        <a:lstStyle/>
        <a:p>
          <a:endParaRPr lang="tr-TR" sz="1800" dirty="0">
            <a:latin typeface="Century Gothic" panose="020B0502020202020204" pitchFamily="34" charset="0"/>
          </a:endParaRPr>
        </a:p>
      </dgm:t>
    </dgm:pt>
    <dgm:pt modelId="{7476B397-72C1-4467-9E5F-7E6AB0397730}" type="sibTrans" cxnId="{BF139380-2031-44AE-9392-DD9407E22563}">
      <dgm:prSet/>
      <dgm:spPr/>
      <dgm:t>
        <a:bodyPr/>
        <a:lstStyle/>
        <a:p>
          <a:endParaRPr lang="tr-TR" sz="1800" dirty="0">
            <a:latin typeface="Century Gothic" panose="020B0502020202020204" pitchFamily="34" charset="0"/>
          </a:endParaRPr>
        </a:p>
      </dgm:t>
    </dgm:pt>
    <dgm:pt modelId="{83E72A5A-D279-4D9E-A2D9-43BFEECF1353}" type="pres">
      <dgm:prSet presAssocID="{176923C6-5A84-4CE5-B51E-B40AE4FC43B7}" presName="diagram" presStyleCnt="0">
        <dgm:presLayoutVars>
          <dgm:dir/>
          <dgm:resizeHandles val="exact"/>
        </dgm:presLayoutVars>
      </dgm:prSet>
      <dgm:spPr/>
    </dgm:pt>
    <dgm:pt modelId="{1B708F61-057E-4E98-AB65-14848931E1DF}" type="pres">
      <dgm:prSet presAssocID="{956D8F15-A6D6-4939-BEA9-5D2615229198}" presName="node" presStyleLbl="node1" presStyleIdx="0" presStyleCnt="7">
        <dgm:presLayoutVars>
          <dgm:bulletEnabled val="1"/>
        </dgm:presLayoutVars>
      </dgm:prSet>
      <dgm:spPr/>
    </dgm:pt>
    <dgm:pt modelId="{9C78A9B9-7789-402A-9577-EACE43454265}" type="pres">
      <dgm:prSet presAssocID="{E01D40C2-F65F-4DE8-8F21-AB0BA9D36F66}" presName="sibTrans" presStyleCnt="0"/>
      <dgm:spPr/>
    </dgm:pt>
    <dgm:pt modelId="{2623228F-CB31-4B8D-80C3-E5EBBCFC04D7}" type="pres">
      <dgm:prSet presAssocID="{E9E41008-E508-42B7-8872-4E6832625A0A}" presName="node" presStyleLbl="node1" presStyleIdx="1" presStyleCnt="7">
        <dgm:presLayoutVars>
          <dgm:bulletEnabled val="1"/>
        </dgm:presLayoutVars>
      </dgm:prSet>
      <dgm:spPr/>
    </dgm:pt>
    <dgm:pt modelId="{8010DC83-5A1A-4005-875B-79DDFACA934C}" type="pres">
      <dgm:prSet presAssocID="{A23A5B34-B740-401C-A645-F12F4158F7E8}" presName="sibTrans" presStyleCnt="0"/>
      <dgm:spPr/>
    </dgm:pt>
    <dgm:pt modelId="{22FB7A9C-2F4A-4306-B283-F58EC31B6C4B}" type="pres">
      <dgm:prSet presAssocID="{03A5D638-4F1D-4DD7-B097-1CB8B666B49D}" presName="node" presStyleLbl="node1" presStyleIdx="2" presStyleCnt="7">
        <dgm:presLayoutVars>
          <dgm:bulletEnabled val="1"/>
        </dgm:presLayoutVars>
      </dgm:prSet>
      <dgm:spPr/>
    </dgm:pt>
    <dgm:pt modelId="{B782026E-2A97-4F39-A40C-10013825BE4E}" type="pres">
      <dgm:prSet presAssocID="{24E0798B-069B-4602-A29E-A8F2EC216696}" presName="sibTrans" presStyleCnt="0"/>
      <dgm:spPr/>
    </dgm:pt>
    <dgm:pt modelId="{5EAE64C0-ECA1-4105-93F2-EDA21EEE1A5E}" type="pres">
      <dgm:prSet presAssocID="{BAFFC717-076B-4047-BEE2-1A1D83C18227}" presName="node" presStyleLbl="node1" presStyleIdx="3" presStyleCnt="7">
        <dgm:presLayoutVars>
          <dgm:bulletEnabled val="1"/>
        </dgm:presLayoutVars>
      </dgm:prSet>
      <dgm:spPr/>
    </dgm:pt>
    <dgm:pt modelId="{ACB98BB9-0B4E-4479-9943-A351B9EED989}" type="pres">
      <dgm:prSet presAssocID="{C863D199-7ECF-409F-948A-DAE6898BCFBE}" presName="sibTrans" presStyleCnt="0"/>
      <dgm:spPr/>
    </dgm:pt>
    <dgm:pt modelId="{94F8F688-4B31-42D8-954A-428518EA7A8B}" type="pres">
      <dgm:prSet presAssocID="{CAEC112B-F2FD-4BB3-ACEE-88F29714B216}" presName="node" presStyleLbl="node1" presStyleIdx="4" presStyleCnt="7">
        <dgm:presLayoutVars>
          <dgm:bulletEnabled val="1"/>
        </dgm:presLayoutVars>
      </dgm:prSet>
      <dgm:spPr/>
    </dgm:pt>
    <dgm:pt modelId="{D19364F9-AD1D-41BD-B358-A248584F99D9}" type="pres">
      <dgm:prSet presAssocID="{FDDA5869-1AAA-4FC8-9715-C5CDBC13D844}" presName="sibTrans" presStyleCnt="0"/>
      <dgm:spPr/>
    </dgm:pt>
    <dgm:pt modelId="{57066323-1925-4420-B04A-6A78AEAC24C5}" type="pres">
      <dgm:prSet presAssocID="{04F69536-55D9-4F4E-98E4-03A3241289E2}" presName="node" presStyleLbl="node1" presStyleIdx="5" presStyleCnt="7">
        <dgm:presLayoutVars>
          <dgm:bulletEnabled val="1"/>
        </dgm:presLayoutVars>
      </dgm:prSet>
      <dgm:spPr/>
    </dgm:pt>
    <dgm:pt modelId="{D227ED83-808C-4471-A8D5-A98F4EC58A53}" type="pres">
      <dgm:prSet presAssocID="{7BB10766-98EC-4E32-AF0F-3B5BD6A2D5D5}" presName="sibTrans" presStyleCnt="0"/>
      <dgm:spPr/>
    </dgm:pt>
    <dgm:pt modelId="{B5EC7B90-3982-4E54-BA94-144A1C45E4AA}" type="pres">
      <dgm:prSet presAssocID="{04EB4D10-E3CD-4019-8576-8089C37D0A36}" presName="node" presStyleLbl="node1" presStyleIdx="6" presStyleCnt="7">
        <dgm:presLayoutVars>
          <dgm:bulletEnabled val="1"/>
        </dgm:presLayoutVars>
      </dgm:prSet>
      <dgm:spPr/>
    </dgm:pt>
  </dgm:ptLst>
  <dgm:cxnLst>
    <dgm:cxn modelId="{6AB02E01-CA75-4E67-9D9E-0449A0F4E360}" type="presOf" srcId="{03A5D638-4F1D-4DD7-B097-1CB8B666B49D}" destId="{22FB7A9C-2F4A-4306-B283-F58EC31B6C4B}" srcOrd="0" destOrd="0" presId="urn:microsoft.com/office/officeart/2005/8/layout/default"/>
    <dgm:cxn modelId="{DD540C10-9DAB-4201-AE07-A8A9E98A5492}" srcId="{176923C6-5A84-4CE5-B51E-B40AE4FC43B7}" destId="{956D8F15-A6D6-4939-BEA9-5D2615229198}" srcOrd="0" destOrd="0" parTransId="{CD35CF01-DD3F-4068-90E7-D33A330D8816}" sibTransId="{E01D40C2-F65F-4DE8-8F21-AB0BA9D36F66}"/>
    <dgm:cxn modelId="{4EE16413-961F-4F6D-9957-EEC2CC43B655}" srcId="{176923C6-5A84-4CE5-B51E-B40AE4FC43B7}" destId="{CAEC112B-F2FD-4BB3-ACEE-88F29714B216}" srcOrd="4" destOrd="0" parTransId="{E6314DF6-C760-4579-84DA-CD295D7A50FF}" sibTransId="{FDDA5869-1AAA-4FC8-9715-C5CDBC13D844}"/>
    <dgm:cxn modelId="{E5C20B29-ACE2-49FC-8512-5B7EEE2A6805}" type="presOf" srcId="{BAFFC717-076B-4047-BEE2-1A1D83C18227}" destId="{5EAE64C0-ECA1-4105-93F2-EDA21EEE1A5E}" srcOrd="0" destOrd="0" presId="urn:microsoft.com/office/officeart/2005/8/layout/default"/>
    <dgm:cxn modelId="{7E61DE29-9EBB-430B-95FF-6D8A36CA8508}" srcId="{176923C6-5A84-4CE5-B51E-B40AE4FC43B7}" destId="{E9E41008-E508-42B7-8872-4E6832625A0A}" srcOrd="1" destOrd="0" parTransId="{E6418BD8-DCA2-4E5C-9CEB-72D100C4E672}" sibTransId="{A23A5B34-B740-401C-A645-F12F4158F7E8}"/>
    <dgm:cxn modelId="{CCD3993A-8D15-4916-951A-A5C90E8CE8B4}" type="presOf" srcId="{04EB4D10-E3CD-4019-8576-8089C37D0A36}" destId="{B5EC7B90-3982-4E54-BA94-144A1C45E4AA}" srcOrd="0" destOrd="0" presId="urn:microsoft.com/office/officeart/2005/8/layout/default"/>
    <dgm:cxn modelId="{5F758F5C-A13B-4071-A55E-6685E0D1EB8F}" type="presOf" srcId="{E9E41008-E508-42B7-8872-4E6832625A0A}" destId="{2623228F-CB31-4B8D-80C3-E5EBBCFC04D7}" srcOrd="0" destOrd="0" presId="urn:microsoft.com/office/officeart/2005/8/layout/default"/>
    <dgm:cxn modelId="{AC4FDB52-6472-4DCE-9CFD-977DCFFD4F30}" type="presOf" srcId="{CAEC112B-F2FD-4BB3-ACEE-88F29714B216}" destId="{94F8F688-4B31-42D8-954A-428518EA7A8B}" srcOrd="0" destOrd="0" presId="urn:microsoft.com/office/officeart/2005/8/layout/default"/>
    <dgm:cxn modelId="{53521E5A-1126-4D52-B848-93B116FC3303}" type="presOf" srcId="{04F69536-55D9-4F4E-98E4-03A3241289E2}" destId="{57066323-1925-4420-B04A-6A78AEAC24C5}" srcOrd="0" destOrd="0" presId="urn:microsoft.com/office/officeart/2005/8/layout/default"/>
    <dgm:cxn modelId="{BF139380-2031-44AE-9392-DD9407E22563}" srcId="{176923C6-5A84-4CE5-B51E-B40AE4FC43B7}" destId="{04EB4D10-E3CD-4019-8576-8089C37D0A36}" srcOrd="6" destOrd="0" parTransId="{3AE67695-05B1-4D82-99AF-A68E3666EE0C}" sibTransId="{7476B397-72C1-4467-9E5F-7E6AB0397730}"/>
    <dgm:cxn modelId="{D237EE90-AB0C-4AA9-B38E-5434B6EE90F2}" srcId="{176923C6-5A84-4CE5-B51E-B40AE4FC43B7}" destId="{BAFFC717-076B-4047-BEE2-1A1D83C18227}" srcOrd="3" destOrd="0" parTransId="{C3EF6345-0690-4798-A1AD-CB6BC56129EB}" sibTransId="{C863D199-7ECF-409F-948A-DAE6898BCFBE}"/>
    <dgm:cxn modelId="{BD9BF9A6-A943-4636-95F1-9C8C13347889}" srcId="{176923C6-5A84-4CE5-B51E-B40AE4FC43B7}" destId="{03A5D638-4F1D-4DD7-B097-1CB8B666B49D}" srcOrd="2" destOrd="0" parTransId="{6F560FB3-E2A1-4675-8D08-AC540DD55249}" sibTransId="{24E0798B-069B-4602-A29E-A8F2EC216696}"/>
    <dgm:cxn modelId="{B1EDAFC2-10A2-4919-9740-79BFB8056DB3}" type="presOf" srcId="{956D8F15-A6D6-4939-BEA9-5D2615229198}" destId="{1B708F61-057E-4E98-AB65-14848931E1DF}" srcOrd="0" destOrd="0" presId="urn:microsoft.com/office/officeart/2005/8/layout/default"/>
    <dgm:cxn modelId="{1EDE4BD7-3DFE-4FBD-80B1-C18CAA1D9210}" type="presOf" srcId="{176923C6-5A84-4CE5-B51E-B40AE4FC43B7}" destId="{83E72A5A-D279-4D9E-A2D9-43BFEECF1353}" srcOrd="0" destOrd="0" presId="urn:microsoft.com/office/officeart/2005/8/layout/default"/>
    <dgm:cxn modelId="{52D9F3DC-5E17-490E-971B-9C2F66A7DC9D}" srcId="{176923C6-5A84-4CE5-B51E-B40AE4FC43B7}" destId="{04F69536-55D9-4F4E-98E4-03A3241289E2}" srcOrd="5" destOrd="0" parTransId="{BB442B72-8C20-4A3E-A532-B28C1519FEE3}" sibTransId="{7BB10766-98EC-4E32-AF0F-3B5BD6A2D5D5}"/>
    <dgm:cxn modelId="{5FAE342F-6976-4C87-BED0-B1B698332916}" type="presParOf" srcId="{83E72A5A-D279-4D9E-A2D9-43BFEECF1353}" destId="{1B708F61-057E-4E98-AB65-14848931E1DF}" srcOrd="0" destOrd="0" presId="urn:microsoft.com/office/officeart/2005/8/layout/default"/>
    <dgm:cxn modelId="{4DC79B6B-CD83-457F-B0A5-8C251AB79DA3}" type="presParOf" srcId="{83E72A5A-D279-4D9E-A2D9-43BFEECF1353}" destId="{9C78A9B9-7789-402A-9577-EACE43454265}" srcOrd="1" destOrd="0" presId="urn:microsoft.com/office/officeart/2005/8/layout/default"/>
    <dgm:cxn modelId="{35C253D1-1CEF-4CA5-94A2-F878B7110D42}" type="presParOf" srcId="{83E72A5A-D279-4D9E-A2D9-43BFEECF1353}" destId="{2623228F-CB31-4B8D-80C3-E5EBBCFC04D7}" srcOrd="2" destOrd="0" presId="urn:microsoft.com/office/officeart/2005/8/layout/default"/>
    <dgm:cxn modelId="{FAE81E51-9BDC-4B41-9FF3-E5AA20EAD91C}" type="presParOf" srcId="{83E72A5A-D279-4D9E-A2D9-43BFEECF1353}" destId="{8010DC83-5A1A-4005-875B-79DDFACA934C}" srcOrd="3" destOrd="0" presId="urn:microsoft.com/office/officeart/2005/8/layout/default"/>
    <dgm:cxn modelId="{74B199A5-7695-46D9-8985-ADAB793ABAFD}" type="presParOf" srcId="{83E72A5A-D279-4D9E-A2D9-43BFEECF1353}" destId="{22FB7A9C-2F4A-4306-B283-F58EC31B6C4B}" srcOrd="4" destOrd="0" presId="urn:microsoft.com/office/officeart/2005/8/layout/default"/>
    <dgm:cxn modelId="{F9F626BD-133C-4B7F-AC88-CAB06612F864}" type="presParOf" srcId="{83E72A5A-D279-4D9E-A2D9-43BFEECF1353}" destId="{B782026E-2A97-4F39-A40C-10013825BE4E}" srcOrd="5" destOrd="0" presId="urn:microsoft.com/office/officeart/2005/8/layout/default"/>
    <dgm:cxn modelId="{A835A589-7174-4D23-9EC3-B7845961068F}" type="presParOf" srcId="{83E72A5A-D279-4D9E-A2D9-43BFEECF1353}" destId="{5EAE64C0-ECA1-4105-93F2-EDA21EEE1A5E}" srcOrd="6" destOrd="0" presId="urn:microsoft.com/office/officeart/2005/8/layout/default"/>
    <dgm:cxn modelId="{FFD667F9-8953-435B-B346-8504E2873B9E}" type="presParOf" srcId="{83E72A5A-D279-4D9E-A2D9-43BFEECF1353}" destId="{ACB98BB9-0B4E-4479-9943-A351B9EED989}" srcOrd="7" destOrd="0" presId="urn:microsoft.com/office/officeart/2005/8/layout/default"/>
    <dgm:cxn modelId="{4EFCC4CD-04AD-4573-9A2A-87B5BA186F0A}" type="presParOf" srcId="{83E72A5A-D279-4D9E-A2D9-43BFEECF1353}" destId="{94F8F688-4B31-42D8-954A-428518EA7A8B}" srcOrd="8" destOrd="0" presId="urn:microsoft.com/office/officeart/2005/8/layout/default"/>
    <dgm:cxn modelId="{F49A4652-6F20-44CF-8510-73044F028E7E}" type="presParOf" srcId="{83E72A5A-D279-4D9E-A2D9-43BFEECF1353}" destId="{D19364F9-AD1D-41BD-B358-A248584F99D9}" srcOrd="9" destOrd="0" presId="urn:microsoft.com/office/officeart/2005/8/layout/default"/>
    <dgm:cxn modelId="{76EE30A6-F92F-40D4-957A-5AED91FBF5B3}" type="presParOf" srcId="{83E72A5A-D279-4D9E-A2D9-43BFEECF1353}" destId="{57066323-1925-4420-B04A-6A78AEAC24C5}" srcOrd="10" destOrd="0" presId="urn:microsoft.com/office/officeart/2005/8/layout/default"/>
    <dgm:cxn modelId="{E2F51181-B9CD-4FC7-B0A4-1A9CDB8C5CA5}" type="presParOf" srcId="{83E72A5A-D279-4D9E-A2D9-43BFEECF1353}" destId="{D227ED83-808C-4471-A8D5-A98F4EC58A53}" srcOrd="11" destOrd="0" presId="urn:microsoft.com/office/officeart/2005/8/layout/default"/>
    <dgm:cxn modelId="{A51B3768-9EC0-4F74-96D7-A605EBC7FA9C}" type="presParOf" srcId="{83E72A5A-D279-4D9E-A2D9-43BFEECF1353}" destId="{B5EC7B90-3982-4E54-BA94-144A1C45E4A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D592DD-E4E0-4C50-8179-26EB4C113E72}"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tr-TR"/>
        </a:p>
      </dgm:t>
    </dgm:pt>
    <dgm:pt modelId="{EE40D638-477B-434E-862F-D864BE6FCD28}">
      <dgm:prSet/>
      <dgm:spPr/>
      <dgm:t>
        <a:bodyPr/>
        <a:lstStyle/>
        <a:p>
          <a:pPr rtl="0"/>
          <a:r>
            <a:rPr lang="tr-TR" b="0" dirty="0">
              <a:latin typeface="Century Gothic" panose="020B0502020202020204" pitchFamily="34" charset="0"/>
            </a:rPr>
            <a:t>Özgeçmiş Nedir?</a:t>
          </a:r>
        </a:p>
      </dgm:t>
    </dgm:pt>
    <dgm:pt modelId="{D6D78B5A-9FC0-43CE-8C1D-C8DFB5862598}" type="parTrans" cxnId="{B8A524E6-B1C0-4C53-964B-C239777B7F3E}">
      <dgm:prSet/>
      <dgm:spPr/>
      <dgm:t>
        <a:bodyPr/>
        <a:lstStyle/>
        <a:p>
          <a:endParaRPr lang="tr-TR"/>
        </a:p>
      </dgm:t>
    </dgm:pt>
    <dgm:pt modelId="{07497B7C-9013-4B30-91A3-EDA25BE11DD2}" type="sibTrans" cxnId="{B8A524E6-B1C0-4C53-964B-C239777B7F3E}">
      <dgm:prSet/>
      <dgm:spPr/>
      <dgm:t>
        <a:bodyPr/>
        <a:lstStyle/>
        <a:p>
          <a:endParaRPr lang="tr-TR"/>
        </a:p>
      </dgm:t>
    </dgm:pt>
    <dgm:pt modelId="{A7369C12-50EE-4E97-9CFE-73351813C7A0}">
      <dgm:prSet/>
      <dgm:spPr/>
      <dgm:t>
        <a:bodyPr/>
        <a:lstStyle/>
        <a:p>
          <a:pPr rtl="0"/>
          <a:r>
            <a:rPr lang="tr-TR" b="0" dirty="0">
              <a:latin typeface="Century Gothic" panose="020B0502020202020204" pitchFamily="34" charset="0"/>
            </a:rPr>
            <a:t>Özgeçmiş Hazırlarken Nelere Dikkat Etmeliyiz?</a:t>
          </a:r>
        </a:p>
      </dgm:t>
    </dgm:pt>
    <dgm:pt modelId="{9368B25F-0564-449F-B504-AF27FC1B1C10}" type="parTrans" cxnId="{2211E2FD-1E1D-44CB-A379-7CD6ADCFA653}">
      <dgm:prSet/>
      <dgm:spPr/>
      <dgm:t>
        <a:bodyPr/>
        <a:lstStyle/>
        <a:p>
          <a:endParaRPr lang="tr-TR"/>
        </a:p>
      </dgm:t>
    </dgm:pt>
    <dgm:pt modelId="{EE992E53-4791-4305-89BE-B5024C8A6CE2}" type="sibTrans" cxnId="{2211E2FD-1E1D-44CB-A379-7CD6ADCFA653}">
      <dgm:prSet/>
      <dgm:spPr/>
      <dgm:t>
        <a:bodyPr/>
        <a:lstStyle/>
        <a:p>
          <a:endParaRPr lang="tr-TR"/>
        </a:p>
      </dgm:t>
    </dgm:pt>
    <dgm:pt modelId="{7FEB8DFF-512E-4370-91B2-7A1E8CFE4CDA}">
      <dgm:prSet/>
      <dgm:spPr/>
      <dgm:t>
        <a:bodyPr/>
        <a:lstStyle/>
        <a:p>
          <a:pPr rtl="0"/>
          <a:r>
            <a:rPr lang="tr-TR" b="0" dirty="0">
              <a:latin typeface="Century Gothic" panose="020B0502020202020204" pitchFamily="34" charset="0"/>
            </a:rPr>
            <a:t>Mülakat Nedir?</a:t>
          </a:r>
        </a:p>
      </dgm:t>
    </dgm:pt>
    <dgm:pt modelId="{1E3535F9-E2A0-44CC-8D3C-C9EF34A232A9}" type="parTrans" cxnId="{18E256D9-DCC5-447C-99A7-FB6393D02B0B}">
      <dgm:prSet/>
      <dgm:spPr/>
      <dgm:t>
        <a:bodyPr/>
        <a:lstStyle/>
        <a:p>
          <a:endParaRPr lang="tr-TR"/>
        </a:p>
      </dgm:t>
    </dgm:pt>
    <dgm:pt modelId="{ED1E8558-9304-4A8D-B51A-DA5FDC133420}" type="sibTrans" cxnId="{18E256D9-DCC5-447C-99A7-FB6393D02B0B}">
      <dgm:prSet/>
      <dgm:spPr/>
      <dgm:t>
        <a:bodyPr/>
        <a:lstStyle/>
        <a:p>
          <a:endParaRPr lang="tr-TR"/>
        </a:p>
      </dgm:t>
    </dgm:pt>
    <dgm:pt modelId="{34A79B82-8C7D-4997-98EF-4B7055FAA127}">
      <dgm:prSet/>
      <dgm:spPr/>
      <dgm:t>
        <a:bodyPr/>
        <a:lstStyle/>
        <a:p>
          <a:pPr rtl="0"/>
          <a:r>
            <a:rPr lang="tr-TR" b="0" dirty="0">
              <a:latin typeface="Century Gothic" panose="020B0502020202020204" pitchFamily="34" charset="0"/>
            </a:rPr>
            <a:t>Mülakatta Dikkat Edilmesi Gerekenler</a:t>
          </a:r>
        </a:p>
      </dgm:t>
    </dgm:pt>
    <dgm:pt modelId="{EB62E68C-D0EA-4638-8871-6484FB2451C0}" type="parTrans" cxnId="{034E4DFF-1D4A-4D5A-BE9E-603191DE6BC1}">
      <dgm:prSet/>
      <dgm:spPr/>
      <dgm:t>
        <a:bodyPr/>
        <a:lstStyle/>
        <a:p>
          <a:endParaRPr lang="tr-TR"/>
        </a:p>
      </dgm:t>
    </dgm:pt>
    <dgm:pt modelId="{7FA6A1F9-03EE-490C-ABC7-7DD30406AF94}" type="sibTrans" cxnId="{034E4DFF-1D4A-4D5A-BE9E-603191DE6BC1}">
      <dgm:prSet/>
      <dgm:spPr/>
      <dgm:t>
        <a:bodyPr/>
        <a:lstStyle/>
        <a:p>
          <a:endParaRPr lang="tr-TR"/>
        </a:p>
      </dgm:t>
    </dgm:pt>
    <dgm:pt modelId="{3021A34D-AFD8-4361-8DB8-F3717812B69F}" type="pres">
      <dgm:prSet presAssocID="{8DD592DD-E4E0-4C50-8179-26EB4C113E72}" presName="diagram" presStyleCnt="0">
        <dgm:presLayoutVars>
          <dgm:dir/>
          <dgm:resizeHandles val="exact"/>
        </dgm:presLayoutVars>
      </dgm:prSet>
      <dgm:spPr/>
    </dgm:pt>
    <dgm:pt modelId="{92A700DC-F964-4593-BE81-3A89134DDCF9}" type="pres">
      <dgm:prSet presAssocID="{EE40D638-477B-434E-862F-D864BE6FCD28}" presName="node" presStyleLbl="node1" presStyleIdx="0" presStyleCnt="4">
        <dgm:presLayoutVars>
          <dgm:bulletEnabled val="1"/>
        </dgm:presLayoutVars>
      </dgm:prSet>
      <dgm:spPr/>
    </dgm:pt>
    <dgm:pt modelId="{4A36EBAC-6356-404E-9ED5-1AAE42FBF83B}" type="pres">
      <dgm:prSet presAssocID="{07497B7C-9013-4B30-91A3-EDA25BE11DD2}" presName="sibTrans" presStyleCnt="0"/>
      <dgm:spPr/>
    </dgm:pt>
    <dgm:pt modelId="{959E6695-2336-4027-BA00-7388CC74B5B3}" type="pres">
      <dgm:prSet presAssocID="{A7369C12-50EE-4E97-9CFE-73351813C7A0}" presName="node" presStyleLbl="node1" presStyleIdx="1" presStyleCnt="4">
        <dgm:presLayoutVars>
          <dgm:bulletEnabled val="1"/>
        </dgm:presLayoutVars>
      </dgm:prSet>
      <dgm:spPr/>
    </dgm:pt>
    <dgm:pt modelId="{3766E669-D28A-47CE-B30E-36D9BFEFE912}" type="pres">
      <dgm:prSet presAssocID="{EE992E53-4791-4305-89BE-B5024C8A6CE2}" presName="sibTrans" presStyleCnt="0"/>
      <dgm:spPr/>
    </dgm:pt>
    <dgm:pt modelId="{F2E431A8-3F39-4196-8DA3-53AE650F604A}" type="pres">
      <dgm:prSet presAssocID="{7FEB8DFF-512E-4370-91B2-7A1E8CFE4CDA}" presName="node" presStyleLbl="node1" presStyleIdx="2" presStyleCnt="4">
        <dgm:presLayoutVars>
          <dgm:bulletEnabled val="1"/>
        </dgm:presLayoutVars>
      </dgm:prSet>
      <dgm:spPr/>
    </dgm:pt>
    <dgm:pt modelId="{78BFC819-ED6A-498B-8E93-ABD7A3C8564B}" type="pres">
      <dgm:prSet presAssocID="{ED1E8558-9304-4A8D-B51A-DA5FDC133420}" presName="sibTrans" presStyleCnt="0"/>
      <dgm:spPr/>
    </dgm:pt>
    <dgm:pt modelId="{07309387-C46F-4D64-8EC0-AEDB65D0CE91}" type="pres">
      <dgm:prSet presAssocID="{34A79B82-8C7D-4997-98EF-4B7055FAA127}" presName="node" presStyleLbl="node1" presStyleIdx="3" presStyleCnt="4">
        <dgm:presLayoutVars>
          <dgm:bulletEnabled val="1"/>
        </dgm:presLayoutVars>
      </dgm:prSet>
      <dgm:spPr/>
    </dgm:pt>
  </dgm:ptLst>
  <dgm:cxnLst>
    <dgm:cxn modelId="{27760254-D9AE-4BBF-9625-C62D142BF687}" type="presOf" srcId="{34A79B82-8C7D-4997-98EF-4B7055FAA127}" destId="{07309387-C46F-4D64-8EC0-AEDB65D0CE91}" srcOrd="0" destOrd="0" presId="urn:microsoft.com/office/officeart/2005/8/layout/default"/>
    <dgm:cxn modelId="{4125EE79-3B8E-40AD-AD79-B182D1E3E654}" type="presOf" srcId="{EE40D638-477B-434E-862F-D864BE6FCD28}" destId="{92A700DC-F964-4593-BE81-3A89134DDCF9}" srcOrd="0" destOrd="0" presId="urn:microsoft.com/office/officeart/2005/8/layout/default"/>
    <dgm:cxn modelId="{E2A8AE99-6BDF-4D59-AF27-EA47D4128821}" type="presOf" srcId="{A7369C12-50EE-4E97-9CFE-73351813C7A0}" destId="{959E6695-2336-4027-BA00-7388CC74B5B3}" srcOrd="0" destOrd="0" presId="urn:microsoft.com/office/officeart/2005/8/layout/default"/>
    <dgm:cxn modelId="{6AB1B4CC-1EFB-4193-ADA6-0F2D6F5446BD}" type="presOf" srcId="{8DD592DD-E4E0-4C50-8179-26EB4C113E72}" destId="{3021A34D-AFD8-4361-8DB8-F3717812B69F}" srcOrd="0" destOrd="0" presId="urn:microsoft.com/office/officeart/2005/8/layout/default"/>
    <dgm:cxn modelId="{558709D7-BE02-489D-A1FE-3785AA76115D}" type="presOf" srcId="{7FEB8DFF-512E-4370-91B2-7A1E8CFE4CDA}" destId="{F2E431A8-3F39-4196-8DA3-53AE650F604A}" srcOrd="0" destOrd="0" presId="urn:microsoft.com/office/officeart/2005/8/layout/default"/>
    <dgm:cxn modelId="{18E256D9-DCC5-447C-99A7-FB6393D02B0B}" srcId="{8DD592DD-E4E0-4C50-8179-26EB4C113E72}" destId="{7FEB8DFF-512E-4370-91B2-7A1E8CFE4CDA}" srcOrd="2" destOrd="0" parTransId="{1E3535F9-E2A0-44CC-8D3C-C9EF34A232A9}" sibTransId="{ED1E8558-9304-4A8D-B51A-DA5FDC133420}"/>
    <dgm:cxn modelId="{B8A524E6-B1C0-4C53-964B-C239777B7F3E}" srcId="{8DD592DD-E4E0-4C50-8179-26EB4C113E72}" destId="{EE40D638-477B-434E-862F-D864BE6FCD28}" srcOrd="0" destOrd="0" parTransId="{D6D78B5A-9FC0-43CE-8C1D-C8DFB5862598}" sibTransId="{07497B7C-9013-4B30-91A3-EDA25BE11DD2}"/>
    <dgm:cxn modelId="{2211E2FD-1E1D-44CB-A379-7CD6ADCFA653}" srcId="{8DD592DD-E4E0-4C50-8179-26EB4C113E72}" destId="{A7369C12-50EE-4E97-9CFE-73351813C7A0}" srcOrd="1" destOrd="0" parTransId="{9368B25F-0564-449F-B504-AF27FC1B1C10}" sibTransId="{EE992E53-4791-4305-89BE-B5024C8A6CE2}"/>
    <dgm:cxn modelId="{034E4DFF-1D4A-4D5A-BE9E-603191DE6BC1}" srcId="{8DD592DD-E4E0-4C50-8179-26EB4C113E72}" destId="{34A79B82-8C7D-4997-98EF-4B7055FAA127}" srcOrd="3" destOrd="0" parTransId="{EB62E68C-D0EA-4638-8871-6484FB2451C0}" sibTransId="{7FA6A1F9-03EE-490C-ABC7-7DD30406AF94}"/>
    <dgm:cxn modelId="{2CB946B3-E005-41C4-A18B-B9102A264C47}" type="presParOf" srcId="{3021A34D-AFD8-4361-8DB8-F3717812B69F}" destId="{92A700DC-F964-4593-BE81-3A89134DDCF9}" srcOrd="0" destOrd="0" presId="urn:microsoft.com/office/officeart/2005/8/layout/default"/>
    <dgm:cxn modelId="{9A624443-3739-4FA7-A782-8934FA303601}" type="presParOf" srcId="{3021A34D-AFD8-4361-8DB8-F3717812B69F}" destId="{4A36EBAC-6356-404E-9ED5-1AAE42FBF83B}" srcOrd="1" destOrd="0" presId="urn:microsoft.com/office/officeart/2005/8/layout/default"/>
    <dgm:cxn modelId="{BC3273D0-CF56-418E-B890-6A3104B8D4B7}" type="presParOf" srcId="{3021A34D-AFD8-4361-8DB8-F3717812B69F}" destId="{959E6695-2336-4027-BA00-7388CC74B5B3}" srcOrd="2" destOrd="0" presId="urn:microsoft.com/office/officeart/2005/8/layout/default"/>
    <dgm:cxn modelId="{0BC3C36C-0436-466C-B2A4-0F503C971F35}" type="presParOf" srcId="{3021A34D-AFD8-4361-8DB8-F3717812B69F}" destId="{3766E669-D28A-47CE-B30E-36D9BFEFE912}" srcOrd="3" destOrd="0" presId="urn:microsoft.com/office/officeart/2005/8/layout/default"/>
    <dgm:cxn modelId="{91DA76CD-4D57-4043-958A-EDF87C4C3386}" type="presParOf" srcId="{3021A34D-AFD8-4361-8DB8-F3717812B69F}" destId="{F2E431A8-3F39-4196-8DA3-53AE650F604A}" srcOrd="4" destOrd="0" presId="urn:microsoft.com/office/officeart/2005/8/layout/default"/>
    <dgm:cxn modelId="{D37A7A5C-3A69-4076-975F-99A1397E6D65}" type="presParOf" srcId="{3021A34D-AFD8-4361-8DB8-F3717812B69F}" destId="{78BFC819-ED6A-498B-8E93-ABD7A3C8564B}" srcOrd="5" destOrd="0" presId="urn:microsoft.com/office/officeart/2005/8/layout/default"/>
    <dgm:cxn modelId="{0C14D7D0-3BAC-48D3-AA63-BDE16E480493}" type="presParOf" srcId="{3021A34D-AFD8-4361-8DB8-F3717812B69F}" destId="{07309387-C46F-4D64-8EC0-AEDB65D0CE91}"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D592DD-E4E0-4C50-8179-26EB4C113E7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tr-TR"/>
        </a:p>
      </dgm:t>
    </dgm:pt>
    <dgm:pt modelId="{EE40D638-477B-434E-862F-D864BE6FCD28}">
      <dgm:prSet/>
      <dgm:spPr/>
      <dgm:t>
        <a:bodyPr/>
        <a:lstStyle/>
        <a:p>
          <a:pPr rtl="0"/>
          <a:r>
            <a:rPr lang="tr-TR" b="0" dirty="0">
              <a:latin typeface="Century Gothic" panose="020B0502020202020204" pitchFamily="34" charset="0"/>
            </a:rPr>
            <a:t>Staj </a:t>
          </a:r>
          <a:r>
            <a:rPr lang="tr-TR" b="0" dirty="0" err="1">
              <a:latin typeface="Century Gothic" panose="020B0502020202020204" pitchFamily="34" charset="0"/>
            </a:rPr>
            <a:t>Seferbirliği</a:t>
          </a:r>
          <a:r>
            <a:rPr lang="tr-TR" b="0" dirty="0">
              <a:latin typeface="Century Gothic" panose="020B0502020202020204" pitchFamily="34" charset="0"/>
            </a:rPr>
            <a:t> Programı</a:t>
          </a:r>
        </a:p>
      </dgm:t>
    </dgm:pt>
    <dgm:pt modelId="{D6D78B5A-9FC0-43CE-8C1D-C8DFB5862598}" type="parTrans" cxnId="{B8A524E6-B1C0-4C53-964B-C239777B7F3E}">
      <dgm:prSet/>
      <dgm:spPr/>
      <dgm:t>
        <a:bodyPr/>
        <a:lstStyle/>
        <a:p>
          <a:endParaRPr lang="tr-TR"/>
        </a:p>
      </dgm:t>
    </dgm:pt>
    <dgm:pt modelId="{07497B7C-9013-4B30-91A3-EDA25BE11DD2}" type="sibTrans" cxnId="{B8A524E6-B1C0-4C53-964B-C239777B7F3E}">
      <dgm:prSet/>
      <dgm:spPr/>
      <dgm:t>
        <a:bodyPr/>
        <a:lstStyle/>
        <a:p>
          <a:endParaRPr lang="tr-TR"/>
        </a:p>
      </dgm:t>
    </dgm:pt>
    <dgm:pt modelId="{FBD80D82-0B12-48BF-9DD3-9716E49D0068}">
      <dgm:prSet/>
      <dgm:spPr/>
      <dgm:t>
        <a:bodyPr/>
        <a:lstStyle/>
        <a:p>
          <a:pPr rtl="0"/>
          <a:r>
            <a:rPr lang="tr-TR" b="0" dirty="0">
              <a:latin typeface="Century Gothic" panose="020B0502020202020204" pitchFamily="34" charset="0"/>
            </a:rPr>
            <a:t>Yetenek Her yerde Kariyer Etkinliği</a:t>
          </a:r>
        </a:p>
      </dgm:t>
    </dgm:pt>
    <dgm:pt modelId="{AD1F40B3-4F33-456E-A5D3-4ED0076C57F4}" type="parTrans" cxnId="{11E2506B-0380-4D99-9546-493D17F11CF0}">
      <dgm:prSet/>
      <dgm:spPr/>
      <dgm:t>
        <a:bodyPr/>
        <a:lstStyle/>
        <a:p>
          <a:endParaRPr lang="tr-TR"/>
        </a:p>
      </dgm:t>
    </dgm:pt>
    <dgm:pt modelId="{19971BF2-DA42-461A-A3D8-5F8124C98B97}" type="sibTrans" cxnId="{11E2506B-0380-4D99-9546-493D17F11CF0}">
      <dgm:prSet/>
      <dgm:spPr/>
      <dgm:t>
        <a:bodyPr/>
        <a:lstStyle/>
        <a:p>
          <a:endParaRPr lang="tr-TR"/>
        </a:p>
      </dgm:t>
    </dgm:pt>
    <dgm:pt modelId="{A1E61E12-7265-4351-B728-6B42C7B0855A}">
      <dgm:prSet/>
      <dgm:spPr/>
      <dgm:t>
        <a:bodyPr/>
        <a:lstStyle/>
        <a:p>
          <a:pPr rtl="0"/>
          <a:r>
            <a:rPr lang="tr-TR" b="0" dirty="0">
              <a:latin typeface="Century Gothic" panose="020B0502020202020204" pitchFamily="34" charset="0"/>
            </a:rPr>
            <a:t>Üniversite Tercih Rehberi: </a:t>
          </a:r>
        </a:p>
        <a:p>
          <a:pPr rtl="0"/>
          <a:r>
            <a:rPr lang="tr-TR" b="0" dirty="0">
              <a:latin typeface="Century Gothic" panose="020B0502020202020204" pitchFamily="34" charset="0"/>
            </a:rPr>
            <a:t>ÜNİ-VERİ</a:t>
          </a:r>
        </a:p>
      </dgm:t>
    </dgm:pt>
    <dgm:pt modelId="{AEBE754F-7A30-460B-B6D3-D027A6AFF04B}" type="parTrans" cxnId="{4B73FC89-91FE-444D-88AA-19E5AA4343F4}">
      <dgm:prSet/>
      <dgm:spPr/>
      <dgm:t>
        <a:bodyPr/>
        <a:lstStyle/>
        <a:p>
          <a:endParaRPr lang="tr-TR"/>
        </a:p>
      </dgm:t>
    </dgm:pt>
    <dgm:pt modelId="{DD2707CB-68D9-4489-9C9E-AD8C7F61A79F}" type="sibTrans" cxnId="{4B73FC89-91FE-444D-88AA-19E5AA4343F4}">
      <dgm:prSet/>
      <dgm:spPr/>
      <dgm:t>
        <a:bodyPr/>
        <a:lstStyle/>
        <a:p>
          <a:endParaRPr lang="tr-TR"/>
        </a:p>
      </dgm:t>
    </dgm:pt>
    <dgm:pt modelId="{A8B697BD-4581-4E86-BB11-027265A6A816}">
      <dgm:prSet/>
      <dgm:spPr/>
      <dgm:t>
        <a:bodyPr/>
        <a:lstStyle/>
        <a:p>
          <a:pPr rtl="0"/>
          <a:r>
            <a:rPr lang="tr-TR" b="0" dirty="0">
              <a:latin typeface="Century Gothic" panose="020B0502020202020204" pitchFamily="34" charset="0"/>
            </a:rPr>
            <a:t>Uzaktan Eğitim Kapısı</a:t>
          </a:r>
        </a:p>
      </dgm:t>
    </dgm:pt>
    <dgm:pt modelId="{4E5596F7-E4CA-4C88-9ED9-7A7BFD8F7B0E}" type="parTrans" cxnId="{F64BB98E-7DE7-49C1-9D6B-FF41E4BF2869}">
      <dgm:prSet/>
      <dgm:spPr/>
      <dgm:t>
        <a:bodyPr/>
        <a:lstStyle/>
        <a:p>
          <a:endParaRPr lang="tr-TR"/>
        </a:p>
      </dgm:t>
    </dgm:pt>
    <dgm:pt modelId="{FC9123F8-B61F-4EC8-BD2E-43686A2FE467}" type="sibTrans" cxnId="{F64BB98E-7DE7-49C1-9D6B-FF41E4BF2869}">
      <dgm:prSet/>
      <dgm:spPr/>
      <dgm:t>
        <a:bodyPr/>
        <a:lstStyle/>
        <a:p>
          <a:endParaRPr lang="tr-TR"/>
        </a:p>
      </dgm:t>
    </dgm:pt>
    <dgm:pt modelId="{97375CA8-5554-46B2-92C6-B4B1E1AD01EB}">
      <dgm:prSet/>
      <dgm:spPr/>
      <dgm:t>
        <a:bodyPr/>
        <a:lstStyle/>
        <a:p>
          <a:r>
            <a:rPr lang="tr-TR" dirty="0"/>
            <a:t>Mesleki Danışmanlık Ve Tercih Danışmanlığı Rehberi: DABİS</a:t>
          </a:r>
          <a:endParaRPr lang="tr-TR" b="0" dirty="0">
            <a:latin typeface="Century Gothic" panose="020B0502020202020204" pitchFamily="34" charset="0"/>
          </a:endParaRPr>
        </a:p>
      </dgm:t>
    </dgm:pt>
    <dgm:pt modelId="{3F74875D-D3B1-40D9-916A-EEA184D050F6}" type="parTrans" cxnId="{E6046D16-D6EC-4F0F-B37A-A4FD58B5CDDD}">
      <dgm:prSet/>
      <dgm:spPr/>
      <dgm:t>
        <a:bodyPr/>
        <a:lstStyle/>
        <a:p>
          <a:endParaRPr lang="tr-TR"/>
        </a:p>
      </dgm:t>
    </dgm:pt>
    <dgm:pt modelId="{DE75EFBC-88BD-4B27-B914-476AAF9B786C}" type="sibTrans" cxnId="{E6046D16-D6EC-4F0F-B37A-A4FD58B5CDDD}">
      <dgm:prSet/>
      <dgm:spPr/>
      <dgm:t>
        <a:bodyPr/>
        <a:lstStyle/>
        <a:p>
          <a:endParaRPr lang="tr-TR"/>
        </a:p>
      </dgm:t>
    </dgm:pt>
    <dgm:pt modelId="{AB3C2AAA-00BF-4CF5-A624-641956B30288}">
      <dgm:prSet/>
      <dgm:spPr/>
      <dgm:t>
        <a:bodyPr/>
        <a:lstStyle/>
        <a:p>
          <a:r>
            <a:rPr lang="tr-TR" b="0" dirty="0">
              <a:latin typeface="Century Gothic" panose="020B0502020202020204" pitchFamily="34" charset="0"/>
            </a:rPr>
            <a:t>Söz Yetenekte</a:t>
          </a:r>
        </a:p>
      </dgm:t>
    </dgm:pt>
    <dgm:pt modelId="{BECE6BBC-EDE3-4D60-9DC7-5ED20E2728E4}" type="parTrans" cxnId="{9A3C068A-7BDA-4A4D-9519-D079DBAA3D16}">
      <dgm:prSet/>
      <dgm:spPr/>
      <dgm:t>
        <a:bodyPr/>
        <a:lstStyle/>
        <a:p>
          <a:endParaRPr lang="tr-TR"/>
        </a:p>
      </dgm:t>
    </dgm:pt>
    <dgm:pt modelId="{9FDBB2B4-6E73-4BDD-8CDE-22CF1FD7EEDF}" type="sibTrans" cxnId="{9A3C068A-7BDA-4A4D-9519-D079DBAA3D16}">
      <dgm:prSet/>
      <dgm:spPr/>
      <dgm:t>
        <a:bodyPr/>
        <a:lstStyle/>
        <a:p>
          <a:endParaRPr lang="tr-TR"/>
        </a:p>
      </dgm:t>
    </dgm:pt>
    <dgm:pt modelId="{CB558FCA-D4C5-48CC-A545-F4CA47132F6B}">
      <dgm:prSet/>
      <dgm:spPr/>
      <dgm:t>
        <a:bodyPr/>
        <a:lstStyle/>
        <a:p>
          <a:r>
            <a:rPr lang="tr-TR" b="0" dirty="0">
              <a:latin typeface="Century Gothic" panose="020B0502020202020204" pitchFamily="34" charset="0"/>
            </a:rPr>
            <a:t>Yetenek Kapısı</a:t>
          </a:r>
        </a:p>
      </dgm:t>
    </dgm:pt>
    <dgm:pt modelId="{7BDC7DAE-CFF0-4A37-9705-E3C39CC0EDA6}" type="parTrans" cxnId="{CBA1BF77-A941-4142-834D-699A834D7F38}">
      <dgm:prSet/>
      <dgm:spPr/>
      <dgm:t>
        <a:bodyPr/>
        <a:lstStyle/>
        <a:p>
          <a:endParaRPr lang="tr-TR"/>
        </a:p>
      </dgm:t>
    </dgm:pt>
    <dgm:pt modelId="{E98C64C9-6314-466F-A3E2-4A6CCA99F627}" type="sibTrans" cxnId="{CBA1BF77-A941-4142-834D-699A834D7F38}">
      <dgm:prSet/>
      <dgm:spPr/>
      <dgm:t>
        <a:bodyPr/>
        <a:lstStyle/>
        <a:p>
          <a:endParaRPr lang="tr-TR"/>
        </a:p>
      </dgm:t>
    </dgm:pt>
    <dgm:pt modelId="{3021A34D-AFD8-4361-8DB8-F3717812B69F}" type="pres">
      <dgm:prSet presAssocID="{8DD592DD-E4E0-4C50-8179-26EB4C113E72}" presName="diagram" presStyleCnt="0">
        <dgm:presLayoutVars>
          <dgm:dir/>
          <dgm:resizeHandles val="exact"/>
        </dgm:presLayoutVars>
      </dgm:prSet>
      <dgm:spPr/>
    </dgm:pt>
    <dgm:pt modelId="{92A700DC-F964-4593-BE81-3A89134DDCF9}" type="pres">
      <dgm:prSet presAssocID="{EE40D638-477B-434E-862F-D864BE6FCD28}" presName="node" presStyleLbl="node1" presStyleIdx="0" presStyleCnt="7" custLinFactNeighborY="-2126">
        <dgm:presLayoutVars>
          <dgm:bulletEnabled val="1"/>
        </dgm:presLayoutVars>
      </dgm:prSet>
      <dgm:spPr/>
    </dgm:pt>
    <dgm:pt modelId="{4A36EBAC-6356-404E-9ED5-1AAE42FBF83B}" type="pres">
      <dgm:prSet presAssocID="{07497B7C-9013-4B30-91A3-EDA25BE11DD2}" presName="sibTrans" presStyleCnt="0"/>
      <dgm:spPr/>
    </dgm:pt>
    <dgm:pt modelId="{9BBC82DF-EC3D-4F3B-8E2E-E2808AA93ACA}" type="pres">
      <dgm:prSet presAssocID="{FBD80D82-0B12-48BF-9DD3-9716E49D0068}" presName="node" presStyleLbl="node1" presStyleIdx="1" presStyleCnt="7">
        <dgm:presLayoutVars>
          <dgm:bulletEnabled val="1"/>
        </dgm:presLayoutVars>
      </dgm:prSet>
      <dgm:spPr/>
    </dgm:pt>
    <dgm:pt modelId="{FE07C9AC-0A58-4C40-AA71-D3E9DD3B50D3}" type="pres">
      <dgm:prSet presAssocID="{19971BF2-DA42-461A-A3D8-5F8124C98B97}" presName="sibTrans" presStyleCnt="0"/>
      <dgm:spPr/>
    </dgm:pt>
    <dgm:pt modelId="{4B244206-D4C5-45DE-AF1A-5B841C7D287A}" type="pres">
      <dgm:prSet presAssocID="{A1E61E12-7265-4351-B728-6B42C7B0855A}" presName="node" presStyleLbl="node1" presStyleIdx="2" presStyleCnt="7">
        <dgm:presLayoutVars>
          <dgm:bulletEnabled val="1"/>
        </dgm:presLayoutVars>
      </dgm:prSet>
      <dgm:spPr/>
    </dgm:pt>
    <dgm:pt modelId="{32F757F2-F8C7-41FE-B437-2E8906B60646}" type="pres">
      <dgm:prSet presAssocID="{DD2707CB-68D9-4489-9C9E-AD8C7F61A79F}" presName="sibTrans" presStyleCnt="0"/>
      <dgm:spPr/>
    </dgm:pt>
    <dgm:pt modelId="{A15EE2AE-C849-4943-AF37-38D9C29BED66}" type="pres">
      <dgm:prSet presAssocID="{A8B697BD-4581-4E86-BB11-027265A6A816}" presName="node" presStyleLbl="node1" presStyleIdx="3" presStyleCnt="7">
        <dgm:presLayoutVars>
          <dgm:bulletEnabled val="1"/>
        </dgm:presLayoutVars>
      </dgm:prSet>
      <dgm:spPr/>
    </dgm:pt>
    <dgm:pt modelId="{B2E5DBDB-B5D3-48AF-B516-DB71BD51FDF7}" type="pres">
      <dgm:prSet presAssocID="{FC9123F8-B61F-4EC8-BD2E-43686A2FE467}" presName="sibTrans" presStyleCnt="0"/>
      <dgm:spPr/>
    </dgm:pt>
    <dgm:pt modelId="{7E6682A0-D18E-427C-A27C-C55A7DC67C28}" type="pres">
      <dgm:prSet presAssocID="{97375CA8-5554-46B2-92C6-B4B1E1AD01EB}" presName="node" presStyleLbl="node1" presStyleIdx="4" presStyleCnt="7">
        <dgm:presLayoutVars>
          <dgm:bulletEnabled val="1"/>
        </dgm:presLayoutVars>
      </dgm:prSet>
      <dgm:spPr/>
    </dgm:pt>
    <dgm:pt modelId="{331D66B6-7490-44E7-956F-C394020D977E}" type="pres">
      <dgm:prSet presAssocID="{DE75EFBC-88BD-4B27-B914-476AAF9B786C}" presName="sibTrans" presStyleCnt="0"/>
      <dgm:spPr/>
    </dgm:pt>
    <dgm:pt modelId="{60B6A2F1-93D6-4502-B402-31EFC398281C}" type="pres">
      <dgm:prSet presAssocID="{AB3C2AAA-00BF-4CF5-A624-641956B30288}" presName="node" presStyleLbl="node1" presStyleIdx="5" presStyleCnt="7">
        <dgm:presLayoutVars>
          <dgm:bulletEnabled val="1"/>
        </dgm:presLayoutVars>
      </dgm:prSet>
      <dgm:spPr/>
    </dgm:pt>
    <dgm:pt modelId="{92FBA7C1-EB77-4493-B4AE-588EFFD2D927}" type="pres">
      <dgm:prSet presAssocID="{9FDBB2B4-6E73-4BDD-8CDE-22CF1FD7EEDF}" presName="sibTrans" presStyleCnt="0"/>
      <dgm:spPr/>
    </dgm:pt>
    <dgm:pt modelId="{7E1F16DB-0DD4-4D7D-BEEE-E2A0575DB7F9}" type="pres">
      <dgm:prSet presAssocID="{CB558FCA-D4C5-48CC-A545-F4CA47132F6B}" presName="node" presStyleLbl="node1" presStyleIdx="6" presStyleCnt="7">
        <dgm:presLayoutVars>
          <dgm:bulletEnabled val="1"/>
        </dgm:presLayoutVars>
      </dgm:prSet>
      <dgm:spPr/>
    </dgm:pt>
  </dgm:ptLst>
  <dgm:cxnLst>
    <dgm:cxn modelId="{E6046D16-D6EC-4F0F-B37A-A4FD58B5CDDD}" srcId="{8DD592DD-E4E0-4C50-8179-26EB4C113E72}" destId="{97375CA8-5554-46B2-92C6-B4B1E1AD01EB}" srcOrd="4" destOrd="0" parTransId="{3F74875D-D3B1-40D9-916A-EEA184D050F6}" sibTransId="{DE75EFBC-88BD-4B27-B914-476AAF9B786C}"/>
    <dgm:cxn modelId="{11E2506B-0380-4D99-9546-493D17F11CF0}" srcId="{8DD592DD-E4E0-4C50-8179-26EB4C113E72}" destId="{FBD80D82-0B12-48BF-9DD3-9716E49D0068}" srcOrd="1" destOrd="0" parTransId="{AD1F40B3-4F33-456E-A5D3-4ED0076C57F4}" sibTransId="{19971BF2-DA42-461A-A3D8-5F8124C98B97}"/>
    <dgm:cxn modelId="{D9FE5D71-C295-4A5B-B77B-E9EC662A3097}" type="presOf" srcId="{CB558FCA-D4C5-48CC-A545-F4CA47132F6B}" destId="{7E1F16DB-0DD4-4D7D-BEEE-E2A0575DB7F9}" srcOrd="0" destOrd="0" presId="urn:microsoft.com/office/officeart/2005/8/layout/default"/>
    <dgm:cxn modelId="{CBA1BF77-A941-4142-834D-699A834D7F38}" srcId="{8DD592DD-E4E0-4C50-8179-26EB4C113E72}" destId="{CB558FCA-D4C5-48CC-A545-F4CA47132F6B}" srcOrd="6" destOrd="0" parTransId="{7BDC7DAE-CFF0-4A37-9705-E3C39CC0EDA6}" sibTransId="{E98C64C9-6314-466F-A3E2-4A6CCA99F627}"/>
    <dgm:cxn modelId="{4125EE79-3B8E-40AD-AD79-B182D1E3E654}" type="presOf" srcId="{EE40D638-477B-434E-862F-D864BE6FCD28}" destId="{92A700DC-F964-4593-BE81-3A89134DDCF9}" srcOrd="0" destOrd="0" presId="urn:microsoft.com/office/officeart/2005/8/layout/default"/>
    <dgm:cxn modelId="{4B73FC89-91FE-444D-88AA-19E5AA4343F4}" srcId="{8DD592DD-E4E0-4C50-8179-26EB4C113E72}" destId="{A1E61E12-7265-4351-B728-6B42C7B0855A}" srcOrd="2" destOrd="0" parTransId="{AEBE754F-7A30-460B-B6D3-D027A6AFF04B}" sibTransId="{DD2707CB-68D9-4489-9C9E-AD8C7F61A79F}"/>
    <dgm:cxn modelId="{9A3C068A-7BDA-4A4D-9519-D079DBAA3D16}" srcId="{8DD592DD-E4E0-4C50-8179-26EB4C113E72}" destId="{AB3C2AAA-00BF-4CF5-A624-641956B30288}" srcOrd="5" destOrd="0" parTransId="{BECE6BBC-EDE3-4D60-9DC7-5ED20E2728E4}" sibTransId="{9FDBB2B4-6E73-4BDD-8CDE-22CF1FD7EEDF}"/>
    <dgm:cxn modelId="{F64BB98E-7DE7-49C1-9D6B-FF41E4BF2869}" srcId="{8DD592DD-E4E0-4C50-8179-26EB4C113E72}" destId="{A8B697BD-4581-4E86-BB11-027265A6A816}" srcOrd="3" destOrd="0" parTransId="{4E5596F7-E4CA-4C88-9ED9-7A7BFD8F7B0E}" sibTransId="{FC9123F8-B61F-4EC8-BD2E-43686A2FE467}"/>
    <dgm:cxn modelId="{394BEB8E-0F1D-443C-A44C-AF74A0DC428C}" type="presOf" srcId="{97375CA8-5554-46B2-92C6-B4B1E1AD01EB}" destId="{7E6682A0-D18E-427C-A27C-C55A7DC67C28}" srcOrd="0" destOrd="0" presId="urn:microsoft.com/office/officeart/2005/8/layout/default"/>
    <dgm:cxn modelId="{4D32FB92-B453-42D0-BA6E-DF55C66A1F20}" type="presOf" srcId="{FBD80D82-0B12-48BF-9DD3-9716E49D0068}" destId="{9BBC82DF-EC3D-4F3B-8E2E-E2808AA93ACA}" srcOrd="0" destOrd="0" presId="urn:microsoft.com/office/officeart/2005/8/layout/default"/>
    <dgm:cxn modelId="{718B39BC-FB4F-4C0A-B02C-6255606A4324}" type="presOf" srcId="{A8B697BD-4581-4E86-BB11-027265A6A816}" destId="{A15EE2AE-C849-4943-AF37-38D9C29BED66}" srcOrd="0" destOrd="0" presId="urn:microsoft.com/office/officeart/2005/8/layout/default"/>
    <dgm:cxn modelId="{6AB1B4CC-1EFB-4193-ADA6-0F2D6F5446BD}" type="presOf" srcId="{8DD592DD-E4E0-4C50-8179-26EB4C113E72}" destId="{3021A34D-AFD8-4361-8DB8-F3717812B69F}" srcOrd="0" destOrd="0" presId="urn:microsoft.com/office/officeart/2005/8/layout/default"/>
    <dgm:cxn modelId="{D36ABBE0-605D-48FC-9BD8-A1320045D897}" type="presOf" srcId="{AB3C2AAA-00BF-4CF5-A624-641956B30288}" destId="{60B6A2F1-93D6-4502-B402-31EFC398281C}" srcOrd="0" destOrd="0" presId="urn:microsoft.com/office/officeart/2005/8/layout/default"/>
    <dgm:cxn modelId="{B8A524E6-B1C0-4C53-964B-C239777B7F3E}" srcId="{8DD592DD-E4E0-4C50-8179-26EB4C113E72}" destId="{EE40D638-477B-434E-862F-D864BE6FCD28}" srcOrd="0" destOrd="0" parTransId="{D6D78B5A-9FC0-43CE-8C1D-C8DFB5862598}" sibTransId="{07497B7C-9013-4B30-91A3-EDA25BE11DD2}"/>
    <dgm:cxn modelId="{CF158FE6-A065-4DE1-AF8A-55DD6802C4A9}" type="presOf" srcId="{A1E61E12-7265-4351-B728-6B42C7B0855A}" destId="{4B244206-D4C5-45DE-AF1A-5B841C7D287A}" srcOrd="0" destOrd="0" presId="urn:microsoft.com/office/officeart/2005/8/layout/default"/>
    <dgm:cxn modelId="{2CB946B3-E005-41C4-A18B-B9102A264C47}" type="presParOf" srcId="{3021A34D-AFD8-4361-8DB8-F3717812B69F}" destId="{92A700DC-F964-4593-BE81-3A89134DDCF9}" srcOrd="0" destOrd="0" presId="urn:microsoft.com/office/officeart/2005/8/layout/default"/>
    <dgm:cxn modelId="{A631B3EA-E8EE-474B-AD6F-32B01757E51D}" type="presParOf" srcId="{3021A34D-AFD8-4361-8DB8-F3717812B69F}" destId="{4A36EBAC-6356-404E-9ED5-1AAE42FBF83B}" srcOrd="1" destOrd="0" presId="urn:microsoft.com/office/officeart/2005/8/layout/default"/>
    <dgm:cxn modelId="{A6E2E1A1-A2FB-42BF-8048-7313E73DB4F0}" type="presParOf" srcId="{3021A34D-AFD8-4361-8DB8-F3717812B69F}" destId="{9BBC82DF-EC3D-4F3B-8E2E-E2808AA93ACA}" srcOrd="2" destOrd="0" presId="urn:microsoft.com/office/officeart/2005/8/layout/default"/>
    <dgm:cxn modelId="{FCF19C19-1ACE-4992-8272-547B82C8016F}" type="presParOf" srcId="{3021A34D-AFD8-4361-8DB8-F3717812B69F}" destId="{FE07C9AC-0A58-4C40-AA71-D3E9DD3B50D3}" srcOrd="3" destOrd="0" presId="urn:microsoft.com/office/officeart/2005/8/layout/default"/>
    <dgm:cxn modelId="{BBABD9C5-D57B-4F7B-8ADF-D42D873C03A5}" type="presParOf" srcId="{3021A34D-AFD8-4361-8DB8-F3717812B69F}" destId="{4B244206-D4C5-45DE-AF1A-5B841C7D287A}" srcOrd="4" destOrd="0" presId="urn:microsoft.com/office/officeart/2005/8/layout/default"/>
    <dgm:cxn modelId="{67D4E9FB-CC75-45AB-99BB-F07D65BE2C34}" type="presParOf" srcId="{3021A34D-AFD8-4361-8DB8-F3717812B69F}" destId="{32F757F2-F8C7-41FE-B437-2E8906B60646}" srcOrd="5" destOrd="0" presId="urn:microsoft.com/office/officeart/2005/8/layout/default"/>
    <dgm:cxn modelId="{56C20C5C-B047-4F77-AB93-71F4566953DD}" type="presParOf" srcId="{3021A34D-AFD8-4361-8DB8-F3717812B69F}" destId="{A15EE2AE-C849-4943-AF37-38D9C29BED66}" srcOrd="6" destOrd="0" presId="urn:microsoft.com/office/officeart/2005/8/layout/default"/>
    <dgm:cxn modelId="{37368B57-37B3-4D43-8A4F-7966BDEEF79A}" type="presParOf" srcId="{3021A34D-AFD8-4361-8DB8-F3717812B69F}" destId="{B2E5DBDB-B5D3-48AF-B516-DB71BD51FDF7}" srcOrd="7" destOrd="0" presId="urn:microsoft.com/office/officeart/2005/8/layout/default"/>
    <dgm:cxn modelId="{5D3E09C3-F202-45D4-9F40-856785BBC69A}" type="presParOf" srcId="{3021A34D-AFD8-4361-8DB8-F3717812B69F}" destId="{7E6682A0-D18E-427C-A27C-C55A7DC67C28}" srcOrd="8" destOrd="0" presId="urn:microsoft.com/office/officeart/2005/8/layout/default"/>
    <dgm:cxn modelId="{73B36046-E59E-441D-B538-3D601DC06754}" type="presParOf" srcId="{3021A34D-AFD8-4361-8DB8-F3717812B69F}" destId="{331D66B6-7490-44E7-956F-C394020D977E}" srcOrd="9" destOrd="0" presId="urn:microsoft.com/office/officeart/2005/8/layout/default"/>
    <dgm:cxn modelId="{17B5BAF4-2F04-4ECF-9F27-CBB0A9115835}" type="presParOf" srcId="{3021A34D-AFD8-4361-8DB8-F3717812B69F}" destId="{60B6A2F1-93D6-4502-B402-31EFC398281C}" srcOrd="10" destOrd="0" presId="urn:microsoft.com/office/officeart/2005/8/layout/default"/>
    <dgm:cxn modelId="{EC5C02FD-DEDA-4DCD-B785-318B7AD337EE}" type="presParOf" srcId="{3021A34D-AFD8-4361-8DB8-F3717812B69F}" destId="{92FBA7C1-EB77-4493-B4AE-588EFFD2D927}" srcOrd="11" destOrd="0" presId="urn:microsoft.com/office/officeart/2005/8/layout/default"/>
    <dgm:cxn modelId="{38C20F58-201A-448F-AF91-980EC427EFFC}" type="presParOf" srcId="{3021A34D-AFD8-4361-8DB8-F3717812B69F}" destId="{7E1F16DB-0DD4-4D7D-BEEE-E2A0575DB7F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D5FC1D-C5DB-4565-9233-54FEBD54038E}">
      <dsp:nvSpPr>
        <dsp:cNvPr id="0" name=""/>
        <dsp:cNvSpPr/>
      </dsp:nvSpPr>
      <dsp:spPr>
        <a:xfrm>
          <a:off x="202525" y="3796"/>
          <a:ext cx="1802234" cy="10813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Bilgi</a:t>
          </a:r>
        </a:p>
      </dsp:txBody>
      <dsp:txXfrm>
        <a:off x="202525" y="3796"/>
        <a:ext cx="1802234" cy="1081340"/>
      </dsp:txXfrm>
    </dsp:sp>
    <dsp:sp modelId="{4264FBAA-F582-47D8-A7F7-FE41727A760A}">
      <dsp:nvSpPr>
        <dsp:cNvPr id="0" name=""/>
        <dsp:cNvSpPr/>
      </dsp:nvSpPr>
      <dsp:spPr>
        <a:xfrm>
          <a:off x="2184982" y="3796"/>
          <a:ext cx="1802234" cy="10813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Beceri</a:t>
          </a:r>
        </a:p>
      </dsp:txBody>
      <dsp:txXfrm>
        <a:off x="2184982" y="3796"/>
        <a:ext cx="1802234" cy="1081340"/>
      </dsp:txXfrm>
    </dsp:sp>
    <dsp:sp modelId="{F28DA7E7-15C5-45F9-94FE-A034B6D695EF}">
      <dsp:nvSpPr>
        <dsp:cNvPr id="0" name=""/>
        <dsp:cNvSpPr/>
      </dsp:nvSpPr>
      <dsp:spPr>
        <a:xfrm>
          <a:off x="4167440" y="3796"/>
          <a:ext cx="1802234" cy="10813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a:latin typeface="Century Gothic" panose="020B0502020202020204" pitchFamily="34" charset="0"/>
            </a:rPr>
            <a:t>Kişilik</a:t>
          </a:r>
        </a:p>
      </dsp:txBody>
      <dsp:txXfrm>
        <a:off x="4167440" y="3796"/>
        <a:ext cx="1802234" cy="1081340"/>
      </dsp:txXfrm>
    </dsp:sp>
    <dsp:sp modelId="{F4772655-85AB-4812-9321-2614EAD5744F}">
      <dsp:nvSpPr>
        <dsp:cNvPr id="0" name=""/>
        <dsp:cNvSpPr/>
      </dsp:nvSpPr>
      <dsp:spPr>
        <a:xfrm>
          <a:off x="202525" y="1265360"/>
          <a:ext cx="1802234" cy="10813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Zekâ</a:t>
          </a:r>
        </a:p>
      </dsp:txBody>
      <dsp:txXfrm>
        <a:off x="202525" y="1265360"/>
        <a:ext cx="1802234" cy="1081340"/>
      </dsp:txXfrm>
    </dsp:sp>
    <dsp:sp modelId="{3BDF65FD-BAF8-4D9C-8811-5B52D4607D0C}">
      <dsp:nvSpPr>
        <dsp:cNvPr id="0" name=""/>
        <dsp:cNvSpPr/>
      </dsp:nvSpPr>
      <dsp:spPr>
        <a:xfrm>
          <a:off x="2184982" y="1265360"/>
          <a:ext cx="1802234" cy="10813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Yetenek</a:t>
          </a:r>
        </a:p>
      </dsp:txBody>
      <dsp:txXfrm>
        <a:off x="2184982" y="1265360"/>
        <a:ext cx="1802234" cy="1081340"/>
      </dsp:txXfrm>
    </dsp:sp>
    <dsp:sp modelId="{8F12C770-9193-45BB-83ED-9E0BFE058E50}">
      <dsp:nvSpPr>
        <dsp:cNvPr id="0" name=""/>
        <dsp:cNvSpPr/>
      </dsp:nvSpPr>
      <dsp:spPr>
        <a:xfrm>
          <a:off x="4167440" y="1265360"/>
          <a:ext cx="1802234" cy="10813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a:latin typeface="Century Gothic" panose="020B0502020202020204" pitchFamily="34" charset="0"/>
            </a:rPr>
            <a:t>Duyuşsal Özellikler (İlgi ve Tutum)</a:t>
          </a:r>
        </a:p>
      </dsp:txBody>
      <dsp:txXfrm>
        <a:off x="4167440" y="1265360"/>
        <a:ext cx="1802234" cy="1081340"/>
      </dsp:txXfrm>
    </dsp:sp>
    <dsp:sp modelId="{58584D57-C526-497C-A11B-6CF812346EDA}">
      <dsp:nvSpPr>
        <dsp:cNvPr id="0" name=""/>
        <dsp:cNvSpPr/>
      </dsp:nvSpPr>
      <dsp:spPr>
        <a:xfrm>
          <a:off x="202525" y="2526924"/>
          <a:ext cx="1802234" cy="108134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a:latin typeface="Century Gothic" panose="020B0502020202020204" pitchFamily="34" charset="0"/>
            </a:rPr>
            <a:t>Hedef belirleme</a:t>
          </a:r>
        </a:p>
      </dsp:txBody>
      <dsp:txXfrm>
        <a:off x="202525" y="2526924"/>
        <a:ext cx="1802234" cy="1081340"/>
      </dsp:txXfrm>
    </dsp:sp>
    <dsp:sp modelId="{EB9584FF-1D1C-4BC5-8404-395B339B060C}">
      <dsp:nvSpPr>
        <dsp:cNvPr id="0" name=""/>
        <dsp:cNvSpPr/>
      </dsp:nvSpPr>
      <dsp:spPr>
        <a:xfrm>
          <a:off x="2184982" y="2526924"/>
          <a:ext cx="1802234" cy="108134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SMART Hedefler</a:t>
          </a:r>
        </a:p>
      </dsp:txBody>
      <dsp:txXfrm>
        <a:off x="2184982" y="2526924"/>
        <a:ext cx="1802234" cy="1081340"/>
      </dsp:txXfrm>
    </dsp:sp>
    <dsp:sp modelId="{A7DB2A14-5E10-4458-A9DB-4AC6C73C34E0}">
      <dsp:nvSpPr>
        <dsp:cNvPr id="0" name=""/>
        <dsp:cNvSpPr/>
      </dsp:nvSpPr>
      <dsp:spPr>
        <a:xfrm>
          <a:off x="4167440" y="2526924"/>
          <a:ext cx="1802234" cy="108134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SWOT / SCOT Analizi</a:t>
          </a:r>
          <a:endParaRPr lang="tr-TR" sz="2000" kern="1200" dirty="0">
            <a:latin typeface="Century Gothic" panose="020B0502020202020204" pitchFamily="34" charset="0"/>
          </a:endParaRPr>
        </a:p>
      </dsp:txBody>
      <dsp:txXfrm>
        <a:off x="4167440" y="2526924"/>
        <a:ext cx="1802234" cy="1081340"/>
      </dsp:txXfrm>
    </dsp:sp>
    <dsp:sp modelId="{70949BAE-73F5-433A-9486-6EF55FA9ACA7}">
      <dsp:nvSpPr>
        <dsp:cNvPr id="0" name=""/>
        <dsp:cNvSpPr/>
      </dsp:nvSpPr>
      <dsp:spPr>
        <a:xfrm>
          <a:off x="1193754" y="3788488"/>
          <a:ext cx="1802234" cy="108134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t>GROW Modeli</a:t>
          </a:r>
          <a:endParaRPr lang="tr-TR" sz="2000" kern="1200" dirty="0">
            <a:latin typeface="Century Gothic" panose="020B0502020202020204" pitchFamily="34" charset="0"/>
          </a:endParaRPr>
        </a:p>
      </dsp:txBody>
      <dsp:txXfrm>
        <a:off x="1193754" y="3788488"/>
        <a:ext cx="1802234" cy="1081340"/>
      </dsp:txXfrm>
    </dsp:sp>
    <dsp:sp modelId="{78D36A9A-0A58-4FAA-AF2D-8776C0BE5DAE}">
      <dsp:nvSpPr>
        <dsp:cNvPr id="0" name=""/>
        <dsp:cNvSpPr/>
      </dsp:nvSpPr>
      <dsp:spPr>
        <a:xfrm>
          <a:off x="3176211" y="3788488"/>
          <a:ext cx="1802234" cy="108134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latin typeface="Century Gothic" panose="020B0502020202020204" pitchFamily="34" charset="0"/>
            </a:rPr>
            <a:t>Yetkinlik</a:t>
          </a:r>
        </a:p>
      </dsp:txBody>
      <dsp:txXfrm>
        <a:off x="3176211" y="3788488"/>
        <a:ext cx="1802234" cy="1081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92CC4-690C-4CA8-B73E-07B92776BA20}">
      <dsp:nvSpPr>
        <dsp:cNvPr id="0" name=""/>
        <dsp:cNvSpPr/>
      </dsp:nvSpPr>
      <dsp:spPr>
        <a:xfrm>
          <a:off x="151804" y="2032"/>
          <a:ext cx="1802680" cy="10816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a:t>
          </a:r>
        </a:p>
      </dsp:txBody>
      <dsp:txXfrm>
        <a:off x="151804" y="2032"/>
        <a:ext cx="1802680" cy="1081608"/>
      </dsp:txXfrm>
    </dsp:sp>
    <dsp:sp modelId="{13D291CA-9BF9-4778-894C-C5B1B13325B3}">
      <dsp:nvSpPr>
        <dsp:cNvPr id="0" name=""/>
        <dsp:cNvSpPr/>
      </dsp:nvSpPr>
      <dsp:spPr>
        <a:xfrm>
          <a:off x="2134753" y="2032"/>
          <a:ext cx="1802680" cy="1081608"/>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Geliştirme</a:t>
          </a:r>
        </a:p>
      </dsp:txBody>
      <dsp:txXfrm>
        <a:off x="2134753" y="2032"/>
        <a:ext cx="1802680" cy="1081608"/>
      </dsp:txXfrm>
    </dsp:sp>
    <dsp:sp modelId="{D9B1A40C-9D7E-436A-BD4C-F60B3F3500BD}">
      <dsp:nvSpPr>
        <dsp:cNvPr id="0" name=""/>
        <dsp:cNvSpPr/>
      </dsp:nvSpPr>
      <dsp:spPr>
        <a:xfrm>
          <a:off x="4117702" y="2032"/>
          <a:ext cx="1802680" cy="1081608"/>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Planlama</a:t>
          </a:r>
        </a:p>
      </dsp:txBody>
      <dsp:txXfrm>
        <a:off x="4117702" y="2032"/>
        <a:ext cx="1802680" cy="1081608"/>
      </dsp:txXfrm>
    </dsp:sp>
    <dsp:sp modelId="{592D9266-A837-47D8-AAC6-8AC06505B59E}">
      <dsp:nvSpPr>
        <dsp:cNvPr id="0" name=""/>
        <dsp:cNvSpPr/>
      </dsp:nvSpPr>
      <dsp:spPr>
        <a:xfrm>
          <a:off x="151804" y="1263909"/>
          <a:ext cx="1802680" cy="1081608"/>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Patikası</a:t>
          </a:r>
        </a:p>
      </dsp:txBody>
      <dsp:txXfrm>
        <a:off x="151804" y="1263909"/>
        <a:ext cx="1802680" cy="1081608"/>
      </dsp:txXfrm>
    </dsp:sp>
    <dsp:sp modelId="{285B533C-2917-4CA6-AAD0-26CF141319BD}">
      <dsp:nvSpPr>
        <dsp:cNvPr id="0" name=""/>
        <dsp:cNvSpPr/>
      </dsp:nvSpPr>
      <dsp:spPr>
        <a:xfrm>
          <a:off x="2134753" y="1263909"/>
          <a:ext cx="1802680" cy="1081608"/>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a:latin typeface="Century Gothic" panose="020B0502020202020204" pitchFamily="34" charset="0"/>
            </a:rPr>
            <a:t>Kariyer Platosu</a:t>
          </a:r>
        </a:p>
      </dsp:txBody>
      <dsp:txXfrm>
        <a:off x="2134753" y="1263909"/>
        <a:ext cx="1802680" cy="1081608"/>
      </dsp:txXfrm>
    </dsp:sp>
    <dsp:sp modelId="{B329094B-F3EB-4EE0-9C5D-BE4408B2D226}">
      <dsp:nvSpPr>
        <dsp:cNvPr id="0" name=""/>
        <dsp:cNvSpPr/>
      </dsp:nvSpPr>
      <dsp:spPr>
        <a:xfrm>
          <a:off x="4117702" y="1263909"/>
          <a:ext cx="1802680" cy="1081608"/>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Çapası </a:t>
          </a:r>
        </a:p>
      </dsp:txBody>
      <dsp:txXfrm>
        <a:off x="4117702" y="1263909"/>
        <a:ext cx="1802680" cy="1081608"/>
      </dsp:txXfrm>
    </dsp:sp>
    <dsp:sp modelId="{DA44D8C7-06E3-4B26-BE74-C45B9CE86AF9}">
      <dsp:nvSpPr>
        <dsp:cNvPr id="0" name=""/>
        <dsp:cNvSpPr/>
      </dsp:nvSpPr>
      <dsp:spPr>
        <a:xfrm>
          <a:off x="151804" y="2525786"/>
          <a:ext cx="1802680" cy="1081608"/>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Yönetimi</a:t>
          </a:r>
        </a:p>
      </dsp:txBody>
      <dsp:txXfrm>
        <a:off x="151804" y="2525786"/>
        <a:ext cx="1802680" cy="1081608"/>
      </dsp:txXfrm>
    </dsp:sp>
    <dsp:sp modelId="{46D82285-6647-4C32-ACDB-820B29D5C06E}">
      <dsp:nvSpPr>
        <dsp:cNvPr id="0" name=""/>
        <dsp:cNvSpPr/>
      </dsp:nvSpPr>
      <dsp:spPr>
        <a:xfrm>
          <a:off x="2134753" y="2525786"/>
          <a:ext cx="1802680" cy="1081608"/>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tr-TR" sz="2100" kern="1200" dirty="0">
              <a:latin typeface="Century Gothic" panose="020B0502020202020204" pitchFamily="34" charset="0"/>
            </a:rPr>
            <a:t>Kariyer Merkezleri</a:t>
          </a:r>
        </a:p>
      </dsp:txBody>
      <dsp:txXfrm>
        <a:off x="2134753" y="2525786"/>
        <a:ext cx="1802680" cy="1081608"/>
      </dsp:txXfrm>
    </dsp:sp>
    <dsp:sp modelId="{B82A1480-C1B6-41DB-AED6-73875516B604}">
      <dsp:nvSpPr>
        <dsp:cNvPr id="0" name=""/>
        <dsp:cNvSpPr/>
      </dsp:nvSpPr>
      <dsp:spPr>
        <a:xfrm>
          <a:off x="4117702" y="2525786"/>
          <a:ext cx="1802680" cy="1081608"/>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b="0" kern="1200" dirty="0">
              <a:latin typeface="Century Gothic" panose="020B0502020202020204" pitchFamily="34" charset="0"/>
            </a:rPr>
            <a:t>Türkçe Öğretim Merkezleri</a:t>
          </a:r>
        </a:p>
      </dsp:txBody>
      <dsp:txXfrm>
        <a:off x="4117702" y="2525786"/>
        <a:ext cx="1802680" cy="1081608"/>
      </dsp:txXfrm>
    </dsp:sp>
    <dsp:sp modelId="{E811FC00-77AE-4B7F-81C2-C5FCAA5DB7B4}">
      <dsp:nvSpPr>
        <dsp:cNvPr id="0" name=""/>
        <dsp:cNvSpPr/>
      </dsp:nvSpPr>
      <dsp:spPr>
        <a:xfrm>
          <a:off x="2134753" y="3787662"/>
          <a:ext cx="1802680" cy="1081608"/>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tr-TR" sz="2100" kern="1200" dirty="0">
              <a:latin typeface="Century Gothic" panose="020B0502020202020204" pitchFamily="34" charset="0"/>
            </a:rPr>
            <a:t>Sürekli Eğitim Merkezleri</a:t>
          </a:r>
        </a:p>
      </dsp:txBody>
      <dsp:txXfrm>
        <a:off x="2134753" y="3787662"/>
        <a:ext cx="1802680" cy="1081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ACB93-D8EC-488D-8FE8-52EC4550363B}">
      <dsp:nvSpPr>
        <dsp:cNvPr id="0" name=""/>
        <dsp:cNvSpPr/>
      </dsp:nvSpPr>
      <dsp:spPr>
        <a:xfrm>
          <a:off x="0" y="601095"/>
          <a:ext cx="2081892" cy="12491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kern="1200" dirty="0" err="1">
              <a:latin typeface="Century Gothic" panose="020B0502020202020204" pitchFamily="34" charset="0"/>
            </a:rPr>
            <a:t>Erasmus</a:t>
          </a:r>
          <a:endParaRPr lang="tr-TR" sz="2000" b="0" kern="1200" dirty="0">
            <a:latin typeface="Century Gothic" panose="020B0502020202020204" pitchFamily="34" charset="0"/>
          </a:endParaRPr>
        </a:p>
      </dsp:txBody>
      <dsp:txXfrm>
        <a:off x="0" y="601095"/>
        <a:ext cx="2081892" cy="1249135"/>
      </dsp:txXfrm>
    </dsp:sp>
    <dsp:sp modelId="{8466A153-26D3-4985-A628-F74FD5DDA00D}">
      <dsp:nvSpPr>
        <dsp:cNvPr id="0" name=""/>
        <dsp:cNvSpPr/>
      </dsp:nvSpPr>
      <dsp:spPr>
        <a:xfrm>
          <a:off x="2290081" y="601095"/>
          <a:ext cx="2081892" cy="1249135"/>
        </a:xfrm>
        <a:prstGeom prst="rect">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kern="1200" dirty="0">
              <a:latin typeface="Century Gothic" panose="020B0502020202020204" pitchFamily="34" charset="0"/>
            </a:rPr>
            <a:t>Farabi</a:t>
          </a:r>
        </a:p>
      </dsp:txBody>
      <dsp:txXfrm>
        <a:off x="2290081" y="601095"/>
        <a:ext cx="2081892" cy="1249135"/>
      </dsp:txXfrm>
    </dsp:sp>
    <dsp:sp modelId="{516AB0EA-D839-40D3-BA2B-46F347538DE8}">
      <dsp:nvSpPr>
        <dsp:cNvPr id="0" name=""/>
        <dsp:cNvSpPr/>
      </dsp:nvSpPr>
      <dsp:spPr>
        <a:xfrm>
          <a:off x="4580163" y="601095"/>
          <a:ext cx="2081892" cy="1249135"/>
        </a:xfrm>
        <a:prstGeom prst="rect">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kern="1200" dirty="0">
              <a:latin typeface="Century Gothic" panose="020B0502020202020204" pitchFamily="34" charset="0"/>
            </a:rPr>
            <a:t>Mevlana</a:t>
          </a:r>
        </a:p>
      </dsp:txBody>
      <dsp:txXfrm>
        <a:off x="4580163" y="601095"/>
        <a:ext cx="2081892" cy="1249135"/>
      </dsp:txXfrm>
    </dsp:sp>
    <dsp:sp modelId="{797A1C04-2551-4B0F-AD2E-D81170F05B95}">
      <dsp:nvSpPr>
        <dsp:cNvPr id="0" name=""/>
        <dsp:cNvSpPr/>
      </dsp:nvSpPr>
      <dsp:spPr>
        <a:xfrm>
          <a:off x="0" y="2058420"/>
          <a:ext cx="2081892" cy="1249135"/>
        </a:xfrm>
        <a:prstGeom prst="rect">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İkili İş Birliği Anlaşmaları ve Değişim Programları</a:t>
          </a:r>
          <a:endParaRPr lang="tr-TR" sz="2000" b="0" kern="1200" dirty="0">
            <a:latin typeface="Century Gothic" panose="020B0502020202020204" pitchFamily="34" charset="0"/>
          </a:endParaRPr>
        </a:p>
      </dsp:txBody>
      <dsp:txXfrm>
        <a:off x="0" y="2058420"/>
        <a:ext cx="2081892" cy="1249135"/>
      </dsp:txXfrm>
    </dsp:sp>
    <dsp:sp modelId="{A3CD9646-B90D-4A6E-8FE0-D5DBA7AECD60}">
      <dsp:nvSpPr>
        <dsp:cNvPr id="0" name=""/>
        <dsp:cNvSpPr/>
      </dsp:nvSpPr>
      <dsp:spPr>
        <a:xfrm>
          <a:off x="2290081" y="2058420"/>
          <a:ext cx="2081892" cy="1249135"/>
        </a:xfrm>
        <a:prstGeom prst="rect">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latin typeface="Century Gothic" panose="020B0502020202020204" pitchFamily="34" charset="0"/>
            </a:rPr>
            <a:t>TÜBİTAK Destekleri</a:t>
          </a:r>
          <a:endParaRPr lang="tr-TR" sz="2000" b="0" kern="1200" dirty="0">
            <a:latin typeface="Century Gothic" panose="020B0502020202020204" pitchFamily="34" charset="0"/>
          </a:endParaRPr>
        </a:p>
      </dsp:txBody>
      <dsp:txXfrm>
        <a:off x="2290081" y="2058420"/>
        <a:ext cx="2081892" cy="1249135"/>
      </dsp:txXfrm>
    </dsp:sp>
    <dsp:sp modelId="{46CF184D-CA7F-4817-8B5F-B0AD5EADB340}">
      <dsp:nvSpPr>
        <dsp:cNvPr id="0" name=""/>
        <dsp:cNvSpPr/>
      </dsp:nvSpPr>
      <dsp:spPr>
        <a:xfrm>
          <a:off x="4580163" y="2058420"/>
          <a:ext cx="2081892" cy="1249135"/>
        </a:xfrm>
        <a:prstGeom prst="rect">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latin typeface="Century Gothic" panose="020B0502020202020204" pitchFamily="34" charset="0"/>
            </a:rPr>
            <a:t>Milli Eğitim Bakanlığı Destekleri</a:t>
          </a:r>
          <a:endParaRPr lang="tr-TR" sz="2000" b="0" kern="1200" dirty="0">
            <a:latin typeface="Century Gothic" panose="020B0502020202020204" pitchFamily="34" charset="0"/>
          </a:endParaRPr>
        </a:p>
      </dsp:txBody>
      <dsp:txXfrm>
        <a:off x="4580163" y="2058420"/>
        <a:ext cx="2081892" cy="1249135"/>
      </dsp:txXfrm>
    </dsp:sp>
    <dsp:sp modelId="{C3866167-9FD1-461C-B0AA-0B0361E36E60}">
      <dsp:nvSpPr>
        <dsp:cNvPr id="0" name=""/>
        <dsp:cNvSpPr/>
      </dsp:nvSpPr>
      <dsp:spPr>
        <a:xfrm>
          <a:off x="1145040" y="3515745"/>
          <a:ext cx="2081892" cy="1249135"/>
        </a:xfrm>
        <a:prstGeom prst="rect">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r-TR" sz="2000" kern="1200" dirty="0">
              <a:latin typeface="Century Gothic" panose="020B0502020202020204" pitchFamily="34" charset="0"/>
            </a:rPr>
            <a:t>Yüksek Öğretim Kurulu (YÖK) Destekleri</a:t>
          </a:r>
          <a:endParaRPr lang="tr-TR" sz="2000" b="0" kern="1200" dirty="0">
            <a:latin typeface="Century Gothic" panose="020B0502020202020204" pitchFamily="34" charset="0"/>
          </a:endParaRPr>
        </a:p>
      </dsp:txBody>
      <dsp:txXfrm>
        <a:off x="1145040" y="3515745"/>
        <a:ext cx="2081892" cy="1249135"/>
      </dsp:txXfrm>
    </dsp:sp>
    <dsp:sp modelId="{C5FCFF84-6565-4E22-A76C-A1F0E5CCC30B}">
      <dsp:nvSpPr>
        <dsp:cNvPr id="0" name=""/>
        <dsp:cNvSpPr/>
      </dsp:nvSpPr>
      <dsp:spPr>
        <a:xfrm>
          <a:off x="3435122" y="3515745"/>
          <a:ext cx="2081892" cy="1249135"/>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b="0" kern="1200" dirty="0">
              <a:latin typeface="Century Gothic" panose="020B0502020202020204" pitchFamily="34" charset="0"/>
            </a:rPr>
            <a:t>YLSY Burs Programı</a:t>
          </a:r>
        </a:p>
      </dsp:txBody>
      <dsp:txXfrm>
        <a:off x="3435122" y="3515745"/>
        <a:ext cx="2081892" cy="12491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92EB0-7143-40A7-921F-DC5082A58881}">
      <dsp:nvSpPr>
        <dsp:cNvPr id="0" name=""/>
        <dsp:cNvSpPr/>
      </dsp:nvSpPr>
      <dsp:spPr>
        <a:xfrm>
          <a:off x="0" y="647186"/>
          <a:ext cx="2073355" cy="12440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İletişimin Özellikleri</a:t>
          </a:r>
        </a:p>
      </dsp:txBody>
      <dsp:txXfrm>
        <a:off x="0" y="647186"/>
        <a:ext cx="2073355" cy="1244013"/>
      </dsp:txXfrm>
    </dsp:sp>
    <dsp:sp modelId="{7B01B5F9-2215-4BE9-9CC9-86B33D19C5A9}">
      <dsp:nvSpPr>
        <dsp:cNvPr id="0" name=""/>
        <dsp:cNvSpPr/>
      </dsp:nvSpPr>
      <dsp:spPr>
        <a:xfrm>
          <a:off x="2280691" y="647186"/>
          <a:ext cx="2073355" cy="1244013"/>
        </a:xfrm>
        <a:prstGeom prst="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İletişim Süreci ve Unsurları</a:t>
          </a:r>
        </a:p>
      </dsp:txBody>
      <dsp:txXfrm>
        <a:off x="2280691" y="647186"/>
        <a:ext cx="2073355" cy="1244013"/>
      </dsp:txXfrm>
    </dsp:sp>
    <dsp:sp modelId="{697687F8-8737-4376-B2EC-2FB563F81B10}">
      <dsp:nvSpPr>
        <dsp:cNvPr id="0" name=""/>
        <dsp:cNvSpPr/>
      </dsp:nvSpPr>
      <dsp:spPr>
        <a:xfrm>
          <a:off x="4561383" y="647186"/>
          <a:ext cx="2073355" cy="1244013"/>
        </a:xfrm>
        <a:prstGeom prst="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İletişim Bağlanımına Göre İletişim Türleri</a:t>
          </a:r>
        </a:p>
      </dsp:txBody>
      <dsp:txXfrm>
        <a:off x="4561383" y="647186"/>
        <a:ext cx="2073355" cy="1244013"/>
      </dsp:txXfrm>
    </dsp:sp>
    <dsp:sp modelId="{01464E64-6E8F-42C6-AD94-3B3B271B03A2}">
      <dsp:nvSpPr>
        <dsp:cNvPr id="0" name=""/>
        <dsp:cNvSpPr/>
      </dsp:nvSpPr>
      <dsp:spPr>
        <a:xfrm>
          <a:off x="0" y="2098535"/>
          <a:ext cx="2073355" cy="1244013"/>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İletişim Sürecinde Yeni Medyanın Kullanılması</a:t>
          </a:r>
        </a:p>
      </dsp:txBody>
      <dsp:txXfrm>
        <a:off x="0" y="2098535"/>
        <a:ext cx="2073355" cy="1244013"/>
      </dsp:txXfrm>
    </dsp:sp>
    <dsp:sp modelId="{4F3158F3-7B83-4CD4-A9D1-779ABFAA9894}">
      <dsp:nvSpPr>
        <dsp:cNvPr id="0" name=""/>
        <dsp:cNvSpPr/>
      </dsp:nvSpPr>
      <dsp:spPr>
        <a:xfrm>
          <a:off x="2280691" y="2098535"/>
          <a:ext cx="2073355" cy="1244013"/>
        </a:xfrm>
        <a:prstGeom prst="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Sosyal Ağlar</a:t>
          </a:r>
        </a:p>
      </dsp:txBody>
      <dsp:txXfrm>
        <a:off x="2280691" y="2098535"/>
        <a:ext cx="2073355" cy="1244013"/>
      </dsp:txXfrm>
    </dsp:sp>
    <dsp:sp modelId="{5502C567-2792-4AC3-BA02-E0037FEB0C95}">
      <dsp:nvSpPr>
        <dsp:cNvPr id="0" name=""/>
        <dsp:cNvSpPr/>
      </dsp:nvSpPr>
      <dsp:spPr>
        <a:xfrm>
          <a:off x="4561383" y="2098535"/>
          <a:ext cx="2073355" cy="1244013"/>
        </a:xfrm>
        <a:prstGeom prst="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Diksiyon</a:t>
          </a:r>
        </a:p>
      </dsp:txBody>
      <dsp:txXfrm>
        <a:off x="4561383" y="2098535"/>
        <a:ext cx="2073355" cy="1244013"/>
      </dsp:txXfrm>
    </dsp:sp>
    <dsp:sp modelId="{F7DB0260-0061-4A14-82E3-75F6CA2B7E40}">
      <dsp:nvSpPr>
        <dsp:cNvPr id="0" name=""/>
        <dsp:cNvSpPr/>
      </dsp:nvSpPr>
      <dsp:spPr>
        <a:xfrm>
          <a:off x="2280691" y="3549884"/>
          <a:ext cx="2073355" cy="1244013"/>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tr-TR" sz="2000" kern="1200" dirty="0">
              <a:latin typeface="Century Gothic" panose="020B0502020202020204" pitchFamily="34" charset="0"/>
            </a:rPr>
            <a:t>Beden Dili</a:t>
          </a:r>
        </a:p>
      </dsp:txBody>
      <dsp:txXfrm>
        <a:off x="2280691" y="3549884"/>
        <a:ext cx="2073355" cy="12440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458FA-AB92-4304-844B-101D26279EA6}">
      <dsp:nvSpPr>
        <dsp:cNvPr id="0" name=""/>
        <dsp:cNvSpPr/>
      </dsp:nvSpPr>
      <dsp:spPr>
        <a:xfrm>
          <a:off x="2163" y="532532"/>
          <a:ext cx="1716312" cy="1029787"/>
        </a:xfrm>
        <a:prstGeom prst="rect">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Etkili Sunum Hazırlama Ve Yapma Teknikleri</a:t>
          </a:r>
        </a:p>
      </dsp:txBody>
      <dsp:txXfrm>
        <a:off x="2163" y="532532"/>
        <a:ext cx="1716312" cy="1029787"/>
      </dsp:txXfrm>
    </dsp:sp>
    <dsp:sp modelId="{44294A00-D94E-4826-BA04-07419488A893}">
      <dsp:nvSpPr>
        <dsp:cNvPr id="0" name=""/>
        <dsp:cNvSpPr/>
      </dsp:nvSpPr>
      <dsp:spPr>
        <a:xfrm>
          <a:off x="1890107" y="532532"/>
          <a:ext cx="1716312" cy="1029787"/>
        </a:xfrm>
        <a:prstGeom prst="rect">
          <a:avLst/>
        </a:prstGeom>
        <a:solidFill>
          <a:schemeClr val="accent5">
            <a:shade val="50000"/>
            <a:hueOff val="57499"/>
            <a:satOff val="-1400"/>
            <a:lumOff val="61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0" kern="1200" dirty="0">
              <a:latin typeface="Century Gothic" panose="020B0502020202020204" pitchFamily="34" charset="0"/>
            </a:rPr>
            <a:t>Etkili İletişim Teknikleri</a:t>
          </a:r>
        </a:p>
      </dsp:txBody>
      <dsp:txXfrm>
        <a:off x="1890107" y="532532"/>
        <a:ext cx="1716312" cy="1029787"/>
      </dsp:txXfrm>
    </dsp:sp>
    <dsp:sp modelId="{3F985DC2-442F-4B79-8928-7C3D87111BF8}">
      <dsp:nvSpPr>
        <dsp:cNvPr id="0" name=""/>
        <dsp:cNvSpPr/>
      </dsp:nvSpPr>
      <dsp:spPr>
        <a:xfrm>
          <a:off x="3778051" y="532532"/>
          <a:ext cx="1716312" cy="1029787"/>
        </a:xfrm>
        <a:prstGeom prst="rect">
          <a:avLst/>
        </a:prstGeom>
        <a:solidFill>
          <a:schemeClr val="accent5">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i="0" kern="1200" baseline="0" dirty="0">
              <a:latin typeface="Century Gothic" panose="020B0502020202020204" pitchFamily="34" charset="0"/>
            </a:rPr>
            <a:t>Zaman Yönetimi</a:t>
          </a:r>
          <a:endParaRPr lang="tr-TR" sz="1800" b="0" kern="1200" dirty="0">
            <a:latin typeface="Century Gothic" panose="020B0502020202020204" pitchFamily="34" charset="0"/>
          </a:endParaRPr>
        </a:p>
      </dsp:txBody>
      <dsp:txXfrm>
        <a:off x="3778051" y="532532"/>
        <a:ext cx="1716312" cy="1029787"/>
      </dsp:txXfrm>
    </dsp:sp>
    <dsp:sp modelId="{C9D1CCBA-F9C8-4D8C-8395-1163AC277D22}">
      <dsp:nvSpPr>
        <dsp:cNvPr id="0" name=""/>
        <dsp:cNvSpPr/>
      </dsp:nvSpPr>
      <dsp:spPr>
        <a:xfrm>
          <a:off x="5665995" y="532532"/>
          <a:ext cx="1716312" cy="1029787"/>
        </a:xfrm>
        <a:prstGeom prst="rect">
          <a:avLst/>
        </a:prstGeom>
        <a:solidFill>
          <a:schemeClr val="accent5">
            <a:shade val="50000"/>
            <a:hueOff val="172497"/>
            <a:satOff val="-4201"/>
            <a:lumOff val="183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Stres Yönetimi</a:t>
          </a:r>
        </a:p>
      </dsp:txBody>
      <dsp:txXfrm>
        <a:off x="5665995" y="532532"/>
        <a:ext cx="1716312" cy="1029787"/>
      </dsp:txXfrm>
    </dsp:sp>
    <dsp:sp modelId="{D5EA2AD5-B9DD-40E4-9822-E88B1E4CB1FC}">
      <dsp:nvSpPr>
        <dsp:cNvPr id="0" name=""/>
        <dsp:cNvSpPr/>
      </dsp:nvSpPr>
      <dsp:spPr>
        <a:xfrm>
          <a:off x="2163" y="1733951"/>
          <a:ext cx="1716312" cy="1029787"/>
        </a:xfrm>
        <a:prstGeom prst="rect">
          <a:avLst/>
        </a:prstGeom>
        <a:solidFill>
          <a:schemeClr val="accent5">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Liderlik</a:t>
          </a:r>
        </a:p>
      </dsp:txBody>
      <dsp:txXfrm>
        <a:off x="2163" y="1733951"/>
        <a:ext cx="1716312" cy="1029787"/>
      </dsp:txXfrm>
    </dsp:sp>
    <dsp:sp modelId="{D971CEBD-7C22-4A6C-9D5B-161A992877B2}">
      <dsp:nvSpPr>
        <dsp:cNvPr id="0" name=""/>
        <dsp:cNvSpPr/>
      </dsp:nvSpPr>
      <dsp:spPr>
        <a:xfrm>
          <a:off x="1890107" y="1733951"/>
          <a:ext cx="1716312" cy="1029787"/>
        </a:xfrm>
        <a:prstGeom prst="rect">
          <a:avLst/>
        </a:prstGeom>
        <a:solidFill>
          <a:schemeClr val="accent5">
            <a:shade val="50000"/>
            <a:hueOff val="287495"/>
            <a:satOff val="-7001"/>
            <a:lumOff val="306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Ekip Çalışması / İşbirlikçi Bakış Açısı</a:t>
          </a:r>
        </a:p>
      </dsp:txBody>
      <dsp:txXfrm>
        <a:off x="1890107" y="1733951"/>
        <a:ext cx="1716312" cy="1029787"/>
      </dsp:txXfrm>
    </dsp:sp>
    <dsp:sp modelId="{CC65F935-5DB7-433B-AFE5-B1811DF0718D}">
      <dsp:nvSpPr>
        <dsp:cNvPr id="0" name=""/>
        <dsp:cNvSpPr/>
      </dsp:nvSpPr>
      <dsp:spPr>
        <a:xfrm>
          <a:off x="3778051" y="1733951"/>
          <a:ext cx="1716312" cy="1029787"/>
        </a:xfrm>
        <a:prstGeom prst="rect">
          <a:avLst/>
        </a:prstGeom>
        <a:solidFill>
          <a:schemeClr val="accent5">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Analitik Düşünme</a:t>
          </a:r>
        </a:p>
      </dsp:txBody>
      <dsp:txXfrm>
        <a:off x="3778051" y="1733951"/>
        <a:ext cx="1716312" cy="1029787"/>
      </dsp:txXfrm>
    </dsp:sp>
    <dsp:sp modelId="{30E31C85-F4C8-4EE0-91F4-CCA39A6C1454}">
      <dsp:nvSpPr>
        <dsp:cNvPr id="0" name=""/>
        <dsp:cNvSpPr/>
      </dsp:nvSpPr>
      <dsp:spPr>
        <a:xfrm>
          <a:off x="5665995" y="1733951"/>
          <a:ext cx="1716312" cy="1029787"/>
        </a:xfrm>
        <a:prstGeom prst="rect">
          <a:avLst/>
        </a:prstGeom>
        <a:solidFill>
          <a:schemeClr val="accent5">
            <a:shade val="50000"/>
            <a:hueOff val="402493"/>
            <a:satOff val="-9802"/>
            <a:lumOff val="428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Eleştirel Düşünme</a:t>
          </a:r>
        </a:p>
      </dsp:txBody>
      <dsp:txXfrm>
        <a:off x="5665995" y="1733951"/>
        <a:ext cx="1716312" cy="1029787"/>
      </dsp:txXfrm>
    </dsp:sp>
    <dsp:sp modelId="{189C613C-76BE-4832-A2B5-9BF9F33F4E04}">
      <dsp:nvSpPr>
        <dsp:cNvPr id="0" name=""/>
        <dsp:cNvSpPr/>
      </dsp:nvSpPr>
      <dsp:spPr>
        <a:xfrm>
          <a:off x="2163" y="2935370"/>
          <a:ext cx="1716312" cy="1029787"/>
        </a:xfrm>
        <a:prstGeom prst="rect">
          <a:avLst/>
        </a:prstGeom>
        <a:solidFill>
          <a:schemeClr val="accent5">
            <a:shade val="50000"/>
            <a:hueOff val="344994"/>
            <a:satOff val="-8402"/>
            <a:lumOff val="36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Esneklik Ve Özgüven</a:t>
          </a:r>
        </a:p>
      </dsp:txBody>
      <dsp:txXfrm>
        <a:off x="2163" y="2935370"/>
        <a:ext cx="1716312" cy="1029787"/>
      </dsp:txXfrm>
    </dsp:sp>
    <dsp:sp modelId="{AE13C67A-2287-4C3E-953C-F5E36CD8804A}">
      <dsp:nvSpPr>
        <dsp:cNvPr id="0" name=""/>
        <dsp:cNvSpPr/>
      </dsp:nvSpPr>
      <dsp:spPr>
        <a:xfrm>
          <a:off x="1890107" y="2935370"/>
          <a:ext cx="1716312" cy="1029787"/>
        </a:xfrm>
        <a:prstGeom prst="rect">
          <a:avLst/>
        </a:prstGeom>
        <a:solidFill>
          <a:schemeClr val="accent5">
            <a:shade val="50000"/>
            <a:hueOff val="287495"/>
            <a:satOff val="-7001"/>
            <a:lumOff val="306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Ağ Oluşturma (Networking)</a:t>
          </a:r>
        </a:p>
      </dsp:txBody>
      <dsp:txXfrm>
        <a:off x="1890107" y="2935370"/>
        <a:ext cx="1716312" cy="1029787"/>
      </dsp:txXfrm>
    </dsp:sp>
    <dsp:sp modelId="{8F3E046E-91E7-4345-A80E-BD1528347748}">
      <dsp:nvSpPr>
        <dsp:cNvPr id="0" name=""/>
        <dsp:cNvSpPr/>
      </dsp:nvSpPr>
      <dsp:spPr>
        <a:xfrm>
          <a:off x="3778051" y="2935370"/>
          <a:ext cx="1716312" cy="1029787"/>
        </a:xfrm>
        <a:prstGeom prst="rect">
          <a:avLst/>
        </a:prstGeom>
        <a:solidFill>
          <a:schemeClr val="accent5">
            <a:shade val="50000"/>
            <a:hueOff val="229996"/>
            <a:satOff val="-5601"/>
            <a:lumOff val="245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Duygusal Çeviklik</a:t>
          </a:r>
        </a:p>
      </dsp:txBody>
      <dsp:txXfrm>
        <a:off x="3778051" y="2935370"/>
        <a:ext cx="1716312" cy="1029787"/>
      </dsp:txXfrm>
    </dsp:sp>
    <dsp:sp modelId="{372B9F67-5031-4134-9B60-CA1D8F4C9786}">
      <dsp:nvSpPr>
        <dsp:cNvPr id="0" name=""/>
        <dsp:cNvSpPr/>
      </dsp:nvSpPr>
      <dsp:spPr>
        <a:xfrm>
          <a:off x="5665995" y="2935370"/>
          <a:ext cx="1716312" cy="1029787"/>
        </a:xfrm>
        <a:prstGeom prst="rect">
          <a:avLst/>
        </a:prstGeom>
        <a:solidFill>
          <a:schemeClr val="accent5">
            <a:shade val="50000"/>
            <a:hueOff val="172497"/>
            <a:satOff val="-4201"/>
            <a:lumOff val="183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Yılmazlık</a:t>
          </a:r>
        </a:p>
      </dsp:txBody>
      <dsp:txXfrm>
        <a:off x="5665995" y="2935370"/>
        <a:ext cx="1716312" cy="1029787"/>
      </dsp:txXfrm>
    </dsp:sp>
    <dsp:sp modelId="{674C690A-CC16-4D1D-964C-668190B06FB5}">
      <dsp:nvSpPr>
        <dsp:cNvPr id="0" name=""/>
        <dsp:cNvSpPr/>
      </dsp:nvSpPr>
      <dsp:spPr>
        <a:xfrm>
          <a:off x="1890107" y="4136789"/>
          <a:ext cx="1716312" cy="1029787"/>
        </a:xfrm>
        <a:prstGeom prst="rect">
          <a:avLst/>
        </a:prstGeom>
        <a:solidFill>
          <a:schemeClr val="accent5">
            <a:shade val="50000"/>
            <a:hueOff val="114998"/>
            <a:satOff val="-2801"/>
            <a:lumOff val="12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Empati</a:t>
          </a:r>
        </a:p>
      </dsp:txBody>
      <dsp:txXfrm>
        <a:off x="1890107" y="4136789"/>
        <a:ext cx="1716312" cy="1029787"/>
      </dsp:txXfrm>
    </dsp:sp>
    <dsp:sp modelId="{1DD32B9C-99C5-4CB1-A900-B7017A4B7762}">
      <dsp:nvSpPr>
        <dsp:cNvPr id="0" name=""/>
        <dsp:cNvSpPr/>
      </dsp:nvSpPr>
      <dsp:spPr>
        <a:xfrm>
          <a:off x="3778051" y="4136789"/>
          <a:ext cx="1716312" cy="1029787"/>
        </a:xfrm>
        <a:prstGeom prst="rect">
          <a:avLst/>
        </a:prstGeom>
        <a:solidFill>
          <a:schemeClr val="accent5">
            <a:shade val="50000"/>
            <a:hueOff val="57499"/>
            <a:satOff val="-1400"/>
            <a:lumOff val="61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err="1">
              <a:latin typeface="Century Gothic" panose="020B0502020202020204" pitchFamily="34" charset="0"/>
            </a:rPr>
            <a:t>Espiri</a:t>
          </a:r>
          <a:r>
            <a:rPr lang="tr-TR" sz="1800" b="0" kern="1200" dirty="0">
              <a:latin typeface="Century Gothic" panose="020B0502020202020204" pitchFamily="34" charset="0"/>
            </a:rPr>
            <a:t> Anlayışı</a:t>
          </a:r>
        </a:p>
      </dsp:txBody>
      <dsp:txXfrm>
        <a:off x="3778051" y="4136789"/>
        <a:ext cx="1716312" cy="102978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08F61-057E-4E98-AB65-14848931E1DF}">
      <dsp:nvSpPr>
        <dsp:cNvPr id="0" name=""/>
        <dsp:cNvSpPr/>
      </dsp:nvSpPr>
      <dsp:spPr>
        <a:xfrm>
          <a:off x="0" y="507999"/>
          <a:ext cx="1928812" cy="1157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kern="1200" dirty="0">
              <a:latin typeface="Century Gothic" panose="020B0502020202020204" pitchFamily="34" charset="0"/>
            </a:rPr>
            <a:t>Kamu Personeli Seçme Sınavı</a:t>
          </a:r>
        </a:p>
      </dsp:txBody>
      <dsp:txXfrm>
        <a:off x="0" y="507999"/>
        <a:ext cx="1928812" cy="1157287"/>
      </dsp:txXfrm>
    </dsp:sp>
    <dsp:sp modelId="{2623228F-CB31-4B8D-80C3-E5EBBCFC04D7}">
      <dsp:nvSpPr>
        <dsp:cNvPr id="0" name=""/>
        <dsp:cNvSpPr/>
      </dsp:nvSpPr>
      <dsp:spPr>
        <a:xfrm>
          <a:off x="2121693" y="507999"/>
          <a:ext cx="1928812" cy="11572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Dikey Geçiş Sınavı</a:t>
          </a:r>
        </a:p>
      </dsp:txBody>
      <dsp:txXfrm>
        <a:off x="2121693" y="507999"/>
        <a:ext cx="1928812" cy="1157287"/>
      </dsp:txXfrm>
    </dsp:sp>
    <dsp:sp modelId="{22FB7A9C-2F4A-4306-B283-F58EC31B6C4B}">
      <dsp:nvSpPr>
        <dsp:cNvPr id="0" name=""/>
        <dsp:cNvSpPr/>
      </dsp:nvSpPr>
      <dsp:spPr>
        <a:xfrm>
          <a:off x="4243387" y="507999"/>
          <a:ext cx="1928812" cy="115728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Akademik Personel Ve Lisansüstü Eğitimi Sınavı</a:t>
          </a:r>
        </a:p>
      </dsp:txBody>
      <dsp:txXfrm>
        <a:off x="4243387" y="507999"/>
        <a:ext cx="1928812" cy="1157287"/>
      </dsp:txXfrm>
    </dsp:sp>
    <dsp:sp modelId="{5EAE64C0-ECA1-4105-93F2-EDA21EEE1A5E}">
      <dsp:nvSpPr>
        <dsp:cNvPr id="0" name=""/>
        <dsp:cNvSpPr/>
      </dsp:nvSpPr>
      <dsp:spPr>
        <a:xfrm>
          <a:off x="0" y="1858168"/>
          <a:ext cx="1928812" cy="11572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Yabancı Dil Sınavları</a:t>
          </a:r>
        </a:p>
      </dsp:txBody>
      <dsp:txXfrm>
        <a:off x="0" y="1858168"/>
        <a:ext cx="1928812" cy="1157287"/>
      </dsp:txXfrm>
    </dsp:sp>
    <dsp:sp modelId="{94F8F688-4B31-42D8-954A-428518EA7A8B}">
      <dsp:nvSpPr>
        <dsp:cNvPr id="0" name=""/>
        <dsp:cNvSpPr/>
      </dsp:nvSpPr>
      <dsp:spPr>
        <a:xfrm>
          <a:off x="2121693" y="1858168"/>
          <a:ext cx="1928812" cy="1157287"/>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Tıpta Uzmanlık Eğitimi Giriş Sınavı</a:t>
          </a:r>
        </a:p>
      </dsp:txBody>
      <dsp:txXfrm>
        <a:off x="2121693" y="1858168"/>
        <a:ext cx="1928812" cy="1157287"/>
      </dsp:txXfrm>
    </dsp:sp>
    <dsp:sp modelId="{57066323-1925-4420-B04A-6A78AEAC24C5}">
      <dsp:nvSpPr>
        <dsp:cNvPr id="0" name=""/>
        <dsp:cNvSpPr/>
      </dsp:nvSpPr>
      <dsp:spPr>
        <a:xfrm>
          <a:off x="4243387" y="1858168"/>
          <a:ext cx="1928812" cy="115728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Diş Hekimliği Uzmanlık Eğitimi Giriş Sınavı</a:t>
          </a:r>
        </a:p>
      </dsp:txBody>
      <dsp:txXfrm>
        <a:off x="4243387" y="1858168"/>
        <a:ext cx="1928812" cy="1157287"/>
      </dsp:txXfrm>
    </dsp:sp>
    <dsp:sp modelId="{B5EC7B90-3982-4E54-BA94-144A1C45E4AA}">
      <dsp:nvSpPr>
        <dsp:cNvPr id="0" name=""/>
        <dsp:cNvSpPr/>
      </dsp:nvSpPr>
      <dsp:spPr>
        <a:xfrm>
          <a:off x="2121693" y="3208337"/>
          <a:ext cx="1928812" cy="115728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latin typeface="Century Gothic" panose="020B0502020202020204" pitchFamily="34" charset="0"/>
            </a:rPr>
            <a:t>Eczacılıkta Uzmanlık Eğitimi Giriş Sınavı</a:t>
          </a:r>
        </a:p>
      </dsp:txBody>
      <dsp:txXfrm>
        <a:off x="2121693" y="3208337"/>
        <a:ext cx="1928812" cy="11572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700DC-F964-4593-BE81-3A89134DDCF9}">
      <dsp:nvSpPr>
        <dsp:cNvPr id="0" name=""/>
        <dsp:cNvSpPr/>
      </dsp:nvSpPr>
      <dsp:spPr>
        <a:xfrm>
          <a:off x="753" y="526836"/>
          <a:ext cx="2938425" cy="176305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tr-TR" sz="2700" b="0" kern="1200" dirty="0">
              <a:latin typeface="Century Gothic" panose="020B0502020202020204" pitchFamily="34" charset="0"/>
            </a:rPr>
            <a:t>Özgeçmiş Nedir?</a:t>
          </a:r>
        </a:p>
      </dsp:txBody>
      <dsp:txXfrm>
        <a:off x="753" y="526836"/>
        <a:ext cx="2938425" cy="1763055"/>
      </dsp:txXfrm>
    </dsp:sp>
    <dsp:sp modelId="{959E6695-2336-4027-BA00-7388CC74B5B3}">
      <dsp:nvSpPr>
        <dsp:cNvPr id="0" name=""/>
        <dsp:cNvSpPr/>
      </dsp:nvSpPr>
      <dsp:spPr>
        <a:xfrm>
          <a:off x="3233021" y="526836"/>
          <a:ext cx="2938425" cy="176305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tr-TR" sz="2700" b="0" kern="1200" dirty="0">
              <a:latin typeface="Century Gothic" panose="020B0502020202020204" pitchFamily="34" charset="0"/>
            </a:rPr>
            <a:t>Özgeçmiş Hazırlarken Nelere Dikkat Etmeliyiz?</a:t>
          </a:r>
        </a:p>
      </dsp:txBody>
      <dsp:txXfrm>
        <a:off x="3233021" y="526836"/>
        <a:ext cx="2938425" cy="1763055"/>
      </dsp:txXfrm>
    </dsp:sp>
    <dsp:sp modelId="{F2E431A8-3F39-4196-8DA3-53AE650F604A}">
      <dsp:nvSpPr>
        <dsp:cNvPr id="0" name=""/>
        <dsp:cNvSpPr/>
      </dsp:nvSpPr>
      <dsp:spPr>
        <a:xfrm>
          <a:off x="753" y="2583733"/>
          <a:ext cx="2938425" cy="176305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tr-TR" sz="2700" b="0" kern="1200" dirty="0">
              <a:latin typeface="Century Gothic" panose="020B0502020202020204" pitchFamily="34" charset="0"/>
            </a:rPr>
            <a:t>Mülakat Nedir?</a:t>
          </a:r>
        </a:p>
      </dsp:txBody>
      <dsp:txXfrm>
        <a:off x="753" y="2583733"/>
        <a:ext cx="2938425" cy="1763055"/>
      </dsp:txXfrm>
    </dsp:sp>
    <dsp:sp modelId="{07309387-C46F-4D64-8EC0-AEDB65D0CE91}">
      <dsp:nvSpPr>
        <dsp:cNvPr id="0" name=""/>
        <dsp:cNvSpPr/>
      </dsp:nvSpPr>
      <dsp:spPr>
        <a:xfrm>
          <a:off x="3233021" y="2583733"/>
          <a:ext cx="2938425" cy="176305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rtl="0">
            <a:lnSpc>
              <a:spcPct val="90000"/>
            </a:lnSpc>
            <a:spcBef>
              <a:spcPct val="0"/>
            </a:spcBef>
            <a:spcAft>
              <a:spcPct val="35000"/>
            </a:spcAft>
            <a:buNone/>
          </a:pPr>
          <a:r>
            <a:rPr lang="tr-TR" sz="2700" b="0" kern="1200" dirty="0">
              <a:latin typeface="Century Gothic" panose="020B0502020202020204" pitchFamily="34" charset="0"/>
            </a:rPr>
            <a:t>Mülakatta Dikkat Edilmesi Gerekenler</a:t>
          </a:r>
        </a:p>
      </dsp:txBody>
      <dsp:txXfrm>
        <a:off x="3233021" y="2583733"/>
        <a:ext cx="2938425" cy="1763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700DC-F964-4593-BE81-3A89134DDCF9}">
      <dsp:nvSpPr>
        <dsp:cNvPr id="0" name=""/>
        <dsp:cNvSpPr/>
      </dsp:nvSpPr>
      <dsp:spPr>
        <a:xfrm>
          <a:off x="0" y="411475"/>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Staj </a:t>
          </a:r>
          <a:r>
            <a:rPr lang="tr-TR" sz="1800" b="0" kern="1200" dirty="0" err="1">
              <a:latin typeface="Century Gothic" panose="020B0502020202020204" pitchFamily="34" charset="0"/>
            </a:rPr>
            <a:t>Seferbirliği</a:t>
          </a:r>
          <a:r>
            <a:rPr lang="tr-TR" sz="1800" b="0" kern="1200" dirty="0">
              <a:latin typeface="Century Gothic" panose="020B0502020202020204" pitchFamily="34" charset="0"/>
            </a:rPr>
            <a:t> Programı</a:t>
          </a:r>
        </a:p>
      </dsp:txBody>
      <dsp:txXfrm>
        <a:off x="0" y="411475"/>
        <a:ext cx="1999827" cy="1199896"/>
      </dsp:txXfrm>
    </dsp:sp>
    <dsp:sp modelId="{9BBC82DF-EC3D-4F3B-8E2E-E2808AA93ACA}">
      <dsp:nvSpPr>
        <dsp:cNvPr id="0" name=""/>
        <dsp:cNvSpPr/>
      </dsp:nvSpPr>
      <dsp:spPr>
        <a:xfrm>
          <a:off x="2199809" y="436985"/>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Yetenek Her yerde Kariyer Etkinliği</a:t>
          </a:r>
        </a:p>
      </dsp:txBody>
      <dsp:txXfrm>
        <a:off x="2199809" y="436985"/>
        <a:ext cx="1999827" cy="1199896"/>
      </dsp:txXfrm>
    </dsp:sp>
    <dsp:sp modelId="{4B244206-D4C5-45DE-AF1A-5B841C7D287A}">
      <dsp:nvSpPr>
        <dsp:cNvPr id="0" name=""/>
        <dsp:cNvSpPr/>
      </dsp:nvSpPr>
      <dsp:spPr>
        <a:xfrm>
          <a:off x="4399619" y="436985"/>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Üniversite Tercih Rehberi: </a:t>
          </a:r>
        </a:p>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ÜNİ-VERİ</a:t>
          </a:r>
        </a:p>
      </dsp:txBody>
      <dsp:txXfrm>
        <a:off x="4399619" y="436985"/>
        <a:ext cx="1999827" cy="1199896"/>
      </dsp:txXfrm>
    </dsp:sp>
    <dsp:sp modelId="{A15EE2AE-C849-4943-AF37-38D9C29BED66}">
      <dsp:nvSpPr>
        <dsp:cNvPr id="0" name=""/>
        <dsp:cNvSpPr/>
      </dsp:nvSpPr>
      <dsp:spPr>
        <a:xfrm>
          <a:off x="0" y="1836864"/>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tr-TR" sz="1800" b="0" kern="1200" dirty="0">
              <a:latin typeface="Century Gothic" panose="020B0502020202020204" pitchFamily="34" charset="0"/>
            </a:rPr>
            <a:t>Uzaktan Eğitim Kapısı</a:t>
          </a:r>
        </a:p>
      </dsp:txBody>
      <dsp:txXfrm>
        <a:off x="0" y="1836864"/>
        <a:ext cx="1999827" cy="1199896"/>
      </dsp:txXfrm>
    </dsp:sp>
    <dsp:sp modelId="{7E6682A0-D18E-427C-A27C-C55A7DC67C28}">
      <dsp:nvSpPr>
        <dsp:cNvPr id="0" name=""/>
        <dsp:cNvSpPr/>
      </dsp:nvSpPr>
      <dsp:spPr>
        <a:xfrm>
          <a:off x="2199809" y="1836864"/>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kern="1200" dirty="0"/>
            <a:t>Mesleki Danışmanlık Ve Tercih Danışmanlığı Rehberi: DABİS</a:t>
          </a:r>
          <a:endParaRPr lang="tr-TR" sz="1800" b="0" kern="1200" dirty="0">
            <a:latin typeface="Century Gothic" panose="020B0502020202020204" pitchFamily="34" charset="0"/>
          </a:endParaRPr>
        </a:p>
      </dsp:txBody>
      <dsp:txXfrm>
        <a:off x="2199809" y="1836864"/>
        <a:ext cx="1999827" cy="1199896"/>
      </dsp:txXfrm>
    </dsp:sp>
    <dsp:sp modelId="{60B6A2F1-93D6-4502-B402-31EFC398281C}">
      <dsp:nvSpPr>
        <dsp:cNvPr id="0" name=""/>
        <dsp:cNvSpPr/>
      </dsp:nvSpPr>
      <dsp:spPr>
        <a:xfrm>
          <a:off x="4399619" y="1836864"/>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0" kern="1200" dirty="0">
              <a:latin typeface="Century Gothic" panose="020B0502020202020204" pitchFamily="34" charset="0"/>
            </a:rPr>
            <a:t>Söz Yetenekte</a:t>
          </a:r>
        </a:p>
      </dsp:txBody>
      <dsp:txXfrm>
        <a:off x="4399619" y="1836864"/>
        <a:ext cx="1999827" cy="1199896"/>
      </dsp:txXfrm>
    </dsp:sp>
    <dsp:sp modelId="{7E1F16DB-0DD4-4D7D-BEEE-E2A0575DB7F9}">
      <dsp:nvSpPr>
        <dsp:cNvPr id="0" name=""/>
        <dsp:cNvSpPr/>
      </dsp:nvSpPr>
      <dsp:spPr>
        <a:xfrm>
          <a:off x="2199809" y="3236743"/>
          <a:ext cx="1999827" cy="1199896"/>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tr-TR" sz="1800" b="0" kern="1200" dirty="0">
              <a:latin typeface="Century Gothic" panose="020B0502020202020204" pitchFamily="34" charset="0"/>
            </a:rPr>
            <a:t>Yetenek Kapısı</a:t>
          </a:r>
        </a:p>
      </dsp:txBody>
      <dsp:txXfrm>
        <a:off x="2199809" y="3236743"/>
        <a:ext cx="1999827" cy="11998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9580FC-8DED-4DCB-A802-99896173033D}" type="datetimeFigureOut">
              <a:rPr lang="tr-TR" smtClean="0"/>
              <a:t>26.02.2026</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9E7EB-810A-4B62-9F35-2F414CBB2E8F}" type="slidenum">
              <a:rPr lang="tr-TR" smtClean="0"/>
              <a:t>‹#›</a:t>
            </a:fld>
            <a:endParaRPr lang="tr-TR"/>
          </a:p>
        </p:txBody>
      </p:sp>
    </p:spTree>
    <p:extLst>
      <p:ext uri="{BB962C8B-B14F-4D97-AF65-F5344CB8AC3E}">
        <p14:creationId xmlns:p14="http://schemas.microsoft.com/office/powerpoint/2010/main" val="15070693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84CB7-169B-469B-846B-00525A08DF82}" type="datetimeFigureOut">
              <a:rPr lang="tr-TR" smtClean="0"/>
              <a:t>26.02.2026</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F3BCC3-7B44-4F23-99CD-1487D17C09F2}" type="slidenum">
              <a:rPr lang="tr-TR" smtClean="0"/>
              <a:t>‹#›</a:t>
            </a:fld>
            <a:endParaRPr lang="tr-TR"/>
          </a:p>
        </p:txBody>
      </p:sp>
    </p:spTree>
    <p:extLst>
      <p:ext uri="{BB962C8B-B14F-4D97-AF65-F5344CB8AC3E}">
        <p14:creationId xmlns:p14="http://schemas.microsoft.com/office/powerpoint/2010/main" val="291604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FF3BCC3-7B44-4F23-99CD-1487D17C09F2}" type="slidenum">
              <a:rPr lang="tr-TR" smtClean="0"/>
              <a:t>2</a:t>
            </a:fld>
            <a:endParaRPr lang="tr-TR"/>
          </a:p>
        </p:txBody>
      </p:sp>
    </p:spTree>
    <p:extLst>
      <p:ext uri="{BB962C8B-B14F-4D97-AF65-F5344CB8AC3E}">
        <p14:creationId xmlns:p14="http://schemas.microsoft.com/office/powerpoint/2010/main" val="2984099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r>
              <a:rPr lang="tr-TR"/>
              <a:t>TOGÜ KARMER</a:t>
            </a:r>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2087458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TOGÜ KARMER</a:t>
            </a:r>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354868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TOGÜ KARMER</a:t>
            </a:r>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3057804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TOGÜ KARMER</a:t>
            </a:r>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20552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TOGÜ KARMER</a:t>
            </a:r>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130904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TOGÜ KARMER</a:t>
            </a:r>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416916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TOGÜ KARMER</a:t>
            </a:r>
          </a:p>
        </p:txBody>
      </p:sp>
      <p:sp>
        <p:nvSpPr>
          <p:cNvPr id="8" name="Altbilgi Yer Tutucusu 7"/>
          <p:cNvSpPr>
            <a:spLocks noGrp="1"/>
          </p:cNvSpPr>
          <p:nvPr>
            <p:ph type="ftr" sz="quarter" idx="11"/>
          </p:nvPr>
        </p:nvSpPr>
        <p:spPr/>
        <p:txBody>
          <a:bodyPr/>
          <a:lstStyle/>
          <a:p>
            <a:r>
              <a:rPr lang="tr-TR"/>
              <a:t>Kariyer Planlama Dersi</a:t>
            </a:r>
          </a:p>
        </p:txBody>
      </p:sp>
      <p:sp>
        <p:nvSpPr>
          <p:cNvPr id="9" name="Slayt Numarası Yer Tutucusu 8"/>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2649741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TOGÜ KARMER</a:t>
            </a:r>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2025918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TOGÜ KARMER</a:t>
            </a:r>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3703786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TOGÜ KARMER</a:t>
            </a:r>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268366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TOGÜ KARMER</a:t>
            </a:r>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a:t>
            </a:fld>
            <a:endParaRPr lang="tr-TR"/>
          </a:p>
        </p:txBody>
      </p:sp>
    </p:spTree>
    <p:extLst>
      <p:ext uri="{BB962C8B-B14F-4D97-AF65-F5344CB8AC3E}">
        <p14:creationId xmlns:p14="http://schemas.microsoft.com/office/powerpoint/2010/main" val="1585959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TOGÜ KARMER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Kariyer Planlama Dersi</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E87737-CC67-4CE3-975C-BA5C68D79B05}" type="slidenum">
              <a:rPr lang="tr-TR" smtClean="0"/>
              <a:t>‹#›</a:t>
            </a:fld>
            <a:endParaRPr lang="tr-TR"/>
          </a:p>
        </p:txBody>
      </p:sp>
    </p:spTree>
    <p:extLst>
      <p:ext uri="{BB962C8B-B14F-4D97-AF65-F5344CB8AC3E}">
        <p14:creationId xmlns:p14="http://schemas.microsoft.com/office/powerpoint/2010/main" val="12817604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4243842" y="3428999"/>
            <a:ext cx="7948158" cy="2387600"/>
          </a:xfrm>
        </p:spPr>
        <p:txBody>
          <a:bodyPr/>
          <a:lstStyle/>
          <a:p>
            <a:r>
              <a:rPr lang="tr-TR" b="1" dirty="0">
                <a:ln>
                  <a:solidFill>
                    <a:schemeClr val="tx2">
                      <a:lumMod val="50000"/>
                    </a:schemeClr>
                  </a:solidFill>
                </a:ln>
                <a:solidFill>
                  <a:schemeClr val="tx2">
                    <a:lumMod val="75000"/>
                  </a:schemeClr>
                </a:solidFill>
                <a:latin typeface="Century Gothic" panose="020B0502020202020204" pitchFamily="34" charset="0"/>
              </a:rPr>
              <a:t>KARİYER PLANLAMA </a:t>
            </a:r>
            <a:br>
              <a:rPr lang="tr-TR" b="1" dirty="0">
                <a:ln>
                  <a:solidFill>
                    <a:schemeClr val="tx2">
                      <a:lumMod val="50000"/>
                    </a:schemeClr>
                  </a:solidFill>
                </a:ln>
                <a:solidFill>
                  <a:schemeClr val="tx2">
                    <a:lumMod val="75000"/>
                  </a:schemeClr>
                </a:solidFill>
                <a:latin typeface="Century Gothic" panose="020B0502020202020204" pitchFamily="34" charset="0"/>
              </a:rPr>
            </a:br>
            <a:r>
              <a:rPr lang="tr-TR" b="1" dirty="0">
                <a:ln>
                  <a:solidFill>
                    <a:schemeClr val="tx2">
                      <a:lumMod val="50000"/>
                    </a:schemeClr>
                  </a:solidFill>
                </a:ln>
                <a:solidFill>
                  <a:schemeClr val="tx2">
                    <a:lumMod val="75000"/>
                  </a:schemeClr>
                </a:solidFill>
                <a:latin typeface="Century Gothic" panose="020B0502020202020204" pitchFamily="34" charset="0"/>
              </a:rPr>
              <a:t>DERS SUNUMU</a:t>
            </a:r>
          </a:p>
        </p:txBody>
      </p:sp>
      <p:sp>
        <p:nvSpPr>
          <p:cNvPr id="7" name="Serbest Form 6"/>
          <p:cNvSpPr/>
          <p:nvPr/>
        </p:nvSpPr>
        <p:spPr>
          <a:xfrm>
            <a:off x="-38100" y="-2"/>
            <a:ext cx="5473700" cy="6858002"/>
          </a:xfrm>
          <a:custGeom>
            <a:avLst/>
            <a:gdLst>
              <a:gd name="connsiteX0" fmla="*/ 4330276 w 5543210"/>
              <a:gd name="connsiteY0" fmla="*/ 0 h 10691814"/>
              <a:gd name="connsiteX1" fmla="*/ 5543210 w 5543210"/>
              <a:gd name="connsiteY1" fmla="*/ 0 h 10691814"/>
              <a:gd name="connsiteX2" fmla="*/ 2590090 w 5543210"/>
              <a:gd name="connsiteY2" fmla="*/ 10691814 h 10691814"/>
              <a:gd name="connsiteX3" fmla="*/ 0 w 5543210"/>
              <a:gd name="connsiteY3" fmla="*/ 10691814 h 10691814"/>
              <a:gd name="connsiteX4" fmla="*/ 0 w 5543210"/>
              <a:gd name="connsiteY4" fmla="*/ 3792942 h 10691814"/>
              <a:gd name="connsiteX5" fmla="*/ 4330276 w 5543210"/>
              <a:gd name="connsiteY5" fmla="*/ 0 h 10691814"/>
              <a:gd name="connsiteX0" fmla="*/ 4330276 w 5543210"/>
              <a:gd name="connsiteY0" fmla="*/ 0 h 10691814"/>
              <a:gd name="connsiteX1" fmla="*/ 5543210 w 5543210"/>
              <a:gd name="connsiteY1" fmla="*/ 0 h 10691814"/>
              <a:gd name="connsiteX2" fmla="*/ 2590090 w 5543210"/>
              <a:gd name="connsiteY2" fmla="*/ 10691814 h 10691814"/>
              <a:gd name="connsiteX3" fmla="*/ 3607588 w 5543210"/>
              <a:gd name="connsiteY3" fmla="*/ 6858000 h 10691814"/>
              <a:gd name="connsiteX4" fmla="*/ 0 w 5543210"/>
              <a:gd name="connsiteY4" fmla="*/ 10691814 h 10691814"/>
              <a:gd name="connsiteX5" fmla="*/ 0 w 5543210"/>
              <a:gd name="connsiteY5" fmla="*/ 3792942 h 10691814"/>
              <a:gd name="connsiteX6" fmla="*/ 4330276 w 5543210"/>
              <a:gd name="connsiteY6" fmla="*/ 0 h 10691814"/>
              <a:gd name="connsiteX0" fmla="*/ 4330276 w 5543210"/>
              <a:gd name="connsiteY0" fmla="*/ 0 h 10691814"/>
              <a:gd name="connsiteX1" fmla="*/ 5543210 w 5543210"/>
              <a:gd name="connsiteY1" fmla="*/ 0 h 10691814"/>
              <a:gd name="connsiteX2" fmla="*/ 2590090 w 5543210"/>
              <a:gd name="connsiteY2" fmla="*/ 10691814 h 10691814"/>
              <a:gd name="connsiteX3" fmla="*/ 3607588 w 5543210"/>
              <a:gd name="connsiteY3" fmla="*/ 6858000 h 10691814"/>
              <a:gd name="connsiteX4" fmla="*/ 19292 w 5543210"/>
              <a:gd name="connsiteY4" fmla="*/ 6938964 h 10691814"/>
              <a:gd name="connsiteX5" fmla="*/ 0 w 5543210"/>
              <a:gd name="connsiteY5" fmla="*/ 3792942 h 10691814"/>
              <a:gd name="connsiteX6" fmla="*/ 4330276 w 5543210"/>
              <a:gd name="connsiteY6" fmla="*/ 0 h 10691814"/>
              <a:gd name="connsiteX0" fmla="*/ 4330276 w 5543210"/>
              <a:gd name="connsiteY0" fmla="*/ 0 h 6938964"/>
              <a:gd name="connsiteX1" fmla="*/ 5543210 w 5543210"/>
              <a:gd name="connsiteY1" fmla="*/ 0 h 6938964"/>
              <a:gd name="connsiteX2" fmla="*/ 3689729 w 5543210"/>
              <a:gd name="connsiteY2" fmla="*/ 6900864 h 6938964"/>
              <a:gd name="connsiteX3" fmla="*/ 3607588 w 5543210"/>
              <a:gd name="connsiteY3" fmla="*/ 6858000 h 6938964"/>
              <a:gd name="connsiteX4" fmla="*/ 19292 w 5543210"/>
              <a:gd name="connsiteY4" fmla="*/ 6938964 h 6938964"/>
              <a:gd name="connsiteX5" fmla="*/ 0 w 5543210"/>
              <a:gd name="connsiteY5" fmla="*/ 3792942 h 6938964"/>
              <a:gd name="connsiteX6" fmla="*/ 4330276 w 5543210"/>
              <a:gd name="connsiteY6" fmla="*/ 0 h 6938964"/>
              <a:gd name="connsiteX0" fmla="*/ 4330276 w 5543210"/>
              <a:gd name="connsiteY0" fmla="*/ 0 h 6938964"/>
              <a:gd name="connsiteX1" fmla="*/ 5543210 w 5543210"/>
              <a:gd name="connsiteY1" fmla="*/ 0 h 6938964"/>
              <a:gd name="connsiteX2" fmla="*/ 3689729 w 5543210"/>
              <a:gd name="connsiteY2" fmla="*/ 6900864 h 6938964"/>
              <a:gd name="connsiteX3" fmla="*/ 3433961 w 5543210"/>
              <a:gd name="connsiteY3" fmla="*/ 6877050 h 6938964"/>
              <a:gd name="connsiteX4" fmla="*/ 19292 w 5543210"/>
              <a:gd name="connsiteY4" fmla="*/ 6938964 h 6938964"/>
              <a:gd name="connsiteX5" fmla="*/ 0 w 5543210"/>
              <a:gd name="connsiteY5" fmla="*/ 3792942 h 6938964"/>
              <a:gd name="connsiteX6" fmla="*/ 4330276 w 5543210"/>
              <a:gd name="connsiteY6" fmla="*/ 0 h 6938964"/>
              <a:gd name="connsiteX0" fmla="*/ 4330276 w 5543210"/>
              <a:gd name="connsiteY0" fmla="*/ 0 h 6938964"/>
              <a:gd name="connsiteX1" fmla="*/ 5543210 w 5543210"/>
              <a:gd name="connsiteY1" fmla="*/ 0 h 6938964"/>
              <a:gd name="connsiteX2" fmla="*/ 3689729 w 5543210"/>
              <a:gd name="connsiteY2" fmla="*/ 6900864 h 6938964"/>
              <a:gd name="connsiteX3" fmla="*/ 3626880 w 5543210"/>
              <a:gd name="connsiteY3" fmla="*/ 6820636 h 6938964"/>
              <a:gd name="connsiteX4" fmla="*/ 19292 w 5543210"/>
              <a:gd name="connsiteY4" fmla="*/ 6938964 h 6938964"/>
              <a:gd name="connsiteX5" fmla="*/ 0 w 5543210"/>
              <a:gd name="connsiteY5" fmla="*/ 3792942 h 6938964"/>
              <a:gd name="connsiteX6" fmla="*/ 4330276 w 5543210"/>
              <a:gd name="connsiteY6" fmla="*/ 0 h 6938964"/>
              <a:gd name="connsiteX0" fmla="*/ 4330276 w 5543210"/>
              <a:gd name="connsiteY0" fmla="*/ 0 h 6900864"/>
              <a:gd name="connsiteX1" fmla="*/ 5543210 w 5543210"/>
              <a:gd name="connsiteY1" fmla="*/ 0 h 6900864"/>
              <a:gd name="connsiteX2" fmla="*/ 3689729 w 5543210"/>
              <a:gd name="connsiteY2" fmla="*/ 6900864 h 6900864"/>
              <a:gd name="connsiteX3" fmla="*/ 3626880 w 5543210"/>
              <a:gd name="connsiteY3" fmla="*/ 6820636 h 6900864"/>
              <a:gd name="connsiteX4" fmla="*/ 19292 w 5543210"/>
              <a:gd name="connsiteY4" fmla="*/ 6882550 h 6900864"/>
              <a:gd name="connsiteX5" fmla="*/ 0 w 5543210"/>
              <a:gd name="connsiteY5" fmla="*/ 3792942 h 6900864"/>
              <a:gd name="connsiteX6" fmla="*/ 4330276 w 5543210"/>
              <a:gd name="connsiteY6" fmla="*/ 0 h 6900864"/>
              <a:gd name="connsiteX0" fmla="*/ 4330276 w 5543210"/>
              <a:gd name="connsiteY0" fmla="*/ 0 h 6900864"/>
              <a:gd name="connsiteX1" fmla="*/ 5543210 w 5543210"/>
              <a:gd name="connsiteY1" fmla="*/ 0 h 6900864"/>
              <a:gd name="connsiteX2" fmla="*/ 3689729 w 5543210"/>
              <a:gd name="connsiteY2" fmla="*/ 6900864 h 6900864"/>
              <a:gd name="connsiteX3" fmla="*/ 3704048 w 5543210"/>
              <a:gd name="connsiteY3" fmla="*/ 6783027 h 6900864"/>
              <a:gd name="connsiteX4" fmla="*/ 19292 w 5543210"/>
              <a:gd name="connsiteY4" fmla="*/ 6882550 h 6900864"/>
              <a:gd name="connsiteX5" fmla="*/ 0 w 5543210"/>
              <a:gd name="connsiteY5" fmla="*/ 3792942 h 6900864"/>
              <a:gd name="connsiteX6" fmla="*/ 4330276 w 5543210"/>
              <a:gd name="connsiteY6" fmla="*/ 0 h 6900864"/>
              <a:gd name="connsiteX0" fmla="*/ 4330276 w 5543210"/>
              <a:gd name="connsiteY0" fmla="*/ 0 h 6882550"/>
              <a:gd name="connsiteX1" fmla="*/ 5543210 w 5543210"/>
              <a:gd name="connsiteY1" fmla="*/ 0 h 6882550"/>
              <a:gd name="connsiteX2" fmla="*/ 3747605 w 5543210"/>
              <a:gd name="connsiteY2" fmla="*/ 6769231 h 6882550"/>
              <a:gd name="connsiteX3" fmla="*/ 3704048 w 5543210"/>
              <a:gd name="connsiteY3" fmla="*/ 6783027 h 6882550"/>
              <a:gd name="connsiteX4" fmla="*/ 19292 w 5543210"/>
              <a:gd name="connsiteY4" fmla="*/ 6882550 h 6882550"/>
              <a:gd name="connsiteX5" fmla="*/ 0 w 5543210"/>
              <a:gd name="connsiteY5" fmla="*/ 3792942 h 6882550"/>
              <a:gd name="connsiteX6" fmla="*/ 4330276 w 5543210"/>
              <a:gd name="connsiteY6" fmla="*/ 0 h 6882550"/>
              <a:gd name="connsiteX0" fmla="*/ 4330276 w 5543210"/>
              <a:gd name="connsiteY0" fmla="*/ 0 h 6807331"/>
              <a:gd name="connsiteX1" fmla="*/ 5543210 w 5543210"/>
              <a:gd name="connsiteY1" fmla="*/ 0 h 6807331"/>
              <a:gd name="connsiteX2" fmla="*/ 3747605 w 5543210"/>
              <a:gd name="connsiteY2" fmla="*/ 6769231 h 6807331"/>
              <a:gd name="connsiteX3" fmla="*/ 3704048 w 5543210"/>
              <a:gd name="connsiteY3" fmla="*/ 6783027 h 6807331"/>
              <a:gd name="connsiteX4" fmla="*/ 19292 w 5543210"/>
              <a:gd name="connsiteY4" fmla="*/ 6807331 h 6807331"/>
              <a:gd name="connsiteX5" fmla="*/ 0 w 5543210"/>
              <a:gd name="connsiteY5" fmla="*/ 3792942 h 6807331"/>
              <a:gd name="connsiteX6" fmla="*/ 4330276 w 5543210"/>
              <a:gd name="connsiteY6" fmla="*/ 0 h 6807331"/>
              <a:gd name="connsiteX0" fmla="*/ 4330276 w 5543210"/>
              <a:gd name="connsiteY0" fmla="*/ 0 h 6784389"/>
              <a:gd name="connsiteX1" fmla="*/ 5543210 w 5543210"/>
              <a:gd name="connsiteY1" fmla="*/ 0 h 6784389"/>
              <a:gd name="connsiteX2" fmla="*/ 3747605 w 5543210"/>
              <a:gd name="connsiteY2" fmla="*/ 6769231 h 6784389"/>
              <a:gd name="connsiteX3" fmla="*/ 3704048 w 5543210"/>
              <a:gd name="connsiteY3" fmla="*/ 6783027 h 6784389"/>
              <a:gd name="connsiteX4" fmla="*/ 19292 w 5543210"/>
              <a:gd name="connsiteY4" fmla="*/ 6750917 h 6784389"/>
              <a:gd name="connsiteX5" fmla="*/ 0 w 5543210"/>
              <a:gd name="connsiteY5" fmla="*/ 3792942 h 6784389"/>
              <a:gd name="connsiteX6" fmla="*/ 4330276 w 5543210"/>
              <a:gd name="connsiteY6" fmla="*/ 0 h 6784389"/>
              <a:gd name="connsiteX0" fmla="*/ 4330276 w 5543210"/>
              <a:gd name="connsiteY0" fmla="*/ 0 h 6784389"/>
              <a:gd name="connsiteX1" fmla="*/ 5543210 w 5543210"/>
              <a:gd name="connsiteY1" fmla="*/ 0 h 6784389"/>
              <a:gd name="connsiteX2" fmla="*/ 3747605 w 5543210"/>
              <a:gd name="connsiteY2" fmla="*/ 6769231 h 6784389"/>
              <a:gd name="connsiteX3" fmla="*/ 3704048 w 5543210"/>
              <a:gd name="connsiteY3" fmla="*/ 6783027 h 6784389"/>
              <a:gd name="connsiteX4" fmla="*/ 19292 w 5543210"/>
              <a:gd name="connsiteY4" fmla="*/ 6713308 h 6784389"/>
              <a:gd name="connsiteX5" fmla="*/ 0 w 5543210"/>
              <a:gd name="connsiteY5" fmla="*/ 3792942 h 6784389"/>
              <a:gd name="connsiteX6" fmla="*/ 4330276 w 5543210"/>
              <a:gd name="connsiteY6" fmla="*/ 0 h 6784389"/>
              <a:gd name="connsiteX0" fmla="*/ 4330276 w 5543210"/>
              <a:gd name="connsiteY0" fmla="*/ 0 h 6784389"/>
              <a:gd name="connsiteX1" fmla="*/ 5543210 w 5543210"/>
              <a:gd name="connsiteY1" fmla="*/ 0 h 6784389"/>
              <a:gd name="connsiteX2" fmla="*/ 3747605 w 5543210"/>
              <a:gd name="connsiteY2" fmla="*/ 6769231 h 6784389"/>
              <a:gd name="connsiteX3" fmla="*/ 3704048 w 5543210"/>
              <a:gd name="connsiteY3" fmla="*/ 6783027 h 6784389"/>
              <a:gd name="connsiteX4" fmla="*/ 38584 w 5543210"/>
              <a:gd name="connsiteY4" fmla="*/ 6750917 h 6784389"/>
              <a:gd name="connsiteX5" fmla="*/ 0 w 5543210"/>
              <a:gd name="connsiteY5" fmla="*/ 3792942 h 6784389"/>
              <a:gd name="connsiteX6" fmla="*/ 4330276 w 5543210"/>
              <a:gd name="connsiteY6" fmla="*/ 0 h 6784389"/>
              <a:gd name="connsiteX0" fmla="*/ 4330276 w 5543210"/>
              <a:gd name="connsiteY0" fmla="*/ 0 h 6769231"/>
              <a:gd name="connsiteX1" fmla="*/ 5543210 w 5543210"/>
              <a:gd name="connsiteY1" fmla="*/ 0 h 6769231"/>
              <a:gd name="connsiteX2" fmla="*/ 3747605 w 5543210"/>
              <a:gd name="connsiteY2" fmla="*/ 6769231 h 6769231"/>
              <a:gd name="connsiteX3" fmla="*/ 3742632 w 5543210"/>
              <a:gd name="connsiteY3" fmla="*/ 6726612 h 6769231"/>
              <a:gd name="connsiteX4" fmla="*/ 38584 w 5543210"/>
              <a:gd name="connsiteY4" fmla="*/ 6750917 h 6769231"/>
              <a:gd name="connsiteX5" fmla="*/ 0 w 5543210"/>
              <a:gd name="connsiteY5" fmla="*/ 3792942 h 6769231"/>
              <a:gd name="connsiteX6" fmla="*/ 4330276 w 5543210"/>
              <a:gd name="connsiteY6" fmla="*/ 0 h 6769231"/>
              <a:gd name="connsiteX0" fmla="*/ 4330276 w 5543210"/>
              <a:gd name="connsiteY0" fmla="*/ 0 h 6769231"/>
              <a:gd name="connsiteX1" fmla="*/ 5543210 w 5543210"/>
              <a:gd name="connsiteY1" fmla="*/ 0 h 6769231"/>
              <a:gd name="connsiteX2" fmla="*/ 3747605 w 5543210"/>
              <a:gd name="connsiteY2" fmla="*/ 6769231 h 6769231"/>
              <a:gd name="connsiteX3" fmla="*/ 3742632 w 5543210"/>
              <a:gd name="connsiteY3" fmla="*/ 6764221 h 6769231"/>
              <a:gd name="connsiteX4" fmla="*/ 38584 w 5543210"/>
              <a:gd name="connsiteY4" fmla="*/ 6750917 h 6769231"/>
              <a:gd name="connsiteX5" fmla="*/ 0 w 5543210"/>
              <a:gd name="connsiteY5" fmla="*/ 3792942 h 6769231"/>
              <a:gd name="connsiteX6" fmla="*/ 4330276 w 5543210"/>
              <a:gd name="connsiteY6" fmla="*/ 0 h 676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3210" h="6769231">
                <a:moveTo>
                  <a:pt x="4330276" y="0"/>
                </a:moveTo>
                <a:lnTo>
                  <a:pt x="5543210" y="0"/>
                </a:lnTo>
                <a:lnTo>
                  <a:pt x="3747605" y="6769231"/>
                </a:lnTo>
                <a:cubicBezTo>
                  <a:pt x="3366540" y="6761293"/>
                  <a:pt x="4123697" y="6772159"/>
                  <a:pt x="3742632" y="6764221"/>
                </a:cubicBezTo>
                <a:lnTo>
                  <a:pt x="38584" y="6750917"/>
                </a:lnTo>
                <a:lnTo>
                  <a:pt x="0" y="3792942"/>
                </a:lnTo>
                <a:lnTo>
                  <a:pt x="4330276" y="0"/>
                </a:lnTo>
                <a:close/>
              </a:path>
            </a:pathLst>
          </a:custGeom>
          <a:solidFill>
            <a:srgbClr val="00C4D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 Üçgen 7"/>
          <p:cNvSpPr/>
          <p:nvPr/>
        </p:nvSpPr>
        <p:spPr>
          <a:xfrm rot="5400000">
            <a:off x="-23472" y="-14628"/>
            <a:ext cx="4252686" cy="4281941"/>
          </a:xfrm>
          <a:prstGeom prst="rtTriangle">
            <a:avLst/>
          </a:prstGeom>
          <a:solidFill>
            <a:srgbClr val="B2D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B2DBF4"/>
              </a:solidFill>
            </a:endParaRPr>
          </a:p>
        </p:txBody>
      </p:sp>
      <p:sp>
        <p:nvSpPr>
          <p:cNvPr id="9" name="8-Nokta Yıldız 8"/>
          <p:cNvSpPr>
            <a:spLocks noChangeAspect="1"/>
          </p:cNvSpPr>
          <p:nvPr/>
        </p:nvSpPr>
        <p:spPr>
          <a:xfrm>
            <a:off x="3955727" y="2251580"/>
            <a:ext cx="272024" cy="272036"/>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8-Nokta Yıldız 9"/>
          <p:cNvSpPr>
            <a:spLocks noChangeAspect="1"/>
          </p:cNvSpPr>
          <p:nvPr/>
        </p:nvSpPr>
        <p:spPr>
          <a:xfrm>
            <a:off x="2640408" y="2179679"/>
            <a:ext cx="348470" cy="34848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8-Nokta Yıldız 11"/>
          <p:cNvSpPr>
            <a:spLocks noChangeAspect="1"/>
          </p:cNvSpPr>
          <p:nvPr/>
        </p:nvSpPr>
        <p:spPr>
          <a:xfrm>
            <a:off x="3587511" y="1447729"/>
            <a:ext cx="348470" cy="34848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8-Nokta Yıldız 12"/>
          <p:cNvSpPr>
            <a:spLocks noChangeAspect="1"/>
          </p:cNvSpPr>
          <p:nvPr/>
        </p:nvSpPr>
        <p:spPr>
          <a:xfrm>
            <a:off x="3974004" y="3128770"/>
            <a:ext cx="269838" cy="269851"/>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8-Nokta Yıldız 13"/>
          <p:cNvSpPr>
            <a:spLocks noChangeAspect="1"/>
          </p:cNvSpPr>
          <p:nvPr/>
        </p:nvSpPr>
        <p:spPr>
          <a:xfrm>
            <a:off x="3422969" y="2668230"/>
            <a:ext cx="205114" cy="205124"/>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6" name="8-Nokta Yıldız 85"/>
          <p:cNvSpPr>
            <a:spLocks noChangeAspect="1"/>
          </p:cNvSpPr>
          <p:nvPr/>
        </p:nvSpPr>
        <p:spPr>
          <a:xfrm>
            <a:off x="2159582" y="4821293"/>
            <a:ext cx="272024" cy="272036"/>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7" name="8-Nokta Yıldız 86"/>
          <p:cNvSpPr>
            <a:spLocks noChangeAspect="1"/>
          </p:cNvSpPr>
          <p:nvPr/>
        </p:nvSpPr>
        <p:spPr>
          <a:xfrm>
            <a:off x="844263" y="4749392"/>
            <a:ext cx="348470" cy="34848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8" name="8-Nokta Yıldız 87"/>
          <p:cNvSpPr>
            <a:spLocks noChangeAspect="1"/>
          </p:cNvSpPr>
          <p:nvPr/>
        </p:nvSpPr>
        <p:spPr>
          <a:xfrm>
            <a:off x="809536" y="5702561"/>
            <a:ext cx="474255" cy="47427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9" name="8-Nokta Yıldız 88"/>
          <p:cNvSpPr>
            <a:spLocks noChangeAspect="1"/>
          </p:cNvSpPr>
          <p:nvPr/>
        </p:nvSpPr>
        <p:spPr>
          <a:xfrm>
            <a:off x="1791366" y="4017442"/>
            <a:ext cx="348470" cy="34848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0" name="8-Nokta Yıldız 89"/>
          <p:cNvSpPr>
            <a:spLocks noChangeAspect="1"/>
          </p:cNvSpPr>
          <p:nvPr/>
        </p:nvSpPr>
        <p:spPr>
          <a:xfrm>
            <a:off x="2177859" y="5698483"/>
            <a:ext cx="269838" cy="269851"/>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1" name="8-Nokta Yıldız 90"/>
          <p:cNvSpPr>
            <a:spLocks noChangeAspect="1"/>
          </p:cNvSpPr>
          <p:nvPr/>
        </p:nvSpPr>
        <p:spPr>
          <a:xfrm>
            <a:off x="1626824" y="5237943"/>
            <a:ext cx="205114" cy="205124"/>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2" name="8-Nokta Yıldız 91"/>
          <p:cNvSpPr>
            <a:spLocks noChangeAspect="1"/>
          </p:cNvSpPr>
          <p:nvPr/>
        </p:nvSpPr>
        <p:spPr>
          <a:xfrm>
            <a:off x="2758081" y="3285248"/>
            <a:ext cx="474255" cy="474275"/>
          </a:xfrm>
          <a:prstGeom prst="star8">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86202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SMART HEDEFLER</a:t>
            </a:r>
            <a:endParaRPr lang="tr-TR" dirty="0"/>
          </a:p>
        </p:txBody>
      </p:sp>
      <p:sp>
        <p:nvSpPr>
          <p:cNvPr id="3" name="İçerik Yer Tutucusu 2"/>
          <p:cNvSpPr>
            <a:spLocks noGrp="1"/>
          </p:cNvSpPr>
          <p:nvPr>
            <p:ph sz="half" idx="1"/>
          </p:nvPr>
        </p:nvSpPr>
        <p:spPr>
          <a:xfrm>
            <a:off x="838198" y="1812177"/>
            <a:ext cx="6408926" cy="4575175"/>
          </a:xfrm>
        </p:spPr>
        <p:txBody>
          <a:bodyPr>
            <a:noAutofit/>
          </a:bodyPr>
          <a:lstStyle/>
          <a:p>
            <a:pPr algn="just"/>
            <a:r>
              <a:rPr lang="tr-TR" dirty="0">
                <a:latin typeface="Candara" panose="020E0502030303020204" pitchFamily="34" charset="0"/>
              </a:rPr>
              <a:t>Kariyer planlarınızda ilerlemenizi hedeflerinize göre belirlemek ve takip etmek amacıyla kullanılabilecek olan bir tekniktir. </a:t>
            </a:r>
          </a:p>
          <a:p>
            <a:pPr algn="just"/>
            <a:r>
              <a:rPr lang="tr-TR" dirty="0">
                <a:latin typeface="Candara" panose="020E0502030303020204" pitchFamily="34" charset="0"/>
              </a:rPr>
              <a:t>Smart kelimesi İngilizcede akılcı anlamına gelir ve hedeflerin akılcı olması önemlidir. Belirlenen hedeflerin belirli, ölçülebilir, ulaşılabilir, ilgili ve süreli olması gerekir. Burada özellikle süreyi doğru planlamak önemli bir etmendir.</a:t>
            </a:r>
          </a:p>
        </p:txBody>
      </p:sp>
      <p:pic>
        <p:nvPicPr>
          <p:cNvPr id="6" name="İçerik Yer Tutucusu 6"/>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489171" y="2611433"/>
            <a:ext cx="4317347" cy="2458107"/>
          </a:xfrm>
          <a:prstGeom prst="rect">
            <a:avLst/>
          </a:prstGeom>
          <a:noFill/>
          <a:ln>
            <a:noFill/>
          </a:ln>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10</a:t>
            </a:fld>
            <a:endParaRPr lang="tr-TR"/>
          </a:p>
        </p:txBody>
      </p:sp>
    </p:spTree>
    <p:extLst>
      <p:ext uri="{BB962C8B-B14F-4D97-AF65-F5344CB8AC3E}">
        <p14:creationId xmlns:p14="http://schemas.microsoft.com/office/powerpoint/2010/main" val="55558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SWOT/SCOT ANALİZİ</a:t>
            </a:r>
            <a:endParaRPr lang="tr-TR" dirty="0"/>
          </a:p>
        </p:txBody>
      </p:sp>
      <p:sp>
        <p:nvSpPr>
          <p:cNvPr id="3" name="İçerik Yer Tutucusu 2"/>
          <p:cNvSpPr>
            <a:spLocks noGrp="1"/>
          </p:cNvSpPr>
          <p:nvPr>
            <p:ph sz="half" idx="1"/>
          </p:nvPr>
        </p:nvSpPr>
        <p:spPr>
          <a:xfrm>
            <a:off x="838198" y="1825624"/>
            <a:ext cx="6167720" cy="4749988"/>
          </a:xfrm>
        </p:spPr>
        <p:txBody>
          <a:bodyPr>
            <a:noAutofit/>
          </a:bodyPr>
          <a:lstStyle/>
          <a:p>
            <a:pPr algn="just"/>
            <a:r>
              <a:rPr lang="tr-TR" dirty="0">
                <a:latin typeface="Candara" panose="020E0502030303020204" pitchFamily="34" charset="0"/>
              </a:rPr>
              <a:t>SWOT/SCOT analizi bireysel veya kurumsal olarak karar verme süreçlerinde kullanılan, durumlara çok yönlü bakılmasını sağlayan bir araçtır. Bu aracı bireyler kendi başlarına, bir iş arkadaşıyla, bir grup meslektaş ile veya kariyer danışmanıyla birlikte çalışabilirsiniz. Bireysel performans analizi yapılırken güçlü ve zayıf yönler (SCOT analizinde zorluklar), fırsatlar ve tehditler belirlemek gerekir. </a:t>
            </a:r>
          </a:p>
        </p:txBody>
      </p:sp>
      <p:pic>
        <p:nvPicPr>
          <p:cNvPr id="5" name="İçerik Yer Tutucusu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253" y="1591138"/>
            <a:ext cx="4411476" cy="4411476"/>
          </a:xfrm>
          <a:prstGeom prst="rect">
            <a:avLst/>
          </a:prstGeo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11</a:t>
            </a:fld>
            <a:endParaRPr lang="tr-TR"/>
          </a:p>
        </p:txBody>
      </p:sp>
    </p:spTree>
    <p:extLst>
      <p:ext uri="{BB962C8B-B14F-4D97-AF65-F5344CB8AC3E}">
        <p14:creationId xmlns:p14="http://schemas.microsoft.com/office/powerpoint/2010/main" val="21531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GROW MODELİ</a:t>
            </a:r>
            <a:endParaRPr lang="tr-TR" dirty="0"/>
          </a:p>
        </p:txBody>
      </p:sp>
      <p:sp>
        <p:nvSpPr>
          <p:cNvPr id="3" name="İçerik Yer Tutucusu 2"/>
          <p:cNvSpPr>
            <a:spLocks noGrp="1"/>
          </p:cNvSpPr>
          <p:nvPr>
            <p:ph sz="half" idx="1"/>
          </p:nvPr>
        </p:nvSpPr>
        <p:spPr>
          <a:xfrm>
            <a:off x="716755" y="1825624"/>
            <a:ext cx="6813179" cy="4749988"/>
          </a:xfrm>
        </p:spPr>
        <p:txBody>
          <a:bodyPr>
            <a:noAutofit/>
          </a:bodyPr>
          <a:lstStyle/>
          <a:p>
            <a:pPr algn="just"/>
            <a:r>
              <a:rPr lang="tr-TR" dirty="0">
                <a:latin typeface="Candara" panose="020E0502030303020204" pitchFamily="34" charset="0"/>
              </a:rPr>
              <a:t>Kariyer hedefleri ile ilgili bireye özgü (spesifik) bir çözüme götüren ve yansıtıcı bir alıştırma olan GROW modeli, kariyer planları yaparken bireylerin kendilerine doğru soruları yöneltmesine olanak sağlar. </a:t>
            </a:r>
          </a:p>
          <a:p>
            <a:pPr algn="just"/>
            <a:r>
              <a:rPr lang="tr-TR" dirty="0">
                <a:latin typeface="Candara" panose="020E0502030303020204" pitchFamily="34" charset="0"/>
              </a:rPr>
              <a:t>Bu model gerçekçi bir bakışla var olan durumu, seçenekleri ve bireyler için nelerin mümkün olabileceği konusunda net olmaya yardımcı olur. Sonrasında bireyler neyi, niçin, nerede, nasıl, ne zaman ve kimle yapacağına kendileri karar verebilir.</a:t>
            </a:r>
          </a:p>
        </p:txBody>
      </p:sp>
      <p:pic>
        <p:nvPicPr>
          <p:cNvPr id="3074" name="Picture 2" descr="Questions concept illustration Free V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4063" y="1542770"/>
            <a:ext cx="4424083" cy="4424083"/>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12</a:t>
            </a:fld>
            <a:endParaRPr lang="tr-TR"/>
          </a:p>
        </p:txBody>
      </p:sp>
    </p:spTree>
    <p:extLst>
      <p:ext uri="{BB962C8B-B14F-4D97-AF65-F5344CB8AC3E}">
        <p14:creationId xmlns:p14="http://schemas.microsoft.com/office/powerpoint/2010/main" val="431111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YETKİNLİK</a:t>
            </a:r>
            <a:endParaRPr lang="tr-TR" dirty="0"/>
          </a:p>
        </p:txBody>
      </p:sp>
      <p:sp>
        <p:nvSpPr>
          <p:cNvPr id="3" name="İçerik Yer Tutucusu 2"/>
          <p:cNvSpPr>
            <a:spLocks noGrp="1"/>
          </p:cNvSpPr>
          <p:nvPr>
            <p:ph sz="half" idx="1"/>
          </p:nvPr>
        </p:nvSpPr>
        <p:spPr>
          <a:xfrm>
            <a:off x="618354" y="1802345"/>
            <a:ext cx="6840491" cy="4749988"/>
          </a:xfrm>
        </p:spPr>
        <p:txBody>
          <a:bodyPr>
            <a:noAutofit/>
          </a:bodyPr>
          <a:lstStyle/>
          <a:p>
            <a:pPr algn="just"/>
            <a:r>
              <a:rPr lang="tr-TR" dirty="0">
                <a:latin typeface="Candara" panose="020E0502030303020204" pitchFamily="34" charset="0"/>
              </a:rPr>
              <a:t>Bilgi ve becerilerin bir çalışma veya öğrenme ortamında sorumluluk alarak ve/veya özerk çalışma göstererek kullanılması, öğrenme gereksinimlerinin belirlenmesi ve karşılanması, toplumsal ve etik meselelerin ve sorumlulukların dikkate alınması” olarak tanımlanmaktadır. </a:t>
            </a:r>
          </a:p>
        </p:txBody>
      </p:sp>
      <p:pic>
        <p:nvPicPr>
          <p:cNvPr id="2050" name="Picture 2" descr="Tiny people analyst observing the workers performance on tablet. performance rating, employee work measurement, work efficiency feedback concept illustration Free V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57246" y="2078675"/>
            <a:ext cx="4411942" cy="2938946"/>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13</a:t>
            </a:fld>
            <a:endParaRPr lang="tr-TR"/>
          </a:p>
        </p:txBody>
      </p:sp>
    </p:spTree>
    <p:extLst>
      <p:ext uri="{BB962C8B-B14F-4D97-AF65-F5344CB8AC3E}">
        <p14:creationId xmlns:p14="http://schemas.microsoft.com/office/powerpoint/2010/main" val="3398308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2. BÖLÜM</a:t>
            </a:r>
          </a:p>
        </p:txBody>
      </p:sp>
      <p:sp>
        <p:nvSpPr>
          <p:cNvPr id="7" name="Metin Yer Tutucusu 6"/>
          <p:cNvSpPr>
            <a:spLocks noGrp="1"/>
          </p:cNvSpPr>
          <p:nvPr>
            <p:ph type="body" sz="half" idx="2"/>
          </p:nvPr>
        </p:nvSpPr>
        <p:spPr>
          <a:xfrm>
            <a:off x="839788" y="2367143"/>
            <a:ext cx="3932237" cy="2481636"/>
          </a:xfrm>
        </p:spPr>
        <p:txBody>
          <a:bodyPr anchor="ctr">
            <a:normAutofit/>
          </a:bodyPr>
          <a:lstStyle/>
          <a:p>
            <a:pPr algn="ctr"/>
            <a:r>
              <a:rPr lang="tr-TR" sz="4000" b="1" dirty="0">
                <a:latin typeface="Century Gothic" panose="020B0502020202020204" pitchFamily="34" charset="0"/>
              </a:rPr>
              <a:t>KARİYER</a:t>
            </a:r>
          </a:p>
        </p:txBody>
      </p:sp>
      <p:graphicFrame>
        <p:nvGraphicFramePr>
          <p:cNvPr id="12" name="Diyagram 11"/>
          <p:cNvGraphicFramePr/>
          <p:nvPr>
            <p:extLst>
              <p:ext uri="{D42A27DB-BD31-4B8C-83A1-F6EECF244321}">
                <p14:modId xmlns:p14="http://schemas.microsoft.com/office/powerpoint/2010/main" val="1082102733"/>
              </p:ext>
            </p:extLst>
          </p:nvPr>
        </p:nvGraphicFramePr>
        <p:xfrm>
          <a:off x="5343525" y="1172309"/>
          <a:ext cx="6072188" cy="4871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14</a:t>
            </a:fld>
            <a:endParaRPr lang="tr-TR"/>
          </a:p>
        </p:txBody>
      </p:sp>
    </p:spTree>
    <p:extLst>
      <p:ext uri="{BB962C8B-B14F-4D97-AF65-F5344CB8AC3E}">
        <p14:creationId xmlns:p14="http://schemas.microsoft.com/office/powerpoint/2010/main" val="2389531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pPr lvl="0"/>
            <a:r>
              <a:rPr lang="tr-TR" b="1" dirty="0">
                <a:latin typeface="Century Gothic" panose="020B0502020202020204" pitchFamily="34" charset="0"/>
              </a:rPr>
              <a:t>KARİYER GELİŞTİRME</a:t>
            </a:r>
          </a:p>
        </p:txBody>
      </p:sp>
      <p:sp>
        <p:nvSpPr>
          <p:cNvPr id="7" name="İçerik Yer Tutucusu 6"/>
          <p:cNvSpPr>
            <a:spLocks noGrp="1"/>
          </p:cNvSpPr>
          <p:nvPr>
            <p:ph sz="half" idx="2"/>
          </p:nvPr>
        </p:nvSpPr>
        <p:spPr>
          <a:xfrm>
            <a:off x="857255" y="1825624"/>
            <a:ext cx="6296580" cy="4689475"/>
          </a:xfrm>
        </p:spPr>
        <p:txBody>
          <a:bodyPr anchor="t">
            <a:noAutofit/>
          </a:bodyPr>
          <a:lstStyle/>
          <a:p>
            <a:pPr lvl="0" algn="just"/>
            <a:r>
              <a:rPr lang="tr-TR" dirty="0">
                <a:latin typeface="Candara" panose="020E0502030303020204" pitchFamily="34" charset="0"/>
              </a:rPr>
              <a:t>Kariyer geliştirme, örgüt ve bireylerin çeşitli iç ve dış etkenler nedeniyle sürekli değişen istek ve ihtiyaçlarına cevap verme gayretinde olan dinamik bir yapı olarak tanımlanabilir.</a:t>
            </a:r>
            <a:endParaRPr lang="tr-TR" sz="2600" dirty="0">
              <a:latin typeface="Candara" panose="020E0502030303020204" pitchFamily="34" charset="0"/>
            </a:endParaRPr>
          </a:p>
        </p:txBody>
      </p:sp>
      <p:pic>
        <p:nvPicPr>
          <p:cNvPr id="3" name="Resim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3835" y="1393667"/>
            <a:ext cx="4735304" cy="4735304"/>
          </a:xfrm>
          <a:prstGeom prst="rect">
            <a:avLst/>
          </a:prstGeom>
        </p:spPr>
      </p:pic>
      <p:sp>
        <p:nvSpPr>
          <p:cNvPr id="2" name="Veri Yer Tutucusu 1"/>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15</a:t>
            </a:fld>
            <a:endParaRPr lang="tr-TR"/>
          </a:p>
        </p:txBody>
      </p:sp>
    </p:spTree>
    <p:extLst>
      <p:ext uri="{BB962C8B-B14F-4D97-AF65-F5344CB8AC3E}">
        <p14:creationId xmlns:p14="http://schemas.microsoft.com/office/powerpoint/2010/main" val="357019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PLANLAMA</a:t>
            </a:r>
          </a:p>
        </p:txBody>
      </p:sp>
      <p:sp>
        <p:nvSpPr>
          <p:cNvPr id="3" name="İçerik Yer Tutucusu 2"/>
          <p:cNvSpPr>
            <a:spLocks noGrp="1"/>
          </p:cNvSpPr>
          <p:nvPr>
            <p:ph sz="half" idx="1"/>
          </p:nvPr>
        </p:nvSpPr>
        <p:spPr>
          <a:xfrm>
            <a:off x="838200" y="1690688"/>
            <a:ext cx="6830358" cy="5167312"/>
          </a:xfrm>
        </p:spPr>
        <p:txBody>
          <a:bodyPr>
            <a:noAutofit/>
          </a:bodyPr>
          <a:lstStyle/>
          <a:p>
            <a:pPr lvl="0" algn="just"/>
            <a:r>
              <a:rPr lang="tr-TR" sz="2500" dirty="0">
                <a:latin typeface="Candara" panose="020E0502030303020204" pitchFamily="34" charset="0"/>
              </a:rPr>
              <a:t>Kariyer planlaması, örgütte kendisine bir kariyer yolu seçerek bu yolda ilerlemeye başlayan bireyin amaçlarını ve bu amaçları gerçekleştireceği araçları belirleme sürecidir.</a:t>
            </a:r>
          </a:p>
          <a:p>
            <a:pPr lvl="0" algn="just"/>
            <a:r>
              <a:rPr lang="tr-TR" sz="2500" dirty="0">
                <a:latin typeface="Candara" panose="020E0502030303020204" pitchFamily="34" charset="0"/>
              </a:rPr>
              <a:t>Kariyer planlaması, kişinin kariyer planlarını ve hedeflerini ortaya koyması ve hedefe ulaşabilmesi için gerçekleştirmesi gereken amaçlardır.</a:t>
            </a:r>
          </a:p>
          <a:p>
            <a:pPr lvl="0" algn="just"/>
            <a:r>
              <a:rPr lang="tr-TR" sz="2500" dirty="0">
                <a:latin typeface="Candara" panose="020E0502030303020204" pitchFamily="34" charset="0"/>
              </a:rPr>
              <a:t>Kariyer planlaması, iş görenin sahip olduğu bilgi, yetenek, beceri ve güdülerin geliştirilmesiyle, çalışmakta olduğu organizasyon içindeki ilerleyişinin, yükselişinin planlanmasıdır.</a:t>
            </a:r>
          </a:p>
        </p:txBody>
      </p:sp>
      <p:pic>
        <p:nvPicPr>
          <p:cNvPr id="4098" name="Picture 2" descr="Business leader standing on arrow and holding flag flat vector illustration. cartoon people training and doing business plan. leadership, victory and challenge concept Free V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68558" y="2057400"/>
            <a:ext cx="4174489" cy="3627672"/>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16</a:t>
            </a:fld>
            <a:endParaRPr lang="tr-TR"/>
          </a:p>
        </p:txBody>
      </p:sp>
    </p:spTree>
    <p:extLst>
      <p:ext uri="{BB962C8B-B14F-4D97-AF65-F5344CB8AC3E}">
        <p14:creationId xmlns:p14="http://schemas.microsoft.com/office/powerpoint/2010/main" val="327736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PATİKASI</a:t>
            </a:r>
          </a:p>
        </p:txBody>
      </p:sp>
      <p:sp>
        <p:nvSpPr>
          <p:cNvPr id="3" name="İçerik Yer Tutucusu 2"/>
          <p:cNvSpPr>
            <a:spLocks noGrp="1"/>
          </p:cNvSpPr>
          <p:nvPr>
            <p:ph sz="half" idx="1"/>
          </p:nvPr>
        </p:nvSpPr>
        <p:spPr>
          <a:xfrm>
            <a:off x="838200" y="2000437"/>
            <a:ext cx="7068671" cy="4351338"/>
          </a:xfrm>
        </p:spPr>
        <p:txBody>
          <a:bodyPr>
            <a:normAutofit/>
          </a:bodyPr>
          <a:lstStyle/>
          <a:p>
            <a:pPr algn="just"/>
            <a:r>
              <a:rPr lang="tr-TR" dirty="0">
                <a:latin typeface="Candara" panose="020E0502030303020204" pitchFamily="34" charset="0"/>
              </a:rPr>
              <a:t>Bireylerin ilerleyen zamanlarda iş ile ilgili sorumluluklarını ve ilerlemelerini karşılamak amacıyla bireysel tecrübelerini, eğitimlerini ve tecrübelerini planlama sürecidir. </a:t>
            </a:r>
          </a:p>
          <a:p>
            <a:pPr algn="just"/>
            <a:r>
              <a:rPr lang="tr-TR" dirty="0">
                <a:latin typeface="Candara" panose="020E0502030303020204" pitchFamily="34" charset="0"/>
              </a:rPr>
              <a:t>Bir başka ifadeyle bireylerin şahsi hedeflerini gerçekleştirmek amacıyla meslekte ve örgütte ilerlenen basamaklarını ifade eder. </a:t>
            </a:r>
          </a:p>
        </p:txBody>
      </p:sp>
      <p:pic>
        <p:nvPicPr>
          <p:cNvPr id="6" name="İçerik Yer Tutucusu 5"/>
          <p:cNvPicPr>
            <a:picLocks noGrp="1" noChangeAspect="1"/>
          </p:cNvPicPr>
          <p:nvPr>
            <p:ph sz="half" idx="2"/>
          </p:nvPr>
        </p:nvPicPr>
        <p:blipFill>
          <a:blip r:embed="rId2">
            <a:clrChange>
              <a:clrFrom>
                <a:srgbClr val="F1F8FE"/>
              </a:clrFrom>
              <a:clrTo>
                <a:srgbClr val="F1F8FE">
                  <a:alpha val="0"/>
                </a:srgbClr>
              </a:clrTo>
            </a:clrChange>
            <a:extLst>
              <a:ext uri="{28A0092B-C50C-407E-A947-70E740481C1C}">
                <a14:useLocalDpi xmlns:a14="http://schemas.microsoft.com/office/drawing/2010/main" val="0"/>
              </a:ext>
            </a:extLst>
          </a:blip>
          <a:stretch>
            <a:fillRect/>
          </a:stretch>
        </p:blipFill>
        <p:spPr>
          <a:xfrm>
            <a:off x="8175813" y="2507919"/>
            <a:ext cx="3697940" cy="2427880"/>
          </a:xfrm>
          <a:prstGeom prst="ellipse">
            <a:avLst/>
          </a:prstGeom>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17</a:t>
            </a:fld>
            <a:endParaRPr lang="tr-TR"/>
          </a:p>
        </p:txBody>
      </p:sp>
    </p:spTree>
    <p:extLst>
      <p:ext uri="{BB962C8B-B14F-4D97-AF65-F5344CB8AC3E}">
        <p14:creationId xmlns:p14="http://schemas.microsoft.com/office/powerpoint/2010/main" val="897289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PLATOSU</a:t>
            </a:r>
          </a:p>
        </p:txBody>
      </p:sp>
      <p:sp>
        <p:nvSpPr>
          <p:cNvPr id="3" name="İçerik Yer Tutucusu 2"/>
          <p:cNvSpPr>
            <a:spLocks noGrp="1"/>
          </p:cNvSpPr>
          <p:nvPr>
            <p:ph sz="half" idx="1"/>
          </p:nvPr>
        </p:nvSpPr>
        <p:spPr>
          <a:xfrm>
            <a:off x="838200" y="1690688"/>
            <a:ext cx="6060142" cy="4830669"/>
          </a:xfrm>
        </p:spPr>
        <p:txBody>
          <a:bodyPr>
            <a:noAutofit/>
          </a:bodyPr>
          <a:lstStyle/>
          <a:p>
            <a:pPr algn="just"/>
            <a:r>
              <a:rPr lang="tr-TR" dirty="0">
                <a:latin typeface="Candara" panose="020E0502030303020204" pitchFamily="34" charset="0"/>
              </a:rPr>
              <a:t>Bireylerin uzunca bir süre kabiliyetlerindeki noksanlıklar veya başka etkenler nedeniyle kariyer yolunda ileriye doğru adım atamayacak durumumda olduğunu belirtmektedir. </a:t>
            </a:r>
          </a:p>
          <a:p>
            <a:pPr algn="just"/>
            <a:r>
              <a:rPr lang="tr-TR" dirty="0">
                <a:latin typeface="Candara" panose="020E0502030303020204" pitchFamily="34" charset="0"/>
              </a:rPr>
              <a:t>Diğer bir ifadeyle bireyin kariyer platosunda bulunmasına sebep kendi yetkinlikleri olabileceği gibi, örgüt yapısında yükselme olanaklarının bulunmaması da önemli etkenlerden bir tanesidir.</a:t>
            </a:r>
          </a:p>
        </p:txBody>
      </p:sp>
      <p:pic>
        <p:nvPicPr>
          <p:cNvPr id="5" name="İçerik Yer Tutucus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6192" y="2043952"/>
            <a:ext cx="4575491" cy="3998073"/>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18</a:t>
            </a:fld>
            <a:endParaRPr lang="tr-TR"/>
          </a:p>
        </p:txBody>
      </p:sp>
    </p:spTree>
    <p:extLst>
      <p:ext uri="{BB962C8B-B14F-4D97-AF65-F5344CB8AC3E}">
        <p14:creationId xmlns:p14="http://schemas.microsoft.com/office/powerpoint/2010/main" val="1778601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ÇAPASI </a:t>
            </a:r>
          </a:p>
        </p:txBody>
      </p:sp>
      <p:sp>
        <p:nvSpPr>
          <p:cNvPr id="3" name="İçerik Yer Tutucusu 2"/>
          <p:cNvSpPr>
            <a:spLocks noGrp="1"/>
          </p:cNvSpPr>
          <p:nvPr>
            <p:ph sz="half" idx="1"/>
          </p:nvPr>
        </p:nvSpPr>
        <p:spPr>
          <a:xfrm>
            <a:off x="838199" y="1946649"/>
            <a:ext cx="5691841" cy="3284257"/>
          </a:xfrm>
        </p:spPr>
        <p:txBody>
          <a:bodyPr anchor="t"/>
          <a:lstStyle/>
          <a:p>
            <a:pPr algn="just"/>
            <a:r>
              <a:rPr lang="tr-TR" dirty="0">
                <a:latin typeface="Candara" panose="020E0502030303020204" pitchFamily="34" charset="0"/>
              </a:rPr>
              <a:t>Kariyer çapası, bireylerin yetenek, değer ve gereksinimlerini yansıtan özellikleri olarak tanımlanmaktadır.</a:t>
            </a:r>
          </a:p>
          <a:p>
            <a:pPr algn="just"/>
            <a:r>
              <a:rPr lang="tr-TR" dirty="0">
                <a:latin typeface="Candara" panose="020E0502030303020204" pitchFamily="34" charset="0"/>
              </a:rPr>
              <a:t>Kariyer çapaları sekiz temel kategoriden oluşmaktadır.  </a:t>
            </a:r>
          </a:p>
        </p:txBody>
      </p:sp>
      <p:pic>
        <p:nvPicPr>
          <p:cNvPr id="5" name="İçerik Yer Tutucusu 4"/>
          <p:cNvPicPr>
            <a:picLocks noGrp="1" noChangeAspect="1"/>
          </p:cNvPicPr>
          <p:nvPr>
            <p:ph sz="half" idx="2"/>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965575" y="2168619"/>
            <a:ext cx="4746065" cy="3502687"/>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19</a:t>
            </a:fld>
            <a:endParaRPr lang="tr-TR"/>
          </a:p>
        </p:txBody>
      </p:sp>
    </p:spTree>
    <p:extLst>
      <p:ext uri="{BB962C8B-B14F-4D97-AF65-F5344CB8AC3E}">
        <p14:creationId xmlns:p14="http://schemas.microsoft.com/office/powerpoint/2010/main" val="1184886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p:cNvSpPr>
            <a:spLocks noGrp="1"/>
          </p:cNvSpPr>
          <p:nvPr>
            <p:ph type="title"/>
          </p:nvPr>
        </p:nvSpPr>
        <p:spPr/>
        <p:txBody>
          <a:bodyPr>
            <a:normAutofit/>
          </a:bodyPr>
          <a:lstStyle/>
          <a:p>
            <a:r>
              <a:rPr lang="tr-TR" sz="6000" b="1" dirty="0">
                <a:latin typeface="Century Gothic" panose="020B0502020202020204" pitchFamily="34" charset="0"/>
              </a:rPr>
              <a:t>1. BÖLÜM</a:t>
            </a:r>
          </a:p>
        </p:txBody>
      </p:sp>
      <p:graphicFrame>
        <p:nvGraphicFramePr>
          <p:cNvPr id="11" name="İçerik Yer Tutucusu 10"/>
          <p:cNvGraphicFramePr>
            <a:graphicFrameLocks noGrp="1"/>
          </p:cNvGraphicFramePr>
          <p:nvPr>
            <p:ph idx="1"/>
            <p:extLst>
              <p:ext uri="{D42A27DB-BD31-4B8C-83A1-F6EECF244321}">
                <p14:modId xmlns:p14="http://schemas.microsoft.com/office/powerpoint/2010/main" val="2139775451"/>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Metin Yer Tutucusu 8"/>
          <p:cNvSpPr>
            <a:spLocks noGrp="1"/>
          </p:cNvSpPr>
          <p:nvPr>
            <p:ph type="body" sz="half" idx="2"/>
          </p:nvPr>
        </p:nvSpPr>
        <p:spPr>
          <a:xfrm>
            <a:off x="839788" y="2460812"/>
            <a:ext cx="3932237" cy="2197940"/>
          </a:xfrm>
        </p:spPr>
        <p:txBody>
          <a:bodyPr anchor="ctr">
            <a:normAutofit/>
          </a:bodyPr>
          <a:lstStyle/>
          <a:p>
            <a:pPr algn="ctr"/>
            <a:r>
              <a:rPr lang="tr-TR" sz="4000" b="1" dirty="0">
                <a:latin typeface="Century Gothic" panose="020B0502020202020204" pitchFamily="34" charset="0"/>
              </a:rPr>
              <a:t>TEMEL KAVRAMLAR</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2</a:t>
            </a:fld>
            <a:endParaRPr lang="tr-TR"/>
          </a:p>
        </p:txBody>
      </p:sp>
    </p:spTree>
    <p:extLst>
      <p:ext uri="{BB962C8B-B14F-4D97-AF65-F5344CB8AC3E}">
        <p14:creationId xmlns:p14="http://schemas.microsoft.com/office/powerpoint/2010/main" val="217847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YÖNETİMİ</a:t>
            </a:r>
          </a:p>
        </p:txBody>
      </p:sp>
      <p:sp>
        <p:nvSpPr>
          <p:cNvPr id="3" name="İçerik Yer Tutucusu 2"/>
          <p:cNvSpPr>
            <a:spLocks noGrp="1"/>
          </p:cNvSpPr>
          <p:nvPr>
            <p:ph sz="half" idx="1"/>
          </p:nvPr>
        </p:nvSpPr>
        <p:spPr>
          <a:xfrm>
            <a:off x="838199" y="1690688"/>
            <a:ext cx="5495365" cy="4351338"/>
          </a:xfrm>
        </p:spPr>
        <p:txBody>
          <a:bodyPr>
            <a:normAutofit/>
          </a:bodyPr>
          <a:lstStyle/>
          <a:p>
            <a:pPr lvl="0" algn="just"/>
            <a:r>
              <a:rPr lang="tr-TR" dirty="0">
                <a:latin typeface="Candara" panose="020E0502030303020204" pitchFamily="34" charset="0"/>
              </a:rPr>
              <a:t>Kariyer yönetimi, bireysel ve örgütsel amaçları uyumlaştırmak amacıyla yapılan faaliyetlerdir.</a:t>
            </a:r>
          </a:p>
          <a:p>
            <a:pPr lvl="0" algn="just"/>
            <a:r>
              <a:rPr lang="tr-TR" dirty="0">
                <a:latin typeface="Candara" panose="020E0502030303020204" pitchFamily="34" charset="0"/>
              </a:rPr>
              <a:t>Kariyer yönetimi, birey ile örgüt uyumunu sağlayan yönetsel bir uygulamadır.</a:t>
            </a:r>
          </a:p>
          <a:p>
            <a:pPr lvl="0" algn="just"/>
            <a:r>
              <a:rPr lang="tr-TR" dirty="0">
                <a:latin typeface="Candara" panose="020E0502030303020204" pitchFamily="34" charset="0"/>
              </a:rPr>
              <a:t>Kariyer yönetimi, personelin bireysel kariyer planlarını örgütün desteklemesi ve uyumlaştırmasını içermektedir.</a:t>
            </a:r>
          </a:p>
          <a:p>
            <a:pPr algn="just"/>
            <a:endParaRPr lang="tr-TR" dirty="0">
              <a:latin typeface="Candara" panose="020E0502030303020204" pitchFamily="34" charset="0"/>
            </a:endParaRPr>
          </a:p>
        </p:txBody>
      </p:sp>
      <p:pic>
        <p:nvPicPr>
          <p:cNvPr id="5" name="İçerik Yer Tutucusu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8487"/>
          <a:stretch/>
        </p:blipFill>
        <p:spPr>
          <a:xfrm>
            <a:off x="6762142" y="1489449"/>
            <a:ext cx="4766469" cy="4361951"/>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20</a:t>
            </a:fld>
            <a:endParaRPr lang="tr-TR"/>
          </a:p>
        </p:txBody>
      </p:sp>
    </p:spTree>
    <p:extLst>
      <p:ext uri="{BB962C8B-B14F-4D97-AF65-F5344CB8AC3E}">
        <p14:creationId xmlns:p14="http://schemas.microsoft.com/office/powerpoint/2010/main" val="248067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KARİYER MERKEZLERİ</a:t>
            </a:r>
          </a:p>
        </p:txBody>
      </p:sp>
      <p:sp>
        <p:nvSpPr>
          <p:cNvPr id="3" name="İçerik Yer Tutucusu 2"/>
          <p:cNvSpPr>
            <a:spLocks noGrp="1"/>
          </p:cNvSpPr>
          <p:nvPr>
            <p:ph sz="half" idx="1"/>
          </p:nvPr>
        </p:nvSpPr>
        <p:spPr>
          <a:xfrm>
            <a:off x="838200" y="1825625"/>
            <a:ext cx="5562600" cy="4351338"/>
          </a:xfrm>
        </p:spPr>
        <p:txBody>
          <a:bodyPr/>
          <a:lstStyle/>
          <a:p>
            <a:pPr algn="just"/>
            <a:r>
              <a:rPr lang="tr-TR" dirty="0">
                <a:latin typeface="Candara" panose="020E0502030303020204" pitchFamily="34" charset="0"/>
              </a:rPr>
              <a:t>Kariyer merkezi, bireylerin kendi potansiyellerini ve kariyer olanaklarını fark etmeleri, kariyer planlamaları yapmaları ve bu planları gerçekleştirebilmelerini sağlayan kariyer danışmanlığı hizmetlerindendir.</a:t>
            </a:r>
          </a:p>
        </p:txBody>
      </p:sp>
      <p:pic>
        <p:nvPicPr>
          <p:cNvPr id="5" name="İçerik Yer Tutucusu 4"/>
          <p:cNvPicPr>
            <a:picLocks noGrp="1" noChangeAspect="1"/>
          </p:cNvPicPr>
          <p:nvPr>
            <p:ph sz="half" idx="2"/>
          </p:nvPr>
        </p:nvPicPr>
        <p:blipFill>
          <a:blip r:embed="rId2"/>
          <a:stretch>
            <a:fillRect/>
          </a:stretch>
        </p:blipFill>
        <p:spPr>
          <a:xfrm>
            <a:off x="6765190" y="1690688"/>
            <a:ext cx="4345244" cy="4351338"/>
          </a:xfrm>
          <a:prstGeom prst="rect">
            <a:avLst/>
          </a:prstGeo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21</a:t>
            </a:fld>
            <a:endParaRPr lang="tr-TR"/>
          </a:p>
        </p:txBody>
      </p:sp>
    </p:spTree>
    <p:extLst>
      <p:ext uri="{BB962C8B-B14F-4D97-AF65-F5344CB8AC3E}">
        <p14:creationId xmlns:p14="http://schemas.microsoft.com/office/powerpoint/2010/main" val="230644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TÜRKÇE ÖĞRETİM MERKEZLERİ</a:t>
            </a:r>
          </a:p>
        </p:txBody>
      </p:sp>
      <p:sp>
        <p:nvSpPr>
          <p:cNvPr id="3" name="İçerik Yer Tutucusu 2"/>
          <p:cNvSpPr>
            <a:spLocks noGrp="1"/>
          </p:cNvSpPr>
          <p:nvPr>
            <p:ph sz="half" idx="1"/>
          </p:nvPr>
        </p:nvSpPr>
        <p:spPr>
          <a:xfrm>
            <a:off x="838200" y="1825625"/>
            <a:ext cx="5321300" cy="4351338"/>
          </a:xfrm>
        </p:spPr>
        <p:txBody>
          <a:bodyPr>
            <a:normAutofit fontScale="92500" lnSpcReduction="10000"/>
          </a:bodyPr>
          <a:lstStyle/>
          <a:p>
            <a:pPr algn="just"/>
            <a:r>
              <a:rPr lang="tr-TR" dirty="0">
                <a:latin typeface="Candara" panose="020E0502030303020204" pitchFamily="34" charset="0"/>
              </a:rPr>
              <a:t>TÖMER, Türkiye’yi ve Türk kültürünü tanıtmak, yurt içi ve yurt dışındaki çeşitli kurum ve kuruluşlarla ortak çalışmalar yapmak, ilgili kamu kurum ve kuruluşlarıyla ortak eğitim-öğretim, araştırma, uygulama ve yayın faaliyetlerinde bulunmak; Türkçe öğretim yöntemleri konusunda araştırma ve uygulamalar yapmak; yapılmakta olan çalışmalara destek vermektir.</a:t>
            </a:r>
          </a:p>
        </p:txBody>
      </p:sp>
      <p:pic>
        <p:nvPicPr>
          <p:cNvPr id="6" name="İçerik Yer Tutucusu 9"/>
          <p:cNvPicPr>
            <a:picLocks noChangeAspect="1"/>
          </p:cNvPicPr>
          <p:nvPr/>
        </p:nvPicPr>
        <p:blipFill>
          <a:blip r:embed="rId2"/>
          <a:stretch>
            <a:fillRect/>
          </a:stretch>
        </p:blipFill>
        <p:spPr>
          <a:xfrm>
            <a:off x="6454588" y="2111026"/>
            <a:ext cx="5181600" cy="3450336"/>
          </a:xfrm>
          <a:prstGeom prst="rect">
            <a:avLst/>
          </a:prstGeom>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22</a:t>
            </a:fld>
            <a:endParaRPr lang="tr-TR"/>
          </a:p>
        </p:txBody>
      </p:sp>
    </p:spTree>
    <p:extLst>
      <p:ext uri="{BB962C8B-B14F-4D97-AF65-F5344CB8AC3E}">
        <p14:creationId xmlns:p14="http://schemas.microsoft.com/office/powerpoint/2010/main" val="820249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SÜREKLİ EĞİTİM MERKEZLERİ  </a:t>
            </a:r>
          </a:p>
        </p:txBody>
      </p:sp>
      <p:sp>
        <p:nvSpPr>
          <p:cNvPr id="3" name="İçerik Yer Tutucusu 2"/>
          <p:cNvSpPr>
            <a:spLocks noGrp="1"/>
          </p:cNvSpPr>
          <p:nvPr>
            <p:ph sz="half" idx="1"/>
          </p:nvPr>
        </p:nvSpPr>
        <p:spPr>
          <a:xfrm>
            <a:off x="838199" y="1825625"/>
            <a:ext cx="5750859" cy="4351338"/>
          </a:xfrm>
        </p:spPr>
        <p:txBody>
          <a:bodyPr>
            <a:normAutofit/>
          </a:bodyPr>
          <a:lstStyle/>
          <a:p>
            <a:pPr algn="just"/>
            <a:r>
              <a:rPr lang="tr-TR" dirty="0">
                <a:latin typeface="Candara" panose="020E0502030303020204" pitchFamily="34" charset="0"/>
              </a:rPr>
              <a:t>Sürekli Eğitim Merkezleri bulundukları bölgeler üniversite sanayi ve toplum iş birliğinin birer örneği olarak, bölge sanayisinin ve toplumu oluşturan bireylerin ihtiyaç duymuş olduğu derinlemesine eğitim faaliyetlerinin bireylerle ve kurumlarla buluştuğu merkezlerdir.</a:t>
            </a:r>
          </a:p>
        </p:txBody>
      </p:sp>
      <p:pic>
        <p:nvPicPr>
          <p:cNvPr id="5122" name="Picture 2" descr="Focused tiny people reading books Free Vecto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73905" y="1690688"/>
            <a:ext cx="5432425" cy="4017913"/>
          </a:xfrm>
          <a:prstGeom prst="rect">
            <a:avLst/>
          </a:prstGeom>
          <a:noFill/>
          <a:extLst>
            <a:ext uri="{909E8E84-426E-40DD-AFC4-6F175D3DCCD1}">
              <a14:hiddenFill xmlns:a14="http://schemas.microsoft.com/office/drawing/2010/main">
                <a:solidFill>
                  <a:srgbClr val="FFFFFF"/>
                </a:solidFill>
              </a14:hiddenFill>
            </a:ext>
          </a:extLst>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23</a:t>
            </a:fld>
            <a:endParaRPr lang="tr-TR"/>
          </a:p>
        </p:txBody>
      </p:sp>
    </p:spTree>
    <p:extLst>
      <p:ext uri="{BB962C8B-B14F-4D97-AF65-F5344CB8AC3E}">
        <p14:creationId xmlns:p14="http://schemas.microsoft.com/office/powerpoint/2010/main" val="242405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3. BÖLÜM</a:t>
            </a:r>
          </a:p>
        </p:txBody>
      </p:sp>
      <p:sp>
        <p:nvSpPr>
          <p:cNvPr id="7" name="Metin Yer Tutucusu 6"/>
          <p:cNvSpPr>
            <a:spLocks noGrp="1"/>
          </p:cNvSpPr>
          <p:nvPr>
            <p:ph type="body" sz="half" idx="2"/>
          </p:nvPr>
        </p:nvSpPr>
        <p:spPr>
          <a:xfrm>
            <a:off x="839788" y="2414560"/>
            <a:ext cx="3932237" cy="2508530"/>
          </a:xfrm>
        </p:spPr>
        <p:txBody>
          <a:bodyPr anchor="ctr">
            <a:normAutofit/>
          </a:bodyPr>
          <a:lstStyle/>
          <a:p>
            <a:pPr algn="ctr"/>
            <a:r>
              <a:rPr lang="tr-TR" sz="4000" b="1" dirty="0">
                <a:latin typeface="Century Gothic" panose="020B0502020202020204" pitchFamily="34" charset="0"/>
              </a:rPr>
              <a:t>DEĞİŞİM PROGRAMLARI/BURSLAR</a:t>
            </a:r>
          </a:p>
        </p:txBody>
      </p:sp>
      <p:graphicFrame>
        <p:nvGraphicFramePr>
          <p:cNvPr id="9" name="Diyagram 8"/>
          <p:cNvGraphicFramePr/>
          <p:nvPr>
            <p:extLst>
              <p:ext uri="{D42A27DB-BD31-4B8C-83A1-F6EECF244321}">
                <p14:modId xmlns:p14="http://schemas.microsoft.com/office/powerpoint/2010/main" val="4118906269"/>
              </p:ext>
            </p:extLst>
          </p:nvPr>
        </p:nvGraphicFramePr>
        <p:xfrm>
          <a:off x="5143501" y="985837"/>
          <a:ext cx="6662056" cy="5365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24</a:t>
            </a:fld>
            <a:endParaRPr lang="tr-TR"/>
          </a:p>
        </p:txBody>
      </p:sp>
    </p:spTree>
    <p:extLst>
      <p:ext uri="{BB962C8B-B14F-4D97-AF65-F5344CB8AC3E}">
        <p14:creationId xmlns:p14="http://schemas.microsoft.com/office/powerpoint/2010/main" val="18600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ERASMUS </a:t>
            </a:r>
          </a:p>
        </p:txBody>
      </p:sp>
      <p:sp>
        <p:nvSpPr>
          <p:cNvPr id="3" name="İçerik Yer Tutucusu 2"/>
          <p:cNvSpPr>
            <a:spLocks noGrp="1"/>
          </p:cNvSpPr>
          <p:nvPr>
            <p:ph sz="half" idx="1"/>
          </p:nvPr>
        </p:nvSpPr>
        <p:spPr>
          <a:xfrm>
            <a:off x="838200" y="1584760"/>
            <a:ext cx="8413376" cy="4763433"/>
          </a:xfrm>
        </p:spPr>
        <p:txBody>
          <a:bodyPr>
            <a:noAutofit/>
          </a:bodyPr>
          <a:lstStyle/>
          <a:p>
            <a:r>
              <a:rPr lang="tr-TR" dirty="0">
                <a:latin typeface="Candara" panose="020E0502030303020204" pitchFamily="34" charset="0"/>
              </a:rPr>
              <a:t>Gençlerin istihdam edilebilirliğine, </a:t>
            </a:r>
          </a:p>
          <a:p>
            <a:r>
              <a:rPr lang="tr-TR" dirty="0">
                <a:latin typeface="Candara" panose="020E0502030303020204" pitchFamily="34" charset="0"/>
              </a:rPr>
              <a:t>Aktif vatandaşlık niteliği kazanabilmelerine, </a:t>
            </a:r>
          </a:p>
          <a:p>
            <a:r>
              <a:rPr lang="tr-TR" dirty="0">
                <a:latin typeface="Candara" panose="020E0502030303020204" pitchFamily="34" charset="0"/>
              </a:rPr>
              <a:t>Dezavantajlı grupların sosyal kabullerinin arttırılmasına, </a:t>
            </a:r>
          </a:p>
          <a:p>
            <a:r>
              <a:rPr lang="tr-TR" dirty="0">
                <a:latin typeface="Candara" panose="020E0502030303020204" pitchFamily="34" charset="0"/>
              </a:rPr>
              <a:t>Uluslararası işbirliğinin geliştirilmesine, </a:t>
            </a:r>
          </a:p>
          <a:p>
            <a:r>
              <a:rPr lang="tr-TR" dirty="0">
                <a:latin typeface="Candara" panose="020E0502030303020204" pitchFamily="34" charset="0"/>
              </a:rPr>
              <a:t>Kültürlerarası hoşgörü ve anlayışın arttırılmasına, </a:t>
            </a:r>
          </a:p>
          <a:p>
            <a:r>
              <a:rPr lang="tr-TR" dirty="0">
                <a:latin typeface="Candara" panose="020E0502030303020204" pitchFamily="34" charset="0"/>
              </a:rPr>
              <a:t>Dil becerilerinin geliştirilmesine, </a:t>
            </a:r>
          </a:p>
          <a:p>
            <a:r>
              <a:rPr lang="tr-TR" dirty="0">
                <a:latin typeface="Candara" panose="020E0502030303020204" pitchFamily="34" charset="0"/>
              </a:rPr>
              <a:t>Eğitim-öğretim kalitesinin arttırılması ve standardizasyonuna, </a:t>
            </a:r>
          </a:p>
          <a:p>
            <a:r>
              <a:rPr lang="tr-TR" dirty="0">
                <a:latin typeface="Candara" panose="020E0502030303020204" pitchFamily="34" charset="0"/>
              </a:rPr>
              <a:t>Sürdürülebilir kalkınmaya önemli katkılar sunmuştur.</a:t>
            </a:r>
          </a:p>
          <a:p>
            <a:endParaRPr lang="tr-TR" dirty="0">
              <a:latin typeface="Candara" panose="020E0502030303020204" pitchFamily="34" charset="0"/>
            </a:endParaRPr>
          </a:p>
        </p:txBody>
      </p:sp>
      <p:pic>
        <p:nvPicPr>
          <p:cNvPr id="5" name="İçerik Yer Tutucusu 4"/>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8157882" y="2676316"/>
            <a:ext cx="4034118" cy="2686248"/>
          </a:xfrm>
          <a:prstGeom prst="rect">
            <a:avLst/>
          </a:prstGeo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25</a:t>
            </a:fld>
            <a:endParaRPr lang="tr-TR"/>
          </a:p>
        </p:txBody>
      </p:sp>
    </p:spTree>
    <p:extLst>
      <p:ext uri="{BB962C8B-B14F-4D97-AF65-F5344CB8AC3E}">
        <p14:creationId xmlns:p14="http://schemas.microsoft.com/office/powerpoint/2010/main" val="347682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FARABİ</a:t>
            </a:r>
          </a:p>
        </p:txBody>
      </p:sp>
      <p:sp>
        <p:nvSpPr>
          <p:cNvPr id="3" name="İçerik Yer Tutucusu 2"/>
          <p:cNvSpPr>
            <a:spLocks noGrp="1"/>
          </p:cNvSpPr>
          <p:nvPr>
            <p:ph sz="half" idx="1"/>
          </p:nvPr>
        </p:nvSpPr>
        <p:spPr>
          <a:xfrm>
            <a:off x="838200" y="1825625"/>
            <a:ext cx="5992906" cy="4351338"/>
          </a:xfrm>
        </p:spPr>
        <p:txBody>
          <a:bodyPr anchor="t"/>
          <a:lstStyle/>
          <a:p>
            <a:pPr algn="just"/>
            <a:r>
              <a:rPr lang="tr-TR" dirty="0">
                <a:latin typeface="Candara" panose="020E0502030303020204" pitchFamily="34" charset="0"/>
              </a:rPr>
              <a:t>Türkiye’deki üniversite öğrencilerinin ülke içinde başka bir üniversitede öğrenim görmelerini sağlayan bir programdır.</a:t>
            </a:r>
          </a:p>
        </p:txBody>
      </p:sp>
      <p:pic>
        <p:nvPicPr>
          <p:cNvPr id="5" name="İçerik Yer Tutucusu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6599"/>
          <a:stretch/>
        </p:blipFill>
        <p:spPr>
          <a:xfrm>
            <a:off x="7152106" y="1784818"/>
            <a:ext cx="4351338" cy="4064187"/>
          </a:xfrm>
        </p:spPr>
      </p:pic>
      <p:sp>
        <p:nvSpPr>
          <p:cNvPr id="6" name="Dikdörtgen 5"/>
          <p:cNvSpPr/>
          <p:nvPr/>
        </p:nvSpPr>
        <p:spPr>
          <a:xfrm>
            <a:off x="8312523" y="3616793"/>
            <a:ext cx="1143000" cy="712694"/>
          </a:xfrm>
          <a:prstGeom prst="rect">
            <a:avLst/>
          </a:prstGeom>
          <a:solidFill>
            <a:srgbClr val="FBB03B"/>
          </a:solidFill>
          <a:ln>
            <a:solidFill>
              <a:srgbClr val="FBB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Veri Yer Tutucusu 3"/>
          <p:cNvSpPr>
            <a:spLocks noGrp="1"/>
          </p:cNvSpPr>
          <p:nvPr>
            <p:ph type="dt" sz="half" idx="10"/>
          </p:nvPr>
        </p:nvSpPr>
        <p:spPr/>
        <p:txBody>
          <a:bodyPr/>
          <a:lstStyle/>
          <a:p>
            <a:endParaRPr lang="tr-TR" dirty="0"/>
          </a:p>
        </p:txBody>
      </p:sp>
      <p:sp>
        <p:nvSpPr>
          <p:cNvPr id="7" name="Altbilgi Yer Tutucusu 6"/>
          <p:cNvSpPr>
            <a:spLocks noGrp="1"/>
          </p:cNvSpPr>
          <p:nvPr>
            <p:ph type="ftr" sz="quarter" idx="11"/>
          </p:nvPr>
        </p:nvSpPr>
        <p:spPr/>
        <p:txBody>
          <a:bodyPr/>
          <a:lstStyle/>
          <a:p>
            <a:r>
              <a:rPr lang="tr-TR"/>
              <a:t>Kariyer Planlama Dersi</a:t>
            </a:r>
          </a:p>
        </p:txBody>
      </p:sp>
      <p:sp>
        <p:nvSpPr>
          <p:cNvPr id="8" name="Slayt Numarası Yer Tutucusu 7"/>
          <p:cNvSpPr>
            <a:spLocks noGrp="1"/>
          </p:cNvSpPr>
          <p:nvPr>
            <p:ph type="sldNum" sz="quarter" idx="12"/>
          </p:nvPr>
        </p:nvSpPr>
        <p:spPr/>
        <p:txBody>
          <a:bodyPr/>
          <a:lstStyle/>
          <a:p>
            <a:fld id="{BAE87737-CC67-4CE3-975C-BA5C68D79B05}" type="slidenum">
              <a:rPr lang="tr-TR" smtClean="0"/>
              <a:t>26</a:t>
            </a:fld>
            <a:endParaRPr lang="tr-TR"/>
          </a:p>
        </p:txBody>
      </p:sp>
    </p:spTree>
    <p:extLst>
      <p:ext uri="{BB962C8B-B14F-4D97-AF65-F5344CB8AC3E}">
        <p14:creationId xmlns:p14="http://schemas.microsoft.com/office/powerpoint/2010/main" val="3875428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b="1" dirty="0">
                <a:latin typeface="Century Gothic" panose="020B0502020202020204" pitchFamily="34" charset="0"/>
              </a:rPr>
              <a:t>MEVLANA</a:t>
            </a:r>
          </a:p>
        </p:txBody>
      </p:sp>
      <p:pic>
        <p:nvPicPr>
          <p:cNvPr id="15" name="İçerik Yer Tutucusu 14"/>
          <p:cNvPicPr>
            <a:picLocks noGrp="1" noChangeAspect="1"/>
          </p:cNvPicPr>
          <p:nvPr>
            <p:ph sz="half" idx="2"/>
          </p:nvPr>
        </p:nvPicPr>
        <p:blipFill>
          <a:blip r:embed="rId2"/>
          <a:stretch>
            <a:fillRect/>
          </a:stretch>
        </p:blipFill>
        <p:spPr>
          <a:xfrm>
            <a:off x="7826186" y="1855502"/>
            <a:ext cx="3858383" cy="3863794"/>
          </a:xfrm>
          <a:prstGeom prst="rect">
            <a:avLst/>
          </a:prstGeom>
        </p:spPr>
      </p:pic>
      <p:sp>
        <p:nvSpPr>
          <p:cNvPr id="14" name="İçerik Yer Tutucusu 13"/>
          <p:cNvSpPr>
            <a:spLocks noGrp="1"/>
          </p:cNvSpPr>
          <p:nvPr>
            <p:ph sz="half" idx="1"/>
          </p:nvPr>
        </p:nvSpPr>
        <p:spPr>
          <a:xfrm>
            <a:off x="838200" y="1690688"/>
            <a:ext cx="6490447" cy="4803775"/>
          </a:xfrm>
        </p:spPr>
        <p:txBody>
          <a:bodyPr>
            <a:noAutofit/>
          </a:bodyPr>
          <a:lstStyle/>
          <a:p>
            <a:pPr algn="just"/>
            <a:r>
              <a:rPr lang="tr-TR" dirty="0">
                <a:latin typeface="Candara" panose="020E0502030303020204" pitchFamily="34" charset="0"/>
              </a:rPr>
              <a:t>Yurtiçindeki yükseköğretim kurumlarıyla yurtdışındaki yükseköğretim kurumları arasında öğrenci ve akademik personel değişimi gerçekleştirilmektedir. </a:t>
            </a:r>
          </a:p>
          <a:p>
            <a:pPr algn="just"/>
            <a:r>
              <a:rPr lang="tr-TR" dirty="0">
                <a:latin typeface="Candara" panose="020E0502030303020204" pitchFamily="34" charset="0"/>
              </a:rPr>
              <a:t>Mevlana Değişim Programı’nın diğer programlardan en önemli farkı dünya üzerinden hiçbir bölgesel farklılık gözetmeksizin tüm ülkelerin yükseköğretim kurumlarıyla öğrenci ve öğretim elemanı değişimine açık olmasıdır.</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27</a:t>
            </a:fld>
            <a:endParaRPr lang="tr-TR"/>
          </a:p>
        </p:txBody>
      </p:sp>
    </p:spTree>
    <p:extLst>
      <p:ext uri="{BB962C8B-B14F-4D97-AF65-F5344CB8AC3E}">
        <p14:creationId xmlns:p14="http://schemas.microsoft.com/office/powerpoint/2010/main" val="2905433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b="1" dirty="0">
                <a:latin typeface="Century Gothic" panose="020B0502020202020204" pitchFamily="34" charset="0"/>
              </a:rPr>
              <a:t>İKİLİ İŞ BİRLİĞİ ANLAŞMALARI VE DEĞİŞİM PROGRAMLARI</a:t>
            </a:r>
          </a:p>
        </p:txBody>
      </p:sp>
      <p:pic>
        <p:nvPicPr>
          <p:cNvPr id="3" name="İçerik Yer Tutucusu 2"/>
          <p:cNvPicPr>
            <a:picLocks noGrp="1" noChangeAspect="1"/>
          </p:cNvPicPr>
          <p:nvPr>
            <p:ph sz="half" idx="2"/>
          </p:nvPr>
        </p:nvPicPr>
        <p:blipFill>
          <a:blip r:embed="rId2">
            <a:clrChange>
              <a:clrFrom>
                <a:srgbClr val="EEEFF3"/>
              </a:clrFrom>
              <a:clrTo>
                <a:srgbClr val="EEEFF3">
                  <a:alpha val="0"/>
                </a:srgbClr>
              </a:clrTo>
            </a:clrChange>
            <a:extLst>
              <a:ext uri="{28A0092B-C50C-407E-A947-70E740481C1C}">
                <a14:useLocalDpi xmlns:a14="http://schemas.microsoft.com/office/drawing/2010/main" val="0"/>
              </a:ext>
            </a:extLst>
          </a:blip>
          <a:stretch>
            <a:fillRect/>
          </a:stretch>
        </p:blipFill>
        <p:spPr>
          <a:xfrm>
            <a:off x="6763870" y="2201070"/>
            <a:ext cx="4833392" cy="3219687"/>
          </a:xfrm>
        </p:spPr>
      </p:pic>
      <p:sp>
        <p:nvSpPr>
          <p:cNvPr id="6" name="İçerik Yer Tutucusu 13"/>
          <p:cNvSpPr>
            <a:spLocks noGrp="1"/>
          </p:cNvSpPr>
          <p:nvPr>
            <p:ph sz="half" idx="1"/>
          </p:nvPr>
        </p:nvSpPr>
        <p:spPr>
          <a:xfrm>
            <a:off x="838200" y="2010779"/>
            <a:ext cx="5550568" cy="3771731"/>
          </a:xfrm>
        </p:spPr>
        <p:txBody>
          <a:bodyPr>
            <a:noAutofit/>
          </a:bodyPr>
          <a:lstStyle/>
          <a:p>
            <a:pPr algn="just"/>
            <a:r>
              <a:rPr lang="tr-TR" dirty="0">
                <a:latin typeface="Candara" panose="020E0502030303020204" pitchFamily="34" charset="0"/>
              </a:rPr>
              <a:t>Değişim programları konusunda en önemli nokta finansman kaynağıdır. </a:t>
            </a:r>
            <a:r>
              <a:rPr lang="tr-TR" dirty="0" err="1">
                <a:latin typeface="Candara" panose="020E0502030303020204" pitchFamily="34" charset="0"/>
              </a:rPr>
              <a:t>Erasmus</a:t>
            </a:r>
            <a:r>
              <a:rPr lang="tr-TR" dirty="0">
                <a:latin typeface="Candara" panose="020E0502030303020204" pitchFamily="34" charset="0"/>
              </a:rPr>
              <a:t> programının finansmanı Avrupa Birliği, Mevlana ve Farabi programlarının ise Yüksek Öğrenim Kurumu (YÖK) tarafından sağlanmaktadır. </a:t>
            </a:r>
          </a:p>
        </p:txBody>
      </p:sp>
      <p:sp>
        <p:nvSpPr>
          <p:cNvPr id="2" name="Veri Yer Tutucusu 1"/>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28</a:t>
            </a:fld>
            <a:endParaRPr lang="tr-TR"/>
          </a:p>
        </p:txBody>
      </p:sp>
    </p:spTree>
    <p:extLst>
      <p:ext uri="{BB962C8B-B14F-4D97-AF65-F5344CB8AC3E}">
        <p14:creationId xmlns:p14="http://schemas.microsoft.com/office/powerpoint/2010/main" val="28734754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b="1" dirty="0">
                <a:latin typeface="Century Gothic" panose="020B0502020202020204" pitchFamily="34" charset="0"/>
              </a:rPr>
              <a:t>TÜBİTAK DESTEKLERİ</a:t>
            </a:r>
          </a:p>
        </p:txBody>
      </p:sp>
      <p:pic>
        <p:nvPicPr>
          <p:cNvPr id="3" name="İçerik Yer Tutucusu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14231" y="2040311"/>
            <a:ext cx="5181600" cy="3236430"/>
          </a:xfrm>
        </p:spPr>
      </p:pic>
      <p:sp>
        <p:nvSpPr>
          <p:cNvPr id="6" name="İçerik Yer Tutucusu 13"/>
          <p:cNvSpPr>
            <a:spLocks noGrp="1"/>
          </p:cNvSpPr>
          <p:nvPr>
            <p:ph sz="half" idx="1"/>
          </p:nvPr>
        </p:nvSpPr>
        <p:spPr>
          <a:xfrm>
            <a:off x="838200" y="1690688"/>
            <a:ext cx="5676031" cy="4803775"/>
          </a:xfrm>
        </p:spPr>
        <p:txBody>
          <a:bodyPr>
            <a:noAutofit/>
          </a:bodyPr>
          <a:lstStyle/>
          <a:p>
            <a:pPr algn="just"/>
            <a:r>
              <a:rPr lang="tr-TR" dirty="0"/>
              <a:t>Belirlenen kriterler çerçevesinde  </a:t>
            </a:r>
            <a:r>
              <a:rPr lang="tr-TR" dirty="0">
                <a:latin typeface="Candara" panose="020E0502030303020204" pitchFamily="34" charset="0"/>
              </a:rPr>
              <a:t>öğrencileri desteklemek amacıyla TÜBİTAK tarafından verilir. Bu destekler lisans öğrencilerine, lisansüstü öğrencilerine, doktora sonrasına ve yabancılara yöneliktir.</a:t>
            </a:r>
          </a:p>
        </p:txBody>
      </p:sp>
      <p:sp>
        <p:nvSpPr>
          <p:cNvPr id="2" name="Veri Yer Tutucusu 1"/>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29</a:t>
            </a:fld>
            <a:endParaRPr lang="tr-TR"/>
          </a:p>
        </p:txBody>
      </p:sp>
    </p:spTree>
    <p:extLst>
      <p:ext uri="{BB962C8B-B14F-4D97-AF65-F5344CB8AC3E}">
        <p14:creationId xmlns:p14="http://schemas.microsoft.com/office/powerpoint/2010/main" val="252014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BİLGİ</a:t>
            </a:r>
          </a:p>
        </p:txBody>
      </p:sp>
      <p:sp>
        <p:nvSpPr>
          <p:cNvPr id="3" name="İçerik Yer Tutucusu 2"/>
          <p:cNvSpPr>
            <a:spLocks noGrp="1"/>
          </p:cNvSpPr>
          <p:nvPr>
            <p:ph sz="half" idx="1"/>
          </p:nvPr>
        </p:nvSpPr>
        <p:spPr>
          <a:xfrm>
            <a:off x="838199" y="1825624"/>
            <a:ext cx="6194613" cy="4486275"/>
          </a:xfrm>
        </p:spPr>
        <p:txBody>
          <a:bodyPr>
            <a:normAutofit fontScale="77500" lnSpcReduction="20000"/>
          </a:bodyPr>
          <a:lstStyle/>
          <a:p>
            <a:pPr algn="just"/>
            <a:r>
              <a:rPr lang="tr-TR" sz="3600" dirty="0">
                <a:latin typeface="Candara" panose="020E0502030303020204" pitchFamily="34" charset="0"/>
              </a:rPr>
              <a:t>İnsan aklının erebileceği olgu, gerçek ve ilkelerin bütünü, öğrenme, araştırma veya gözlem yolu ile elde edilen gerçek, malumat, vukuf” olarak tanımlanmaktadır. </a:t>
            </a:r>
          </a:p>
          <a:p>
            <a:pPr algn="just"/>
            <a:r>
              <a:rPr lang="tr-TR" sz="3600" dirty="0">
                <a:latin typeface="Candara" panose="020E0502030303020204" pitchFamily="34" charset="0"/>
              </a:rPr>
              <a:t>Türk Yeterlikler </a:t>
            </a:r>
            <a:r>
              <a:rPr lang="tr-TR" sz="3600" dirty="0" err="1">
                <a:latin typeface="Candara" panose="020E0502030303020204" pitchFamily="34" charset="0"/>
              </a:rPr>
              <a:t>Çerçevesi’ne</a:t>
            </a:r>
            <a:r>
              <a:rPr lang="tr-TR" sz="3600" dirty="0">
                <a:latin typeface="Candara" panose="020E0502030303020204" pitchFamily="34" charset="0"/>
              </a:rPr>
              <a:t> göre bilgi; “bir çalışma veya öğrenme alanı ile ilgili gerçeklerin, ilkelerin, teorilerin ve uygulamaların anlaşılmasını içeren kuramsal ve/veya olgusal bilgi” olarak tanımlanmıştır. </a:t>
            </a:r>
          </a:p>
          <a:p>
            <a:pPr algn="just"/>
            <a:endParaRPr lang="tr-TR" dirty="0"/>
          </a:p>
        </p:txBody>
      </p:sp>
      <p:pic>
        <p:nvPicPr>
          <p:cNvPr id="5" name="İçerik Yer Tutucus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316807" y="1690688"/>
            <a:ext cx="4288005" cy="3950747"/>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3</a:t>
            </a:fld>
            <a:endParaRPr lang="tr-TR"/>
          </a:p>
        </p:txBody>
      </p:sp>
    </p:spTree>
    <p:extLst>
      <p:ext uri="{BB962C8B-B14F-4D97-AF65-F5344CB8AC3E}">
        <p14:creationId xmlns:p14="http://schemas.microsoft.com/office/powerpoint/2010/main" val="3618400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b="1" dirty="0">
                <a:latin typeface="Century Gothic" panose="020B0502020202020204" pitchFamily="34" charset="0"/>
              </a:rPr>
              <a:t>MİLLİ EĞİTİM BAKANLIĞI DESTEKLER</a:t>
            </a:r>
          </a:p>
        </p:txBody>
      </p:sp>
      <p:sp>
        <p:nvSpPr>
          <p:cNvPr id="6" name="İçerik Yer Tutucusu 13"/>
          <p:cNvSpPr>
            <a:spLocks noGrp="1"/>
          </p:cNvSpPr>
          <p:nvPr>
            <p:ph sz="half" idx="1"/>
          </p:nvPr>
        </p:nvSpPr>
        <p:spPr>
          <a:xfrm>
            <a:off x="838200" y="1892394"/>
            <a:ext cx="5522259" cy="3163700"/>
          </a:xfrm>
        </p:spPr>
        <p:txBody>
          <a:bodyPr>
            <a:noAutofit/>
          </a:bodyPr>
          <a:lstStyle/>
          <a:p>
            <a:pPr algn="just"/>
            <a:r>
              <a:rPr lang="tr-TR" dirty="0">
                <a:latin typeface="Candara" panose="020E0502030303020204" pitchFamily="34" charset="0"/>
              </a:rPr>
              <a:t>MEB tarafından belirlenen kriterler çerçevesinde öğrencileri desteklemek amacıyla verilen bir desteklerdir. Bu destek lisansüstü öğrencilerine yöneliktir. </a:t>
            </a:r>
          </a:p>
        </p:txBody>
      </p:sp>
      <p:pic>
        <p:nvPicPr>
          <p:cNvPr id="7" name="İçerik Yer Tutucusu 6"/>
          <p:cNvPicPr>
            <a:picLocks noGrp="1" noChangeAspect="1"/>
          </p:cNvPicPr>
          <p:nvPr>
            <p:ph sz="half" idx="2"/>
          </p:nvPr>
        </p:nvPicPr>
        <p:blipFill>
          <a:blip r:embed="rId2"/>
          <a:stretch>
            <a:fillRect/>
          </a:stretch>
        </p:blipFill>
        <p:spPr>
          <a:xfrm>
            <a:off x="6792084" y="1690688"/>
            <a:ext cx="4345244" cy="4351338"/>
          </a:xfrm>
          <a:prstGeom prst="rect">
            <a:avLst/>
          </a:prstGeom>
        </p:spPr>
      </p:pic>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30</a:t>
            </a:fld>
            <a:endParaRPr lang="tr-TR"/>
          </a:p>
        </p:txBody>
      </p:sp>
    </p:spTree>
    <p:extLst>
      <p:ext uri="{BB962C8B-B14F-4D97-AF65-F5344CB8AC3E}">
        <p14:creationId xmlns:p14="http://schemas.microsoft.com/office/powerpoint/2010/main" val="3592765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lstStyle/>
          <a:p>
            <a:r>
              <a:rPr lang="tr-TR" b="1" dirty="0">
                <a:latin typeface="Century Gothic" panose="020B0502020202020204" pitchFamily="34" charset="0"/>
              </a:rPr>
              <a:t>YÜKSEK ÖĞRETİM KURULU (YÖK) DESTEKLERİ</a:t>
            </a:r>
          </a:p>
        </p:txBody>
      </p:sp>
      <p:sp>
        <p:nvSpPr>
          <p:cNvPr id="14" name="İçerik Yer Tutucusu 13"/>
          <p:cNvSpPr>
            <a:spLocks noGrp="1"/>
          </p:cNvSpPr>
          <p:nvPr>
            <p:ph sz="half" idx="1"/>
          </p:nvPr>
        </p:nvSpPr>
        <p:spPr>
          <a:xfrm>
            <a:off x="838200" y="2090320"/>
            <a:ext cx="6154271" cy="3011070"/>
          </a:xfrm>
        </p:spPr>
        <p:txBody>
          <a:bodyPr>
            <a:noAutofit/>
          </a:bodyPr>
          <a:lstStyle/>
          <a:p>
            <a:pPr algn="just"/>
            <a:r>
              <a:rPr lang="tr-TR" dirty="0">
                <a:latin typeface="Candara" panose="020E0502030303020204" pitchFamily="34" charset="0"/>
              </a:rPr>
              <a:t>YÖK hem lisans hem de lisansüstü öğrencilerine çeşitli burslar sağlayarak destek olmaktadır. Bu desteklerin arasında yabancı uyruklu öğrencilere sağlanan burs desteği de yer almaktadır.</a:t>
            </a:r>
          </a:p>
        </p:txBody>
      </p:sp>
      <p:pic>
        <p:nvPicPr>
          <p:cNvPr id="8" name="İçerik Yer Tutucusu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57062" y="1690688"/>
            <a:ext cx="4351338" cy="4351338"/>
          </a:xfrm>
        </p:spPr>
      </p:pic>
      <p:sp>
        <p:nvSpPr>
          <p:cNvPr id="2" name="Veri Yer Tutucusu 1"/>
          <p:cNvSpPr>
            <a:spLocks noGrp="1"/>
          </p:cNvSpPr>
          <p:nvPr>
            <p:ph type="dt" sz="half" idx="10"/>
          </p:nvPr>
        </p:nvSpPr>
        <p:spPr/>
        <p:txBody>
          <a:bodyPr/>
          <a:lstStyle/>
          <a:p>
            <a:r>
              <a:rPr lang="tr-TR"/>
              <a:t>TOGÜ KARMER</a:t>
            </a:r>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31</a:t>
            </a:fld>
            <a:endParaRPr lang="tr-TR"/>
          </a:p>
        </p:txBody>
      </p:sp>
    </p:spTree>
    <p:extLst>
      <p:ext uri="{BB962C8B-B14F-4D97-AF65-F5344CB8AC3E}">
        <p14:creationId xmlns:p14="http://schemas.microsoft.com/office/powerpoint/2010/main" val="326239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4. BÖLÜM</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350693830"/>
              </p:ext>
            </p:extLst>
          </p:nvPr>
        </p:nvGraphicFramePr>
        <p:xfrm>
          <a:off x="5183187" y="987425"/>
          <a:ext cx="6634739" cy="5441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Yer Tutucusu 6"/>
          <p:cNvSpPr>
            <a:spLocks noGrp="1"/>
          </p:cNvSpPr>
          <p:nvPr>
            <p:ph type="body" sz="half" idx="2"/>
          </p:nvPr>
        </p:nvSpPr>
        <p:spPr>
          <a:xfrm>
            <a:off x="839788" y="2520937"/>
            <a:ext cx="3932237" cy="2374060"/>
          </a:xfrm>
        </p:spPr>
        <p:txBody>
          <a:bodyPr anchor="ctr">
            <a:normAutofit/>
          </a:bodyPr>
          <a:lstStyle/>
          <a:p>
            <a:pPr algn="ctr"/>
            <a:r>
              <a:rPr lang="tr-TR" sz="4000" b="1" dirty="0">
                <a:latin typeface="Century Gothic" panose="020B0502020202020204" pitchFamily="34" charset="0"/>
              </a:rPr>
              <a:t>TEMEL İLETİŞİM BECERİLERİ</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32</a:t>
            </a:fld>
            <a:endParaRPr lang="tr-TR"/>
          </a:p>
        </p:txBody>
      </p:sp>
    </p:spTree>
    <p:extLst>
      <p:ext uri="{BB962C8B-B14F-4D97-AF65-F5344CB8AC3E}">
        <p14:creationId xmlns:p14="http://schemas.microsoft.com/office/powerpoint/2010/main" val="145981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İLETİŞİMİN ÖZELLİKLERİ</a:t>
            </a:r>
            <a:endParaRPr lang="tr-TR" sz="4000" b="1" dirty="0">
              <a:latin typeface="Century Gothic" panose="020B0502020202020204" pitchFamily="34" charset="0"/>
            </a:endParaRPr>
          </a:p>
        </p:txBody>
      </p:sp>
      <p:sp>
        <p:nvSpPr>
          <p:cNvPr id="9" name="İçerik Yer Tutucusu 8"/>
          <p:cNvSpPr>
            <a:spLocks noGrp="1"/>
          </p:cNvSpPr>
          <p:nvPr>
            <p:ph sz="half" idx="1"/>
          </p:nvPr>
        </p:nvSpPr>
        <p:spPr/>
        <p:txBody>
          <a:bodyPr anchor="t"/>
          <a:lstStyle/>
          <a:p>
            <a:pPr algn="just"/>
            <a:r>
              <a:rPr lang="tr-TR" dirty="0">
                <a:latin typeface="Candara" panose="020E0502030303020204" pitchFamily="34" charset="0"/>
              </a:rPr>
              <a:t>İletişimin birtakım özellikleri bulunmaktadır. Bu özellikler tek bir kaynakta derli toplu olarak verilmemektedir. Genellikler iletişim ile ilgili yazılı kaynakların derlenmesi neticesinde ortaya çıkmaktadır. Ve burada verilen özellikleri ile sınırlı değildir.</a:t>
            </a:r>
          </a:p>
          <a:p>
            <a:pPr algn="just"/>
            <a:endParaRPr lang="tr-TR" dirty="0">
              <a:latin typeface="Candara" panose="020E0502030303020204" pitchFamily="34" charset="0"/>
            </a:endParaRPr>
          </a:p>
        </p:txBody>
      </p:sp>
      <p:pic>
        <p:nvPicPr>
          <p:cNvPr id="6" name="İçerik Yer Tutucusu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5063"/>
          <a:stretch/>
        </p:blipFill>
        <p:spPr>
          <a:xfrm>
            <a:off x="7002462" y="1447186"/>
            <a:ext cx="4351338" cy="4131038"/>
          </a:xfrm>
        </p:spPr>
      </p:pic>
      <p:sp>
        <p:nvSpPr>
          <p:cNvPr id="2" name="Veri Yer Tutucusu 1"/>
          <p:cNvSpPr>
            <a:spLocks noGrp="1"/>
          </p:cNvSpPr>
          <p:nvPr>
            <p:ph type="dt" sz="half" idx="10"/>
          </p:nvPr>
        </p:nvSpPr>
        <p:spPr/>
        <p:txBody>
          <a:bodyPr/>
          <a:lstStyle/>
          <a:p>
            <a:r>
              <a:rPr lang="tr-TR"/>
              <a:t>TOGÜ KARMER</a:t>
            </a:r>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33</a:t>
            </a:fld>
            <a:endParaRPr lang="tr-TR"/>
          </a:p>
        </p:txBody>
      </p:sp>
    </p:spTree>
    <p:extLst>
      <p:ext uri="{BB962C8B-B14F-4D97-AF65-F5344CB8AC3E}">
        <p14:creationId xmlns:p14="http://schemas.microsoft.com/office/powerpoint/2010/main" val="2988815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İLETİŞİM SÜRECİ VE UNSURLARI</a:t>
            </a:r>
            <a:endParaRPr lang="tr-TR" sz="4000" b="1" dirty="0">
              <a:latin typeface="Century Gothic" panose="020B0502020202020204" pitchFamily="34" charset="0"/>
            </a:endParaRPr>
          </a:p>
        </p:txBody>
      </p:sp>
      <p:sp>
        <p:nvSpPr>
          <p:cNvPr id="6" name="İçerik Yer Tutucusu 5"/>
          <p:cNvSpPr>
            <a:spLocks noGrp="1"/>
          </p:cNvSpPr>
          <p:nvPr>
            <p:ph sz="half" idx="1"/>
          </p:nvPr>
        </p:nvSpPr>
        <p:spPr>
          <a:xfrm>
            <a:off x="838199" y="1825624"/>
            <a:ext cx="5428129" cy="4548281"/>
          </a:xfrm>
        </p:spPr>
        <p:txBody>
          <a:bodyPr>
            <a:normAutofit fontScale="92500" lnSpcReduction="10000"/>
          </a:bodyPr>
          <a:lstStyle/>
          <a:p>
            <a:pPr algn="just"/>
            <a:r>
              <a:rPr lang="tr-TR" dirty="0">
                <a:latin typeface="Candara" panose="020E0502030303020204" pitchFamily="34" charset="0"/>
              </a:rPr>
              <a:t>İletişim bireyin geçmişi ve gelecek beklentilerinden bağımsız değildir. Bir iletişimsel eylem söz konusu ise, bu iletişimsel süreç içerisinde bireyin geçmişte yaşadıkları, birikimleri, başarıları, yanılgıları ile gelecek beklentileri, kaygıları ve umutları da devrededir. Yani iletişim her defasında sıfırdan oluşturulan bir süreci temsil etmez. Aksine geçmişten geleceğe uzanan ve zaman içinde gelişen ve dönüşen sürekliliği olan bir olgudur.</a:t>
            </a:r>
          </a:p>
        </p:txBody>
      </p:sp>
      <p:pic>
        <p:nvPicPr>
          <p:cNvPr id="8" name="İçerik Yer Tutucusu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373906" y="2275474"/>
            <a:ext cx="5181600" cy="3451640"/>
          </a:xfr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34</a:t>
            </a:fld>
            <a:endParaRPr lang="tr-TR"/>
          </a:p>
        </p:txBody>
      </p:sp>
    </p:spTree>
    <p:extLst>
      <p:ext uri="{BB962C8B-B14F-4D97-AF65-F5344CB8AC3E}">
        <p14:creationId xmlns:p14="http://schemas.microsoft.com/office/powerpoint/2010/main" val="292078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İLETİŞİM BAĞLAMINA GÖRE İLETİŞİM TÜRLERİ</a:t>
            </a:r>
            <a:endParaRPr lang="tr-TR" sz="4000" b="1" dirty="0">
              <a:latin typeface="Century Gothic" panose="020B0502020202020204" pitchFamily="34" charset="0"/>
            </a:endParaRPr>
          </a:p>
        </p:txBody>
      </p:sp>
      <p:sp>
        <p:nvSpPr>
          <p:cNvPr id="10" name="İçerik Yer Tutucusu 9"/>
          <p:cNvSpPr>
            <a:spLocks noGrp="1"/>
          </p:cNvSpPr>
          <p:nvPr>
            <p:ph sz="half" idx="1"/>
          </p:nvPr>
        </p:nvSpPr>
        <p:spPr>
          <a:xfrm>
            <a:off x="838200" y="1973543"/>
            <a:ext cx="5455024" cy="4351338"/>
          </a:xfrm>
        </p:spPr>
        <p:txBody>
          <a:bodyPr anchor="t"/>
          <a:lstStyle/>
          <a:p>
            <a:pPr algn="just"/>
            <a:r>
              <a:rPr lang="tr-TR" dirty="0">
                <a:latin typeface="Candara" panose="020E0502030303020204" pitchFamily="34" charset="0"/>
              </a:rPr>
              <a:t>İletişim, tarafların bulundukları ortamlara, kullandıkları kanallara ve araçlara, kaynak ve alıcıların konumlarına, sayılarına ve iletişim amaçlarına göre sözlü-yazılı-sözsüz iletişim, görsel-</a:t>
            </a:r>
            <a:r>
              <a:rPr lang="tr-TR" dirty="0" err="1">
                <a:latin typeface="Candara" panose="020E0502030303020204" pitchFamily="34" charset="0"/>
              </a:rPr>
              <a:t>sessel</a:t>
            </a:r>
            <a:r>
              <a:rPr lang="tr-TR" dirty="0">
                <a:latin typeface="Candara" panose="020E0502030303020204" pitchFamily="34" charset="0"/>
              </a:rPr>
              <a:t> İletişim ve yüz yüze-uzaktan iletişim türlerine ayrılmaktadır.</a:t>
            </a:r>
          </a:p>
        </p:txBody>
      </p:sp>
      <p:pic>
        <p:nvPicPr>
          <p:cNvPr id="6" name="İçerik Yer Tutucusu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67525" y="1690688"/>
            <a:ext cx="4486275" cy="4486275"/>
          </a:xfr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35</a:t>
            </a:fld>
            <a:endParaRPr lang="tr-TR"/>
          </a:p>
        </p:txBody>
      </p:sp>
    </p:spTree>
    <p:extLst>
      <p:ext uri="{BB962C8B-B14F-4D97-AF65-F5344CB8AC3E}">
        <p14:creationId xmlns:p14="http://schemas.microsoft.com/office/powerpoint/2010/main" val="1937833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İLETİŞİM SÜRECİNDE YENİ MEDYANIN KULLANILMASI</a:t>
            </a:r>
            <a:endParaRPr lang="tr-TR" sz="4000" b="1" dirty="0">
              <a:latin typeface="Century Gothic" panose="020B0502020202020204" pitchFamily="34" charset="0"/>
            </a:endParaRPr>
          </a:p>
        </p:txBody>
      </p:sp>
      <p:sp>
        <p:nvSpPr>
          <p:cNvPr id="3" name="İçerik Yer Tutucusu 2"/>
          <p:cNvSpPr>
            <a:spLocks noGrp="1"/>
          </p:cNvSpPr>
          <p:nvPr>
            <p:ph sz="half" idx="1"/>
          </p:nvPr>
        </p:nvSpPr>
        <p:spPr/>
        <p:txBody>
          <a:bodyPr anchor="ctr">
            <a:normAutofit fontScale="92500" lnSpcReduction="10000"/>
          </a:bodyPr>
          <a:lstStyle/>
          <a:p>
            <a:pPr algn="just"/>
            <a:r>
              <a:rPr lang="tr-TR" dirty="0">
                <a:latin typeface="Candara" panose="020E0502030303020204" pitchFamily="34" charset="0"/>
              </a:rPr>
              <a:t>Küreselleşmenin ciddi etkisinin olduğu yeni medya, medya literatüründe oldukça yenidir. Yeni bir olgu olmasına karşın siyasal, sosyal, ekonomik ve kültürel yaşama doğrudan büyük etkileri olmuştur.</a:t>
            </a:r>
          </a:p>
          <a:p>
            <a:pPr algn="just"/>
            <a:r>
              <a:rPr lang="tr-TR" dirty="0">
                <a:latin typeface="Candara" panose="020E0502030303020204" pitchFamily="34" charset="0"/>
              </a:rPr>
              <a:t>Dijital olan her şey yeni medya çatısı altında yer almaktadır. Ve medya literatürüne giren bu yeni iletişim araçları yaşamı kökten bir değişime sevk etmiştir.</a:t>
            </a:r>
          </a:p>
        </p:txBody>
      </p:sp>
      <p:pic>
        <p:nvPicPr>
          <p:cNvPr id="8" name="İçerik Yer Tutucusu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94908" y="1825625"/>
            <a:ext cx="4351338" cy="4351338"/>
          </a:xfrm>
        </p:spPr>
      </p:pic>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36</a:t>
            </a:fld>
            <a:endParaRPr lang="tr-TR"/>
          </a:p>
        </p:txBody>
      </p:sp>
    </p:spTree>
    <p:extLst>
      <p:ext uri="{BB962C8B-B14F-4D97-AF65-F5344CB8AC3E}">
        <p14:creationId xmlns:p14="http://schemas.microsoft.com/office/powerpoint/2010/main" val="2302434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SOSYAL AĞLAR</a:t>
            </a:r>
            <a:endParaRPr lang="tr-TR" sz="4000" b="1" dirty="0">
              <a:latin typeface="Century Gothic" panose="020B0502020202020204" pitchFamily="34" charset="0"/>
            </a:endParaRPr>
          </a:p>
        </p:txBody>
      </p:sp>
      <p:sp>
        <p:nvSpPr>
          <p:cNvPr id="6" name="İçerik Yer Tutucusu 5"/>
          <p:cNvSpPr>
            <a:spLocks noGrp="1"/>
          </p:cNvSpPr>
          <p:nvPr>
            <p:ph sz="half" idx="1"/>
          </p:nvPr>
        </p:nvSpPr>
        <p:spPr/>
        <p:txBody>
          <a:bodyPr/>
          <a:lstStyle/>
          <a:p>
            <a:pPr algn="just"/>
            <a:r>
              <a:rPr lang="tr-TR" dirty="0">
                <a:latin typeface="Candara" panose="020E0502030303020204" pitchFamily="34" charset="0"/>
              </a:rPr>
              <a:t>Yeni medya içerisinde özellikle web 2.0 doğasına sahip sosyal ağlar ön plana çıkmaktadır. Dünya genelinde kullanıcılar etkileşim amacıyla sosyal ağları etkin bir şekilde kullanmaktadır. Sadece bireysel kullanıcılar değil, kurum ve markalar da sosyal ağları paydaşlarıyla etkileşim kurmak için aktif bir şekilde kullanmaktadır</a:t>
            </a:r>
            <a:r>
              <a:rPr lang="tr-TR" b="1" dirty="0">
                <a:latin typeface="Candara" panose="020E0502030303020204" pitchFamily="34" charset="0"/>
              </a:rPr>
              <a:t>.</a:t>
            </a:r>
            <a:endParaRPr lang="tr-TR" dirty="0">
              <a:latin typeface="Candara" panose="020E0502030303020204" pitchFamily="34" charset="0"/>
            </a:endParaRPr>
          </a:p>
        </p:txBody>
      </p:sp>
      <p:pic>
        <p:nvPicPr>
          <p:cNvPr id="8" name="İçerik Yer Tutucusu 3"/>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670" b="6864"/>
          <a:stretch/>
        </p:blipFill>
        <p:spPr>
          <a:xfrm>
            <a:off x="6172200" y="2164975"/>
            <a:ext cx="5181600" cy="3858515"/>
          </a:xfr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37</a:t>
            </a:fld>
            <a:endParaRPr lang="tr-TR"/>
          </a:p>
        </p:txBody>
      </p:sp>
    </p:spTree>
    <p:extLst>
      <p:ext uri="{BB962C8B-B14F-4D97-AF65-F5344CB8AC3E}">
        <p14:creationId xmlns:p14="http://schemas.microsoft.com/office/powerpoint/2010/main" val="4191117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DİKSİYON</a:t>
            </a:r>
            <a:endParaRPr lang="tr-TR" sz="4000" b="1" dirty="0">
              <a:latin typeface="Century Gothic" panose="020B0502020202020204" pitchFamily="34" charset="0"/>
            </a:endParaRPr>
          </a:p>
        </p:txBody>
      </p:sp>
      <p:sp>
        <p:nvSpPr>
          <p:cNvPr id="6" name="İçerik Yer Tutucusu 5"/>
          <p:cNvSpPr>
            <a:spLocks noGrp="1"/>
          </p:cNvSpPr>
          <p:nvPr>
            <p:ph sz="half" idx="1"/>
          </p:nvPr>
        </p:nvSpPr>
        <p:spPr>
          <a:xfrm>
            <a:off x="838199" y="1825625"/>
            <a:ext cx="5602941" cy="4351338"/>
          </a:xfrm>
        </p:spPr>
        <p:txBody>
          <a:bodyPr anchor="t"/>
          <a:lstStyle/>
          <a:p>
            <a:pPr algn="just"/>
            <a:r>
              <a:rPr lang="tr-TR" dirty="0">
                <a:latin typeface="Candara" panose="020E0502030303020204" pitchFamily="34" charset="0"/>
              </a:rPr>
              <a:t>Diksiyon, güzel konuşma sanatıdır.  “Seslerin, sözlerin, vurguların, anlam ve heyecan duraklarını kurallarına uygun olarak söyleme biçimi” olan diksiyon, insanın duygu ve düşüncelerini etrafına aktarmak için önemli bir işleve sahiptir. </a:t>
            </a:r>
          </a:p>
          <a:p>
            <a:pPr algn="just"/>
            <a:endParaRPr lang="tr-TR" dirty="0">
              <a:latin typeface="Candara" panose="020E0502030303020204" pitchFamily="34" charset="0"/>
            </a:endParaRPr>
          </a:p>
        </p:txBody>
      </p:sp>
      <p:pic>
        <p:nvPicPr>
          <p:cNvPr id="4" name="İçerik Yer Tutucusu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75590" y="1690688"/>
            <a:ext cx="4351338" cy="4351338"/>
          </a:xfrm>
        </p:spPr>
      </p:pic>
      <p:sp>
        <p:nvSpPr>
          <p:cNvPr id="3" name="Veri Yer Tutucusu 2"/>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38</a:t>
            </a:fld>
            <a:endParaRPr lang="tr-TR"/>
          </a:p>
        </p:txBody>
      </p:sp>
    </p:spTree>
    <p:extLst>
      <p:ext uri="{BB962C8B-B14F-4D97-AF65-F5344CB8AC3E}">
        <p14:creationId xmlns:p14="http://schemas.microsoft.com/office/powerpoint/2010/main" val="1176750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BEDEN DİLİ</a:t>
            </a:r>
            <a:endParaRPr lang="tr-TR" sz="4000" b="1" dirty="0">
              <a:latin typeface="Century Gothic" panose="020B0502020202020204" pitchFamily="34" charset="0"/>
            </a:endParaRPr>
          </a:p>
        </p:txBody>
      </p:sp>
      <p:sp>
        <p:nvSpPr>
          <p:cNvPr id="6" name="İçerik Yer Tutucusu 5"/>
          <p:cNvSpPr>
            <a:spLocks noGrp="1"/>
          </p:cNvSpPr>
          <p:nvPr>
            <p:ph sz="half" idx="1"/>
          </p:nvPr>
        </p:nvSpPr>
        <p:spPr/>
        <p:txBody>
          <a:bodyPr anchor="t"/>
          <a:lstStyle/>
          <a:p>
            <a:pPr algn="just"/>
            <a:r>
              <a:rPr lang="tr-TR" dirty="0">
                <a:latin typeface="Candara" panose="020E0502030303020204" pitchFamily="34" charset="0"/>
              </a:rPr>
              <a:t>Beden dili; duygu, tutum, davranış ve düşüncelerin beden hareketleri yoluyla bilinçli ya da bilinçsiz olarak konuşma diline eşlik ettiği ya da eşlik etmediği jestler, duruşlar, hareketler ve kişilerarası mesafe yoluyla kurulan iletişimdir.</a:t>
            </a:r>
          </a:p>
          <a:p>
            <a:pPr algn="just"/>
            <a:endParaRPr lang="tr-TR" dirty="0"/>
          </a:p>
        </p:txBody>
      </p:sp>
      <p:pic>
        <p:nvPicPr>
          <p:cNvPr id="4" name="İçerik Yer Tutucusu 3"/>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690688"/>
            <a:ext cx="5181600" cy="3882061"/>
          </a:xfrm>
        </p:spPr>
      </p:pic>
      <p:sp>
        <p:nvSpPr>
          <p:cNvPr id="3" name="Veri Yer Tutucusu 2"/>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39</a:t>
            </a:fld>
            <a:endParaRPr lang="tr-TR"/>
          </a:p>
        </p:txBody>
      </p:sp>
    </p:spTree>
    <p:extLst>
      <p:ext uri="{BB962C8B-B14F-4D97-AF65-F5344CB8AC3E}">
        <p14:creationId xmlns:p14="http://schemas.microsoft.com/office/powerpoint/2010/main" val="156741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BECERİ</a:t>
            </a:r>
          </a:p>
        </p:txBody>
      </p:sp>
      <p:sp>
        <p:nvSpPr>
          <p:cNvPr id="3" name="İçerik Yer Tutucusu 2"/>
          <p:cNvSpPr>
            <a:spLocks noGrp="1"/>
          </p:cNvSpPr>
          <p:nvPr>
            <p:ph sz="half" idx="1"/>
          </p:nvPr>
        </p:nvSpPr>
        <p:spPr>
          <a:xfrm>
            <a:off x="838199" y="1825625"/>
            <a:ext cx="6477001" cy="4351338"/>
          </a:xfrm>
        </p:spPr>
        <p:txBody>
          <a:bodyPr/>
          <a:lstStyle/>
          <a:p>
            <a:pPr algn="just"/>
            <a:r>
              <a:rPr lang="tr-TR" dirty="0">
                <a:latin typeface="Candara" panose="020E0502030303020204" pitchFamily="34" charset="0"/>
              </a:rPr>
              <a:t>Kişinin yatkınlık ve öğrenime bağlı olarak bir işi başarma ve bir işlemi amaca uygun olarak sonuçlandırma yeteneği, maharet” olarak tanımlanmıştır. </a:t>
            </a:r>
          </a:p>
          <a:p>
            <a:pPr algn="just"/>
            <a:r>
              <a:rPr lang="tr-TR" dirty="0">
                <a:latin typeface="Candara" panose="020E0502030303020204" pitchFamily="34" charset="0"/>
              </a:rPr>
              <a:t>Beceri; zihinsel ve fiziksel olarak bir şeyi iyi yapabilmek anlamına da gelir. Beceriler öğrenilebilir, geliştirilebilir ve aktarılabilirler.</a:t>
            </a:r>
          </a:p>
        </p:txBody>
      </p:sp>
      <p:pic>
        <p:nvPicPr>
          <p:cNvPr id="5" name="İçerik Yer Tutucusu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09957" y="1498564"/>
            <a:ext cx="4578949" cy="3979151"/>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4</a:t>
            </a:fld>
            <a:endParaRPr lang="tr-TR"/>
          </a:p>
        </p:txBody>
      </p:sp>
    </p:spTree>
    <p:extLst>
      <p:ext uri="{BB962C8B-B14F-4D97-AF65-F5344CB8AC3E}">
        <p14:creationId xmlns:p14="http://schemas.microsoft.com/office/powerpoint/2010/main" val="181068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578469" y="457200"/>
            <a:ext cx="3932237" cy="1600200"/>
          </a:xfrm>
        </p:spPr>
        <p:txBody>
          <a:bodyPr>
            <a:normAutofit/>
          </a:bodyPr>
          <a:lstStyle/>
          <a:p>
            <a:r>
              <a:rPr lang="tr-TR" sz="6000" b="1" dirty="0">
                <a:latin typeface="Century Gothic" panose="020B0502020202020204" pitchFamily="34" charset="0"/>
              </a:rPr>
              <a:t>5. BÖLÜM</a:t>
            </a:r>
          </a:p>
        </p:txBody>
      </p:sp>
      <p:sp>
        <p:nvSpPr>
          <p:cNvPr id="7" name="Metin Yer Tutucusu 6"/>
          <p:cNvSpPr>
            <a:spLocks noGrp="1"/>
          </p:cNvSpPr>
          <p:nvPr>
            <p:ph type="body" sz="half" idx="2"/>
          </p:nvPr>
        </p:nvSpPr>
        <p:spPr>
          <a:xfrm>
            <a:off x="447902" y="2810435"/>
            <a:ext cx="3932237" cy="2305518"/>
          </a:xfrm>
        </p:spPr>
        <p:txBody>
          <a:bodyPr anchor="ctr">
            <a:normAutofit/>
          </a:bodyPr>
          <a:lstStyle/>
          <a:p>
            <a:pPr algn="ctr"/>
            <a:r>
              <a:rPr lang="tr-TR" sz="4000" b="1" dirty="0">
                <a:latin typeface="Century Gothic" panose="020B0502020202020204" pitchFamily="34" charset="0"/>
              </a:rPr>
              <a:t>HASSAS BECERİLER (SOFT-SKİLLS)</a:t>
            </a:r>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2770416710"/>
              </p:ext>
            </p:extLst>
          </p:nvPr>
        </p:nvGraphicFramePr>
        <p:xfrm>
          <a:off x="4641273" y="845127"/>
          <a:ext cx="7384472" cy="5699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40</a:t>
            </a:fld>
            <a:endParaRPr lang="tr-TR"/>
          </a:p>
        </p:txBody>
      </p:sp>
    </p:spTree>
    <p:extLst>
      <p:ext uri="{BB962C8B-B14F-4D97-AF65-F5344CB8AC3E}">
        <p14:creationId xmlns:p14="http://schemas.microsoft.com/office/powerpoint/2010/main" val="367530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ETKİLİ SUNUM HAZIRLAMA VE YAPMA TEKNİKLERİ</a:t>
            </a:r>
            <a:endParaRPr lang="tr-TR" sz="4000" b="1" dirty="0">
              <a:latin typeface="Century Gothic" panose="020B0502020202020204" pitchFamily="34" charset="0"/>
            </a:endParaRPr>
          </a:p>
        </p:txBody>
      </p:sp>
      <p:pic>
        <p:nvPicPr>
          <p:cNvPr id="10" name="İçerik Yer Tutucusu 9"/>
          <p:cNvPicPr>
            <a:picLocks noGrp="1" noChangeAspect="1"/>
          </p:cNvPicPr>
          <p:nvPr>
            <p:ph sz="half" idx="2"/>
          </p:nvPr>
        </p:nvPicPr>
        <p:blipFill>
          <a:blip r:embed="rId2"/>
          <a:stretch>
            <a:fillRect/>
          </a:stretch>
        </p:blipFill>
        <p:spPr>
          <a:xfrm>
            <a:off x="6590378" y="1825625"/>
            <a:ext cx="4345244" cy="4351338"/>
          </a:xfrm>
          <a:prstGeom prst="rect">
            <a:avLst/>
          </a:prstGeom>
        </p:spPr>
      </p:pic>
      <p:sp>
        <p:nvSpPr>
          <p:cNvPr id="9" name="İçerik Yer Tutucusu 8"/>
          <p:cNvSpPr>
            <a:spLocks noGrp="1"/>
          </p:cNvSpPr>
          <p:nvPr>
            <p:ph sz="half" idx="1"/>
          </p:nvPr>
        </p:nvSpPr>
        <p:spPr/>
        <p:txBody>
          <a:bodyPr>
            <a:normAutofit fontScale="92500" lnSpcReduction="10000"/>
          </a:bodyPr>
          <a:lstStyle/>
          <a:p>
            <a:pPr algn="just"/>
            <a:r>
              <a:rPr lang="tr-TR" dirty="0">
                <a:latin typeface="Candara" panose="020E0502030303020204" pitchFamily="34" charset="0"/>
              </a:rPr>
              <a:t>Etkileyici bir sunum hazırlamak tek başına yeterli değildir, bunun yanı sıra etkili bir sunum da yapmak gereklidir.  Hazırlanan sunum, güzel sunulmadığında ya da karşı tarafı etkileyecek bir şekilde aktarılmadığında sunum tasarımının önemi kalmayacaktır. Aynı zamanda çok iyi sunum yapan bir kişinin kötü hazırlanmış bir sunum karşısında yaptığı sunumun da bir önemi kalmayacaktır.</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41</a:t>
            </a:fld>
            <a:endParaRPr lang="tr-TR"/>
          </a:p>
        </p:txBody>
      </p:sp>
    </p:spTree>
    <p:extLst>
      <p:ext uri="{BB962C8B-B14F-4D97-AF65-F5344CB8AC3E}">
        <p14:creationId xmlns:p14="http://schemas.microsoft.com/office/powerpoint/2010/main" val="352118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ETKİLİ İLETİŞİM TEKNİKLERİ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41142" y="2644416"/>
            <a:ext cx="5181600" cy="2713753"/>
          </a:xfrm>
        </p:spPr>
      </p:pic>
      <p:sp>
        <p:nvSpPr>
          <p:cNvPr id="2" name="İçerik Yer Tutucusu 1"/>
          <p:cNvSpPr>
            <a:spLocks noGrp="1"/>
          </p:cNvSpPr>
          <p:nvPr>
            <p:ph sz="half" idx="2"/>
          </p:nvPr>
        </p:nvSpPr>
        <p:spPr>
          <a:xfrm>
            <a:off x="838200" y="1825624"/>
            <a:ext cx="5181600" cy="4351338"/>
          </a:xfrm>
        </p:spPr>
        <p:txBody>
          <a:bodyPr/>
          <a:lstStyle/>
          <a:p>
            <a:pPr algn="just"/>
            <a:r>
              <a:rPr lang="tr-TR" dirty="0">
                <a:latin typeface="Candara" panose="020E0502030303020204" pitchFamily="34" charset="0"/>
              </a:rPr>
              <a:t>İletişim insanın hem özel yaşamında, hem çalışılan kurumlarda yönetici/personel hem de kurumların varlıklarını sürdürebilmeleri açısından önemli bir unsurdur. Ayrıca iletişim günlük hayatta ve iş hayatında ortaya çıkabilecek gelişmelerden, değişimlerden kolayca etkilenen bir olgudur. </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42</a:t>
            </a:fld>
            <a:endParaRPr lang="tr-TR"/>
          </a:p>
        </p:txBody>
      </p:sp>
    </p:spTree>
    <p:extLst>
      <p:ext uri="{BB962C8B-B14F-4D97-AF65-F5344CB8AC3E}">
        <p14:creationId xmlns:p14="http://schemas.microsoft.com/office/powerpoint/2010/main" val="390085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ZAMAN YÖNETİMİ</a:t>
            </a:r>
          </a:p>
        </p:txBody>
      </p:sp>
      <p:pic>
        <p:nvPicPr>
          <p:cNvPr id="7" name="İçerik Yer Tutucusu 6"/>
          <p:cNvPicPr>
            <a:picLocks noGrp="1" noChangeAspect="1"/>
          </p:cNvPicPr>
          <p:nvPr>
            <p:ph sz="half" idx="2"/>
          </p:nvPr>
        </p:nvPicPr>
        <p:blipFill>
          <a:blip r:embed="rId2">
            <a:clrChange>
              <a:clrFrom>
                <a:srgbClr val="FFE4E9"/>
              </a:clrFrom>
              <a:clrTo>
                <a:srgbClr val="FFE4E9">
                  <a:alpha val="0"/>
                </a:srgbClr>
              </a:clrTo>
            </a:clrChange>
          </a:blip>
          <a:stretch>
            <a:fillRect/>
          </a:stretch>
        </p:blipFill>
        <p:spPr>
          <a:xfrm>
            <a:off x="6750422" y="2215272"/>
            <a:ext cx="4778189" cy="3181712"/>
          </a:xfrm>
          <a:prstGeom prst="rect">
            <a:avLst/>
          </a:prstGeom>
        </p:spPr>
      </p:pic>
      <p:sp>
        <p:nvSpPr>
          <p:cNvPr id="6" name="İçerik Yer Tutucusu 5"/>
          <p:cNvSpPr>
            <a:spLocks noGrp="1"/>
          </p:cNvSpPr>
          <p:nvPr>
            <p:ph sz="half" idx="1"/>
          </p:nvPr>
        </p:nvSpPr>
        <p:spPr>
          <a:xfrm>
            <a:off x="838199" y="1825625"/>
            <a:ext cx="5495365" cy="4351338"/>
          </a:xfrm>
        </p:spPr>
        <p:txBody>
          <a:bodyPr/>
          <a:lstStyle/>
          <a:p>
            <a:pPr algn="just"/>
            <a:r>
              <a:rPr lang="tr-TR" dirty="0">
                <a:latin typeface="Candara" panose="020E0502030303020204" pitchFamily="34" charset="0"/>
              </a:rPr>
              <a:t>Kişinin yaptığı planları günlük yaşantısına yansıtarak gün ve gün gerçekleştiriyor olmasıdır. Aynı zamanda günün her dilimi için yapılması gereken faaliyetlerin, planlanması, uygulanması ve denetlenmesi süreçlerinden oluşan daimî bir döngüdür de diyebiliriz. </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43</a:t>
            </a:fld>
            <a:endParaRPr lang="tr-TR"/>
          </a:p>
        </p:txBody>
      </p:sp>
    </p:spTree>
    <p:extLst>
      <p:ext uri="{BB962C8B-B14F-4D97-AF65-F5344CB8AC3E}">
        <p14:creationId xmlns:p14="http://schemas.microsoft.com/office/powerpoint/2010/main" val="2606158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STRES YÖNETİMİ</a:t>
            </a:r>
          </a:p>
        </p:txBody>
      </p:sp>
      <p:sp>
        <p:nvSpPr>
          <p:cNvPr id="6" name="İçerik Yer Tutucusu 5"/>
          <p:cNvSpPr>
            <a:spLocks noGrp="1"/>
          </p:cNvSpPr>
          <p:nvPr>
            <p:ph sz="half" idx="1"/>
          </p:nvPr>
        </p:nvSpPr>
        <p:spPr>
          <a:xfrm>
            <a:off x="838199" y="1825625"/>
            <a:ext cx="6342530" cy="4351338"/>
          </a:xfrm>
        </p:spPr>
        <p:txBody>
          <a:bodyPr>
            <a:noAutofit/>
          </a:bodyPr>
          <a:lstStyle/>
          <a:p>
            <a:pPr algn="just"/>
            <a:r>
              <a:rPr lang="tr-TR" sz="2600" dirty="0">
                <a:latin typeface="Candara" panose="020E0502030303020204" pitchFamily="34" charset="0"/>
              </a:rPr>
              <a:t>Kişilerin hayatlarını etkilen, davranışlarında ve insanlarla olan etkileşimlerinde değişimler meydana getiren bir olgudur. Stres kendiliğinden meydana gelmez. Stresin oluşabilmesi için kişinin yaşadığı çevrede ortaya çıkan bir takım değişiklikler sonucu kişilerin etkilenmesi ile meydana gelir. Stresin oluşmasındaki bir diğer etken kişinin kendi ortamının değişmesidir.</a:t>
            </a:r>
          </a:p>
        </p:txBody>
      </p:sp>
      <p:pic>
        <p:nvPicPr>
          <p:cNvPr id="5" name="İçerik Yer Tutucusu 4"/>
          <p:cNvPicPr>
            <a:picLocks noGrp="1" noChangeAspect="1"/>
          </p:cNvPicPr>
          <p:nvPr>
            <p:ph sz="half" idx="2"/>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94155" y="1690688"/>
            <a:ext cx="4351338" cy="4351338"/>
          </a:xfr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44</a:t>
            </a:fld>
            <a:endParaRPr lang="tr-TR"/>
          </a:p>
        </p:txBody>
      </p:sp>
    </p:spTree>
    <p:extLst>
      <p:ext uri="{BB962C8B-B14F-4D97-AF65-F5344CB8AC3E}">
        <p14:creationId xmlns:p14="http://schemas.microsoft.com/office/powerpoint/2010/main" val="316963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LİDERLİK</a:t>
            </a:r>
          </a:p>
        </p:txBody>
      </p:sp>
      <p:pic>
        <p:nvPicPr>
          <p:cNvPr id="7" name="İçerik Yer Tutucusu 6"/>
          <p:cNvPicPr>
            <a:picLocks noGrp="1" noChangeAspect="1"/>
          </p:cNvPicPr>
          <p:nvPr>
            <p:ph sz="half" idx="2"/>
          </p:nvPr>
        </p:nvPicPr>
        <p:blipFill>
          <a:blip r:embed="rId2"/>
          <a:stretch>
            <a:fillRect/>
          </a:stretch>
        </p:blipFill>
        <p:spPr>
          <a:xfrm>
            <a:off x="6911789" y="2159340"/>
            <a:ext cx="4872318" cy="3244391"/>
          </a:xfrm>
          <a:prstGeom prst="rect">
            <a:avLst/>
          </a:prstGeom>
        </p:spPr>
      </p:pic>
      <p:sp>
        <p:nvSpPr>
          <p:cNvPr id="6" name="İçerik Yer Tutucusu 5"/>
          <p:cNvSpPr>
            <a:spLocks noGrp="1"/>
          </p:cNvSpPr>
          <p:nvPr>
            <p:ph sz="half" idx="1"/>
          </p:nvPr>
        </p:nvSpPr>
        <p:spPr>
          <a:xfrm>
            <a:off x="838200" y="1825625"/>
            <a:ext cx="5764306" cy="4351338"/>
          </a:xfrm>
        </p:spPr>
        <p:txBody>
          <a:bodyPr/>
          <a:lstStyle/>
          <a:p>
            <a:pPr algn="just"/>
            <a:r>
              <a:rPr lang="tr-TR" dirty="0">
                <a:latin typeface="Candara" panose="020E0502030303020204" pitchFamily="34" charset="0"/>
              </a:rPr>
              <a:t>Liderlik, insanlık yaşamı boyunca süre gelmiş çok eskiye dayanan bir ifadedir. Sosyal bir toplumun bulunduğu tüm alanlarda, insani durumların ana unsurlarından olan liderlik de bunlardan biridir. Liderlik ana tanımı yapılmak istendiğinde çevreye, zamana, topluma göre farklılık göstermektedir.</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45</a:t>
            </a:fld>
            <a:endParaRPr lang="tr-TR"/>
          </a:p>
        </p:txBody>
      </p:sp>
    </p:spTree>
    <p:extLst>
      <p:ext uri="{BB962C8B-B14F-4D97-AF65-F5344CB8AC3E}">
        <p14:creationId xmlns:p14="http://schemas.microsoft.com/office/powerpoint/2010/main" val="1877124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a:latin typeface="Century Gothic" panose="020B0502020202020204" pitchFamily="34" charset="0"/>
              </a:rPr>
              <a:t>EKİP ÇALIŞMASI/İŞBİRLİKÇİ BAKIŞ AÇISI</a:t>
            </a:r>
            <a:endParaRPr lang="tr-TR" sz="4000" b="1" dirty="0">
              <a:latin typeface="Century Gothic" panose="020B0502020202020204" pitchFamily="34" charset="0"/>
            </a:endParaRPr>
          </a:p>
        </p:txBody>
      </p:sp>
      <p:pic>
        <p:nvPicPr>
          <p:cNvPr id="7" name="İçerik Yer Tutucusu 6"/>
          <p:cNvPicPr>
            <a:picLocks noGrp="1" noChangeAspect="1"/>
          </p:cNvPicPr>
          <p:nvPr>
            <p:ph sz="half" idx="2"/>
          </p:nvPr>
        </p:nvPicPr>
        <p:blipFill>
          <a:blip r:embed="rId2"/>
          <a:stretch>
            <a:fillRect/>
          </a:stretch>
        </p:blipFill>
        <p:spPr>
          <a:xfrm>
            <a:off x="6792084" y="1825625"/>
            <a:ext cx="4345244" cy="4351338"/>
          </a:xfrm>
          <a:prstGeom prst="rect">
            <a:avLst/>
          </a:prstGeom>
        </p:spPr>
      </p:pic>
      <p:sp>
        <p:nvSpPr>
          <p:cNvPr id="6" name="İçerik Yer Tutucusu 5"/>
          <p:cNvSpPr>
            <a:spLocks noGrp="1"/>
          </p:cNvSpPr>
          <p:nvPr>
            <p:ph sz="half" idx="1"/>
          </p:nvPr>
        </p:nvSpPr>
        <p:spPr>
          <a:xfrm>
            <a:off x="838199" y="1825625"/>
            <a:ext cx="5495365" cy="4351338"/>
          </a:xfrm>
        </p:spPr>
        <p:txBody>
          <a:bodyPr/>
          <a:lstStyle/>
          <a:p>
            <a:pPr algn="just"/>
            <a:r>
              <a:rPr lang="tr-TR" dirty="0">
                <a:latin typeface="Candara" panose="020E0502030303020204" pitchFamily="34" charset="0"/>
              </a:rPr>
              <a:t>Bireylerarası yardımlaşma ve dayanışma insanlık tarihi kadar eski bir olgudur. İnsanların birlikte çalışmasının kaynağı, kişinin yaptığı işin kendisi için öngörülen süre içinde bitirilemeyeceğinin farkına varılmasıdır.</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46</a:t>
            </a:fld>
            <a:endParaRPr lang="tr-TR"/>
          </a:p>
        </p:txBody>
      </p:sp>
    </p:spTree>
    <p:extLst>
      <p:ext uri="{BB962C8B-B14F-4D97-AF65-F5344CB8AC3E}">
        <p14:creationId xmlns:p14="http://schemas.microsoft.com/office/powerpoint/2010/main" val="2808317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ANALİTİK DÜŞÜNME</a:t>
            </a:r>
          </a:p>
        </p:txBody>
      </p:sp>
      <p:pic>
        <p:nvPicPr>
          <p:cNvPr id="7" name="İçerik Yer Tutucusu 6"/>
          <p:cNvPicPr>
            <a:picLocks noGrp="1" noChangeAspect="1"/>
          </p:cNvPicPr>
          <p:nvPr>
            <p:ph sz="half" idx="2"/>
          </p:nvPr>
        </p:nvPicPr>
        <p:blipFill>
          <a:blip r:embed="rId2"/>
          <a:stretch>
            <a:fillRect/>
          </a:stretch>
        </p:blipFill>
        <p:spPr>
          <a:xfrm>
            <a:off x="6590378" y="1825625"/>
            <a:ext cx="4345244" cy="4351338"/>
          </a:xfrm>
          <a:prstGeom prst="rect">
            <a:avLst/>
          </a:prstGeom>
        </p:spPr>
      </p:pic>
      <p:sp>
        <p:nvSpPr>
          <p:cNvPr id="6" name="İçerik Yer Tutucusu 5"/>
          <p:cNvSpPr>
            <a:spLocks noGrp="1"/>
          </p:cNvSpPr>
          <p:nvPr>
            <p:ph sz="half" idx="1"/>
          </p:nvPr>
        </p:nvSpPr>
        <p:spPr/>
        <p:txBody>
          <a:bodyPr anchor="t"/>
          <a:lstStyle/>
          <a:p>
            <a:pPr algn="just"/>
            <a:r>
              <a:rPr lang="tr-TR" dirty="0">
                <a:latin typeface="Candara" panose="020E0502030303020204" pitchFamily="34" charset="0"/>
              </a:rPr>
              <a:t>Analitik düşünme, nesneleri önce ayrı ayrı ele almayı ve daha sonra sistemin çalışmasını sağlamak amacıyla parçaların birbirleriyle nasıl etkileşimde bulunduğuna bakmak anlamına gelir.</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47</a:t>
            </a:fld>
            <a:endParaRPr lang="tr-TR"/>
          </a:p>
        </p:txBody>
      </p:sp>
    </p:spTree>
    <p:extLst>
      <p:ext uri="{BB962C8B-B14F-4D97-AF65-F5344CB8AC3E}">
        <p14:creationId xmlns:p14="http://schemas.microsoft.com/office/powerpoint/2010/main" val="181093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ELEŞTİREL DÜŞÜNME</a:t>
            </a:r>
          </a:p>
        </p:txBody>
      </p:sp>
      <p:pic>
        <p:nvPicPr>
          <p:cNvPr id="4" name="İçerik Yer Tutucusu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96337" y="1690688"/>
            <a:ext cx="4351338" cy="4351338"/>
          </a:xfrm>
        </p:spPr>
      </p:pic>
      <p:sp>
        <p:nvSpPr>
          <p:cNvPr id="3" name="İçerik Yer Tutucusu 2"/>
          <p:cNvSpPr>
            <a:spLocks noGrp="1"/>
          </p:cNvSpPr>
          <p:nvPr>
            <p:ph sz="half" idx="2"/>
          </p:nvPr>
        </p:nvSpPr>
        <p:spPr>
          <a:xfrm>
            <a:off x="820783" y="1825625"/>
            <a:ext cx="5181600" cy="4351338"/>
          </a:xfrm>
        </p:spPr>
        <p:txBody>
          <a:bodyPr/>
          <a:lstStyle/>
          <a:p>
            <a:pPr algn="just"/>
            <a:r>
              <a:rPr lang="tr-TR" dirty="0">
                <a:latin typeface="Candara" panose="020E0502030303020204" pitchFamily="34" charset="0"/>
              </a:rPr>
              <a:t>Kişilerin neyi nasıl yapacağına ve neye nasıl inanacaklarına karar verebilmeleri için çözüm odaklı ve değerlendirme esaslı mantıklı yargılarda bulunmasına eleştirel düşünme adı verilir.</a:t>
            </a:r>
          </a:p>
        </p:txBody>
      </p:sp>
      <p:sp>
        <p:nvSpPr>
          <p:cNvPr id="5" name="Veri Yer Tutucusu 4"/>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48</a:t>
            </a:fld>
            <a:endParaRPr lang="tr-TR"/>
          </a:p>
        </p:txBody>
      </p:sp>
    </p:spTree>
    <p:extLst>
      <p:ext uri="{BB962C8B-B14F-4D97-AF65-F5344CB8AC3E}">
        <p14:creationId xmlns:p14="http://schemas.microsoft.com/office/powerpoint/2010/main" val="109794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ESNEKLİK VE ÖZGÜVEN</a:t>
            </a:r>
          </a:p>
        </p:txBody>
      </p:sp>
      <p:sp>
        <p:nvSpPr>
          <p:cNvPr id="6" name="İçerik Yer Tutucusu 5"/>
          <p:cNvSpPr>
            <a:spLocks noGrp="1"/>
          </p:cNvSpPr>
          <p:nvPr>
            <p:ph sz="half" idx="1"/>
          </p:nvPr>
        </p:nvSpPr>
        <p:spPr>
          <a:xfrm>
            <a:off x="838200" y="1825625"/>
            <a:ext cx="5791200" cy="4351338"/>
          </a:xfrm>
        </p:spPr>
        <p:txBody>
          <a:bodyPr>
            <a:normAutofit/>
          </a:bodyPr>
          <a:lstStyle/>
          <a:p>
            <a:pPr algn="just"/>
            <a:r>
              <a:rPr lang="tr-TR" dirty="0">
                <a:latin typeface="Candara" panose="020E0502030303020204" pitchFamily="34" charset="0"/>
              </a:rPr>
              <a:t>Özgüven ile esneklik arasında sıkı bir ilişki olduğunu belirtmek gerekir. Kişisel gelişim basamaklarında bu ince becerilerin geliştirilmesi çok zor değildir. Pek çok faktör söz konusu bu beceriler üzerinde etkili olsa da bireyler için geliştirilmeleri mümkündür. Bunu için yine çeşitli eğitimler ve sertifika programları düzenlenmektedir.</a:t>
            </a:r>
          </a:p>
          <a:p>
            <a:pPr algn="just"/>
            <a:endParaRPr lang="tr-TR" dirty="0"/>
          </a:p>
        </p:txBody>
      </p:sp>
      <p:pic>
        <p:nvPicPr>
          <p:cNvPr id="8" name="İçerik Yer Tutucusu 6"/>
          <p:cNvPicPr>
            <a:picLocks noChangeAspect="1"/>
          </p:cNvPicPr>
          <p:nvPr/>
        </p:nvPicPr>
        <p:blipFill>
          <a:blip r:embed="rId2"/>
          <a:stretch>
            <a:fillRect/>
          </a:stretch>
        </p:blipFill>
        <p:spPr>
          <a:xfrm>
            <a:off x="7129580" y="1690688"/>
            <a:ext cx="4345244" cy="4351338"/>
          </a:xfrm>
          <a:prstGeom prst="rect">
            <a:avLst/>
          </a:prstGeo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49</a:t>
            </a:fld>
            <a:endParaRPr lang="tr-TR"/>
          </a:p>
        </p:txBody>
      </p:sp>
    </p:spTree>
    <p:extLst>
      <p:ext uri="{BB962C8B-B14F-4D97-AF65-F5344CB8AC3E}">
        <p14:creationId xmlns:p14="http://schemas.microsoft.com/office/powerpoint/2010/main" val="10188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KİŞİLİK</a:t>
            </a:r>
          </a:p>
        </p:txBody>
      </p:sp>
      <p:sp>
        <p:nvSpPr>
          <p:cNvPr id="3" name="İçerik Yer Tutucusu 2"/>
          <p:cNvSpPr>
            <a:spLocks noGrp="1"/>
          </p:cNvSpPr>
          <p:nvPr>
            <p:ph sz="half" idx="1"/>
          </p:nvPr>
        </p:nvSpPr>
        <p:spPr>
          <a:xfrm>
            <a:off x="712695" y="1690688"/>
            <a:ext cx="5941871" cy="4723093"/>
          </a:xfrm>
        </p:spPr>
        <p:txBody>
          <a:bodyPr>
            <a:noAutofit/>
          </a:bodyPr>
          <a:lstStyle/>
          <a:p>
            <a:pPr algn="just"/>
            <a:r>
              <a:rPr lang="tr-TR" sz="2700" dirty="0" err="1">
                <a:latin typeface="Candara" panose="020E0502030303020204" pitchFamily="34" charset="0"/>
              </a:rPr>
              <a:t>Friedman</a:t>
            </a:r>
            <a:r>
              <a:rPr lang="tr-TR" sz="2700" dirty="0">
                <a:latin typeface="Candara" panose="020E0502030303020204" pitchFamily="34" charset="0"/>
              </a:rPr>
              <a:t> ve </a:t>
            </a:r>
            <a:r>
              <a:rPr lang="tr-TR" sz="2700" dirty="0" err="1">
                <a:latin typeface="Candara" panose="020E0502030303020204" pitchFamily="34" charset="0"/>
              </a:rPr>
              <a:t>Rosenman</a:t>
            </a:r>
            <a:r>
              <a:rPr lang="tr-TR" sz="2700" dirty="0">
                <a:latin typeface="Candara" panose="020E0502030303020204" pitchFamily="34" charset="0"/>
              </a:rPr>
              <a:t> insanların strese yönelik tepkilerine göre insanları “A Tipi” ve “B Tipi” kişilik olarak ayırmışlardır. </a:t>
            </a:r>
          </a:p>
          <a:p>
            <a:pPr algn="just"/>
            <a:r>
              <a:rPr lang="tr-TR" sz="2700" dirty="0">
                <a:latin typeface="Candara" panose="020E0502030303020204" pitchFamily="34" charset="0"/>
              </a:rPr>
              <a:t>A tipi özellikleri ağır basan insanlar genelde aceleci, başarı odaklı, iktidar sahibi olmak isteği olan, rekabetten hoşlanan insanlardır. </a:t>
            </a:r>
          </a:p>
          <a:p>
            <a:pPr algn="just"/>
            <a:r>
              <a:rPr lang="tr-TR" sz="2700" dirty="0">
                <a:latin typeface="Candara" panose="020E0502030303020204" pitchFamily="34" charset="0"/>
              </a:rPr>
              <a:t>B tipi özellikleri ağır basan insanlar ise aceleci olmayan, kendilerini baskı altına sokmayan, kolay öfkelenmeyen ve rekabetçi olmayan insanlardır.</a:t>
            </a:r>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245373" y="1856722"/>
            <a:ext cx="4351338" cy="4351338"/>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5</a:t>
            </a:fld>
            <a:endParaRPr lang="tr-TR"/>
          </a:p>
        </p:txBody>
      </p:sp>
    </p:spTree>
    <p:extLst>
      <p:ext uri="{BB962C8B-B14F-4D97-AF65-F5344CB8AC3E}">
        <p14:creationId xmlns:p14="http://schemas.microsoft.com/office/powerpoint/2010/main" val="3410573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AĞ OLUŞTURMA (NETWORKİNG)</a:t>
            </a:r>
          </a:p>
        </p:txBody>
      </p:sp>
      <p:sp>
        <p:nvSpPr>
          <p:cNvPr id="6" name="İçerik Yer Tutucusu 5"/>
          <p:cNvSpPr>
            <a:spLocks noGrp="1"/>
          </p:cNvSpPr>
          <p:nvPr>
            <p:ph sz="half" idx="1"/>
          </p:nvPr>
        </p:nvSpPr>
        <p:spPr>
          <a:xfrm>
            <a:off x="838200" y="1825625"/>
            <a:ext cx="5387788" cy="4351338"/>
          </a:xfrm>
        </p:spPr>
        <p:txBody>
          <a:bodyPr/>
          <a:lstStyle/>
          <a:p>
            <a:pPr algn="just"/>
            <a:r>
              <a:rPr lang="tr-TR" dirty="0">
                <a:latin typeface="Candara" panose="020E0502030303020204" pitchFamily="34" charset="0"/>
              </a:rPr>
              <a:t>İnsan ilişkileri tüm sektörlerde üzerinde durulan bir konudur. Özellikle finans ve danışmanlık hizmeti veren kurumlarda insan ilişkilerinde daha özenli olunması hedeflenir ve istenir. Çünkü oluşturulacak olan network kurumun karını arttıracaktır. </a:t>
            </a:r>
          </a:p>
        </p:txBody>
      </p:sp>
      <p:pic>
        <p:nvPicPr>
          <p:cNvPr id="9" name="İçerik Yer Tutucusu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14225" y="1690688"/>
            <a:ext cx="4351338" cy="4351338"/>
          </a:xfrm>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50</a:t>
            </a:fld>
            <a:endParaRPr lang="tr-TR"/>
          </a:p>
        </p:txBody>
      </p:sp>
    </p:spTree>
    <p:extLst>
      <p:ext uri="{BB962C8B-B14F-4D97-AF65-F5344CB8AC3E}">
        <p14:creationId xmlns:p14="http://schemas.microsoft.com/office/powerpoint/2010/main" val="1059124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DUYGUSAL ÇEVİKLİK</a:t>
            </a:r>
          </a:p>
        </p:txBody>
      </p:sp>
      <p:pic>
        <p:nvPicPr>
          <p:cNvPr id="8" name="İçerik Yer Tutucusu 7"/>
          <p:cNvPicPr>
            <a:picLocks noGrp="1" noChangeAspect="1"/>
          </p:cNvPicPr>
          <p:nvPr>
            <p:ph sz="half" idx="2"/>
          </p:nvPr>
        </p:nvPicPr>
        <p:blipFill>
          <a:blip r:embed="rId2">
            <a:clrChange>
              <a:clrFrom>
                <a:srgbClr val="FFFFFF"/>
              </a:clrFrom>
              <a:clrTo>
                <a:srgbClr val="FFFFFF">
                  <a:alpha val="0"/>
                </a:srgbClr>
              </a:clrTo>
            </a:clrChange>
          </a:blip>
          <a:stretch>
            <a:fillRect/>
          </a:stretch>
        </p:blipFill>
        <p:spPr>
          <a:xfrm>
            <a:off x="6523737" y="1825625"/>
            <a:ext cx="4422169" cy="4053182"/>
          </a:xfrm>
          <a:prstGeom prst="rect">
            <a:avLst/>
          </a:prstGeom>
        </p:spPr>
      </p:pic>
      <p:sp>
        <p:nvSpPr>
          <p:cNvPr id="7" name="İçerik Yer Tutucusu 6"/>
          <p:cNvSpPr>
            <a:spLocks noGrp="1"/>
          </p:cNvSpPr>
          <p:nvPr>
            <p:ph sz="half" idx="1"/>
          </p:nvPr>
        </p:nvSpPr>
        <p:spPr>
          <a:xfrm>
            <a:off x="838200" y="1825625"/>
            <a:ext cx="5360894" cy="4351338"/>
          </a:xfrm>
        </p:spPr>
        <p:txBody>
          <a:bodyPr/>
          <a:lstStyle/>
          <a:p>
            <a:pPr algn="just"/>
            <a:r>
              <a:rPr lang="tr-TR" dirty="0">
                <a:latin typeface="Candara" panose="020E0502030303020204" pitchFamily="34" charset="0"/>
              </a:rPr>
              <a:t>Duygusal çeviklik bir kişinin yükselmeye, değişime ve yol almaya açık olduğunun temel göstergesidir. Duygusal çevikliğe sahip olan kişiler yaklaşımlarında esnek olmalarından büyük bir haz alırlar. </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51</a:t>
            </a:fld>
            <a:endParaRPr lang="tr-TR"/>
          </a:p>
        </p:txBody>
      </p:sp>
    </p:spTree>
    <p:extLst>
      <p:ext uri="{BB962C8B-B14F-4D97-AF65-F5344CB8AC3E}">
        <p14:creationId xmlns:p14="http://schemas.microsoft.com/office/powerpoint/2010/main" val="2961874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YILMAZLIK</a:t>
            </a:r>
          </a:p>
        </p:txBody>
      </p:sp>
      <p:pic>
        <p:nvPicPr>
          <p:cNvPr id="7" name="İçerik Yer Tutucusu 6"/>
          <p:cNvPicPr>
            <a:picLocks noGrp="1" noChangeAspect="1"/>
          </p:cNvPicPr>
          <p:nvPr>
            <p:ph sz="half" idx="2"/>
          </p:nvPr>
        </p:nvPicPr>
        <p:blipFill>
          <a:blip r:embed="rId2"/>
          <a:stretch>
            <a:fillRect/>
          </a:stretch>
        </p:blipFill>
        <p:spPr>
          <a:xfrm>
            <a:off x="6590378" y="1232049"/>
            <a:ext cx="4763422" cy="4770102"/>
          </a:xfrm>
          <a:prstGeom prst="rect">
            <a:avLst/>
          </a:prstGeom>
        </p:spPr>
      </p:pic>
      <p:sp>
        <p:nvSpPr>
          <p:cNvPr id="6" name="İçerik Yer Tutucusu 5"/>
          <p:cNvSpPr>
            <a:spLocks noGrp="1"/>
          </p:cNvSpPr>
          <p:nvPr>
            <p:ph sz="half" idx="1"/>
          </p:nvPr>
        </p:nvSpPr>
        <p:spPr>
          <a:xfrm>
            <a:off x="838199" y="1825625"/>
            <a:ext cx="5495366" cy="4351338"/>
          </a:xfrm>
        </p:spPr>
        <p:txBody>
          <a:bodyPr/>
          <a:lstStyle/>
          <a:p>
            <a:pPr algn="just"/>
            <a:r>
              <a:rPr lang="tr-TR" dirty="0">
                <a:latin typeface="Candara" panose="020E0502030303020204" pitchFamily="34" charset="0"/>
              </a:rPr>
              <a:t>Yılmazlık, kişilerin çeşitli tehlikeler karşısında toparlanabilme ve söz konusu tehlikelerle savaşabilme becerisidir. Kişilerin karşılaşacağı tehlikeler psikolojik kökenli veya çevresel nitelikli olabilir. Burada önemli olan kişinin yılmadan sorunun üstesinden geleme isteği ve başarısıdır. </a:t>
            </a: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52</a:t>
            </a:fld>
            <a:endParaRPr lang="tr-TR"/>
          </a:p>
        </p:txBody>
      </p:sp>
    </p:spTree>
    <p:extLst>
      <p:ext uri="{BB962C8B-B14F-4D97-AF65-F5344CB8AC3E}">
        <p14:creationId xmlns:p14="http://schemas.microsoft.com/office/powerpoint/2010/main" val="3073965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EMPATİ</a:t>
            </a:r>
          </a:p>
        </p:txBody>
      </p:sp>
      <p:pic>
        <p:nvPicPr>
          <p:cNvPr id="7" name="İçerik Yer Tutucusu 6"/>
          <p:cNvPicPr>
            <a:picLocks noGrp="1" noChangeAspect="1"/>
          </p:cNvPicPr>
          <p:nvPr>
            <p:ph sz="half" idx="2"/>
          </p:nvPr>
        </p:nvPicPr>
        <p:blipFill>
          <a:blip r:embed="rId2"/>
          <a:stretch>
            <a:fillRect/>
          </a:stretch>
        </p:blipFill>
        <p:spPr>
          <a:xfrm>
            <a:off x="6414247" y="1825625"/>
            <a:ext cx="5181600" cy="3450336"/>
          </a:xfrm>
          <a:prstGeom prst="rect">
            <a:avLst/>
          </a:prstGeom>
        </p:spPr>
      </p:pic>
      <p:sp>
        <p:nvSpPr>
          <p:cNvPr id="6" name="İçerik Yer Tutucusu 5"/>
          <p:cNvSpPr>
            <a:spLocks noGrp="1"/>
          </p:cNvSpPr>
          <p:nvPr>
            <p:ph sz="half" idx="1"/>
          </p:nvPr>
        </p:nvSpPr>
        <p:spPr/>
        <p:txBody>
          <a:bodyPr/>
          <a:lstStyle/>
          <a:p>
            <a:pPr algn="just"/>
            <a:r>
              <a:rPr lang="tr-TR" dirty="0">
                <a:latin typeface="Candara" panose="020E0502030303020204" pitchFamily="34" charset="0"/>
              </a:rPr>
              <a:t>Empati kavram olarak bir kişinin belirli bir duygusunu anlama ve bu duyguya uygun bir karşılık verme olarak tanımlanabilir. Bir kimsenin başkasının duygularını anlaması ve onun hissettiklerini hissetmesi empatinin genel açıklamasıdır.</a:t>
            </a:r>
          </a:p>
          <a:p>
            <a:pPr marL="0" indent="0" algn="just">
              <a:buNone/>
            </a:pPr>
            <a:endParaRPr lang="tr-TR" dirty="0">
              <a:latin typeface="Candara" panose="020E0502030303020204" pitchFamily="34" charset="0"/>
            </a:endParaRPr>
          </a:p>
        </p:txBody>
      </p:sp>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5" name="Slayt Numarası Yer Tutucusu 4"/>
          <p:cNvSpPr>
            <a:spLocks noGrp="1"/>
          </p:cNvSpPr>
          <p:nvPr>
            <p:ph type="sldNum" sz="quarter" idx="12"/>
          </p:nvPr>
        </p:nvSpPr>
        <p:spPr/>
        <p:txBody>
          <a:bodyPr/>
          <a:lstStyle/>
          <a:p>
            <a:fld id="{BAE87737-CC67-4CE3-975C-BA5C68D79B05}" type="slidenum">
              <a:rPr lang="tr-TR" smtClean="0"/>
              <a:t>53</a:t>
            </a:fld>
            <a:endParaRPr lang="tr-TR"/>
          </a:p>
        </p:txBody>
      </p:sp>
    </p:spTree>
    <p:extLst>
      <p:ext uri="{BB962C8B-B14F-4D97-AF65-F5344CB8AC3E}">
        <p14:creationId xmlns:p14="http://schemas.microsoft.com/office/powerpoint/2010/main" val="914477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4000" b="1" dirty="0">
                <a:latin typeface="Century Gothic" panose="020B0502020202020204" pitchFamily="34" charset="0"/>
              </a:rPr>
              <a:t>ESPİRİ ANLAYIŞI</a:t>
            </a:r>
          </a:p>
        </p:txBody>
      </p:sp>
      <p:sp>
        <p:nvSpPr>
          <p:cNvPr id="3" name="İçerik Yer Tutucusu 2"/>
          <p:cNvSpPr>
            <a:spLocks noGrp="1"/>
          </p:cNvSpPr>
          <p:nvPr>
            <p:ph sz="half" idx="1"/>
          </p:nvPr>
        </p:nvSpPr>
        <p:spPr>
          <a:xfrm>
            <a:off x="744070" y="1862791"/>
            <a:ext cx="4823012" cy="4351338"/>
          </a:xfrm>
        </p:spPr>
        <p:txBody>
          <a:bodyPr/>
          <a:lstStyle/>
          <a:p>
            <a:pPr algn="just"/>
            <a:r>
              <a:rPr lang="tr-TR" dirty="0">
                <a:latin typeface="Candara" panose="020E0502030303020204" pitchFamily="34" charset="0"/>
              </a:rPr>
              <a:t>Etkili iletişim olarak değerlendirilebilecek bu özellik, bireylerle bağlantı kurmada önemlidir. Ancak bu özellik aynı zamanda risklidir. Çünkü espri sınırın geçilmesi durumunda iletişim kanalları negatif etkilenecektir. </a:t>
            </a:r>
          </a:p>
        </p:txBody>
      </p:sp>
      <p:pic>
        <p:nvPicPr>
          <p:cNvPr id="5" name="İçerik Yer Tutucusu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432456" y="2124635"/>
            <a:ext cx="4692744" cy="3128496"/>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54</a:t>
            </a:fld>
            <a:endParaRPr lang="tr-TR"/>
          </a:p>
        </p:txBody>
      </p:sp>
    </p:spTree>
    <p:extLst>
      <p:ext uri="{BB962C8B-B14F-4D97-AF65-F5344CB8AC3E}">
        <p14:creationId xmlns:p14="http://schemas.microsoft.com/office/powerpoint/2010/main" val="411049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6. BÖLÜM</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314575234"/>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Yer Tutucusu 6"/>
          <p:cNvSpPr>
            <a:spLocks noGrp="1"/>
          </p:cNvSpPr>
          <p:nvPr>
            <p:ph type="body" sz="half" idx="2"/>
          </p:nvPr>
        </p:nvSpPr>
        <p:spPr>
          <a:xfrm>
            <a:off x="839788" y="2716306"/>
            <a:ext cx="3932237" cy="2063470"/>
          </a:xfrm>
        </p:spPr>
        <p:txBody>
          <a:bodyPr anchor="ctr">
            <a:normAutofit/>
          </a:bodyPr>
          <a:lstStyle/>
          <a:p>
            <a:pPr algn="ctr"/>
            <a:r>
              <a:rPr lang="tr-TR" sz="4000" b="1" dirty="0">
                <a:latin typeface="Century Gothic" panose="020B0502020202020204" pitchFamily="34" charset="0"/>
              </a:rPr>
              <a:t>SINAVLAR</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55</a:t>
            </a:fld>
            <a:endParaRPr lang="tr-TR"/>
          </a:p>
        </p:txBody>
      </p:sp>
    </p:spTree>
    <p:extLst>
      <p:ext uri="{BB962C8B-B14F-4D97-AF65-F5344CB8AC3E}">
        <p14:creationId xmlns:p14="http://schemas.microsoft.com/office/powerpoint/2010/main" val="2022017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sz="4000" b="1" dirty="0">
                <a:latin typeface="Century Gothic" panose="020B0502020202020204" pitchFamily="34" charset="0"/>
              </a:rPr>
              <a:t>KAMU PERSONELİ SEÇME SINAVI</a:t>
            </a:r>
          </a:p>
        </p:txBody>
      </p:sp>
      <p:pic>
        <p:nvPicPr>
          <p:cNvPr id="10" name="İçerik Yer Tutucusu 9"/>
          <p:cNvPicPr>
            <a:picLocks noGrp="1" noChangeAspect="1"/>
          </p:cNvPicPr>
          <p:nvPr>
            <p:ph sz="half" idx="2"/>
          </p:nvPr>
        </p:nvPicPr>
        <p:blipFill>
          <a:blip r:embed="rId2"/>
          <a:stretch>
            <a:fillRect/>
          </a:stretch>
        </p:blipFill>
        <p:spPr>
          <a:xfrm>
            <a:off x="6805531" y="1543236"/>
            <a:ext cx="4345244" cy="4351338"/>
          </a:xfrm>
          <a:prstGeom prst="rect">
            <a:avLst/>
          </a:prstGeom>
        </p:spPr>
      </p:pic>
      <p:sp>
        <p:nvSpPr>
          <p:cNvPr id="9" name="İçerik Yer Tutucusu 8"/>
          <p:cNvSpPr>
            <a:spLocks noGrp="1"/>
          </p:cNvSpPr>
          <p:nvPr>
            <p:ph sz="half" idx="1"/>
          </p:nvPr>
        </p:nvSpPr>
        <p:spPr/>
        <p:txBody>
          <a:bodyPr/>
          <a:lstStyle/>
          <a:p>
            <a:pPr algn="just"/>
            <a:r>
              <a:rPr lang="tr-TR" dirty="0">
                <a:latin typeface="Candara" panose="020E0502030303020204" pitchFamily="34" charset="0"/>
              </a:rPr>
              <a:t>ÖSYM tarafından İlk olarak Devlet Memurluğu Sınavı (DMS) adıyla 1999 ve 2000 yıllarında, 2001'de Kurumlar için Merkezi Eleme Sınavı (KMS) adıyla ve 2002'den itibaren de Kamu Personeli Seçme Sınavı (KPSS) adıyla düzenlenen sınavdır. </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56</a:t>
            </a:fld>
            <a:endParaRPr lang="tr-TR"/>
          </a:p>
        </p:txBody>
      </p:sp>
    </p:spTree>
    <p:extLst>
      <p:ext uri="{BB962C8B-B14F-4D97-AF65-F5344CB8AC3E}">
        <p14:creationId xmlns:p14="http://schemas.microsoft.com/office/powerpoint/2010/main" val="2208339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sz="4000" b="1" dirty="0">
                <a:latin typeface="Century Gothic" panose="020B0502020202020204" pitchFamily="34" charset="0"/>
              </a:rPr>
              <a:t>DİKEY GEÇİŞ SINAVI</a:t>
            </a: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51495" y="2140537"/>
            <a:ext cx="5181600" cy="3451640"/>
          </a:xfrm>
        </p:spPr>
      </p:pic>
      <p:sp>
        <p:nvSpPr>
          <p:cNvPr id="2" name="İçerik Yer Tutucusu 1"/>
          <p:cNvSpPr>
            <a:spLocks noGrp="1"/>
          </p:cNvSpPr>
          <p:nvPr>
            <p:ph sz="half" idx="2"/>
          </p:nvPr>
        </p:nvSpPr>
        <p:spPr>
          <a:xfrm>
            <a:off x="838200" y="1690688"/>
            <a:ext cx="5181600" cy="4351338"/>
          </a:xfrm>
        </p:spPr>
        <p:txBody>
          <a:bodyPr/>
          <a:lstStyle/>
          <a:p>
            <a:pPr algn="just"/>
            <a:r>
              <a:rPr lang="tr-TR" dirty="0">
                <a:latin typeface="Candara" panose="020E0502030303020204" pitchFamily="34" charset="0"/>
              </a:rPr>
              <a:t>2000 yılından bu yana Dikey Geçiş Sınavı (DGS), meslek yüksekokulları ile açık öğretim ön lisans programlarından mezun olan öğrencilerin örgün öğretim lisans programlarına geçiş yapmaları için yapılan sınavdır. DGS puanları bir yıl süre ile geçerlidir.</a:t>
            </a:r>
          </a:p>
          <a:p>
            <a:pPr algn="just"/>
            <a:endParaRPr lang="tr-TR" dirty="0">
              <a:latin typeface="Candara" panose="020E0502030303020204" pitchFamily="34" charset="0"/>
            </a:endParaRP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57</a:t>
            </a:fld>
            <a:endParaRPr lang="tr-TR"/>
          </a:p>
        </p:txBody>
      </p:sp>
    </p:spTree>
    <p:extLst>
      <p:ext uri="{BB962C8B-B14F-4D97-AF65-F5344CB8AC3E}">
        <p14:creationId xmlns:p14="http://schemas.microsoft.com/office/powerpoint/2010/main" val="3934455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AKADEMİK PERSONEL VE LİSANSÜSTÜ EĞİTİMİ SINAVI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02462" y="1825625"/>
            <a:ext cx="4351338" cy="4351338"/>
          </a:xfrm>
        </p:spPr>
      </p:pic>
      <p:sp>
        <p:nvSpPr>
          <p:cNvPr id="2" name="İçerik Yer Tutucusu 1"/>
          <p:cNvSpPr>
            <a:spLocks noGrp="1"/>
          </p:cNvSpPr>
          <p:nvPr>
            <p:ph sz="half" idx="2"/>
          </p:nvPr>
        </p:nvSpPr>
        <p:spPr>
          <a:xfrm>
            <a:off x="914399" y="1825625"/>
            <a:ext cx="5526741" cy="4351338"/>
          </a:xfrm>
        </p:spPr>
        <p:txBody>
          <a:bodyPr>
            <a:normAutofit/>
          </a:bodyPr>
          <a:lstStyle/>
          <a:p>
            <a:pPr algn="just"/>
            <a:r>
              <a:rPr lang="tr-TR" dirty="0">
                <a:latin typeface="Candara" panose="020E0502030303020204" pitchFamily="34" charset="0"/>
              </a:rPr>
              <a:t>ÖSYM tarafından 1997 yılında Lisansüstü Eğitime Giriş Sınavı (LES) adıyla yapılmaya başlanmış olup sınavın adı 2007 yılında Akademik Personel ve Lisansüstü Eğitimi Sınavı (ALES) olarak değiştirilmiştir. ALES lisansüstü öğrenim görmek isteyen adayların seçiminde ya da akademik kariyer planlaması yapan kişilerin girdiği sınavlardan birisidir. </a:t>
            </a:r>
          </a:p>
        </p:txBody>
      </p:sp>
      <p:sp>
        <p:nvSpPr>
          <p:cNvPr id="4" name="Veri Yer Tutucusu 3"/>
          <p:cNvSpPr>
            <a:spLocks noGrp="1"/>
          </p:cNvSpPr>
          <p:nvPr>
            <p:ph type="dt" sz="half" idx="10"/>
          </p:nvPr>
        </p:nvSpPr>
        <p:spPr/>
        <p:txBody>
          <a:bodyPr/>
          <a:lstStyle/>
          <a:p>
            <a:r>
              <a:rPr lang="tr-TR"/>
              <a:t>TOGÜ KARMER</a:t>
            </a:r>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58</a:t>
            </a:fld>
            <a:endParaRPr lang="tr-TR"/>
          </a:p>
        </p:txBody>
      </p:sp>
    </p:spTree>
    <p:extLst>
      <p:ext uri="{BB962C8B-B14F-4D97-AF65-F5344CB8AC3E}">
        <p14:creationId xmlns:p14="http://schemas.microsoft.com/office/powerpoint/2010/main" val="289405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YABANCI DİL SINAVLARI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rotWithShape="1">
          <a:blip r:embed="rId2">
            <a:clrChange>
              <a:clrFrom>
                <a:srgbClr val="3D90DE"/>
              </a:clrFrom>
              <a:clrTo>
                <a:srgbClr val="3D90DE">
                  <a:alpha val="0"/>
                </a:srgbClr>
              </a:clrTo>
            </a:clrChange>
            <a:extLst>
              <a:ext uri="{28A0092B-C50C-407E-A947-70E740481C1C}">
                <a14:useLocalDpi xmlns:a14="http://schemas.microsoft.com/office/drawing/2010/main" val="0"/>
              </a:ext>
            </a:extLst>
          </a:blip>
          <a:srcRect b="8144"/>
          <a:stretch/>
        </p:blipFill>
        <p:spPr>
          <a:xfrm>
            <a:off x="7002462" y="1690688"/>
            <a:ext cx="4351338" cy="3996951"/>
          </a:xfrm>
        </p:spPr>
      </p:pic>
      <p:sp>
        <p:nvSpPr>
          <p:cNvPr id="2" name="İçerik Yer Tutucusu 1"/>
          <p:cNvSpPr>
            <a:spLocks noGrp="1"/>
          </p:cNvSpPr>
          <p:nvPr>
            <p:ph sz="half" idx="2"/>
          </p:nvPr>
        </p:nvSpPr>
        <p:spPr>
          <a:xfrm>
            <a:off x="1035423" y="1809796"/>
            <a:ext cx="5758095" cy="4351338"/>
          </a:xfrm>
        </p:spPr>
        <p:txBody>
          <a:bodyPr/>
          <a:lstStyle/>
          <a:p>
            <a:pPr algn="just"/>
            <a:r>
              <a:rPr lang="tr-TR" dirty="0">
                <a:latin typeface="Candara" panose="020E0502030303020204" pitchFamily="34" charset="0"/>
              </a:rPr>
              <a:t>Yabancı dil yeterliğinizi ispatlamak için gerek yurtdışı menşeili olan ve denkliği bazı kurum-kuruluşlarca kabul edilen gerekse yurtiçi menşeili olan sınavlara girebilirsiniz. </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59</a:t>
            </a:fld>
            <a:endParaRPr lang="tr-TR"/>
          </a:p>
        </p:txBody>
      </p:sp>
    </p:spTree>
    <p:extLst>
      <p:ext uri="{BB962C8B-B14F-4D97-AF65-F5344CB8AC3E}">
        <p14:creationId xmlns:p14="http://schemas.microsoft.com/office/powerpoint/2010/main" val="247874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ZEKA</a:t>
            </a:r>
          </a:p>
        </p:txBody>
      </p:sp>
      <p:pic>
        <p:nvPicPr>
          <p:cNvPr id="8" name="İçerik Yer Tutucusu 7"/>
          <p:cNvPicPr>
            <a:picLocks noGrp="1" noChangeAspect="1"/>
          </p:cNvPicPr>
          <p:nvPr>
            <p:ph sz="half" idx="1"/>
          </p:nvPr>
        </p:nvPicPr>
        <p:blipFill rotWithShape="1">
          <a:blip r:embed="rId2">
            <a:clrChange>
              <a:clrFrom>
                <a:srgbClr val="E5E6E0"/>
              </a:clrFrom>
              <a:clrTo>
                <a:srgbClr val="E5E6E0">
                  <a:alpha val="0"/>
                </a:srgbClr>
              </a:clrTo>
            </a:clrChange>
            <a:extLst>
              <a:ext uri="{28A0092B-C50C-407E-A947-70E740481C1C}">
                <a14:useLocalDpi xmlns:a14="http://schemas.microsoft.com/office/drawing/2010/main" val="0"/>
              </a:ext>
            </a:extLst>
          </a:blip>
          <a:srcRect b="13718"/>
          <a:stretch/>
        </p:blipFill>
        <p:spPr>
          <a:xfrm>
            <a:off x="7190721" y="1690688"/>
            <a:ext cx="4351338" cy="3754438"/>
          </a:xfrm>
        </p:spPr>
      </p:pic>
      <p:sp>
        <p:nvSpPr>
          <p:cNvPr id="4" name="İçerik Yer Tutucusu 3"/>
          <p:cNvSpPr>
            <a:spLocks noGrp="1"/>
          </p:cNvSpPr>
          <p:nvPr>
            <p:ph sz="half" idx="2"/>
          </p:nvPr>
        </p:nvSpPr>
        <p:spPr>
          <a:xfrm>
            <a:off x="838200" y="1960562"/>
            <a:ext cx="6100482" cy="4351338"/>
          </a:xfrm>
        </p:spPr>
        <p:txBody>
          <a:bodyPr/>
          <a:lstStyle/>
          <a:p>
            <a:pPr algn="just"/>
            <a:r>
              <a:rPr lang="tr-TR" dirty="0">
                <a:latin typeface="Candara" panose="020E0502030303020204" pitchFamily="34" charset="0"/>
              </a:rPr>
              <a:t>İnsanın düşünme, akıl yürütme, objektif gerçekleri algılama, yargılama ve sonuç çıkarma yeteneklerinin tamamı, anlak, dirayet, </a:t>
            </a:r>
            <a:r>
              <a:rPr lang="tr-TR" dirty="0" err="1">
                <a:latin typeface="Candara" panose="020E0502030303020204" pitchFamily="34" charset="0"/>
              </a:rPr>
              <a:t>zeyreklik</a:t>
            </a:r>
            <a:r>
              <a:rPr lang="tr-TR" dirty="0">
                <a:latin typeface="Candara" panose="020E0502030303020204" pitchFamily="34" charset="0"/>
              </a:rPr>
              <a:t>, feraset” anlamına gelir. </a:t>
            </a:r>
          </a:p>
          <a:p>
            <a:pPr algn="just"/>
            <a:r>
              <a:rPr lang="tr-TR" dirty="0">
                <a:latin typeface="Candara" panose="020E0502030303020204" pitchFamily="34" charset="0"/>
              </a:rPr>
              <a:t>Zekâ birçok bilim insanı tarafından araştırılmış ve bunun sonucu olarak zamanla farklı teoriler ortaya çıkmıştır</a:t>
            </a:r>
          </a:p>
        </p:txBody>
      </p:sp>
      <p:sp>
        <p:nvSpPr>
          <p:cNvPr id="3" name="Veri Yer Tutucusu 2"/>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6" name="Slayt Numarası Yer Tutucusu 5"/>
          <p:cNvSpPr>
            <a:spLocks noGrp="1"/>
          </p:cNvSpPr>
          <p:nvPr>
            <p:ph type="sldNum" sz="quarter" idx="12"/>
          </p:nvPr>
        </p:nvSpPr>
        <p:spPr/>
        <p:txBody>
          <a:bodyPr/>
          <a:lstStyle/>
          <a:p>
            <a:fld id="{BAE87737-CC67-4CE3-975C-BA5C68D79B05}" type="slidenum">
              <a:rPr lang="tr-TR" smtClean="0"/>
              <a:t>6</a:t>
            </a:fld>
            <a:endParaRPr lang="tr-TR"/>
          </a:p>
        </p:txBody>
      </p:sp>
    </p:spTree>
    <p:extLst>
      <p:ext uri="{BB962C8B-B14F-4D97-AF65-F5344CB8AC3E}">
        <p14:creationId xmlns:p14="http://schemas.microsoft.com/office/powerpoint/2010/main" val="713568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TIPTA UZMANLIK EĞİTİMİ GİRİŞ SINAVI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172200" y="1925850"/>
            <a:ext cx="5181600" cy="3451640"/>
          </a:xfrm>
        </p:spPr>
      </p:pic>
      <p:sp>
        <p:nvSpPr>
          <p:cNvPr id="2" name="İçerik Yer Tutucusu 1"/>
          <p:cNvSpPr>
            <a:spLocks noGrp="1"/>
          </p:cNvSpPr>
          <p:nvPr>
            <p:ph sz="half" idx="2"/>
          </p:nvPr>
        </p:nvSpPr>
        <p:spPr>
          <a:xfrm>
            <a:off x="838200" y="1825625"/>
            <a:ext cx="5181600" cy="4351338"/>
          </a:xfrm>
        </p:spPr>
        <p:txBody>
          <a:bodyPr/>
          <a:lstStyle/>
          <a:p>
            <a:pPr algn="just"/>
            <a:r>
              <a:rPr lang="tr-TR" dirty="0">
                <a:latin typeface="Candara" panose="020E0502030303020204" pitchFamily="34" charset="0"/>
              </a:rPr>
              <a:t>1987 yılından beri devam eden Tıpta Uzmanlık Eğitimi Giriş Sınavı (eski adıyla Tıpta Uzmanlık Sınavı) olarak ifade edilen TUS, tıp fakültelerinde tıpta uzmanlık eğitimi görmek isteyen adaylar için gereken branş seçme sınavıdır. </a:t>
            </a:r>
          </a:p>
        </p:txBody>
      </p:sp>
      <p:sp>
        <p:nvSpPr>
          <p:cNvPr id="4" name="Veri Yer Tutucusu 3"/>
          <p:cNvSpPr>
            <a:spLocks noGrp="1"/>
          </p:cNvSpPr>
          <p:nvPr>
            <p:ph type="dt" sz="half" idx="10"/>
          </p:nvPr>
        </p:nvSpPr>
        <p:spPr/>
        <p:txBody>
          <a:bodyPr/>
          <a:lstStyle/>
          <a:p>
            <a:r>
              <a:rPr lang="tr-TR"/>
              <a:t>TOGÜ KARMER</a:t>
            </a:r>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60</a:t>
            </a:fld>
            <a:endParaRPr lang="tr-TR"/>
          </a:p>
        </p:txBody>
      </p:sp>
    </p:spTree>
    <p:extLst>
      <p:ext uri="{BB962C8B-B14F-4D97-AF65-F5344CB8AC3E}">
        <p14:creationId xmlns:p14="http://schemas.microsoft.com/office/powerpoint/2010/main" val="319484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DİŞ HEKİMLİĞİ UZMANLIK EĞİTİMİ GİRİŞ SINAVI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44916" y="2165849"/>
            <a:ext cx="5181600" cy="3294371"/>
          </a:xfrm>
        </p:spPr>
      </p:pic>
      <p:sp>
        <p:nvSpPr>
          <p:cNvPr id="2" name="İçerik Yer Tutucusu 1"/>
          <p:cNvSpPr>
            <a:spLocks noGrp="1"/>
          </p:cNvSpPr>
          <p:nvPr>
            <p:ph sz="half" idx="2"/>
          </p:nvPr>
        </p:nvSpPr>
        <p:spPr>
          <a:xfrm>
            <a:off x="838200" y="2040776"/>
            <a:ext cx="5455024" cy="2652248"/>
          </a:xfrm>
        </p:spPr>
        <p:txBody>
          <a:bodyPr/>
          <a:lstStyle/>
          <a:p>
            <a:pPr algn="just"/>
            <a:r>
              <a:rPr lang="tr-TR" dirty="0">
                <a:latin typeface="Candara" panose="020E0502030303020204" pitchFamily="34" charset="0"/>
              </a:rPr>
              <a:t>ÖSYM tarafından 2012 yılından bu yana uygulanan Diş Hekimliğin Uzmanlık Eğitimi Giriş Sınavı (DUS), diş hekimlerine yönelik bir sınavdır.</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61</a:t>
            </a:fld>
            <a:endParaRPr lang="tr-TR"/>
          </a:p>
        </p:txBody>
      </p:sp>
    </p:spTree>
    <p:extLst>
      <p:ext uri="{BB962C8B-B14F-4D97-AF65-F5344CB8AC3E}">
        <p14:creationId xmlns:p14="http://schemas.microsoft.com/office/powerpoint/2010/main" val="1582959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ECZACILIKTA UZMANLIK EĞİTİMİ GİRİŞ SINAVI</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8564" r="8650" b="25284"/>
          <a:stretch/>
        </p:blipFill>
        <p:spPr>
          <a:xfrm>
            <a:off x="7064187" y="2711837"/>
            <a:ext cx="4289613" cy="2578914"/>
          </a:xfrm>
        </p:spPr>
      </p:pic>
      <p:sp>
        <p:nvSpPr>
          <p:cNvPr id="2" name="İçerik Yer Tutucusu 1"/>
          <p:cNvSpPr>
            <a:spLocks noGrp="1"/>
          </p:cNvSpPr>
          <p:nvPr>
            <p:ph sz="half" idx="2"/>
          </p:nvPr>
        </p:nvSpPr>
        <p:spPr>
          <a:xfrm>
            <a:off x="914400" y="1825625"/>
            <a:ext cx="5943600" cy="4351338"/>
          </a:xfrm>
        </p:spPr>
        <p:txBody>
          <a:bodyPr/>
          <a:lstStyle/>
          <a:p>
            <a:pPr algn="just"/>
            <a:r>
              <a:rPr lang="tr-TR" dirty="0">
                <a:latin typeface="Candara" panose="020E0502030303020204" pitchFamily="34" charset="0"/>
              </a:rPr>
              <a:t>2016 yılından bu yana uygulanan Eczacılıkta Uzmanlık Eğitimi Giriş Sınavı (EUS), eczacılık fakültesinden mezun olmuş adayların katılabileceği bir sınavdır. </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62</a:t>
            </a:fld>
            <a:endParaRPr lang="tr-TR"/>
          </a:p>
        </p:txBody>
      </p:sp>
    </p:spTree>
    <p:extLst>
      <p:ext uri="{BB962C8B-B14F-4D97-AF65-F5344CB8AC3E}">
        <p14:creationId xmlns:p14="http://schemas.microsoft.com/office/powerpoint/2010/main" val="2666155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7. BÖLÜM</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227787615"/>
              </p:ext>
            </p:extLst>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Yer Tutucusu 6"/>
          <p:cNvSpPr>
            <a:spLocks noGrp="1"/>
          </p:cNvSpPr>
          <p:nvPr>
            <p:ph type="body" sz="half" idx="2"/>
          </p:nvPr>
        </p:nvSpPr>
        <p:spPr>
          <a:xfrm>
            <a:off x="839788" y="2447365"/>
            <a:ext cx="3932237" cy="2655140"/>
          </a:xfrm>
        </p:spPr>
        <p:txBody>
          <a:bodyPr anchor="ctr">
            <a:normAutofit/>
          </a:bodyPr>
          <a:lstStyle/>
          <a:p>
            <a:pPr algn="ctr"/>
            <a:r>
              <a:rPr lang="tr-TR" sz="4000" b="1" dirty="0">
                <a:latin typeface="Century Gothic" panose="020B0502020202020204" pitchFamily="34" charset="0"/>
              </a:rPr>
              <a:t>ÖZGEÇMİŞ VE MÜLAKATLAR</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63</a:t>
            </a:fld>
            <a:endParaRPr lang="tr-TR"/>
          </a:p>
        </p:txBody>
      </p:sp>
    </p:spTree>
    <p:extLst>
      <p:ext uri="{BB962C8B-B14F-4D97-AF65-F5344CB8AC3E}">
        <p14:creationId xmlns:p14="http://schemas.microsoft.com/office/powerpoint/2010/main" val="3024437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ÖZGEÇMİŞ NEDİR?</a:t>
            </a:r>
            <a:endParaRPr lang="tr-TR" sz="4000" b="1" dirty="0">
              <a:latin typeface="Century Gothic" panose="020B0502020202020204" pitchFamily="34" charset="0"/>
            </a:endParaRPr>
          </a:p>
        </p:txBody>
      </p:sp>
      <p:sp>
        <p:nvSpPr>
          <p:cNvPr id="6" name="İçerik Yer Tutucusu 5"/>
          <p:cNvSpPr>
            <a:spLocks noGrp="1"/>
          </p:cNvSpPr>
          <p:nvPr>
            <p:ph sz="half" idx="1"/>
          </p:nvPr>
        </p:nvSpPr>
        <p:spPr/>
        <p:txBody>
          <a:bodyPr/>
          <a:lstStyle/>
          <a:p>
            <a:pPr algn="just"/>
            <a:r>
              <a:rPr lang="tr-TR" dirty="0">
                <a:latin typeface="Candara" panose="020E0502030303020204" pitchFamily="34" charset="0"/>
              </a:rPr>
              <a:t>Özgeçmiş, işe başvurulurken kullanılan bir araç olup işe alınacak kişinin bilgi, beceri ve diğer niteliklerinin yer aldığı bir belgedir. İşveren işe alınacak kişinin başvurduğu pozisyona uygunluğunu görebilmek için ilk olarak özgeçmişini inceler. Bu doğrultuda işverenler için ilk izlenim özgeçmiş ile oluşur.</a:t>
            </a:r>
          </a:p>
        </p:txBody>
      </p:sp>
      <p:pic>
        <p:nvPicPr>
          <p:cNvPr id="10" name="İçerik Yer Tutucusu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5474"/>
            <a:ext cx="5181600" cy="3451640"/>
          </a:xfrm>
        </p:spPr>
      </p:pic>
      <p:sp>
        <p:nvSpPr>
          <p:cNvPr id="2" name="Veri Yer Tutucusu 1"/>
          <p:cNvSpPr>
            <a:spLocks noGrp="1"/>
          </p:cNvSpPr>
          <p:nvPr>
            <p:ph type="dt" sz="half" idx="10"/>
          </p:nvPr>
        </p:nvSpPr>
        <p:spPr/>
        <p:txBody>
          <a:bodyPr/>
          <a:lstStyle/>
          <a:p>
            <a:r>
              <a:rPr lang="tr-TR"/>
              <a:t>TOGÜ KARMER</a:t>
            </a:r>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64</a:t>
            </a:fld>
            <a:endParaRPr lang="tr-TR"/>
          </a:p>
        </p:txBody>
      </p:sp>
    </p:spTree>
    <p:extLst>
      <p:ext uri="{BB962C8B-B14F-4D97-AF65-F5344CB8AC3E}">
        <p14:creationId xmlns:p14="http://schemas.microsoft.com/office/powerpoint/2010/main" val="2710828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ÖZGEÇMİŞ HAZIRLARKEN NELERE DİKKAT ETMELİYİZ?</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002462" y="1897814"/>
            <a:ext cx="4351338" cy="4351338"/>
          </a:xfrm>
        </p:spPr>
      </p:pic>
      <p:sp>
        <p:nvSpPr>
          <p:cNvPr id="2" name="İçerik Yer Tutucusu 1"/>
          <p:cNvSpPr>
            <a:spLocks noGrp="1"/>
          </p:cNvSpPr>
          <p:nvPr>
            <p:ph sz="half" idx="2"/>
          </p:nvPr>
        </p:nvSpPr>
        <p:spPr>
          <a:xfrm>
            <a:off x="922420" y="1897814"/>
            <a:ext cx="5397697" cy="4351338"/>
          </a:xfrm>
        </p:spPr>
        <p:txBody>
          <a:bodyPr>
            <a:normAutofit lnSpcReduction="10000"/>
          </a:bodyPr>
          <a:lstStyle/>
          <a:p>
            <a:pPr algn="just"/>
            <a:r>
              <a:rPr lang="tr-TR" dirty="0">
                <a:latin typeface="Candara" panose="020E0502030303020204" pitchFamily="34" charset="0"/>
              </a:rPr>
              <a:t>Özgeçmiş hazırlanırken dikkat edilmesi gereken birçok husus vardır. Özgeçmiş genel anlamda kişiyi tanıtır, donanım ve kapasitesini karşı tarafa yansıtır.  İşe alınacak pozisyona çok başvuru olması durumunda işverenler özgeçmişlere bakarak eleme yapabilirler. Bu bakımdan doğru hazırlanmış bir özgeçmiş ile diğer adayların önüne geçilebilir.</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65</a:t>
            </a:fld>
            <a:endParaRPr lang="tr-TR"/>
          </a:p>
        </p:txBody>
      </p:sp>
    </p:spTree>
    <p:extLst>
      <p:ext uri="{BB962C8B-B14F-4D97-AF65-F5344CB8AC3E}">
        <p14:creationId xmlns:p14="http://schemas.microsoft.com/office/powerpoint/2010/main" val="2055053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MÜLAKAT NEDİR?</a:t>
            </a:r>
            <a:endParaRPr lang="tr-TR" sz="4000" b="1" dirty="0">
              <a:latin typeface="Century Gothic" panose="020B0502020202020204" pitchFamily="34" charset="0"/>
            </a:endParaRPr>
          </a:p>
        </p:txBody>
      </p:sp>
      <p:sp>
        <p:nvSpPr>
          <p:cNvPr id="6" name="İçerik Yer Tutucusu 5"/>
          <p:cNvSpPr>
            <a:spLocks noGrp="1"/>
          </p:cNvSpPr>
          <p:nvPr>
            <p:ph sz="half" idx="1"/>
          </p:nvPr>
        </p:nvSpPr>
        <p:spPr/>
        <p:txBody>
          <a:bodyPr>
            <a:normAutofit lnSpcReduction="10000"/>
          </a:bodyPr>
          <a:lstStyle/>
          <a:p>
            <a:pPr algn="just"/>
            <a:r>
              <a:rPr lang="tr-TR" dirty="0">
                <a:latin typeface="Candara" panose="020E0502030303020204" pitchFamily="34" charset="0"/>
              </a:rPr>
              <a:t>Belirli bir amaç doğrultusunda ve birçok kişi arasında gerçekleştirilen görüşmelerdir. Mülakattan bahsedebilmek için yapılacak görüşmenin bir amacının olması gerekmektedir. Mülakatlar bazı zamanlarda sorun çözmede kullanılan sistematik bir görüşme iken bazı zamanlarda ise karşılıklı olarak fikir beyan etmeye yönelik yapılan bilgi alışverişidir. </a:t>
            </a:r>
          </a:p>
        </p:txBody>
      </p:sp>
      <p:pic>
        <p:nvPicPr>
          <p:cNvPr id="8" name="İçerik Yer Tutucusu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825625"/>
            <a:ext cx="6074097" cy="3793884"/>
          </a:xfrm>
        </p:spPr>
      </p:pic>
      <p:sp>
        <p:nvSpPr>
          <p:cNvPr id="2" name="Veri Yer Tutucusu 1"/>
          <p:cNvSpPr>
            <a:spLocks noGrp="1"/>
          </p:cNvSpPr>
          <p:nvPr>
            <p:ph type="dt" sz="half" idx="10"/>
          </p:nvPr>
        </p:nvSpPr>
        <p:spPr/>
        <p:txBody>
          <a:bodyPr/>
          <a:lstStyle/>
          <a:p>
            <a:r>
              <a:rPr lang="tr-TR"/>
              <a:t>TOGÜ KARMER</a:t>
            </a:r>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66</a:t>
            </a:fld>
            <a:endParaRPr lang="tr-TR"/>
          </a:p>
        </p:txBody>
      </p:sp>
    </p:spTree>
    <p:extLst>
      <p:ext uri="{BB962C8B-B14F-4D97-AF65-F5344CB8AC3E}">
        <p14:creationId xmlns:p14="http://schemas.microsoft.com/office/powerpoint/2010/main" val="25032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b="1" dirty="0">
                <a:latin typeface="Century Gothic" panose="020B0502020202020204" pitchFamily="34" charset="0"/>
              </a:rPr>
              <a:t>MÜLAKATTA DİKKAT EDİLMESİ GEREKENLER</a:t>
            </a:r>
            <a:endParaRPr lang="tr-TR" sz="4000" b="1" dirty="0">
              <a:latin typeface="Century Gothic" panose="020B0502020202020204" pitchFamily="34" charset="0"/>
            </a:endParaRPr>
          </a:p>
        </p:txBody>
      </p:sp>
      <p:pic>
        <p:nvPicPr>
          <p:cNvPr id="3" name="İçerik Yer Tutucusu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41169" y="2275474"/>
            <a:ext cx="5181600" cy="3451640"/>
          </a:xfrm>
        </p:spPr>
      </p:pic>
      <p:sp>
        <p:nvSpPr>
          <p:cNvPr id="2" name="İçerik Yer Tutucusu 1"/>
          <p:cNvSpPr>
            <a:spLocks noGrp="1"/>
          </p:cNvSpPr>
          <p:nvPr>
            <p:ph sz="half" idx="2"/>
          </p:nvPr>
        </p:nvSpPr>
        <p:spPr>
          <a:xfrm>
            <a:off x="838200" y="1825625"/>
            <a:ext cx="5181600" cy="4351338"/>
          </a:xfrm>
        </p:spPr>
        <p:txBody>
          <a:bodyPr/>
          <a:lstStyle/>
          <a:p>
            <a:pPr algn="just"/>
            <a:r>
              <a:rPr lang="tr-TR" dirty="0">
                <a:latin typeface="Candara" panose="020E0502030303020204" pitchFamily="34" charset="0"/>
              </a:rPr>
              <a:t>Mülakat işe alım sürecinde aday için en önemli noktadır. Mülakat sırasında adayın etkili bir performans sergileyebilmesi için mülakattan önce bazı hazırlıklar yapması gereklidir. Mülakat sırasındaki davranış, hal ve hareketler de verilen cevaplar kadar önemlidir.</a:t>
            </a:r>
          </a:p>
        </p:txBody>
      </p:sp>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67</a:t>
            </a:fld>
            <a:endParaRPr lang="tr-TR"/>
          </a:p>
        </p:txBody>
      </p:sp>
    </p:spTree>
    <p:extLst>
      <p:ext uri="{BB962C8B-B14F-4D97-AF65-F5344CB8AC3E}">
        <p14:creationId xmlns:p14="http://schemas.microsoft.com/office/powerpoint/2010/main" val="109889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r>
              <a:rPr lang="tr-TR" sz="6000" b="1" dirty="0">
                <a:latin typeface="Century Gothic" panose="020B0502020202020204" pitchFamily="34" charset="0"/>
              </a:rPr>
              <a:t>8. BÖLÜM</a:t>
            </a:r>
          </a:p>
        </p:txBody>
      </p:sp>
      <p:graphicFrame>
        <p:nvGraphicFramePr>
          <p:cNvPr id="8" name="İçerik Yer Tutucusu 7"/>
          <p:cNvGraphicFramePr>
            <a:graphicFrameLocks noGrp="1"/>
          </p:cNvGraphicFramePr>
          <p:nvPr>
            <p:ph idx="1"/>
            <p:extLst>
              <p:ext uri="{D42A27DB-BD31-4B8C-83A1-F6EECF244321}">
                <p14:modId xmlns:p14="http://schemas.microsoft.com/office/powerpoint/2010/main" val="3427351886"/>
              </p:ext>
            </p:extLst>
          </p:nvPr>
        </p:nvGraphicFramePr>
        <p:xfrm>
          <a:off x="5649116" y="1129833"/>
          <a:ext cx="6399447"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etin Yer Tutucusu 6"/>
          <p:cNvSpPr>
            <a:spLocks noGrp="1"/>
          </p:cNvSpPr>
          <p:nvPr>
            <p:ph type="body" sz="half" idx="2"/>
          </p:nvPr>
        </p:nvSpPr>
        <p:spPr>
          <a:xfrm>
            <a:off x="150952" y="2366682"/>
            <a:ext cx="5309907" cy="3246810"/>
          </a:xfrm>
        </p:spPr>
        <p:txBody>
          <a:bodyPr anchor="ctr">
            <a:normAutofit/>
          </a:bodyPr>
          <a:lstStyle/>
          <a:p>
            <a:pPr algn="ctr"/>
            <a:r>
              <a:rPr lang="tr-TR" sz="4000" b="1" dirty="0">
                <a:latin typeface="Century Gothic" panose="020B0502020202020204" pitchFamily="34" charset="0"/>
              </a:rPr>
              <a:t>T.C. CUMHURBAŞKANLIĞI İNSAN KAYNAKLARI OFİSİ </a:t>
            </a:r>
          </a:p>
        </p:txBody>
      </p:sp>
      <p:sp>
        <p:nvSpPr>
          <p:cNvPr id="2" name="Veri Yer Tutucusu 1"/>
          <p:cNvSpPr>
            <a:spLocks noGrp="1"/>
          </p:cNvSpPr>
          <p:nvPr>
            <p:ph type="dt" sz="half" idx="10"/>
          </p:nvPr>
        </p:nvSpPr>
        <p:spPr/>
        <p:txBody>
          <a:bodyPr/>
          <a:lstStyle/>
          <a:p>
            <a:endParaRPr lang="tr-TR" dirty="0"/>
          </a:p>
        </p:txBody>
      </p:sp>
      <p:sp>
        <p:nvSpPr>
          <p:cNvPr id="3" name="Altbilgi Yer Tutucusu 2"/>
          <p:cNvSpPr>
            <a:spLocks noGrp="1"/>
          </p:cNvSpPr>
          <p:nvPr>
            <p:ph type="ftr" sz="quarter" idx="11"/>
          </p:nvPr>
        </p:nvSpPr>
        <p:spPr/>
        <p:txBody>
          <a:bodyPr/>
          <a:lstStyle/>
          <a:p>
            <a:r>
              <a:rPr lang="tr-TR"/>
              <a:t>Kariyer Planlama Dersi</a:t>
            </a:r>
          </a:p>
        </p:txBody>
      </p:sp>
      <p:sp>
        <p:nvSpPr>
          <p:cNvPr id="4" name="Slayt Numarası Yer Tutucusu 3"/>
          <p:cNvSpPr>
            <a:spLocks noGrp="1"/>
          </p:cNvSpPr>
          <p:nvPr>
            <p:ph type="sldNum" sz="quarter" idx="12"/>
          </p:nvPr>
        </p:nvSpPr>
        <p:spPr/>
        <p:txBody>
          <a:bodyPr/>
          <a:lstStyle/>
          <a:p>
            <a:fld id="{BAE87737-CC67-4CE3-975C-BA5C68D79B05}" type="slidenum">
              <a:rPr lang="tr-TR" smtClean="0"/>
              <a:t>68</a:t>
            </a:fld>
            <a:endParaRPr lang="tr-TR"/>
          </a:p>
        </p:txBody>
      </p:sp>
    </p:spTree>
    <p:extLst>
      <p:ext uri="{BB962C8B-B14F-4D97-AF65-F5344CB8AC3E}">
        <p14:creationId xmlns:p14="http://schemas.microsoft.com/office/powerpoint/2010/main" val="2145460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STAJ SEFERBİRLİĞİ PROGRAMI</a:t>
            </a:r>
          </a:p>
        </p:txBody>
      </p:sp>
      <p:sp>
        <p:nvSpPr>
          <p:cNvPr id="2" name="İçerik Yer Tutucusu 1"/>
          <p:cNvSpPr>
            <a:spLocks noGrp="1"/>
          </p:cNvSpPr>
          <p:nvPr>
            <p:ph sz="half" idx="2"/>
          </p:nvPr>
        </p:nvSpPr>
        <p:spPr>
          <a:xfrm>
            <a:off x="838199" y="1825625"/>
            <a:ext cx="6113929" cy="4351338"/>
          </a:xfrm>
        </p:spPr>
        <p:txBody>
          <a:bodyPr>
            <a:normAutofit/>
          </a:bodyPr>
          <a:lstStyle/>
          <a:p>
            <a:pPr algn="just"/>
            <a:r>
              <a:rPr lang="tr-TR" dirty="0">
                <a:latin typeface="Candara" panose="020E0502030303020204" pitchFamily="34" charset="0"/>
              </a:rPr>
              <a:t>Cumhurbaşkanlığı İnsan Kaynakları Ofisi Başkanlığı koordinasyonunda, bakanlıklarımız, bakanlıklarımıza bağlı, ilgili, ilişkili kuruluşlar ve özel sektörden gönüllü işverenlerimizin işbirliğiyle, Hazine ve Maliye Bakanlığımızın destekleriyle üniversite öğrencilerine yönelik hazırlanan staj programıdır.</a:t>
            </a:r>
          </a:p>
        </p:txBody>
      </p:sp>
      <p:pic>
        <p:nvPicPr>
          <p:cNvPr id="6" name="İçerik Yer Tutucusu 6"/>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223312" y="1825625"/>
            <a:ext cx="3830170" cy="4064187"/>
          </a:xfrm>
          <a:prstGeom prst="rect">
            <a:avLst/>
          </a:prstGeom>
          <a:noFill/>
          <a:ln>
            <a:noFill/>
          </a:ln>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69</a:t>
            </a:fld>
            <a:endParaRPr lang="tr-TR"/>
          </a:p>
        </p:txBody>
      </p:sp>
    </p:spTree>
    <p:extLst>
      <p:ext uri="{BB962C8B-B14F-4D97-AF65-F5344CB8AC3E}">
        <p14:creationId xmlns:p14="http://schemas.microsoft.com/office/powerpoint/2010/main" val="3591351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YETENEK</a:t>
            </a:r>
          </a:p>
        </p:txBody>
      </p:sp>
      <p:sp>
        <p:nvSpPr>
          <p:cNvPr id="3" name="İçerik Yer Tutucusu 2"/>
          <p:cNvSpPr>
            <a:spLocks noGrp="1"/>
          </p:cNvSpPr>
          <p:nvPr>
            <p:ph sz="half" idx="1"/>
          </p:nvPr>
        </p:nvSpPr>
        <p:spPr>
          <a:xfrm>
            <a:off x="838199" y="1825625"/>
            <a:ext cx="5755723" cy="4351338"/>
          </a:xfrm>
        </p:spPr>
        <p:txBody>
          <a:bodyPr/>
          <a:lstStyle/>
          <a:p>
            <a:pPr algn="just"/>
            <a:r>
              <a:rPr lang="tr-TR" dirty="0">
                <a:latin typeface="Candara" panose="020E0502030303020204" pitchFamily="34" charset="0"/>
              </a:rPr>
              <a:t>Bir kimsenin bir şeyi anlama veya yapabilme niteliği, istidat, kabiliyet, kudret” olarak tanımlanmıştır. </a:t>
            </a:r>
          </a:p>
          <a:p>
            <a:pPr algn="just"/>
            <a:r>
              <a:rPr lang="tr-TR" dirty="0">
                <a:latin typeface="Candara" panose="020E0502030303020204" pitchFamily="34" charset="0"/>
              </a:rPr>
              <a:t>Yetenek, nispeten değişmeyen, sabit bireysel özellik olarak da tanımlanabilir. Sabit özellikler olmasına rağmen; ekonomik ve kültürel ortamlar bazı yetenekleri etkilemektedir.</a:t>
            </a:r>
          </a:p>
        </p:txBody>
      </p:sp>
      <p:pic>
        <p:nvPicPr>
          <p:cNvPr id="5" name="İçerik Yer Tutucusu 4"/>
          <p:cNvPicPr>
            <a:picLocks noGrp="1" noChangeAspect="1"/>
          </p:cNvPicPr>
          <p:nvPr>
            <p:ph sz="half" idx="2"/>
          </p:nvPr>
        </p:nvPicPr>
        <p:blipFill>
          <a:blip r:embed="rId2">
            <a:clrChange>
              <a:clrFrom>
                <a:srgbClr val="FFFDF1"/>
              </a:clrFrom>
              <a:clrTo>
                <a:srgbClr val="FFFDF1">
                  <a:alpha val="0"/>
                </a:srgbClr>
              </a:clrTo>
            </a:clrChange>
            <a:extLst>
              <a:ext uri="{28A0092B-C50C-407E-A947-70E740481C1C}">
                <a14:useLocalDpi xmlns:a14="http://schemas.microsoft.com/office/drawing/2010/main" val="0"/>
              </a:ext>
            </a:extLst>
          </a:blip>
          <a:stretch>
            <a:fillRect/>
          </a:stretch>
        </p:blipFill>
        <p:spPr>
          <a:xfrm>
            <a:off x="7078017" y="1422393"/>
            <a:ext cx="4275783" cy="4014981"/>
          </a:xfrm>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a:t>
            </a:fld>
            <a:endParaRPr lang="tr-TR"/>
          </a:p>
        </p:txBody>
      </p:sp>
    </p:spTree>
    <p:extLst>
      <p:ext uri="{BB962C8B-B14F-4D97-AF65-F5344CB8AC3E}">
        <p14:creationId xmlns:p14="http://schemas.microsoft.com/office/powerpoint/2010/main" val="338494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YETENEK HER YERDE KARİYER ETKİNLİĞİ</a:t>
            </a:r>
          </a:p>
        </p:txBody>
      </p:sp>
      <p:sp>
        <p:nvSpPr>
          <p:cNvPr id="2" name="İçerik Yer Tutucusu 1"/>
          <p:cNvSpPr>
            <a:spLocks noGrp="1"/>
          </p:cNvSpPr>
          <p:nvPr>
            <p:ph sz="half" idx="2"/>
          </p:nvPr>
        </p:nvSpPr>
        <p:spPr>
          <a:xfrm>
            <a:off x="838199" y="1825625"/>
            <a:ext cx="6208059" cy="4351338"/>
          </a:xfrm>
        </p:spPr>
        <p:txBody>
          <a:bodyPr/>
          <a:lstStyle/>
          <a:p>
            <a:pPr algn="just"/>
            <a:r>
              <a:rPr lang="tr-TR" dirty="0">
                <a:latin typeface="Candara" panose="020E0502030303020204" pitchFamily="34" charset="0"/>
              </a:rPr>
              <a:t>Yetenek Her Yerde, Cumhurbaşkanlığı İnsan Kaynakları Ofisi destekleriyle ilki 2019 yılında, üniversiteler, kamu-özel sektör kurumları ve meslek odalarının işbirliği ile düzenlenen kariyer etkinlikleridir.</a:t>
            </a:r>
          </a:p>
        </p:txBody>
      </p:sp>
      <p:pic>
        <p:nvPicPr>
          <p:cNvPr id="6" name="İçerik Yer Tutucusu 5"/>
          <p:cNvPicPr>
            <a:picLocks noGrp="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7346301" y="2730162"/>
            <a:ext cx="3836324" cy="2157153"/>
          </a:xfrm>
          <a:prstGeom prst="rect">
            <a:avLst/>
          </a:prstGeom>
          <a:noFill/>
          <a:ln>
            <a:noFill/>
          </a:ln>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70</a:t>
            </a:fld>
            <a:endParaRPr lang="tr-TR"/>
          </a:p>
        </p:txBody>
      </p:sp>
    </p:spTree>
    <p:extLst>
      <p:ext uri="{BB962C8B-B14F-4D97-AF65-F5344CB8AC3E}">
        <p14:creationId xmlns:p14="http://schemas.microsoft.com/office/powerpoint/2010/main" val="4205509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ÜNİVERSİTE TERCİH REHBERİ: ÜNİ-VERİ</a:t>
            </a:r>
          </a:p>
        </p:txBody>
      </p:sp>
      <p:sp>
        <p:nvSpPr>
          <p:cNvPr id="2" name="İçerik Yer Tutucusu 1"/>
          <p:cNvSpPr>
            <a:spLocks noGrp="1"/>
          </p:cNvSpPr>
          <p:nvPr>
            <p:ph sz="half" idx="2"/>
          </p:nvPr>
        </p:nvSpPr>
        <p:spPr>
          <a:xfrm>
            <a:off x="838200" y="1825625"/>
            <a:ext cx="5181600" cy="4351338"/>
          </a:xfrm>
        </p:spPr>
        <p:txBody>
          <a:bodyPr/>
          <a:lstStyle/>
          <a:p>
            <a:pPr algn="just"/>
            <a:r>
              <a:rPr lang="tr-TR" dirty="0">
                <a:latin typeface="Candara" panose="020E0502030303020204" pitchFamily="34" charset="0"/>
              </a:rPr>
              <a:t>Üniversite lisans mezunlarının işgücü piyasası performanslarını “bölüm bazında” değerlendiren </a:t>
            </a:r>
            <a:r>
              <a:rPr lang="tr-TR" dirty="0" err="1">
                <a:latin typeface="Candara" panose="020E0502030303020204" pitchFamily="34" charset="0"/>
              </a:rPr>
              <a:t>Üni</a:t>
            </a:r>
            <a:r>
              <a:rPr lang="tr-TR" dirty="0">
                <a:latin typeface="Candara" panose="020E0502030303020204" pitchFamily="34" charset="0"/>
              </a:rPr>
              <a:t>-Veri, başta üniversite tercihi yapacak öğrenciler olmak üzere eğitimi devam eden gençlerin ve profesyonellerin doğrudan yararlanabileceği ulusal bir araştırmadır.</a:t>
            </a:r>
          </a:p>
        </p:txBody>
      </p:sp>
      <p:pic>
        <p:nvPicPr>
          <p:cNvPr id="6" name="Resim 5"/>
          <p:cNvPicPr/>
          <p:nvPr/>
        </p:nvPicPr>
        <p:blipFill>
          <a:blip r:embed="rId2">
            <a:extLst>
              <a:ext uri="{28A0092B-C50C-407E-A947-70E740481C1C}">
                <a14:useLocalDpi xmlns:a14="http://schemas.microsoft.com/office/drawing/2010/main" val="0"/>
              </a:ext>
            </a:extLst>
          </a:blip>
          <a:srcRect/>
          <a:stretch>
            <a:fillRect/>
          </a:stretch>
        </p:blipFill>
        <p:spPr bwMode="auto">
          <a:xfrm>
            <a:off x="7078699" y="2662210"/>
            <a:ext cx="4139565" cy="2328545"/>
          </a:xfrm>
          <a:prstGeom prst="rect">
            <a:avLst/>
          </a:prstGeom>
          <a:noFill/>
          <a:ln>
            <a:noFill/>
          </a:ln>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71</a:t>
            </a:fld>
            <a:endParaRPr lang="tr-TR"/>
          </a:p>
        </p:txBody>
      </p:sp>
    </p:spTree>
    <p:extLst>
      <p:ext uri="{BB962C8B-B14F-4D97-AF65-F5344CB8AC3E}">
        <p14:creationId xmlns:p14="http://schemas.microsoft.com/office/powerpoint/2010/main" val="1715276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tabLst>
                <a:tab pos="444500" algn="l"/>
              </a:tabLst>
            </a:pPr>
            <a:r>
              <a:rPr lang="tr-TR" b="1" dirty="0">
                <a:latin typeface="Century Gothic" panose="020B0502020202020204" pitchFamily="34" charset="0"/>
              </a:rPr>
              <a:t>UZAKTAN EĞİTİM KAPISI</a:t>
            </a:r>
          </a:p>
        </p:txBody>
      </p:sp>
      <p:sp>
        <p:nvSpPr>
          <p:cNvPr id="2" name="İçerik Yer Tutucusu 1"/>
          <p:cNvSpPr>
            <a:spLocks noGrp="1"/>
          </p:cNvSpPr>
          <p:nvPr>
            <p:ph sz="half" idx="2"/>
          </p:nvPr>
        </p:nvSpPr>
        <p:spPr>
          <a:xfrm>
            <a:off x="838199" y="1825625"/>
            <a:ext cx="6315635" cy="4351338"/>
          </a:xfrm>
        </p:spPr>
        <p:txBody>
          <a:bodyPr>
            <a:normAutofit/>
          </a:bodyPr>
          <a:lstStyle/>
          <a:p>
            <a:pPr algn="just"/>
            <a:r>
              <a:rPr lang="tr-TR" dirty="0">
                <a:latin typeface="Candara" panose="020E0502030303020204" pitchFamily="34" charset="0"/>
              </a:rPr>
              <a:t>Cumhurbaşkanlığı İnsan Kaynakları Ofisi tarafından hazırlanan Uzaktan Eğitim Kapısı platformu, “Eğitim Her Yerde” sloganıyla kamuda bürokrasinin azaltılması, insan kaynağının verimli kullanımı, kamu personelinin eğitim ve gelişim faaliyetlerinin kalitesinin artırılması, kamu kaynaklarının etkin kullanılması ve Dijital Türkiye çalışmaları kapsamında hazırlanmıştır. </a:t>
            </a:r>
          </a:p>
        </p:txBody>
      </p:sp>
      <p:pic>
        <p:nvPicPr>
          <p:cNvPr id="6" name="Resim 5"/>
          <p:cNvPicPr/>
          <p:nvPr/>
        </p:nvPicPr>
        <p:blipFill rotWithShape="1">
          <a:blip r:embed="rId2">
            <a:extLst>
              <a:ext uri="{28A0092B-C50C-407E-A947-70E740481C1C}">
                <a14:useLocalDpi xmlns:a14="http://schemas.microsoft.com/office/drawing/2010/main" val="0"/>
              </a:ext>
            </a:extLst>
          </a:blip>
          <a:srcRect t="13062" b="13062"/>
          <a:stretch/>
        </p:blipFill>
        <p:spPr bwMode="auto">
          <a:xfrm>
            <a:off x="7470364" y="2712813"/>
            <a:ext cx="4138930" cy="2292985"/>
          </a:xfrm>
          <a:prstGeom prst="rect">
            <a:avLst/>
          </a:prstGeom>
          <a:noFill/>
          <a:ln>
            <a:noFill/>
          </a:ln>
          <a:extLst>
            <a:ext uri="{53640926-AAD7-44D8-BBD7-CCE9431645EC}">
              <a14:shadowObscured xmlns:a14="http://schemas.microsoft.com/office/drawing/2010/main"/>
            </a:ext>
          </a:extLst>
        </p:spPr>
      </p:pic>
      <p:sp>
        <p:nvSpPr>
          <p:cNvPr id="3" name="Veri Yer Tutucusu 2"/>
          <p:cNvSpPr>
            <a:spLocks noGrp="1"/>
          </p:cNvSpPr>
          <p:nvPr>
            <p:ph type="dt" sz="half" idx="10"/>
          </p:nvPr>
        </p:nvSpPr>
        <p:spPr/>
        <p:txBody>
          <a:bodyPr/>
          <a:lstStyle/>
          <a:p>
            <a:endParaRPr lang="tr-TR" dirty="0"/>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72</a:t>
            </a:fld>
            <a:endParaRPr lang="tr-TR"/>
          </a:p>
        </p:txBody>
      </p:sp>
    </p:spTree>
    <p:extLst>
      <p:ext uri="{BB962C8B-B14F-4D97-AF65-F5344CB8AC3E}">
        <p14:creationId xmlns:p14="http://schemas.microsoft.com/office/powerpoint/2010/main" val="3162950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p:txBody>
          <a:bodyPr>
            <a:normAutofit/>
          </a:bodyPr>
          <a:lstStyle/>
          <a:p>
            <a:pPr lvl="0"/>
            <a:r>
              <a:rPr lang="tr-TR" b="1" dirty="0">
                <a:latin typeface="Century Gothic" panose="020B0502020202020204" pitchFamily="34" charset="0"/>
              </a:rPr>
              <a:t>MESLEKİ DANIŞMANLIK VE TERCİH DANIŞMANLIĞI REHBERİ: DABİS</a:t>
            </a:r>
          </a:p>
        </p:txBody>
      </p:sp>
      <p:sp>
        <p:nvSpPr>
          <p:cNvPr id="2" name="İçerik Yer Tutucusu 1"/>
          <p:cNvSpPr>
            <a:spLocks noGrp="1"/>
          </p:cNvSpPr>
          <p:nvPr>
            <p:ph sz="half" idx="2"/>
          </p:nvPr>
        </p:nvSpPr>
        <p:spPr>
          <a:xfrm>
            <a:off x="838199" y="1825625"/>
            <a:ext cx="6611471" cy="4351338"/>
          </a:xfrm>
        </p:spPr>
        <p:txBody>
          <a:bodyPr>
            <a:normAutofit/>
          </a:bodyPr>
          <a:lstStyle/>
          <a:p>
            <a:pPr algn="just"/>
            <a:r>
              <a:rPr lang="tr-TR" dirty="0">
                <a:latin typeface="Candara" panose="020E0502030303020204" pitchFamily="34" charset="0"/>
              </a:rPr>
              <a:t>Cumhurbaşkanlığı İnsan Kaynakları Ofisi tarafından hazırlanan, lisans mezunlarının istihdam performanslarının "üniversite" bazında incelenmesi ve karşılaştırılmasını sağlayan bilgi platformu Danışman Bilgi Sistemi (DABİS), tüm öğrencilere meslek seçimi sürecinde objektif ve veriye dayalı hizmet sunmaktadır. </a:t>
            </a:r>
          </a:p>
        </p:txBody>
      </p:sp>
      <p:pic>
        <p:nvPicPr>
          <p:cNvPr id="6" name="Resim 5"/>
          <p:cNvPicPr/>
          <p:nvPr/>
        </p:nvPicPr>
        <p:blipFill>
          <a:blip r:embed="rId2">
            <a:extLst>
              <a:ext uri="{28A0092B-C50C-407E-A947-70E740481C1C}">
                <a14:useLocalDpi xmlns:a14="http://schemas.microsoft.com/office/drawing/2010/main" val="0"/>
              </a:ext>
            </a:extLst>
          </a:blip>
          <a:srcRect/>
          <a:stretch>
            <a:fillRect/>
          </a:stretch>
        </p:blipFill>
        <p:spPr bwMode="auto">
          <a:xfrm>
            <a:off x="7589687" y="2857024"/>
            <a:ext cx="4139565" cy="2288540"/>
          </a:xfrm>
          <a:prstGeom prst="rect">
            <a:avLst/>
          </a:prstGeom>
          <a:noFill/>
          <a:ln>
            <a:noFill/>
          </a:ln>
        </p:spPr>
      </p:pic>
      <p:sp>
        <p:nvSpPr>
          <p:cNvPr id="3" name="Veri Yer Tutucusu 2"/>
          <p:cNvSpPr>
            <a:spLocks noGrp="1"/>
          </p:cNvSpPr>
          <p:nvPr>
            <p:ph type="dt" sz="half" idx="10"/>
          </p:nvPr>
        </p:nvSpPr>
        <p:spPr/>
        <p:txBody>
          <a:bodyPr/>
          <a:lstStyle/>
          <a:p>
            <a:r>
              <a:rPr lang="tr-TR"/>
              <a:t>TOGÜ KARMER</a:t>
            </a:r>
          </a:p>
        </p:txBody>
      </p:sp>
      <p:sp>
        <p:nvSpPr>
          <p:cNvPr id="4" name="Altbilgi Yer Tutucusu 3"/>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73</a:t>
            </a:fld>
            <a:endParaRPr lang="tr-TR"/>
          </a:p>
        </p:txBody>
      </p:sp>
    </p:spTree>
    <p:extLst>
      <p:ext uri="{BB962C8B-B14F-4D97-AF65-F5344CB8AC3E}">
        <p14:creationId xmlns:p14="http://schemas.microsoft.com/office/powerpoint/2010/main" val="1915697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r>
              <a:rPr lang="tr-TR" b="1" dirty="0">
                <a:latin typeface="Century Gothic" panose="020B0502020202020204" pitchFamily="34" charset="0"/>
              </a:rPr>
              <a:t>SÖZ YETENEKTE</a:t>
            </a:r>
          </a:p>
        </p:txBody>
      </p:sp>
      <p:sp>
        <p:nvSpPr>
          <p:cNvPr id="3" name="İçerik Yer Tutucusu 2"/>
          <p:cNvSpPr>
            <a:spLocks noGrp="1"/>
          </p:cNvSpPr>
          <p:nvPr>
            <p:ph sz="half" idx="1"/>
          </p:nvPr>
        </p:nvSpPr>
        <p:spPr>
          <a:xfrm>
            <a:off x="838199" y="1825625"/>
            <a:ext cx="6261847" cy="4351338"/>
          </a:xfrm>
        </p:spPr>
        <p:txBody>
          <a:bodyPr>
            <a:normAutofit/>
          </a:bodyPr>
          <a:lstStyle/>
          <a:p>
            <a:pPr algn="just"/>
            <a:r>
              <a:rPr lang="tr-TR" dirty="0">
                <a:latin typeface="Candara" panose="020E0502030303020204" pitchFamily="34" charset="0"/>
              </a:rPr>
              <a:t>Cumhurbaşkanlığı İnsan Kaynakları Ofisi tarafından gerçekleştirilen Söz Yetenekte ülkemizde mega projeleri yöneten kamu ve özel sektörden kurum / kuruluşları genç yeteneklere tanıtmaktadır. Program, bu projelerde yer alan genç yetenekleri ytnk.tv üzerinden yapılan canlı yayınlar aracılığıyla üniversite öğrencileri ve mezunları ile buluşturmaktadır. </a:t>
            </a:r>
          </a:p>
        </p:txBody>
      </p:sp>
      <p:pic>
        <p:nvPicPr>
          <p:cNvPr id="5" name="İçerik Yer Tutucusu 4"/>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55542" y="3163091"/>
            <a:ext cx="4235823" cy="1030717"/>
          </a:xfrm>
          <a:prstGeom prst="rect">
            <a:avLst/>
          </a:prstGeom>
          <a:noFill/>
          <a:ln>
            <a:noFill/>
          </a:ln>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74</a:t>
            </a:fld>
            <a:endParaRPr lang="tr-TR"/>
          </a:p>
        </p:txBody>
      </p:sp>
    </p:spTree>
    <p:extLst>
      <p:ext uri="{BB962C8B-B14F-4D97-AF65-F5344CB8AC3E}">
        <p14:creationId xmlns:p14="http://schemas.microsoft.com/office/powerpoint/2010/main" val="319183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lvl="0"/>
            <a:r>
              <a:rPr lang="tr-TR" b="1" dirty="0">
                <a:latin typeface="Century Gothic" panose="020B0502020202020204" pitchFamily="34" charset="0"/>
              </a:rPr>
              <a:t>YETENEK KAPISI</a:t>
            </a:r>
          </a:p>
        </p:txBody>
      </p:sp>
      <p:sp>
        <p:nvSpPr>
          <p:cNvPr id="3" name="İçerik Yer Tutucusu 2"/>
          <p:cNvSpPr>
            <a:spLocks noGrp="1"/>
          </p:cNvSpPr>
          <p:nvPr>
            <p:ph sz="half" idx="1"/>
          </p:nvPr>
        </p:nvSpPr>
        <p:spPr>
          <a:xfrm>
            <a:off x="838200" y="1825625"/>
            <a:ext cx="5616388" cy="4351338"/>
          </a:xfrm>
        </p:spPr>
        <p:txBody>
          <a:bodyPr/>
          <a:lstStyle/>
          <a:p>
            <a:pPr algn="just"/>
            <a:r>
              <a:rPr lang="tr-TR" dirty="0">
                <a:latin typeface="Candara" panose="020E0502030303020204" pitchFamily="34" charset="0"/>
              </a:rPr>
              <a:t>Cumhurbaşkanlığı İnsan Kaynakları Ofisi tarafından hazırlanan Yetenek Kapısı (YEK); üniversite Kariyer Merkezlerinin kullanımına sunulan, üniversite öğrencileri ve mezunlarının, işverenler ile zaman ve mekândan bağımsız olarak çevrimiçi iletişim kurmasını sağlayan kariyer platformudur. </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4258" y="1689485"/>
            <a:ext cx="4524034" cy="4487478"/>
          </a:xfrm>
          <a:prstGeom prst="rect">
            <a:avLst/>
          </a:prstGeom>
          <a:noFill/>
          <a:ln>
            <a:noFill/>
          </a:ln>
        </p:spPr>
      </p:pic>
      <p:sp>
        <p:nvSpPr>
          <p:cNvPr id="4" name="Veri Yer Tutucusu 3"/>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75</a:t>
            </a:fld>
            <a:endParaRPr lang="tr-TR"/>
          </a:p>
        </p:txBody>
      </p:sp>
    </p:spTree>
    <p:extLst>
      <p:ext uri="{BB962C8B-B14F-4D97-AF65-F5344CB8AC3E}">
        <p14:creationId xmlns:p14="http://schemas.microsoft.com/office/powerpoint/2010/main" val="2392293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DUYUŞSAL ÖZELLİKLER (İLGİ ve TUTUM)</a:t>
            </a:r>
          </a:p>
        </p:txBody>
      </p:sp>
      <p:pic>
        <p:nvPicPr>
          <p:cNvPr id="5" name="İçerik Yer Tutucusu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53180" y="2240066"/>
            <a:ext cx="5181600" cy="3108960"/>
          </a:xfrm>
        </p:spPr>
      </p:pic>
      <p:sp>
        <p:nvSpPr>
          <p:cNvPr id="4" name="İçerik Yer Tutucusu 3"/>
          <p:cNvSpPr>
            <a:spLocks noGrp="1"/>
          </p:cNvSpPr>
          <p:nvPr>
            <p:ph sz="half" idx="2"/>
          </p:nvPr>
        </p:nvSpPr>
        <p:spPr>
          <a:xfrm>
            <a:off x="971533" y="2049182"/>
            <a:ext cx="5381647" cy="4351338"/>
          </a:xfrm>
        </p:spPr>
        <p:txBody>
          <a:bodyPr anchor="t"/>
          <a:lstStyle/>
          <a:p>
            <a:pPr algn="just"/>
            <a:r>
              <a:rPr lang="tr-TR" dirty="0">
                <a:latin typeface="Candara" panose="020E0502030303020204" pitchFamily="34" charset="0"/>
              </a:rPr>
              <a:t>Belirli bir olay veya etkinliğe yakınlık duyma, ondan hoşlanma ve ona öncelik tanıma olarak tanımlanmaktadır. </a:t>
            </a:r>
          </a:p>
          <a:p>
            <a:pPr algn="just"/>
            <a:r>
              <a:rPr lang="tr-TR" dirty="0">
                <a:latin typeface="Candara" panose="020E0502030303020204" pitchFamily="34" charset="0"/>
              </a:rPr>
              <a:t>Hem ilgi hem de tutum arasında farklılık olmadığı için </a:t>
            </a:r>
            <a:r>
              <a:rPr lang="tr-TR" dirty="0" err="1">
                <a:latin typeface="Candara" panose="020E0502030303020204" pitchFamily="34" charset="0"/>
              </a:rPr>
              <a:t>duyuşsal</a:t>
            </a:r>
            <a:r>
              <a:rPr lang="tr-TR" dirty="0">
                <a:latin typeface="Candara" panose="020E0502030303020204" pitchFamily="34" charset="0"/>
              </a:rPr>
              <a:t> özellikler olarak ifade edilir. </a:t>
            </a:r>
          </a:p>
        </p:txBody>
      </p:sp>
      <p:sp>
        <p:nvSpPr>
          <p:cNvPr id="3" name="Veri Yer Tutucusu 2"/>
          <p:cNvSpPr>
            <a:spLocks noGrp="1"/>
          </p:cNvSpPr>
          <p:nvPr>
            <p:ph type="dt" sz="half" idx="10"/>
          </p:nvPr>
        </p:nvSpPr>
        <p:spPr/>
        <p:txBody>
          <a:bodyPr/>
          <a:lstStyle/>
          <a:p>
            <a:endParaRPr lang="tr-TR" dirty="0"/>
          </a:p>
        </p:txBody>
      </p:sp>
      <p:sp>
        <p:nvSpPr>
          <p:cNvPr id="6" name="Altbilgi Yer Tutucusu 5"/>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8</a:t>
            </a:fld>
            <a:endParaRPr lang="tr-TR"/>
          </a:p>
        </p:txBody>
      </p:sp>
    </p:spTree>
    <p:extLst>
      <p:ext uri="{BB962C8B-B14F-4D97-AF65-F5344CB8AC3E}">
        <p14:creationId xmlns:p14="http://schemas.microsoft.com/office/powerpoint/2010/main" val="740800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latin typeface="Century Gothic" panose="020B0502020202020204" pitchFamily="34" charset="0"/>
              </a:rPr>
              <a:t>HEDEF BELİRLEME</a:t>
            </a:r>
          </a:p>
        </p:txBody>
      </p:sp>
      <p:pic>
        <p:nvPicPr>
          <p:cNvPr id="6" name="İçerik Yer Tutucusu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82136" y="1690688"/>
            <a:ext cx="4355758" cy="3819987"/>
          </a:xfrm>
        </p:spPr>
      </p:pic>
      <p:sp>
        <p:nvSpPr>
          <p:cNvPr id="4" name="İçerik Yer Tutucusu 3"/>
          <p:cNvSpPr>
            <a:spLocks noGrp="1"/>
          </p:cNvSpPr>
          <p:nvPr>
            <p:ph sz="half" idx="2"/>
          </p:nvPr>
        </p:nvSpPr>
        <p:spPr>
          <a:xfrm>
            <a:off x="857217" y="1539875"/>
            <a:ext cx="6363853" cy="5102972"/>
          </a:xfrm>
        </p:spPr>
        <p:txBody>
          <a:bodyPr>
            <a:noAutofit/>
          </a:bodyPr>
          <a:lstStyle/>
          <a:p>
            <a:pPr algn="just"/>
            <a:r>
              <a:rPr lang="tr-TR" dirty="0">
                <a:latin typeface="Candara" panose="020E0502030303020204" pitchFamily="34" charset="0"/>
              </a:rPr>
              <a:t>Bireydeki başarı hissi, birey için anlamlı ve zorlayıcı hedefler belirlemesi ve gösterdiği çabalar sonucunda belirlemiş olduğu hedeflere ulaşması ile ortaya çıkar. Hedefiniz tek olmak zorunda değildir. Kariyer hedefinizi bir ya da birden fazla olacak şekilde belirleyin. Böylelikle seçeneklerinizi daha iyi görür, süreci çok daha kontrollü yürütür, hedefinize ulaşıp ulaşmadığınızı bilirsiniz.</a:t>
            </a:r>
          </a:p>
        </p:txBody>
      </p:sp>
      <p:sp>
        <p:nvSpPr>
          <p:cNvPr id="3" name="Veri Yer Tutucusu 2"/>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r>
              <a:rPr lang="tr-TR"/>
              <a:t>Kariyer Planlama Dersi</a:t>
            </a:r>
          </a:p>
        </p:txBody>
      </p:sp>
      <p:sp>
        <p:nvSpPr>
          <p:cNvPr id="7" name="Slayt Numarası Yer Tutucusu 6"/>
          <p:cNvSpPr>
            <a:spLocks noGrp="1"/>
          </p:cNvSpPr>
          <p:nvPr>
            <p:ph type="sldNum" sz="quarter" idx="12"/>
          </p:nvPr>
        </p:nvSpPr>
        <p:spPr/>
        <p:txBody>
          <a:bodyPr/>
          <a:lstStyle/>
          <a:p>
            <a:fld id="{BAE87737-CC67-4CE3-975C-BA5C68D79B05}" type="slidenum">
              <a:rPr lang="tr-TR" smtClean="0"/>
              <a:t>9</a:t>
            </a:fld>
            <a:endParaRPr lang="tr-TR"/>
          </a:p>
        </p:txBody>
      </p:sp>
    </p:spTree>
    <p:extLst>
      <p:ext uri="{BB962C8B-B14F-4D97-AF65-F5344CB8AC3E}">
        <p14:creationId xmlns:p14="http://schemas.microsoft.com/office/powerpoint/2010/main" val="4134766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TotalTime>
  <Words>3349</Words>
  <Application>Microsoft Office PowerPoint</Application>
  <PresentationFormat>Geniş ekran</PresentationFormat>
  <Paragraphs>399</Paragraphs>
  <Slides>75</Slides>
  <Notes>1</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75</vt:i4>
      </vt:variant>
    </vt:vector>
  </HeadingPairs>
  <TitlesOfParts>
    <vt:vector size="81" baseType="lpstr">
      <vt:lpstr>Arial</vt:lpstr>
      <vt:lpstr>Calibri</vt:lpstr>
      <vt:lpstr>Calibri Light</vt:lpstr>
      <vt:lpstr>Candara</vt:lpstr>
      <vt:lpstr>Century Gothic</vt:lpstr>
      <vt:lpstr>Office Teması</vt:lpstr>
      <vt:lpstr>KARİYER PLANLAMA  DERS SUNUMU</vt:lpstr>
      <vt:lpstr>1. BÖLÜM</vt:lpstr>
      <vt:lpstr>BİLGİ</vt:lpstr>
      <vt:lpstr>BECERİ</vt:lpstr>
      <vt:lpstr>KİŞİLİK</vt:lpstr>
      <vt:lpstr>ZEKA</vt:lpstr>
      <vt:lpstr>YETENEK</vt:lpstr>
      <vt:lpstr>DUYUŞSAL ÖZELLİKLER (İLGİ ve TUTUM)</vt:lpstr>
      <vt:lpstr>HEDEF BELİRLEME</vt:lpstr>
      <vt:lpstr>SMART HEDEFLER</vt:lpstr>
      <vt:lpstr>SWOT/SCOT ANALİZİ</vt:lpstr>
      <vt:lpstr>GROW MODELİ</vt:lpstr>
      <vt:lpstr>YETKİNLİK</vt:lpstr>
      <vt:lpstr>2. BÖLÜM</vt:lpstr>
      <vt:lpstr>KARİYER GELİŞTİRME</vt:lpstr>
      <vt:lpstr>KARİYER PLANLAMA</vt:lpstr>
      <vt:lpstr>KARİYER PATİKASI</vt:lpstr>
      <vt:lpstr>KARİYER PLATOSU</vt:lpstr>
      <vt:lpstr>KARİYER ÇAPASI </vt:lpstr>
      <vt:lpstr>KARİYER YÖNETİMİ</vt:lpstr>
      <vt:lpstr>KARİYER MERKEZLERİ</vt:lpstr>
      <vt:lpstr>TÜRKÇE ÖĞRETİM MERKEZLERİ</vt:lpstr>
      <vt:lpstr>SÜREKLİ EĞİTİM MERKEZLERİ  </vt:lpstr>
      <vt:lpstr>3. BÖLÜM</vt:lpstr>
      <vt:lpstr>ERASMUS </vt:lpstr>
      <vt:lpstr>FARABİ</vt:lpstr>
      <vt:lpstr>MEVLANA</vt:lpstr>
      <vt:lpstr>İKİLİ İŞ BİRLİĞİ ANLAŞMALARI VE DEĞİŞİM PROGRAMLARI</vt:lpstr>
      <vt:lpstr>TÜBİTAK DESTEKLERİ</vt:lpstr>
      <vt:lpstr>MİLLİ EĞİTİM BAKANLIĞI DESTEKLER</vt:lpstr>
      <vt:lpstr>YÜKSEK ÖĞRETİM KURULU (YÖK) DESTEKLERİ</vt:lpstr>
      <vt:lpstr>4. BÖLÜM</vt:lpstr>
      <vt:lpstr>İLETİŞİMİN ÖZELLİKLERİ</vt:lpstr>
      <vt:lpstr>İLETİŞİM SÜRECİ VE UNSURLARI</vt:lpstr>
      <vt:lpstr>İLETİŞİM BAĞLAMINA GÖRE İLETİŞİM TÜRLERİ</vt:lpstr>
      <vt:lpstr>İLETİŞİM SÜRECİNDE YENİ MEDYANIN KULLANILMASI</vt:lpstr>
      <vt:lpstr>SOSYAL AĞLAR</vt:lpstr>
      <vt:lpstr>DİKSİYON</vt:lpstr>
      <vt:lpstr>BEDEN DİLİ</vt:lpstr>
      <vt:lpstr>5. BÖLÜM</vt:lpstr>
      <vt:lpstr>ETKİLİ SUNUM HAZIRLAMA VE YAPMA TEKNİKLERİ</vt:lpstr>
      <vt:lpstr>ETKİLİ İLETİŞİM TEKNİKLERİ</vt:lpstr>
      <vt:lpstr>ZAMAN YÖNETİMİ</vt:lpstr>
      <vt:lpstr>STRES YÖNETİMİ</vt:lpstr>
      <vt:lpstr>LİDERLİK</vt:lpstr>
      <vt:lpstr>EKİP ÇALIŞMASI/İŞBİRLİKÇİ BAKIŞ AÇISI</vt:lpstr>
      <vt:lpstr>ANALİTİK DÜŞÜNME</vt:lpstr>
      <vt:lpstr>ELEŞTİREL DÜŞÜNME</vt:lpstr>
      <vt:lpstr>ESNEKLİK VE ÖZGÜVEN</vt:lpstr>
      <vt:lpstr>AĞ OLUŞTURMA (NETWORKİNG)</vt:lpstr>
      <vt:lpstr>DUYGUSAL ÇEVİKLİK</vt:lpstr>
      <vt:lpstr>YILMAZLIK</vt:lpstr>
      <vt:lpstr>EMPATİ</vt:lpstr>
      <vt:lpstr>ESPİRİ ANLAYIŞI</vt:lpstr>
      <vt:lpstr>6. BÖLÜM</vt:lpstr>
      <vt:lpstr>KAMU PERSONELİ SEÇME SINAVI</vt:lpstr>
      <vt:lpstr>DİKEY GEÇİŞ SINAVI</vt:lpstr>
      <vt:lpstr>AKADEMİK PERSONEL VE LİSANSÜSTÜ EĞİTİMİ SINAVI</vt:lpstr>
      <vt:lpstr>YABANCI DİL SINAVLARI</vt:lpstr>
      <vt:lpstr>TIPTA UZMANLIK EĞİTİMİ GİRİŞ SINAVI</vt:lpstr>
      <vt:lpstr>DİŞ HEKİMLİĞİ UZMANLIK EĞİTİMİ GİRİŞ SINAVI</vt:lpstr>
      <vt:lpstr>ECZACILIKTA UZMANLIK EĞİTİMİ GİRİŞ SINAVI</vt:lpstr>
      <vt:lpstr>7. BÖLÜM</vt:lpstr>
      <vt:lpstr>ÖZGEÇMİŞ NEDİR?</vt:lpstr>
      <vt:lpstr>ÖZGEÇMİŞ HAZIRLARKEN NELERE DİKKAT ETMELİYİZ?</vt:lpstr>
      <vt:lpstr>MÜLAKAT NEDİR?</vt:lpstr>
      <vt:lpstr>MÜLAKATTA DİKKAT EDİLMESİ GEREKENLER</vt:lpstr>
      <vt:lpstr>8. BÖLÜM</vt:lpstr>
      <vt:lpstr>STAJ SEFERBİRLİĞİ PROGRAMI</vt:lpstr>
      <vt:lpstr>YETENEK HER YERDE KARİYER ETKİNLİĞİ</vt:lpstr>
      <vt:lpstr>ÜNİVERSİTE TERCİH REHBERİ: ÜNİ-VERİ</vt:lpstr>
      <vt:lpstr>UZAKTAN EĞİTİM KAPISI</vt:lpstr>
      <vt:lpstr>MESLEKİ DANIŞMANLIK VE TERCİH DANIŞMANLIĞI REHBERİ: DABİS</vt:lpstr>
      <vt:lpstr>SÖZ YETENEKTE</vt:lpstr>
      <vt:lpstr>YETENEK KAPISI</vt:lpstr>
    </vt:vector>
  </TitlesOfParts>
  <Company>MoTuN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ESRA FAKİRSEVER</dc:creator>
  <cp:lastModifiedBy>Asus</cp:lastModifiedBy>
  <cp:revision>66</cp:revision>
  <dcterms:created xsi:type="dcterms:W3CDTF">2021-02-11T08:22:49Z</dcterms:created>
  <dcterms:modified xsi:type="dcterms:W3CDTF">2026-02-26T09:59:24Z</dcterms:modified>
</cp:coreProperties>
</file>