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8"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zaffer Cabukoglu" userId="0b10c0b20db1a5c5" providerId="LiveId" clId="{EC7B6DBA-6297-462F-A32A-1DB24A72CBA6}"/>
    <pc:docChg chg="undo custSel addSld delSld modSld">
      <pc:chgData name="Muzaffer Cabukoglu" userId="0b10c0b20db1a5c5" providerId="LiveId" clId="{EC7B6DBA-6297-462F-A32A-1DB24A72CBA6}" dt="2025-11-09T19:58:19.980" v="360" actId="2696"/>
      <pc:docMkLst>
        <pc:docMk/>
      </pc:docMkLst>
      <pc:sldChg chg="addSp delSp modSp new mod modClrScheme chgLayout">
        <pc:chgData name="Muzaffer Cabukoglu" userId="0b10c0b20db1a5c5" providerId="LiveId" clId="{EC7B6DBA-6297-462F-A32A-1DB24A72CBA6}" dt="2025-11-09T19:17:52.901" v="50" actId="207"/>
        <pc:sldMkLst>
          <pc:docMk/>
          <pc:sldMk cId="2991720065" sldId="256"/>
        </pc:sldMkLst>
        <pc:spChg chg="del">
          <ac:chgData name="Muzaffer Cabukoglu" userId="0b10c0b20db1a5c5" providerId="LiveId" clId="{EC7B6DBA-6297-462F-A32A-1DB24A72CBA6}" dt="2025-11-09T19:12:04.088" v="1" actId="700"/>
          <ac:spMkLst>
            <pc:docMk/>
            <pc:sldMk cId="2991720065" sldId="256"/>
            <ac:spMk id="2" creationId="{EB4E06B7-D37D-55DF-E4B5-C86039C97F49}"/>
          </ac:spMkLst>
        </pc:spChg>
        <pc:spChg chg="del">
          <ac:chgData name="Muzaffer Cabukoglu" userId="0b10c0b20db1a5c5" providerId="LiveId" clId="{EC7B6DBA-6297-462F-A32A-1DB24A72CBA6}" dt="2025-11-09T19:12:04.088" v="1" actId="700"/>
          <ac:spMkLst>
            <pc:docMk/>
            <pc:sldMk cId="2991720065" sldId="256"/>
            <ac:spMk id="3" creationId="{20A94985-39AC-271A-1633-A5A066A37CFD}"/>
          </ac:spMkLst>
        </pc:spChg>
        <pc:spChg chg="add mod">
          <ac:chgData name="Muzaffer Cabukoglu" userId="0b10c0b20db1a5c5" providerId="LiveId" clId="{EC7B6DBA-6297-462F-A32A-1DB24A72CBA6}" dt="2025-11-09T19:17:52.901" v="50" actId="207"/>
          <ac:spMkLst>
            <pc:docMk/>
            <pc:sldMk cId="2991720065" sldId="256"/>
            <ac:spMk id="5" creationId="{6D338F79-2D5A-5B3C-E00A-2DFC01781571}"/>
          </ac:spMkLst>
        </pc:spChg>
      </pc:sldChg>
      <pc:sldChg chg="addSp delSp new mod">
        <pc:chgData name="Muzaffer Cabukoglu" userId="0b10c0b20db1a5c5" providerId="LiveId" clId="{EC7B6DBA-6297-462F-A32A-1DB24A72CBA6}" dt="2025-11-09T19:22:01.795" v="55" actId="22"/>
        <pc:sldMkLst>
          <pc:docMk/>
          <pc:sldMk cId="3129002163" sldId="257"/>
        </pc:sldMkLst>
        <pc:spChg chg="add del">
          <ac:chgData name="Muzaffer Cabukoglu" userId="0b10c0b20db1a5c5" providerId="LiveId" clId="{EC7B6DBA-6297-462F-A32A-1DB24A72CBA6}" dt="2025-11-09T19:18:47.342" v="52" actId="22"/>
          <ac:spMkLst>
            <pc:docMk/>
            <pc:sldMk cId="3129002163" sldId="257"/>
            <ac:spMk id="3" creationId="{4157A93A-714C-FE55-87E1-9D0E02E78BFB}"/>
          </ac:spMkLst>
        </pc:spChg>
        <pc:picChg chg="add del">
          <ac:chgData name="Muzaffer Cabukoglu" userId="0b10c0b20db1a5c5" providerId="LiveId" clId="{EC7B6DBA-6297-462F-A32A-1DB24A72CBA6}" dt="2025-11-09T19:21:59.848" v="54" actId="22"/>
          <ac:picMkLst>
            <pc:docMk/>
            <pc:sldMk cId="3129002163" sldId="257"/>
            <ac:picMk id="5" creationId="{FB1EC65F-F9A0-D01F-6C23-E336B1703047}"/>
          </ac:picMkLst>
        </pc:picChg>
        <pc:picChg chg="add">
          <ac:chgData name="Muzaffer Cabukoglu" userId="0b10c0b20db1a5c5" providerId="LiveId" clId="{EC7B6DBA-6297-462F-A32A-1DB24A72CBA6}" dt="2025-11-09T19:22:01.795" v="55" actId="22"/>
          <ac:picMkLst>
            <pc:docMk/>
            <pc:sldMk cId="3129002163" sldId="257"/>
            <ac:picMk id="7" creationId="{AEEFC4C9-5F26-06C1-EAEA-3DAE2334C35F}"/>
          </ac:picMkLst>
        </pc:picChg>
      </pc:sldChg>
      <pc:sldChg chg="addSp modSp new mod">
        <pc:chgData name="Muzaffer Cabukoglu" userId="0b10c0b20db1a5c5" providerId="LiveId" clId="{EC7B6DBA-6297-462F-A32A-1DB24A72CBA6}" dt="2025-11-09T19:40:40.809" v="75" actId="14100"/>
        <pc:sldMkLst>
          <pc:docMk/>
          <pc:sldMk cId="3171398748" sldId="258"/>
        </pc:sldMkLst>
        <pc:spChg chg="add mod">
          <ac:chgData name="Muzaffer Cabukoglu" userId="0b10c0b20db1a5c5" providerId="LiveId" clId="{EC7B6DBA-6297-462F-A32A-1DB24A72CBA6}" dt="2025-11-09T19:39:41.146" v="69" actId="20577"/>
          <ac:spMkLst>
            <pc:docMk/>
            <pc:sldMk cId="3171398748" sldId="258"/>
            <ac:spMk id="3" creationId="{853EC4EF-171A-948C-530C-C6B2B05E71A9}"/>
          </ac:spMkLst>
        </pc:spChg>
        <pc:picChg chg="add mod">
          <ac:chgData name="Muzaffer Cabukoglu" userId="0b10c0b20db1a5c5" providerId="LiveId" clId="{EC7B6DBA-6297-462F-A32A-1DB24A72CBA6}" dt="2025-11-09T19:40:40.809" v="75" actId="14100"/>
          <ac:picMkLst>
            <pc:docMk/>
            <pc:sldMk cId="3171398748" sldId="258"/>
            <ac:picMk id="5" creationId="{002C79FE-F8D9-6726-B0A6-138B34A833F5}"/>
          </ac:picMkLst>
        </pc:picChg>
      </pc:sldChg>
      <pc:sldChg chg="addSp modSp new mod">
        <pc:chgData name="Muzaffer Cabukoglu" userId="0b10c0b20db1a5c5" providerId="LiveId" clId="{EC7B6DBA-6297-462F-A32A-1DB24A72CBA6}" dt="2025-11-09T19:42:52.987" v="120" actId="1076"/>
        <pc:sldMkLst>
          <pc:docMk/>
          <pc:sldMk cId="483259408" sldId="259"/>
        </pc:sldMkLst>
        <pc:spChg chg="add mod">
          <ac:chgData name="Muzaffer Cabukoglu" userId="0b10c0b20db1a5c5" providerId="LiveId" clId="{EC7B6DBA-6297-462F-A32A-1DB24A72CBA6}" dt="2025-11-09T19:42:33.586" v="92" actId="14100"/>
          <ac:spMkLst>
            <pc:docMk/>
            <pc:sldMk cId="483259408" sldId="259"/>
            <ac:spMk id="3" creationId="{90A3873E-CC5B-B0D5-861C-A75D66169725}"/>
          </ac:spMkLst>
        </pc:spChg>
        <pc:picChg chg="add mod">
          <ac:chgData name="Muzaffer Cabukoglu" userId="0b10c0b20db1a5c5" providerId="LiveId" clId="{EC7B6DBA-6297-462F-A32A-1DB24A72CBA6}" dt="2025-11-09T19:42:52.987" v="120" actId="1076"/>
          <ac:picMkLst>
            <pc:docMk/>
            <pc:sldMk cId="483259408" sldId="259"/>
            <ac:picMk id="5" creationId="{612F05A5-2BD3-2849-4A1C-61DAAE38C262}"/>
          </ac:picMkLst>
        </pc:picChg>
      </pc:sldChg>
      <pc:sldChg chg="addSp modSp new mod">
        <pc:chgData name="Muzaffer Cabukoglu" userId="0b10c0b20db1a5c5" providerId="LiveId" clId="{EC7B6DBA-6297-462F-A32A-1DB24A72CBA6}" dt="2025-11-09T19:45:16.926" v="176" actId="1076"/>
        <pc:sldMkLst>
          <pc:docMk/>
          <pc:sldMk cId="3264692043" sldId="260"/>
        </pc:sldMkLst>
        <pc:spChg chg="add mod">
          <ac:chgData name="Muzaffer Cabukoglu" userId="0b10c0b20db1a5c5" providerId="LiveId" clId="{EC7B6DBA-6297-462F-A32A-1DB24A72CBA6}" dt="2025-11-09T19:44:33.151" v="139" actId="14100"/>
          <ac:spMkLst>
            <pc:docMk/>
            <pc:sldMk cId="3264692043" sldId="260"/>
            <ac:spMk id="3" creationId="{647ACFBB-4BAA-6089-D854-2AF0E4957216}"/>
          </ac:spMkLst>
        </pc:spChg>
        <pc:picChg chg="add mod">
          <ac:chgData name="Muzaffer Cabukoglu" userId="0b10c0b20db1a5c5" providerId="LiveId" clId="{EC7B6DBA-6297-462F-A32A-1DB24A72CBA6}" dt="2025-11-09T19:45:16.926" v="176" actId="1076"/>
          <ac:picMkLst>
            <pc:docMk/>
            <pc:sldMk cId="3264692043" sldId="260"/>
            <ac:picMk id="5" creationId="{6E7F21D4-9DE2-3AF2-4856-7E376A3E28D0}"/>
          </ac:picMkLst>
        </pc:picChg>
      </pc:sldChg>
      <pc:sldChg chg="addSp modSp new mod">
        <pc:chgData name="Muzaffer Cabukoglu" userId="0b10c0b20db1a5c5" providerId="LiveId" clId="{EC7B6DBA-6297-462F-A32A-1DB24A72CBA6}" dt="2025-11-09T19:47:13.354" v="192" actId="14100"/>
        <pc:sldMkLst>
          <pc:docMk/>
          <pc:sldMk cId="2237396340" sldId="261"/>
        </pc:sldMkLst>
        <pc:spChg chg="add mod">
          <ac:chgData name="Muzaffer Cabukoglu" userId="0b10c0b20db1a5c5" providerId="LiveId" clId="{EC7B6DBA-6297-462F-A32A-1DB24A72CBA6}" dt="2025-11-09T19:46:16.430" v="186" actId="113"/>
          <ac:spMkLst>
            <pc:docMk/>
            <pc:sldMk cId="2237396340" sldId="261"/>
            <ac:spMk id="3" creationId="{F574285E-D783-DD9A-B53B-BD4DDE66B33C}"/>
          </ac:spMkLst>
        </pc:spChg>
        <pc:picChg chg="add mod">
          <ac:chgData name="Muzaffer Cabukoglu" userId="0b10c0b20db1a5c5" providerId="LiveId" clId="{EC7B6DBA-6297-462F-A32A-1DB24A72CBA6}" dt="2025-11-09T19:47:13.354" v="192" actId="14100"/>
          <ac:picMkLst>
            <pc:docMk/>
            <pc:sldMk cId="2237396340" sldId="261"/>
            <ac:picMk id="5" creationId="{AFF8CD86-D8D1-D551-D054-1BAF505F6C6B}"/>
          </ac:picMkLst>
        </pc:picChg>
      </pc:sldChg>
      <pc:sldChg chg="addSp modSp new mod">
        <pc:chgData name="Muzaffer Cabukoglu" userId="0b10c0b20db1a5c5" providerId="LiveId" clId="{EC7B6DBA-6297-462F-A32A-1DB24A72CBA6}" dt="2025-11-09T19:49:40.018" v="216" actId="1076"/>
        <pc:sldMkLst>
          <pc:docMk/>
          <pc:sldMk cId="1226476660" sldId="262"/>
        </pc:sldMkLst>
        <pc:spChg chg="add mod">
          <ac:chgData name="Muzaffer Cabukoglu" userId="0b10c0b20db1a5c5" providerId="LiveId" clId="{EC7B6DBA-6297-462F-A32A-1DB24A72CBA6}" dt="2025-11-09T19:48:43.407" v="202" actId="113"/>
          <ac:spMkLst>
            <pc:docMk/>
            <pc:sldMk cId="1226476660" sldId="262"/>
            <ac:spMk id="3" creationId="{AD557A49-A521-2E9D-EA82-11AF8EBE5564}"/>
          </ac:spMkLst>
        </pc:spChg>
        <pc:picChg chg="add mod">
          <ac:chgData name="Muzaffer Cabukoglu" userId="0b10c0b20db1a5c5" providerId="LiveId" clId="{EC7B6DBA-6297-462F-A32A-1DB24A72CBA6}" dt="2025-11-09T19:49:40.018" v="216" actId="1076"/>
          <ac:picMkLst>
            <pc:docMk/>
            <pc:sldMk cId="1226476660" sldId="262"/>
            <ac:picMk id="5" creationId="{4E731317-A65A-2D04-2B4B-84F038AB12BC}"/>
          </ac:picMkLst>
        </pc:picChg>
      </pc:sldChg>
      <pc:sldChg chg="addSp modSp new mod">
        <pc:chgData name="Muzaffer Cabukoglu" userId="0b10c0b20db1a5c5" providerId="LiveId" clId="{EC7B6DBA-6297-462F-A32A-1DB24A72CBA6}" dt="2025-11-09T19:53:14.416" v="283" actId="1076"/>
        <pc:sldMkLst>
          <pc:docMk/>
          <pc:sldMk cId="1807024111" sldId="263"/>
        </pc:sldMkLst>
        <pc:spChg chg="add mod">
          <ac:chgData name="Muzaffer Cabukoglu" userId="0b10c0b20db1a5c5" providerId="LiveId" clId="{EC7B6DBA-6297-462F-A32A-1DB24A72CBA6}" dt="2025-11-09T19:53:09.375" v="282" actId="14100"/>
          <ac:spMkLst>
            <pc:docMk/>
            <pc:sldMk cId="1807024111" sldId="263"/>
            <ac:spMk id="3" creationId="{F2377678-778D-E67F-A853-4C1C034AB9F2}"/>
          </ac:spMkLst>
        </pc:spChg>
        <pc:picChg chg="add mod">
          <ac:chgData name="Muzaffer Cabukoglu" userId="0b10c0b20db1a5c5" providerId="LiveId" clId="{EC7B6DBA-6297-462F-A32A-1DB24A72CBA6}" dt="2025-11-09T19:53:14.416" v="283" actId="1076"/>
          <ac:picMkLst>
            <pc:docMk/>
            <pc:sldMk cId="1807024111" sldId="263"/>
            <ac:picMk id="5" creationId="{653D9CC2-F628-D07A-30F2-F681F9611153}"/>
          </ac:picMkLst>
        </pc:picChg>
      </pc:sldChg>
      <pc:sldChg chg="addSp modSp new mod">
        <pc:chgData name="Muzaffer Cabukoglu" userId="0b10c0b20db1a5c5" providerId="LiveId" clId="{EC7B6DBA-6297-462F-A32A-1DB24A72CBA6}" dt="2025-11-09T19:56:35.787" v="344" actId="1076"/>
        <pc:sldMkLst>
          <pc:docMk/>
          <pc:sldMk cId="2576404337" sldId="264"/>
        </pc:sldMkLst>
        <pc:spChg chg="add mod">
          <ac:chgData name="Muzaffer Cabukoglu" userId="0b10c0b20db1a5c5" providerId="LiveId" clId="{EC7B6DBA-6297-462F-A32A-1DB24A72CBA6}" dt="2025-11-09T19:55:27.348" v="301" actId="207"/>
          <ac:spMkLst>
            <pc:docMk/>
            <pc:sldMk cId="2576404337" sldId="264"/>
            <ac:spMk id="3" creationId="{3D43BEF0-0313-77A8-00ED-8A7BB731FA06}"/>
          </ac:spMkLst>
        </pc:spChg>
        <pc:picChg chg="add mod">
          <ac:chgData name="Muzaffer Cabukoglu" userId="0b10c0b20db1a5c5" providerId="LiveId" clId="{EC7B6DBA-6297-462F-A32A-1DB24A72CBA6}" dt="2025-11-09T19:56:35.787" v="344" actId="1076"/>
          <ac:picMkLst>
            <pc:docMk/>
            <pc:sldMk cId="2576404337" sldId="264"/>
            <ac:picMk id="5" creationId="{93F81624-8C05-21ED-70D9-51577FE54994}"/>
          </ac:picMkLst>
        </pc:picChg>
      </pc:sldChg>
      <pc:sldChg chg="addSp modSp new mod">
        <pc:chgData name="Muzaffer Cabukoglu" userId="0b10c0b20db1a5c5" providerId="LiveId" clId="{EC7B6DBA-6297-462F-A32A-1DB24A72CBA6}" dt="2025-11-09T19:58:10.838" v="359" actId="14100"/>
        <pc:sldMkLst>
          <pc:docMk/>
          <pc:sldMk cId="1510653166" sldId="265"/>
        </pc:sldMkLst>
        <pc:spChg chg="add mod">
          <ac:chgData name="Muzaffer Cabukoglu" userId="0b10c0b20db1a5c5" providerId="LiveId" clId="{EC7B6DBA-6297-462F-A32A-1DB24A72CBA6}" dt="2025-11-09T19:57:37.092" v="354" actId="113"/>
          <ac:spMkLst>
            <pc:docMk/>
            <pc:sldMk cId="1510653166" sldId="265"/>
            <ac:spMk id="3" creationId="{4F23298C-F1CD-E2BB-BDC7-A6C5EC82849F}"/>
          </ac:spMkLst>
        </pc:spChg>
        <pc:picChg chg="add mod">
          <ac:chgData name="Muzaffer Cabukoglu" userId="0b10c0b20db1a5c5" providerId="LiveId" clId="{EC7B6DBA-6297-462F-A32A-1DB24A72CBA6}" dt="2025-11-09T19:58:10.838" v="359" actId="14100"/>
          <ac:picMkLst>
            <pc:docMk/>
            <pc:sldMk cId="1510653166" sldId="265"/>
            <ac:picMk id="5" creationId="{6E10F255-05E9-4DEF-572E-627DCDC19EB8}"/>
          </ac:picMkLst>
        </pc:picChg>
      </pc:sldChg>
      <pc:sldChg chg="new del">
        <pc:chgData name="Muzaffer Cabukoglu" userId="0b10c0b20db1a5c5" providerId="LiveId" clId="{EC7B6DBA-6297-462F-A32A-1DB24A72CBA6}" dt="2025-11-09T19:58:19.980" v="360" actId="2696"/>
        <pc:sldMkLst>
          <pc:docMk/>
          <pc:sldMk cId="252932501" sldId="266"/>
        </pc:sldMkLst>
      </pc:sldChg>
      <pc:sldChg chg="new del">
        <pc:chgData name="Muzaffer Cabukoglu" userId="0b10c0b20db1a5c5" providerId="LiveId" clId="{EC7B6DBA-6297-462F-A32A-1DB24A72CBA6}" dt="2025-11-09T19:58:19.980" v="360" actId="2696"/>
        <pc:sldMkLst>
          <pc:docMk/>
          <pc:sldMk cId="1977084950"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72CFC2-0EB8-D9BF-63DC-195C7D6AD7E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5F4EFA8-2582-04EF-23E5-A5EA5C9AFA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EA4D999-B08D-6DB9-9B00-72BD712BEA55}"/>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5" name="Alt Bilgi Yer Tutucusu 4">
            <a:extLst>
              <a:ext uri="{FF2B5EF4-FFF2-40B4-BE49-F238E27FC236}">
                <a16:creationId xmlns:a16="http://schemas.microsoft.com/office/drawing/2014/main" id="{F92B9F69-37AC-F554-6382-5472DD44CC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1C0454-A141-6CA6-EE04-81034D94961E}"/>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249780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E25E5-D6F4-B675-FE66-A0BD6D35F23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C3A8BAE-6A1C-2033-AAE0-8B90111D5F0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349B80-7243-ABF5-2007-C46B2C83E9A0}"/>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5" name="Alt Bilgi Yer Tutucusu 4">
            <a:extLst>
              <a:ext uri="{FF2B5EF4-FFF2-40B4-BE49-F238E27FC236}">
                <a16:creationId xmlns:a16="http://schemas.microsoft.com/office/drawing/2014/main" id="{C9E67C05-F3D4-8D8A-5F3F-E12A6B5F32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964584-7E46-0B21-6D70-FA359421AEDF}"/>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101194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C8FF39-E16D-835C-8FE0-6EE3348192A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D67CD4A-DBDB-525B-5A1E-71FA12BB31E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ECD29BA-18B9-ABD3-C72A-81DB50FADBAA}"/>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5" name="Alt Bilgi Yer Tutucusu 4">
            <a:extLst>
              <a:ext uri="{FF2B5EF4-FFF2-40B4-BE49-F238E27FC236}">
                <a16:creationId xmlns:a16="http://schemas.microsoft.com/office/drawing/2014/main" id="{A3C58C23-BB09-3F28-62D8-40D30BA2DC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31EFFB9-E80D-6468-8C61-2ADEA43569B3}"/>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248511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2B2B26-1AD5-5A17-4C09-39D150CD3CF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2CC2B00-F3AB-79B2-9B66-3E3615E1E9E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39F654-85AF-B37E-A504-941A6C87230E}"/>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5" name="Alt Bilgi Yer Tutucusu 4">
            <a:extLst>
              <a:ext uri="{FF2B5EF4-FFF2-40B4-BE49-F238E27FC236}">
                <a16:creationId xmlns:a16="http://schemas.microsoft.com/office/drawing/2014/main" id="{E3AAF953-B11C-34EA-102D-B7BE11816BC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BC382D3-F56C-5433-39B2-5B376A7979A1}"/>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347984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DEE085-FB62-EF2C-F520-FE24502A727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DED76B8-2535-32D0-4DD6-0707FEAD8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DF254B3-8610-1A2D-0070-6B19AC828DB1}"/>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5" name="Alt Bilgi Yer Tutucusu 4">
            <a:extLst>
              <a:ext uri="{FF2B5EF4-FFF2-40B4-BE49-F238E27FC236}">
                <a16:creationId xmlns:a16="http://schemas.microsoft.com/office/drawing/2014/main" id="{686E33B9-7F53-97C9-523C-676F619D5E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7BF90EA-5209-35D8-3E5C-702A127E5ACA}"/>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65699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C1B257-A612-BE5C-DB77-1D528ECDF23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F27469F-5470-F618-7B5D-C48194EDD84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9B3724A-273F-BCB0-E177-0E55A29277C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637587E-D9E7-C699-ACA3-61386914822C}"/>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6" name="Alt Bilgi Yer Tutucusu 5">
            <a:extLst>
              <a:ext uri="{FF2B5EF4-FFF2-40B4-BE49-F238E27FC236}">
                <a16:creationId xmlns:a16="http://schemas.microsoft.com/office/drawing/2014/main" id="{CB7CB8E4-B9D1-A7B8-FEB2-A1E206B4FB3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4BA499F-B6CE-9D76-E18B-5BBBF756EAC7}"/>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288189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90F672-526F-D701-3378-8D228AB0D56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7C988BB-B8F7-EA8F-70E1-3CB300CF0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5106603-16E6-C1FC-177F-72F686E1DE6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8CD141C-C58D-EF45-BCC5-7E2B6B0C5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ED6A998-F7A0-8772-BAFC-7C82B429DAA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05279CB-E99D-E74A-5770-EEECE5A12940}"/>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8" name="Alt Bilgi Yer Tutucusu 7">
            <a:extLst>
              <a:ext uri="{FF2B5EF4-FFF2-40B4-BE49-F238E27FC236}">
                <a16:creationId xmlns:a16="http://schemas.microsoft.com/office/drawing/2014/main" id="{CD4FF914-CEAA-B4A5-21C1-481BB18AFBA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603A89B-E3EE-519B-1FDB-6498CB1AAA07}"/>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73150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D1FD7E-253A-10E6-9F80-86F6B931E2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32D65B9-1BD5-F877-6248-0C8CFFC4CFBA}"/>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4" name="Alt Bilgi Yer Tutucusu 3">
            <a:extLst>
              <a:ext uri="{FF2B5EF4-FFF2-40B4-BE49-F238E27FC236}">
                <a16:creationId xmlns:a16="http://schemas.microsoft.com/office/drawing/2014/main" id="{CADD21AE-3076-384A-8EED-8629E3C8944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987DFE3-BD00-8742-E9A5-E59EA5C81537}"/>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244820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0404153-461A-FD55-9FFB-D337C2315BEF}"/>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3" name="Alt Bilgi Yer Tutucusu 2">
            <a:extLst>
              <a:ext uri="{FF2B5EF4-FFF2-40B4-BE49-F238E27FC236}">
                <a16:creationId xmlns:a16="http://schemas.microsoft.com/office/drawing/2014/main" id="{D950B512-A99D-F330-A550-C6B27F6802B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7327A64-4BE3-F8E5-69C4-4CC8241B9E3A}"/>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15058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4DC168-753D-738B-1E68-50B6870FE3E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CDB056A-4C71-2261-CDC0-BFC11253B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2A9BB11-77E0-D10B-06C7-D89A9EC0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35BFDE-DE58-3C70-16C1-ECEEC46EF6A0}"/>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6" name="Alt Bilgi Yer Tutucusu 5">
            <a:extLst>
              <a:ext uri="{FF2B5EF4-FFF2-40B4-BE49-F238E27FC236}">
                <a16:creationId xmlns:a16="http://schemas.microsoft.com/office/drawing/2014/main" id="{6A078E08-DD8B-24E6-259F-2F7F2BDC692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F84EA3-7A95-7483-F04E-D1405D164078}"/>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410816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FCC45C-9DF9-8FFA-26CF-7D16377F9FB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69C731C-8DD1-6FB4-F52F-3DA705AA2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1BEEE4D-876F-7B2E-5893-EB523570A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FA81E1E-EB50-0E73-FC4B-9920C76D8B10}"/>
              </a:ext>
            </a:extLst>
          </p:cNvPr>
          <p:cNvSpPr>
            <a:spLocks noGrp="1"/>
          </p:cNvSpPr>
          <p:nvPr>
            <p:ph type="dt" sz="half" idx="10"/>
          </p:nvPr>
        </p:nvSpPr>
        <p:spPr/>
        <p:txBody>
          <a:bodyPr/>
          <a:lstStyle/>
          <a:p>
            <a:fld id="{86E6CA88-30D5-44AA-9D1A-51FCBBF5C941}" type="datetimeFigureOut">
              <a:rPr lang="tr-TR" smtClean="0"/>
              <a:t>9.11.2025</a:t>
            </a:fld>
            <a:endParaRPr lang="tr-TR"/>
          </a:p>
        </p:txBody>
      </p:sp>
      <p:sp>
        <p:nvSpPr>
          <p:cNvPr id="6" name="Alt Bilgi Yer Tutucusu 5">
            <a:extLst>
              <a:ext uri="{FF2B5EF4-FFF2-40B4-BE49-F238E27FC236}">
                <a16:creationId xmlns:a16="http://schemas.microsoft.com/office/drawing/2014/main" id="{B81F02E7-15E7-2EB1-AAE6-2C90E4B94F5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24734F9-CEE8-4A48-DAE2-A08462F7E8D5}"/>
              </a:ext>
            </a:extLst>
          </p:cNvPr>
          <p:cNvSpPr>
            <a:spLocks noGrp="1"/>
          </p:cNvSpPr>
          <p:nvPr>
            <p:ph type="sldNum" sz="quarter" idx="12"/>
          </p:nvPr>
        </p:nvSpPr>
        <p:spPr/>
        <p:txBody>
          <a:bodyPr/>
          <a:lstStyle/>
          <a:p>
            <a:fld id="{C0BB1131-01BB-4458-AF88-18A8E6A4D2B0}" type="slidenum">
              <a:rPr lang="tr-TR" smtClean="0"/>
              <a:t>‹#›</a:t>
            </a:fld>
            <a:endParaRPr lang="tr-TR"/>
          </a:p>
        </p:txBody>
      </p:sp>
    </p:spTree>
    <p:extLst>
      <p:ext uri="{BB962C8B-B14F-4D97-AF65-F5344CB8AC3E}">
        <p14:creationId xmlns:p14="http://schemas.microsoft.com/office/powerpoint/2010/main" val="89908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3C9B2BF-B795-CB52-69F9-92A90A89D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56FE421-7EA9-C019-AB78-5526790E9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FFED54-5CBD-78DF-63E5-5BDBAF167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CA88-30D5-44AA-9D1A-51FCBBF5C941}" type="datetimeFigureOut">
              <a:rPr lang="tr-TR" smtClean="0"/>
              <a:t>9.11.2025</a:t>
            </a:fld>
            <a:endParaRPr lang="tr-TR"/>
          </a:p>
        </p:txBody>
      </p:sp>
      <p:sp>
        <p:nvSpPr>
          <p:cNvPr id="5" name="Alt Bilgi Yer Tutucusu 4">
            <a:extLst>
              <a:ext uri="{FF2B5EF4-FFF2-40B4-BE49-F238E27FC236}">
                <a16:creationId xmlns:a16="http://schemas.microsoft.com/office/drawing/2014/main" id="{D58CD379-A029-60EB-8BDA-AB955D2E0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3726F8B-1FE6-E274-69C3-3C46E06DB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B1131-01BB-4458-AF88-18A8E6A4D2B0}" type="slidenum">
              <a:rPr lang="tr-TR" smtClean="0"/>
              <a:t>‹#›</a:t>
            </a:fld>
            <a:endParaRPr lang="tr-TR"/>
          </a:p>
        </p:txBody>
      </p:sp>
    </p:spTree>
    <p:extLst>
      <p:ext uri="{BB962C8B-B14F-4D97-AF65-F5344CB8AC3E}">
        <p14:creationId xmlns:p14="http://schemas.microsoft.com/office/powerpoint/2010/main" val="383399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D338F79-2D5A-5B3C-E00A-2DFC01781571}"/>
              </a:ext>
            </a:extLst>
          </p:cNvPr>
          <p:cNvSpPr txBox="1"/>
          <p:nvPr/>
        </p:nvSpPr>
        <p:spPr>
          <a:xfrm>
            <a:off x="556181" y="254524"/>
            <a:ext cx="11010508" cy="6182398"/>
          </a:xfrm>
          <a:prstGeom prst="rect">
            <a:avLst/>
          </a:prstGeom>
          <a:noFill/>
        </p:spPr>
        <p:txBody>
          <a:bodyPr wrap="square">
            <a:spAutoFit/>
          </a:bodyPr>
          <a:lstStyle/>
          <a:p>
            <a:r>
              <a:rPr kumimoji="0" lang="tr-TR" sz="2100" b="1" i="0" u="none" strike="noStrike" kern="1200" cap="none" spc="0" normalizeH="0" baseline="0" noProof="0" dirty="0">
                <a:ln>
                  <a:noFill/>
                </a:ln>
                <a:solidFill>
                  <a:srgbClr val="4472C4"/>
                </a:solidFill>
                <a:effectLst/>
                <a:highlight>
                  <a:srgbClr val="00FFFF"/>
                </a:highlight>
                <a:uLnTx/>
                <a:uFillTx/>
                <a:latin typeface="Times New Roman" panose="02020603050405020304" pitchFamily="18" charset="0"/>
                <a:ea typeface="+mj-ea"/>
                <a:cs typeface="Times New Roman" panose="02020603050405020304" pitchFamily="18" charset="0"/>
              </a:rPr>
              <a:t>GENEL MUHASEBE – 2.HAFTA – ÖĞR.GÖR.DR.MUZAFFER ÇABUKOĞLU</a:t>
            </a:r>
            <a:endParaRPr lang="tr-TR" sz="2100" b="1" dirty="0">
              <a:solidFill>
                <a:srgbClr val="FF0000"/>
              </a:solidFill>
            </a:endParaRPr>
          </a:p>
          <a:p>
            <a:pPr>
              <a:lnSpc>
                <a:spcPct val="150000"/>
              </a:lnSpc>
            </a:pPr>
            <a:r>
              <a:rPr lang="tr-TR" sz="2100" b="1" dirty="0">
                <a:solidFill>
                  <a:srgbClr val="FF0000"/>
                </a:solidFill>
              </a:rPr>
              <a:t>AKTİF(VARLIK) HESAPLARIN İŞLEYİŞLERİ </a:t>
            </a:r>
          </a:p>
          <a:p>
            <a:pPr>
              <a:lnSpc>
                <a:spcPct val="150000"/>
              </a:lnSpc>
            </a:pPr>
            <a:r>
              <a:rPr lang="tr-TR" sz="2100" dirty="0"/>
              <a:t>Varlık hesaplarında ilk kayıt devamlı borç tarafa yapılır. </a:t>
            </a:r>
          </a:p>
          <a:p>
            <a:pPr>
              <a:lnSpc>
                <a:spcPct val="150000"/>
              </a:lnSpc>
            </a:pPr>
            <a:r>
              <a:rPr lang="tr-TR" sz="2100" dirty="0"/>
              <a:t>Çünkü borç tarafı "+" kısmıdır, alacak tarafı ise "-" kısımdır. </a:t>
            </a:r>
          </a:p>
          <a:p>
            <a:pPr>
              <a:lnSpc>
                <a:spcPct val="150000"/>
              </a:lnSpc>
            </a:pPr>
            <a:r>
              <a:rPr lang="tr-TR" sz="2100" dirty="0"/>
              <a:t>Varlık hesaplarında bir hesapta artış olursa devamlı borç tarafa, hesapta azalış olursa devamlı alacak tarafa kayıt yapılır. </a:t>
            </a:r>
          </a:p>
          <a:p>
            <a:pPr>
              <a:lnSpc>
                <a:spcPct val="150000"/>
              </a:lnSpc>
            </a:pPr>
            <a:r>
              <a:rPr lang="tr-TR" sz="2100" b="1" dirty="0">
                <a:solidFill>
                  <a:srgbClr val="FF0000"/>
                </a:solidFill>
              </a:rPr>
              <a:t>DÖNEN VARLIK GRUBU</a:t>
            </a:r>
            <a:r>
              <a:rPr lang="tr-TR" sz="2100" dirty="0"/>
              <a:t>; 100.KASA HESABI: İşletmenin kasasında bulunan ulusal veya yabancı paraların ‘’₺’’ cinsinden izlendiği hesaptır. </a:t>
            </a:r>
          </a:p>
          <a:p>
            <a:pPr>
              <a:lnSpc>
                <a:spcPct val="150000"/>
              </a:lnSpc>
            </a:pPr>
            <a:r>
              <a:rPr lang="tr-TR" sz="2100" dirty="0"/>
              <a:t>Kasada ne kadar para varsa en fazla o kadar para çıkışı olabilir. </a:t>
            </a:r>
          </a:p>
          <a:p>
            <a:pPr>
              <a:lnSpc>
                <a:spcPct val="150000"/>
              </a:lnSpc>
            </a:pPr>
            <a:r>
              <a:rPr lang="tr-TR" sz="2100" b="1" dirty="0">
                <a:solidFill>
                  <a:srgbClr val="FF0000"/>
                </a:solidFill>
              </a:rPr>
              <a:t>İşleyişi:</a:t>
            </a:r>
            <a:r>
              <a:rPr lang="tr-TR" sz="2100" dirty="0"/>
              <a:t> İşletmenin kasasına para girişi olduğunda bu hesaba borç, işletmenin kasasında para çıkışı olduğunda ise bu hesaba alacak kaydedilir. Kasa hesabının borç bakiyesi o andaki kasada bulunan para mevcudunu gösterir. Hesap daima borç bakiyesi verir veya hiç bakiye vermez. </a:t>
            </a:r>
          </a:p>
          <a:p>
            <a:pPr>
              <a:lnSpc>
                <a:spcPct val="150000"/>
              </a:lnSpc>
            </a:pPr>
            <a:r>
              <a:rPr lang="tr-TR" sz="2100" dirty="0">
                <a:solidFill>
                  <a:srgbClr val="FF0000"/>
                </a:solidFill>
              </a:rPr>
              <a:t>NOT:</a:t>
            </a:r>
            <a:r>
              <a:rPr lang="tr-TR" sz="2100" dirty="0"/>
              <a:t> Hiçbir şekilde kasa hesabı alacak bakiyesi vermez.</a:t>
            </a:r>
          </a:p>
        </p:txBody>
      </p:sp>
    </p:spTree>
    <p:extLst>
      <p:ext uri="{BB962C8B-B14F-4D97-AF65-F5344CB8AC3E}">
        <p14:creationId xmlns:p14="http://schemas.microsoft.com/office/powerpoint/2010/main" val="299172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F23298C-F1CD-E2BB-BDC7-A6C5EC82849F}"/>
              </a:ext>
            </a:extLst>
          </p:cNvPr>
          <p:cNvSpPr txBox="1"/>
          <p:nvPr/>
        </p:nvSpPr>
        <p:spPr>
          <a:xfrm>
            <a:off x="497840" y="386080"/>
            <a:ext cx="11348720" cy="2126864"/>
          </a:xfrm>
          <a:prstGeom prst="rect">
            <a:avLst/>
          </a:prstGeom>
          <a:noFill/>
        </p:spPr>
        <p:txBody>
          <a:bodyPr wrap="square">
            <a:spAutoFit/>
          </a:bodyPr>
          <a:lstStyle/>
          <a:p>
            <a:pPr algn="just">
              <a:lnSpc>
                <a:spcPct val="150000"/>
              </a:lnSpc>
            </a:pPr>
            <a:r>
              <a:rPr lang="tr-TR" b="1" dirty="0">
                <a:solidFill>
                  <a:srgbClr val="FF0000"/>
                </a:solidFill>
              </a:rPr>
              <a:t>126.VERİLEN DEPOZİTO VE TEMİNATLAR HESABI </a:t>
            </a:r>
            <a:r>
              <a:rPr lang="tr-TR" dirty="0"/>
              <a:t>İşletme tarafından üçüncü kişilere karşı alınan bir işin yapılması veya alınan bir varlığın geri verilmesinin sağlanması amacıyla verilen depozito ve teminat niteliğindeki nakit değerlerin izlendiği hesaptır. </a:t>
            </a:r>
          </a:p>
          <a:p>
            <a:pPr algn="just">
              <a:lnSpc>
                <a:spcPct val="150000"/>
              </a:lnSpc>
            </a:pPr>
            <a:r>
              <a:rPr lang="tr-TR" b="1" dirty="0">
                <a:solidFill>
                  <a:srgbClr val="FF0000"/>
                </a:solidFill>
              </a:rPr>
              <a:t>İşleyişi:</a:t>
            </a:r>
            <a:r>
              <a:rPr lang="tr-TR" dirty="0"/>
              <a:t> 1 yıl içerisinde geri alınması öngörülen depozito ve teminatlar bu hesabın borcuna kaydedilir, geri alınan depozito ve teminatlar hesabın alacağına kaydedilir</a:t>
            </a:r>
          </a:p>
        </p:txBody>
      </p:sp>
      <p:pic>
        <p:nvPicPr>
          <p:cNvPr id="5" name="Resim 4">
            <a:extLst>
              <a:ext uri="{FF2B5EF4-FFF2-40B4-BE49-F238E27FC236}">
                <a16:creationId xmlns:a16="http://schemas.microsoft.com/office/drawing/2014/main" id="{6E10F255-05E9-4DEF-572E-627DCDC19EB8}"/>
              </a:ext>
            </a:extLst>
          </p:cNvPr>
          <p:cNvPicPr>
            <a:picLocks noChangeAspect="1"/>
          </p:cNvPicPr>
          <p:nvPr/>
        </p:nvPicPr>
        <p:blipFill>
          <a:blip r:embed="rId2"/>
          <a:stretch>
            <a:fillRect/>
          </a:stretch>
        </p:blipFill>
        <p:spPr>
          <a:xfrm>
            <a:off x="660400" y="2672080"/>
            <a:ext cx="11531600" cy="3210560"/>
          </a:xfrm>
          <a:prstGeom prst="rect">
            <a:avLst/>
          </a:prstGeom>
        </p:spPr>
      </p:pic>
    </p:spTree>
    <p:extLst>
      <p:ext uri="{BB962C8B-B14F-4D97-AF65-F5344CB8AC3E}">
        <p14:creationId xmlns:p14="http://schemas.microsoft.com/office/powerpoint/2010/main" val="151065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EFC4C9-5F26-06C1-EAEA-3DAE2334C35F}"/>
              </a:ext>
            </a:extLst>
          </p:cNvPr>
          <p:cNvPicPr>
            <a:picLocks noChangeAspect="1"/>
          </p:cNvPicPr>
          <p:nvPr/>
        </p:nvPicPr>
        <p:blipFill>
          <a:blip r:embed="rId2"/>
          <a:stretch>
            <a:fillRect/>
          </a:stretch>
        </p:blipFill>
        <p:spPr>
          <a:xfrm>
            <a:off x="0" y="762554"/>
            <a:ext cx="12192000" cy="5332891"/>
          </a:xfrm>
          <a:prstGeom prst="rect">
            <a:avLst/>
          </a:prstGeom>
        </p:spPr>
      </p:pic>
    </p:spTree>
    <p:extLst>
      <p:ext uri="{BB962C8B-B14F-4D97-AF65-F5344CB8AC3E}">
        <p14:creationId xmlns:p14="http://schemas.microsoft.com/office/powerpoint/2010/main" val="312900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53EC4EF-171A-948C-530C-C6B2B05E71A9}"/>
              </a:ext>
            </a:extLst>
          </p:cNvPr>
          <p:cNvSpPr txBox="1"/>
          <p:nvPr/>
        </p:nvSpPr>
        <p:spPr>
          <a:xfrm>
            <a:off x="490193" y="405353"/>
            <a:ext cx="10708849" cy="2588529"/>
          </a:xfrm>
          <a:prstGeom prst="rect">
            <a:avLst/>
          </a:prstGeom>
          <a:noFill/>
        </p:spPr>
        <p:txBody>
          <a:bodyPr wrap="square">
            <a:spAutoFit/>
          </a:bodyPr>
          <a:lstStyle/>
          <a:p>
            <a:pPr algn="just">
              <a:lnSpc>
                <a:spcPct val="150000"/>
              </a:lnSpc>
            </a:pPr>
            <a:r>
              <a:rPr lang="tr-TR" sz="2000" b="1" dirty="0">
                <a:solidFill>
                  <a:srgbClr val="FF0000"/>
                </a:solidFill>
              </a:rPr>
              <a:t>102.BANKALAR HESABI: </a:t>
            </a:r>
            <a:r>
              <a:rPr lang="tr-TR" dirty="0"/>
              <a:t>Bu hesap, işletmelerin yurt içi ve yurt dışında banka ve benzeri finans kurumlarında açtırılan hesaplarına yatırılan ve hesaptan çekilen paraların izlendiği hesaptır. </a:t>
            </a:r>
          </a:p>
          <a:p>
            <a:pPr algn="just">
              <a:lnSpc>
                <a:spcPct val="150000"/>
              </a:lnSpc>
            </a:pPr>
            <a:r>
              <a:rPr lang="tr-TR" b="1" dirty="0">
                <a:solidFill>
                  <a:srgbClr val="FF0000"/>
                </a:solidFill>
              </a:rPr>
              <a:t>İşleyişi: </a:t>
            </a:r>
            <a:r>
              <a:rPr lang="tr-TR" dirty="0"/>
              <a:t>Hesaba para yatırıldığında bu hesabın borç tarafına, para çekildiğinde ise bu hesabının alacak tarafına kaydedilir</a:t>
            </a:r>
          </a:p>
          <a:p>
            <a:pPr algn="just">
              <a:lnSpc>
                <a:spcPct val="150000"/>
              </a:lnSpc>
            </a:pPr>
            <a:endParaRPr lang="tr-TR" dirty="0"/>
          </a:p>
          <a:p>
            <a:pPr algn="just">
              <a:lnSpc>
                <a:spcPct val="150000"/>
              </a:lnSpc>
            </a:pPr>
            <a:endParaRPr lang="tr-TR" dirty="0"/>
          </a:p>
        </p:txBody>
      </p:sp>
      <p:pic>
        <p:nvPicPr>
          <p:cNvPr id="5" name="Resim 4">
            <a:extLst>
              <a:ext uri="{FF2B5EF4-FFF2-40B4-BE49-F238E27FC236}">
                <a16:creationId xmlns:a16="http://schemas.microsoft.com/office/drawing/2014/main" id="{002C79FE-F8D9-6726-B0A6-138B34A833F5}"/>
              </a:ext>
            </a:extLst>
          </p:cNvPr>
          <p:cNvPicPr>
            <a:picLocks noChangeAspect="1"/>
          </p:cNvPicPr>
          <p:nvPr/>
        </p:nvPicPr>
        <p:blipFill>
          <a:blip r:embed="rId2"/>
          <a:stretch>
            <a:fillRect/>
          </a:stretch>
        </p:blipFill>
        <p:spPr>
          <a:xfrm>
            <a:off x="1366888" y="2196445"/>
            <a:ext cx="9294828" cy="3740034"/>
          </a:xfrm>
          <a:prstGeom prst="rect">
            <a:avLst/>
          </a:prstGeom>
        </p:spPr>
      </p:pic>
    </p:spTree>
    <p:extLst>
      <p:ext uri="{BB962C8B-B14F-4D97-AF65-F5344CB8AC3E}">
        <p14:creationId xmlns:p14="http://schemas.microsoft.com/office/powerpoint/2010/main" val="317139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0A3873E-CC5B-B0D5-861C-A75D66169725}"/>
              </a:ext>
            </a:extLst>
          </p:cNvPr>
          <p:cNvSpPr txBox="1"/>
          <p:nvPr/>
        </p:nvSpPr>
        <p:spPr>
          <a:xfrm>
            <a:off x="556182" y="197963"/>
            <a:ext cx="11114202" cy="2814617"/>
          </a:xfrm>
          <a:prstGeom prst="rect">
            <a:avLst/>
          </a:prstGeom>
          <a:noFill/>
        </p:spPr>
        <p:txBody>
          <a:bodyPr wrap="square">
            <a:spAutoFit/>
          </a:bodyPr>
          <a:lstStyle/>
          <a:p>
            <a:pPr>
              <a:lnSpc>
                <a:spcPct val="150000"/>
              </a:lnSpc>
            </a:pPr>
            <a:r>
              <a:rPr lang="tr-TR" sz="2000" b="1" dirty="0">
                <a:solidFill>
                  <a:srgbClr val="FF0000"/>
                </a:solidFill>
              </a:rPr>
              <a:t>153.TİCARİ MALLAR HESABI: </a:t>
            </a:r>
            <a:r>
              <a:rPr lang="tr-TR" sz="2000" dirty="0"/>
              <a:t>Üzerinde herhangi bir değişikliğe tabi tutulmadan satılmak amacı ile alınan ticari malların izlendiği hesaptır. </a:t>
            </a:r>
          </a:p>
          <a:p>
            <a:pPr>
              <a:lnSpc>
                <a:spcPct val="150000"/>
              </a:lnSpc>
            </a:pPr>
            <a:r>
              <a:rPr lang="tr-TR" sz="2000" b="1" dirty="0">
                <a:solidFill>
                  <a:srgbClr val="FF0000"/>
                </a:solidFill>
              </a:rPr>
              <a:t>İşleyişi:</a:t>
            </a:r>
            <a:r>
              <a:rPr lang="tr-TR" sz="2000" dirty="0"/>
              <a:t> Satın alınan ticari mallar maliyet bedeli ile bu hesaba borç olarak kaydedilir. </a:t>
            </a:r>
          </a:p>
          <a:p>
            <a:pPr>
              <a:lnSpc>
                <a:spcPct val="150000"/>
              </a:lnSpc>
            </a:pPr>
            <a:r>
              <a:rPr lang="tr-TR" sz="2000" b="1" dirty="0">
                <a:solidFill>
                  <a:srgbClr val="FF0000"/>
                </a:solidFill>
              </a:rPr>
              <a:t>191. İNDİRİLECEK KATMA DEĞER VERGİSİ</a:t>
            </a:r>
            <a:r>
              <a:rPr lang="tr-TR" sz="2000" dirty="0"/>
              <a:t>: İşletme tarafından, her türlü mal ve hizmetin satın alınması sırasında satıcılara ödenen katma değer vergisinin kaydedildiği hesaptır.</a:t>
            </a:r>
          </a:p>
          <a:p>
            <a:pPr>
              <a:lnSpc>
                <a:spcPct val="150000"/>
              </a:lnSpc>
            </a:pPr>
            <a:r>
              <a:rPr lang="tr-TR" sz="2000" dirty="0"/>
              <a:t> </a:t>
            </a:r>
            <a:r>
              <a:rPr lang="tr-TR" sz="2000" b="1" dirty="0">
                <a:solidFill>
                  <a:srgbClr val="FF0000"/>
                </a:solidFill>
              </a:rPr>
              <a:t>İşleyişi: </a:t>
            </a:r>
            <a:r>
              <a:rPr lang="tr-TR" sz="2000" dirty="0"/>
              <a:t>Mal ve hizmet alımlarında ödenen katma değer vergisi bu hesaba borç kaydedilir</a:t>
            </a:r>
          </a:p>
        </p:txBody>
      </p:sp>
      <p:pic>
        <p:nvPicPr>
          <p:cNvPr id="5" name="Resim 4">
            <a:extLst>
              <a:ext uri="{FF2B5EF4-FFF2-40B4-BE49-F238E27FC236}">
                <a16:creationId xmlns:a16="http://schemas.microsoft.com/office/drawing/2014/main" id="{612F05A5-2BD3-2849-4A1C-61DAAE38C262}"/>
              </a:ext>
            </a:extLst>
          </p:cNvPr>
          <p:cNvPicPr>
            <a:picLocks noChangeAspect="1"/>
          </p:cNvPicPr>
          <p:nvPr/>
        </p:nvPicPr>
        <p:blipFill>
          <a:blip r:embed="rId2"/>
          <a:stretch>
            <a:fillRect/>
          </a:stretch>
        </p:blipFill>
        <p:spPr>
          <a:xfrm>
            <a:off x="1737360" y="3148337"/>
            <a:ext cx="8717280" cy="3132773"/>
          </a:xfrm>
          <a:prstGeom prst="rect">
            <a:avLst/>
          </a:prstGeom>
        </p:spPr>
      </p:pic>
    </p:spTree>
    <p:extLst>
      <p:ext uri="{BB962C8B-B14F-4D97-AF65-F5344CB8AC3E}">
        <p14:creationId xmlns:p14="http://schemas.microsoft.com/office/powerpoint/2010/main" val="48325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47ACFBB-4BAA-6089-D854-2AF0E4957216}"/>
              </a:ext>
            </a:extLst>
          </p:cNvPr>
          <p:cNvSpPr txBox="1"/>
          <p:nvPr/>
        </p:nvSpPr>
        <p:spPr>
          <a:xfrm>
            <a:off x="433633" y="467360"/>
            <a:ext cx="11453567" cy="3276282"/>
          </a:xfrm>
          <a:prstGeom prst="rect">
            <a:avLst/>
          </a:prstGeom>
          <a:noFill/>
        </p:spPr>
        <p:txBody>
          <a:bodyPr wrap="square">
            <a:spAutoFit/>
          </a:bodyPr>
          <a:lstStyle/>
          <a:p>
            <a:pPr>
              <a:lnSpc>
                <a:spcPct val="150000"/>
              </a:lnSpc>
            </a:pPr>
            <a:r>
              <a:rPr lang="tr-TR" sz="2000" b="1" dirty="0">
                <a:solidFill>
                  <a:srgbClr val="FF0000"/>
                </a:solidFill>
              </a:rPr>
              <a:t>600.YURTİÇİ SATIŞLAR HESABI: </a:t>
            </a:r>
            <a:r>
              <a:rPr lang="tr-TR" sz="2000" dirty="0"/>
              <a:t>Yurt içindeki kişi ve kuruluşlara yapılan satışların izlendiği hesaptır. </a:t>
            </a:r>
          </a:p>
          <a:p>
            <a:pPr>
              <a:lnSpc>
                <a:spcPct val="150000"/>
              </a:lnSpc>
            </a:pPr>
            <a:r>
              <a:rPr lang="tr-TR" sz="2000" dirty="0"/>
              <a:t>Bu hesap bir gelir hesabıdır ve gelir tablosunda yer alır, bilançoda yer almaz. </a:t>
            </a:r>
          </a:p>
          <a:p>
            <a:pPr>
              <a:lnSpc>
                <a:spcPct val="150000"/>
              </a:lnSpc>
            </a:pPr>
            <a:r>
              <a:rPr lang="tr-TR" sz="2000" b="1" dirty="0">
                <a:solidFill>
                  <a:srgbClr val="FF0000"/>
                </a:solidFill>
              </a:rPr>
              <a:t>İşleyişi: </a:t>
            </a:r>
            <a:r>
              <a:rPr lang="tr-TR" sz="2000" dirty="0"/>
              <a:t>Satış yapıldığında hasılat tutarı bu hesaba alacak olarak kaydedilir. Dönem sonunda bu hesap borç kaydedilerek kapatılır. </a:t>
            </a:r>
          </a:p>
          <a:p>
            <a:pPr>
              <a:lnSpc>
                <a:spcPct val="150000"/>
              </a:lnSpc>
            </a:pPr>
            <a:r>
              <a:rPr lang="tr-TR" sz="2000" b="1" dirty="0">
                <a:solidFill>
                  <a:srgbClr val="FF0000"/>
                </a:solidFill>
              </a:rPr>
              <a:t>391.HESAPLANAN KATMA DEĞER VERGİSİ: </a:t>
            </a:r>
            <a:r>
              <a:rPr lang="tr-TR" sz="2000" dirty="0"/>
              <a:t>İşletme tarafından, her türlü mal ve hizmetin satılması sırasında alıcılardan tahsil edilen katma değer vergilerinin kaydedildiği ve izlendiği hesaptır. </a:t>
            </a:r>
            <a:endParaRPr lang="tr-TR" sz="2000" b="1" dirty="0">
              <a:solidFill>
                <a:srgbClr val="FF0000"/>
              </a:solidFill>
            </a:endParaRPr>
          </a:p>
          <a:p>
            <a:pPr>
              <a:lnSpc>
                <a:spcPct val="150000"/>
              </a:lnSpc>
            </a:pPr>
            <a:r>
              <a:rPr lang="tr-TR" sz="2000" b="1" dirty="0">
                <a:solidFill>
                  <a:srgbClr val="FF0000"/>
                </a:solidFill>
              </a:rPr>
              <a:t>İşleyişi</a:t>
            </a:r>
            <a:r>
              <a:rPr lang="tr-TR" sz="2000" dirty="0"/>
              <a:t>: Mal ve hizmet satımlarında tahsil edilen katma değer vergisi bu hesaba alacak kaydedilir</a:t>
            </a:r>
          </a:p>
        </p:txBody>
      </p:sp>
      <p:pic>
        <p:nvPicPr>
          <p:cNvPr id="5" name="Resim 4">
            <a:extLst>
              <a:ext uri="{FF2B5EF4-FFF2-40B4-BE49-F238E27FC236}">
                <a16:creationId xmlns:a16="http://schemas.microsoft.com/office/drawing/2014/main" id="{6E7F21D4-9DE2-3AF2-4856-7E376A3E28D0}"/>
              </a:ext>
            </a:extLst>
          </p:cNvPr>
          <p:cNvPicPr>
            <a:picLocks noChangeAspect="1"/>
          </p:cNvPicPr>
          <p:nvPr/>
        </p:nvPicPr>
        <p:blipFill>
          <a:blip r:embed="rId2"/>
          <a:stretch>
            <a:fillRect/>
          </a:stretch>
        </p:blipFill>
        <p:spPr>
          <a:xfrm>
            <a:off x="1923110" y="3978596"/>
            <a:ext cx="7881461" cy="2495074"/>
          </a:xfrm>
          <a:prstGeom prst="rect">
            <a:avLst/>
          </a:prstGeom>
        </p:spPr>
      </p:pic>
    </p:spTree>
    <p:extLst>
      <p:ext uri="{BB962C8B-B14F-4D97-AF65-F5344CB8AC3E}">
        <p14:creationId xmlns:p14="http://schemas.microsoft.com/office/powerpoint/2010/main" val="326469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574285E-D783-DD9A-B53B-BD4DDE66B33C}"/>
              </a:ext>
            </a:extLst>
          </p:cNvPr>
          <p:cNvSpPr txBox="1"/>
          <p:nvPr/>
        </p:nvSpPr>
        <p:spPr>
          <a:xfrm>
            <a:off x="477520" y="416560"/>
            <a:ext cx="11328400" cy="1891287"/>
          </a:xfrm>
          <a:prstGeom prst="rect">
            <a:avLst/>
          </a:prstGeom>
          <a:noFill/>
        </p:spPr>
        <p:txBody>
          <a:bodyPr wrap="square">
            <a:spAutoFit/>
          </a:bodyPr>
          <a:lstStyle/>
          <a:p>
            <a:pPr>
              <a:lnSpc>
                <a:spcPct val="150000"/>
              </a:lnSpc>
            </a:pPr>
            <a:r>
              <a:rPr lang="tr-TR" sz="2000" b="1" dirty="0">
                <a:solidFill>
                  <a:srgbClr val="FF0000"/>
                </a:solidFill>
              </a:rPr>
              <a:t>120.ALICILAR HESABI: </a:t>
            </a:r>
            <a:r>
              <a:rPr lang="tr-TR" sz="2000" dirty="0"/>
              <a:t>İşletmenin faaliyet konusunu oluşturan mal ve hizmet satışlarından kaynaklanan senetsiz yani veresiye alacaklarının izlenmesi için kullanılan hesaptır. </a:t>
            </a:r>
          </a:p>
          <a:p>
            <a:pPr>
              <a:lnSpc>
                <a:spcPct val="150000"/>
              </a:lnSpc>
            </a:pPr>
            <a:r>
              <a:rPr lang="tr-TR" sz="2000" b="1" dirty="0">
                <a:solidFill>
                  <a:srgbClr val="FF0000"/>
                </a:solidFill>
              </a:rPr>
              <a:t>İşleyişi: </a:t>
            </a:r>
            <a:r>
              <a:rPr lang="tr-TR" sz="2000" dirty="0"/>
              <a:t>Veresiye olarak mal veya hizmet satışlarından dolayı senetsiz alacağın doğması ile bu hesaba borç kaydedilir, alacakların tahsil edilmesi halinde ise hesaba alacak kaydedilir</a:t>
            </a:r>
          </a:p>
        </p:txBody>
      </p:sp>
      <p:pic>
        <p:nvPicPr>
          <p:cNvPr id="5" name="Resim 4">
            <a:extLst>
              <a:ext uri="{FF2B5EF4-FFF2-40B4-BE49-F238E27FC236}">
                <a16:creationId xmlns:a16="http://schemas.microsoft.com/office/drawing/2014/main" id="{AFF8CD86-D8D1-D551-D054-1BAF505F6C6B}"/>
              </a:ext>
            </a:extLst>
          </p:cNvPr>
          <p:cNvPicPr>
            <a:picLocks noChangeAspect="1"/>
          </p:cNvPicPr>
          <p:nvPr/>
        </p:nvPicPr>
        <p:blipFill>
          <a:blip r:embed="rId2"/>
          <a:stretch>
            <a:fillRect/>
          </a:stretch>
        </p:blipFill>
        <p:spPr>
          <a:xfrm>
            <a:off x="254000" y="2499360"/>
            <a:ext cx="11938000" cy="3342640"/>
          </a:xfrm>
          <a:prstGeom prst="rect">
            <a:avLst/>
          </a:prstGeom>
        </p:spPr>
      </p:pic>
    </p:spTree>
    <p:extLst>
      <p:ext uri="{BB962C8B-B14F-4D97-AF65-F5344CB8AC3E}">
        <p14:creationId xmlns:p14="http://schemas.microsoft.com/office/powerpoint/2010/main" val="223739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D557A49-A521-2E9D-EA82-11AF8EBE5564}"/>
              </a:ext>
            </a:extLst>
          </p:cNvPr>
          <p:cNvSpPr txBox="1"/>
          <p:nvPr/>
        </p:nvSpPr>
        <p:spPr>
          <a:xfrm>
            <a:off x="304800" y="436880"/>
            <a:ext cx="11440160" cy="1891287"/>
          </a:xfrm>
          <a:prstGeom prst="rect">
            <a:avLst/>
          </a:prstGeom>
          <a:noFill/>
        </p:spPr>
        <p:txBody>
          <a:bodyPr wrap="square">
            <a:spAutoFit/>
          </a:bodyPr>
          <a:lstStyle/>
          <a:p>
            <a:pPr>
              <a:lnSpc>
                <a:spcPct val="150000"/>
              </a:lnSpc>
            </a:pPr>
            <a:r>
              <a:rPr lang="tr-TR" sz="2000" b="1" dirty="0">
                <a:solidFill>
                  <a:srgbClr val="FF0000"/>
                </a:solidFill>
              </a:rPr>
              <a:t>121.ALACAK SENETLERİ HESABI</a:t>
            </a:r>
            <a:r>
              <a:rPr lang="tr-TR" sz="2000" dirty="0"/>
              <a:t>: İşletmenin faaliyet konusunu oluşturan mal ve hizmet satışlarından kaynaklanan vadesi 1 yılı geçmeyen senetli alacakların izlendiği hesaptır. </a:t>
            </a:r>
          </a:p>
          <a:p>
            <a:pPr>
              <a:lnSpc>
                <a:spcPct val="150000"/>
              </a:lnSpc>
            </a:pPr>
            <a:r>
              <a:rPr lang="tr-TR" sz="2000" b="1" dirty="0">
                <a:solidFill>
                  <a:srgbClr val="FF0000"/>
                </a:solidFill>
              </a:rPr>
              <a:t>İşleyişi: </a:t>
            </a:r>
            <a:r>
              <a:rPr lang="tr-TR" sz="2000" dirty="0"/>
              <a:t>Alınan senet tutarları bu hesaba borç, tahsil edilen ya da işletmenin elinden çıkan senet tutarları ise hesaba alacak olarak kaydedilir</a:t>
            </a:r>
          </a:p>
        </p:txBody>
      </p:sp>
      <p:pic>
        <p:nvPicPr>
          <p:cNvPr id="5" name="Resim 4">
            <a:extLst>
              <a:ext uri="{FF2B5EF4-FFF2-40B4-BE49-F238E27FC236}">
                <a16:creationId xmlns:a16="http://schemas.microsoft.com/office/drawing/2014/main" id="{4E731317-A65A-2D04-2B4B-84F038AB12BC}"/>
              </a:ext>
            </a:extLst>
          </p:cNvPr>
          <p:cNvPicPr>
            <a:picLocks noChangeAspect="1"/>
          </p:cNvPicPr>
          <p:nvPr/>
        </p:nvPicPr>
        <p:blipFill>
          <a:blip r:embed="rId2"/>
          <a:stretch>
            <a:fillRect/>
          </a:stretch>
        </p:blipFill>
        <p:spPr>
          <a:xfrm>
            <a:off x="304800" y="2680953"/>
            <a:ext cx="10614470" cy="2827401"/>
          </a:xfrm>
          <a:prstGeom prst="rect">
            <a:avLst/>
          </a:prstGeom>
        </p:spPr>
      </p:pic>
    </p:spTree>
    <p:extLst>
      <p:ext uri="{BB962C8B-B14F-4D97-AF65-F5344CB8AC3E}">
        <p14:creationId xmlns:p14="http://schemas.microsoft.com/office/powerpoint/2010/main" val="122647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2377678-778D-E67F-A853-4C1C034AB9F2}"/>
              </a:ext>
            </a:extLst>
          </p:cNvPr>
          <p:cNvSpPr txBox="1"/>
          <p:nvPr/>
        </p:nvSpPr>
        <p:spPr>
          <a:xfrm>
            <a:off x="355600" y="182880"/>
            <a:ext cx="11409680" cy="3276282"/>
          </a:xfrm>
          <a:prstGeom prst="rect">
            <a:avLst/>
          </a:prstGeom>
          <a:noFill/>
        </p:spPr>
        <p:txBody>
          <a:bodyPr wrap="square">
            <a:spAutoFit/>
          </a:bodyPr>
          <a:lstStyle/>
          <a:p>
            <a:pPr>
              <a:lnSpc>
                <a:spcPct val="150000"/>
              </a:lnSpc>
            </a:pPr>
            <a:r>
              <a:rPr lang="tr-TR" sz="2000" b="1" dirty="0">
                <a:solidFill>
                  <a:srgbClr val="FF0000"/>
                </a:solidFill>
              </a:rPr>
              <a:t>101.ALINAN ÇEKLER HESABI: </a:t>
            </a:r>
          </a:p>
          <a:p>
            <a:pPr>
              <a:lnSpc>
                <a:spcPct val="150000"/>
              </a:lnSpc>
            </a:pPr>
            <a:r>
              <a:rPr lang="tr-TR" sz="2000" b="1" dirty="0">
                <a:solidFill>
                  <a:srgbClr val="FF0000"/>
                </a:solidFill>
              </a:rPr>
              <a:t>ÇEK:</a:t>
            </a:r>
            <a:r>
              <a:rPr lang="tr-TR" sz="2000" dirty="0"/>
              <a:t> Yasada belirlenmiş hükümlere göre düzenlenen ve bir bankaya hitaben yazılmış ödeme emri niteliği taşıyan özel belgelere denir. Bu hesap gerçek ve tüzel kişiler tarafından işletmeye verilmiş olup, henüz tahsil için bankaya verilmemiş veya ciro edilmemiş olan çeklerin izlendiği hesaptır. </a:t>
            </a:r>
          </a:p>
          <a:p>
            <a:pPr>
              <a:lnSpc>
                <a:spcPct val="150000"/>
              </a:lnSpc>
            </a:pPr>
            <a:r>
              <a:rPr lang="tr-TR" sz="2000" b="1" dirty="0">
                <a:solidFill>
                  <a:srgbClr val="FF0000"/>
                </a:solidFill>
              </a:rPr>
              <a:t>İşleyişi: </a:t>
            </a:r>
            <a:r>
              <a:rPr lang="tr-TR" sz="2000" dirty="0"/>
              <a:t>Alınan çeklerin üzerindeki yazılı değerleri ile borçlu tarafa kayıt edilir, bankadan tahsil veya ciro edildiğinde alacak tarafa kaydedilir.  Hesap daima borç bakiyesi verir veya hiç bakiye vermez. Hiçbir şekilde alınan çekler hesabı alacak bakiyesi vermez</a:t>
            </a:r>
          </a:p>
        </p:txBody>
      </p:sp>
      <p:pic>
        <p:nvPicPr>
          <p:cNvPr id="5" name="Resim 4">
            <a:extLst>
              <a:ext uri="{FF2B5EF4-FFF2-40B4-BE49-F238E27FC236}">
                <a16:creationId xmlns:a16="http://schemas.microsoft.com/office/drawing/2014/main" id="{653D9CC2-F628-D07A-30F2-F681F9611153}"/>
              </a:ext>
            </a:extLst>
          </p:cNvPr>
          <p:cNvPicPr>
            <a:picLocks noChangeAspect="1"/>
          </p:cNvPicPr>
          <p:nvPr/>
        </p:nvPicPr>
        <p:blipFill>
          <a:blip r:embed="rId2"/>
          <a:stretch>
            <a:fillRect/>
          </a:stretch>
        </p:blipFill>
        <p:spPr>
          <a:xfrm>
            <a:off x="1087123" y="3459162"/>
            <a:ext cx="9106757" cy="3286601"/>
          </a:xfrm>
          <a:prstGeom prst="rect">
            <a:avLst/>
          </a:prstGeom>
        </p:spPr>
      </p:pic>
    </p:spTree>
    <p:extLst>
      <p:ext uri="{BB962C8B-B14F-4D97-AF65-F5344CB8AC3E}">
        <p14:creationId xmlns:p14="http://schemas.microsoft.com/office/powerpoint/2010/main" val="180702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D43BEF0-0313-77A8-00ED-8A7BB731FA06}"/>
              </a:ext>
            </a:extLst>
          </p:cNvPr>
          <p:cNvSpPr txBox="1"/>
          <p:nvPr/>
        </p:nvSpPr>
        <p:spPr>
          <a:xfrm>
            <a:off x="152400" y="172720"/>
            <a:ext cx="11612880" cy="2957861"/>
          </a:xfrm>
          <a:prstGeom prst="rect">
            <a:avLst/>
          </a:prstGeom>
          <a:noFill/>
        </p:spPr>
        <p:txBody>
          <a:bodyPr wrap="square">
            <a:spAutoFit/>
          </a:bodyPr>
          <a:lstStyle/>
          <a:p>
            <a:pPr algn="just">
              <a:lnSpc>
                <a:spcPct val="150000"/>
              </a:lnSpc>
            </a:pPr>
            <a:r>
              <a:rPr lang="tr-TR" b="1" dirty="0">
                <a:solidFill>
                  <a:srgbClr val="FF0000"/>
                </a:solidFill>
              </a:rPr>
              <a:t>103.VERİLEN ÇEKLER VE ÖDEME EMİRLERİ(-): </a:t>
            </a:r>
            <a:r>
              <a:rPr lang="tr-TR" dirty="0"/>
              <a:t>İşletmelerin üçüncü kişilere bankalardan çek ile veya ödeme emri ile yapacağı ödemeleri izlediği hesaptır. Verilen çekler hesabı pasif karakterli bir hesaptır yani varlık hesabı olmasına rağmen işleyişi kaynak hesapları şeklindedir. Yani artışlar alacağa, azalışlar borca kaydedilir. Hesabın yanındaki (-) işareti bu anlama gelmektedir. </a:t>
            </a:r>
            <a:r>
              <a:rPr lang="tr-TR" u="sng" dirty="0">
                <a:solidFill>
                  <a:srgbClr val="FF0000"/>
                </a:solidFill>
              </a:rPr>
              <a:t>Pasif karakterli olmasına rağmen aktifte yer alır, bunun nedeni ise aktif düzenleyici hesap olmasından kaynaklanır.</a:t>
            </a:r>
            <a:r>
              <a:rPr lang="tr-TR" dirty="0"/>
              <a:t> </a:t>
            </a:r>
          </a:p>
          <a:p>
            <a:pPr algn="just">
              <a:lnSpc>
                <a:spcPct val="150000"/>
              </a:lnSpc>
            </a:pPr>
            <a:r>
              <a:rPr lang="tr-TR" b="1" dirty="0">
                <a:solidFill>
                  <a:srgbClr val="FF0000"/>
                </a:solidFill>
              </a:rPr>
              <a:t>İşleyişi:</a:t>
            </a:r>
            <a:r>
              <a:rPr lang="tr-TR" dirty="0"/>
              <a:t> İşletmeler çek verdiklerinde bu hesap kullanılır. Çek verildiğinde hesabın alacak tarafına ,çek bedeli işletmenin banka hesabından ödendiğinde hesabının borcuna kaydedilir</a:t>
            </a:r>
          </a:p>
        </p:txBody>
      </p:sp>
      <p:pic>
        <p:nvPicPr>
          <p:cNvPr id="5" name="Resim 4">
            <a:extLst>
              <a:ext uri="{FF2B5EF4-FFF2-40B4-BE49-F238E27FC236}">
                <a16:creationId xmlns:a16="http://schemas.microsoft.com/office/drawing/2014/main" id="{93F81624-8C05-21ED-70D9-51577FE54994}"/>
              </a:ext>
            </a:extLst>
          </p:cNvPr>
          <p:cNvPicPr>
            <a:picLocks noChangeAspect="1"/>
          </p:cNvPicPr>
          <p:nvPr/>
        </p:nvPicPr>
        <p:blipFill>
          <a:blip r:embed="rId2"/>
          <a:stretch>
            <a:fillRect/>
          </a:stretch>
        </p:blipFill>
        <p:spPr>
          <a:xfrm>
            <a:off x="995686" y="3306286"/>
            <a:ext cx="9358313" cy="3378994"/>
          </a:xfrm>
          <a:prstGeom prst="rect">
            <a:avLst/>
          </a:prstGeom>
        </p:spPr>
      </p:pic>
    </p:spTree>
    <p:extLst>
      <p:ext uri="{BB962C8B-B14F-4D97-AF65-F5344CB8AC3E}">
        <p14:creationId xmlns:p14="http://schemas.microsoft.com/office/powerpoint/2010/main" val="25764043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711</Words>
  <Application>Microsoft Office PowerPoint</Application>
  <PresentationFormat>Geniş ekran</PresentationFormat>
  <Paragraphs>31</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Muzaffer Cabukoglu</dc:creator>
  <cp:lastModifiedBy>Muzaffer Cabukoglu</cp:lastModifiedBy>
  <cp:revision>1</cp:revision>
  <dcterms:created xsi:type="dcterms:W3CDTF">2025-11-09T19:11:54Z</dcterms:created>
  <dcterms:modified xsi:type="dcterms:W3CDTF">2025-11-09T19:58:24Z</dcterms:modified>
</cp:coreProperties>
</file>