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027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4"/>
    <p:restoredTop sz="94647"/>
  </p:normalViewPr>
  <p:slideViewPr>
    <p:cSldViewPr snapToGrid="0" snapToObjects="1">
      <p:cViewPr varScale="1">
        <p:scale>
          <a:sx n="124" d="100"/>
          <a:sy n="124" d="100"/>
        </p:scale>
        <p:origin x="200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370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07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766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06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697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7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02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928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1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8000" t="3000" r="2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9FCB-2665-0045-B26A-F76263CB2DCE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706A-5741-C74D-BDB4-8A7C6FBE7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4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15885" y="4406535"/>
            <a:ext cx="822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ea typeface="Times New Roman" charset="0"/>
                <a:cs typeface="Times New Roman" charset="0"/>
              </a:rPr>
              <a:t>HASAR TESPİT – KESİN HASAR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36615" y="2020389"/>
            <a:ext cx="957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T.C. ÇEVRE VE ŞEHİRCİLİK BAKANLIĞI </a:t>
            </a:r>
          </a:p>
          <a:p>
            <a:pPr algn="ctr"/>
            <a:r>
              <a:rPr lang="tr-TR" sz="3600" b="1" dirty="0">
                <a:solidFill>
                  <a:srgbClr val="C00000"/>
                </a:solidFill>
              </a:rPr>
              <a:t>YAPI İŞLERİ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120389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67945" y="1888749"/>
            <a:ext cx="6540285" cy="3952110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 dirty="0"/>
              <a:t>Tablette Veri aktarımı başlatmak için öncelikle tüm tabletteki tüm fotoğrafların seçilmesi için bir seçim ekranı gelir.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Bu kısımda eksik fotoğraf seçilirse aktarım sırasında hata mesajları ile karşılaşılabilir. Aktarım eksik gerçekleşebilir.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Tüm fotoğrafların seçilmesi için uygun yöntem ile ilgili adım adım ekran görüntülerini içeren </a:t>
            </a:r>
            <a:r>
              <a:rPr lang="tr-TR" sz="2400" dirty="0" err="1"/>
              <a:t>pdf</a:t>
            </a:r>
            <a:r>
              <a:rPr lang="tr-TR" sz="2400" dirty="0"/>
              <a:t> dosya sizlerle paylaşılacaktır.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20CD2-79BE-DF47-9346-0B26ED37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459"/>
            <a:ext cx="4787900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8C97624F-43CB-D245-A1F2-38630F1D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945" y="1109609"/>
            <a:ext cx="5839375" cy="50426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Veri Aktarımı – Tüm Fotoğrafların Seçilmesi</a:t>
            </a:r>
          </a:p>
        </p:txBody>
      </p:sp>
    </p:spTree>
    <p:extLst>
      <p:ext uri="{BB962C8B-B14F-4D97-AF65-F5344CB8AC3E}">
        <p14:creationId xmlns:p14="http://schemas.microsoft.com/office/powerpoint/2010/main" val="358034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879014" y="1750474"/>
            <a:ext cx="7113722" cy="3348467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ea typeface="Times New Roman" charset="0"/>
                <a:cs typeface="Times New Roman" charset="0"/>
              </a:rPr>
              <a:t> </a:t>
            </a:r>
            <a:r>
              <a:rPr lang="tr-TR" sz="3200" b="1" dirty="0">
                <a:ea typeface="Times New Roman" charset="0"/>
                <a:cs typeface="Times New Roman" charset="0"/>
              </a:rPr>
              <a:t>Mevcut Versiyon ve Uygulamayı Güncelleme İşlemi</a:t>
            </a:r>
          </a:p>
          <a:p>
            <a:pPr marL="342900" indent="-34290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Deprem kesin hasar tespit formunun altında bulunan yan taraftaki resimde gösterilen </a:t>
            </a:r>
            <a:r>
              <a:rPr lang="tr-TR" sz="2400" b="1" i="1" dirty="0">
                <a:solidFill>
                  <a:srgbClr val="7030A0"/>
                </a:solidFill>
                <a:ea typeface="Times New Roman" charset="0"/>
                <a:cs typeface="Times New Roman" charset="0"/>
              </a:rPr>
              <a:t>“sürüm numarası” </a:t>
            </a:r>
            <a:r>
              <a:rPr lang="tr-TR" sz="2400" dirty="0">
                <a:ea typeface="Times New Roman" charset="0"/>
                <a:cs typeface="Times New Roman" charset="0"/>
              </a:rPr>
              <a:t>mevcut versiyonun numarasıdır.</a:t>
            </a:r>
          </a:p>
          <a:p>
            <a:pPr marL="342900" indent="-34290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Son güncellemeleri almak için ise internetiniz var iken sayfayı yenilemeniz yeterlidir. </a:t>
            </a:r>
          </a:p>
          <a:p>
            <a:pPr algn="just"/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3" y="385146"/>
            <a:ext cx="3799453" cy="6079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67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99611" y="2147954"/>
            <a:ext cx="5993292" cy="2545597"/>
          </a:xfrm>
        </p:spPr>
        <p:txBody>
          <a:bodyPr>
            <a:norm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Saha görevini tamamlayan personel tablet ana formunda en altta bulunan </a:t>
            </a:r>
            <a:r>
              <a:rPr lang="tr-TR" sz="2400" dirty="0">
                <a:solidFill>
                  <a:srgbClr val="941651"/>
                </a:solidFill>
                <a:ea typeface="Times New Roman" charset="0"/>
                <a:cs typeface="Times New Roman" charset="0"/>
              </a:rPr>
              <a:t>“</a:t>
            </a:r>
            <a:r>
              <a:rPr lang="tr-TR" sz="2400" b="1" i="1" dirty="0">
                <a:solidFill>
                  <a:srgbClr val="941651"/>
                </a:solidFill>
                <a:ea typeface="Times New Roman" charset="0"/>
                <a:cs typeface="Times New Roman" charset="0"/>
              </a:rPr>
              <a:t>çıkış yap” </a:t>
            </a:r>
            <a:r>
              <a:rPr lang="tr-TR" sz="2400" dirty="0">
                <a:ea typeface="Times New Roman" charset="0"/>
                <a:cs typeface="Times New Roman" charset="0"/>
              </a:rPr>
              <a:t>seçeneğine tıkladıktan sonra tabletini teslim eder.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3" y="243601"/>
            <a:ext cx="3971441" cy="6354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411130D3-6EF5-D540-AD27-F561E210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27" y="731520"/>
            <a:ext cx="5839375" cy="101591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Tabletin Teslimi</a:t>
            </a:r>
          </a:p>
        </p:txBody>
      </p:sp>
    </p:spTree>
    <p:extLst>
      <p:ext uri="{BB962C8B-B14F-4D97-AF65-F5344CB8AC3E}">
        <p14:creationId xmlns:p14="http://schemas.microsoft.com/office/powerpoint/2010/main" val="166958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3966" y="2745376"/>
            <a:ext cx="8368937" cy="590006"/>
          </a:xfrm>
          <a:noFill/>
        </p:spPr>
        <p:txBody>
          <a:bodyPr>
            <a:noAutofit/>
          </a:bodyPr>
          <a:lstStyle/>
          <a:p>
            <a:pPr algn="ctr"/>
            <a:r>
              <a:rPr lang="tr-TR" sz="7200" b="1" dirty="0">
                <a:solidFill>
                  <a:srgbClr val="E03027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49307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5234" y="900502"/>
            <a:ext cx="6340760" cy="68904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TESPİT VE BİLDİRİM FORMU</a:t>
            </a:r>
            <a:br>
              <a:rPr lang="tr-TR" b="1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tr-TR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246536" y="1401567"/>
            <a:ext cx="7718157" cy="4565112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Google </a:t>
            </a:r>
            <a:r>
              <a:rPr lang="tr-TR" sz="2400" dirty="0" err="1">
                <a:ea typeface="Times New Roman" charset="0"/>
                <a:cs typeface="Times New Roman" charset="0"/>
              </a:rPr>
              <a:t>Chrome</a:t>
            </a:r>
            <a:r>
              <a:rPr lang="tr-TR" sz="2400" dirty="0">
                <a:ea typeface="Times New Roman" charset="0"/>
                <a:cs typeface="Times New Roman" charset="0"/>
              </a:rPr>
              <a:t> uygulamasında giriş sayfası olarak tespit formu uygulaması ayarlanmıştır.</a:t>
            </a:r>
          </a:p>
          <a:p>
            <a:pPr marL="285750" indent="-285750">
              <a:buFont typeface="Arial" charset="0"/>
              <a:buChar char="•"/>
            </a:pPr>
            <a:endParaRPr lang="tr-TR" sz="2400" dirty="0">
              <a:ea typeface="Times New Roman" charset="0"/>
              <a:cs typeface="Times New Roman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Tablette ilk defa giriş yapıyorsanız </a:t>
            </a:r>
            <a:r>
              <a:rPr lang="tr-TR" sz="2400" b="1" dirty="0">
                <a:ea typeface="Times New Roman" charset="0"/>
                <a:cs typeface="Times New Roman" charset="0"/>
              </a:rPr>
              <a:t>T.C. Kimlik numarası </a:t>
            </a:r>
            <a:r>
              <a:rPr lang="tr-TR" sz="2400" dirty="0">
                <a:ea typeface="Times New Roman" charset="0"/>
                <a:cs typeface="Times New Roman" charset="0"/>
              </a:rPr>
              <a:t>alanını doldurduktan sonra bir şifre belirlenir. Tablet bu şifreyi daha sonra sizin TC numaranız ile ilişkili olarak saklar ve hatırlar.</a:t>
            </a:r>
          </a:p>
          <a:p>
            <a:pPr marL="285750" lvl="0" indent="-285750">
              <a:buFont typeface="Arial" charset="0"/>
              <a:buChar char="•"/>
            </a:pPr>
            <a:endParaRPr lang="tr-TR" sz="2400" dirty="0"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Yapılmak istenen tespit türüne göre alttaki butonlardan birine basılır, açılacak formun formatı bu aşamada belirlenmiş olur.</a:t>
            </a: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6" y="651729"/>
            <a:ext cx="3321844" cy="5314950"/>
          </a:xfrm>
          <a:prstGeom prst="rect">
            <a:avLst/>
          </a:prstGeom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0180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881968" y="1264381"/>
            <a:ext cx="7020732" cy="403692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a typeface="Times New Roman" charset="0"/>
                <a:cs typeface="Times New Roman" charset="0"/>
              </a:rPr>
              <a:t>KONUM SERVİSLERİ İZİNLERİ</a:t>
            </a:r>
          </a:p>
          <a:p>
            <a:pPr algn="ctr"/>
            <a:endParaRPr lang="tr-TR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Konum servisleri ile ilgili izin sorularının tümüne izin ver seçilmelidir.</a:t>
            </a:r>
          </a:p>
          <a:p>
            <a:pPr algn="just"/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7" y="351039"/>
            <a:ext cx="3664758" cy="5863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85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38427" y="147234"/>
            <a:ext cx="5839375" cy="1600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Kesin Hasar Tespit Formu</a:t>
            </a:r>
            <a:br>
              <a:rPr lang="tr-TR" b="1" dirty="0">
                <a:latin typeface="+mn-lt"/>
                <a:ea typeface="Times New Roman" charset="0"/>
                <a:cs typeface="Times New Roman" charset="0"/>
              </a:rPr>
            </a:br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Bina Formu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31510" y="2076774"/>
            <a:ext cx="7386687" cy="4062792"/>
          </a:xfrm>
        </p:spPr>
        <p:txBody>
          <a:bodyPr>
            <a:normAutofit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tr-TR" sz="2400" dirty="0"/>
              <a:t>Bina formunda tespiti yapılacak binaya ait genel bilgiler doldurulmalıdır. Bu form kaydedildikten sonra binaya ait tespit yapılan haneler teker teker eklenebilecektir.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tr-TR" sz="2400" dirty="0"/>
              <a:t>Bina formunda bulunan KONUMLA butonu tabletteki koordinat alma yeteneğini kullanarak binanın konumunu belirler. Konum doğrulama işlemi 10 saniye kadar sürebilir.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ÖNEMLİ: Konum alırken </a:t>
            </a:r>
            <a:r>
              <a:rPr lang="tr-TR" sz="2400" dirty="0" err="1">
                <a:solidFill>
                  <a:srgbClr val="FF0000"/>
                </a:solidFill>
              </a:rPr>
              <a:t>wi</a:t>
            </a:r>
            <a:r>
              <a:rPr lang="tr-TR" sz="2400" dirty="0">
                <a:solidFill>
                  <a:srgbClr val="FF0000"/>
                </a:solidFill>
              </a:rPr>
              <a:t>-fi kapalı olmalıdır. Bu nedenle sahaya çıkıldığında tabletlerde kablosuz ağ bağlantısı, tablet ayarlarından pasif duruma getirilmelidir.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5" y="457200"/>
            <a:ext cx="3551479" cy="5682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64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47061" y="2342912"/>
            <a:ext cx="6245817" cy="1976035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Konum servisleri afet hallerinde veya kapsama alanının zayıf olduğu bölgelerde çalışmayabilir.</a:t>
            </a:r>
          </a:p>
          <a:p>
            <a:pPr marL="285750" lvl="0" indent="-285750">
              <a:buFont typeface="Arial" charset="0"/>
              <a:buChar char="•"/>
            </a:pPr>
            <a:r>
              <a:rPr lang="tr-TR" sz="2400" dirty="0">
                <a:ea typeface="Times New Roman" charset="0"/>
                <a:cs typeface="Times New Roman" charset="0"/>
              </a:rPr>
              <a:t>Konum servislerinin çalışmadığı hallerde, formun en alt kısmındaki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Konum Alamıyorum</a:t>
            </a:r>
            <a:r>
              <a:rPr lang="tr-TR" sz="2400" b="1" dirty="0">
                <a:ea typeface="Times New Roman" charset="0"/>
                <a:cs typeface="Times New Roman" charset="0"/>
              </a:rPr>
              <a:t> </a:t>
            </a:r>
            <a:r>
              <a:rPr lang="tr-TR" sz="2400" dirty="0">
                <a:ea typeface="Times New Roman" charset="0"/>
                <a:cs typeface="Times New Roman" charset="0"/>
              </a:rPr>
              <a:t>seçeneği konum alma zorunluluğunu kaldıracaktır.</a:t>
            </a:r>
          </a:p>
          <a:p>
            <a:pPr algn="just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5" y="278969"/>
            <a:ext cx="3814951" cy="6103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D23A1B82-B3F7-1041-AD24-D860643C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719" y="556537"/>
            <a:ext cx="5839375" cy="1600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Konum Servislerinin Çalışmadığı Durumlar</a:t>
            </a:r>
          </a:p>
        </p:txBody>
      </p:sp>
    </p:spTree>
    <p:extLst>
      <p:ext uri="{BB962C8B-B14F-4D97-AF65-F5344CB8AC3E}">
        <p14:creationId xmlns:p14="http://schemas.microsoft.com/office/powerpoint/2010/main" val="96977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284923" y="2243398"/>
            <a:ext cx="6540284" cy="428142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000" dirty="0">
                <a:ea typeface="Times New Roman" charset="0"/>
                <a:cs typeface="Times New Roman" charset="0"/>
              </a:rPr>
              <a:t>Tabletteki Kamera uygulaması ile bina fotoğraflanır.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000" dirty="0">
                <a:ea typeface="Times New Roman" charset="0"/>
                <a:cs typeface="Times New Roman" charset="0"/>
              </a:rPr>
              <a:t>Bina Formu (Ana Form) Doldurulur.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000" dirty="0">
                <a:ea typeface="Times New Roman" charset="0"/>
                <a:cs typeface="Times New Roman" charset="0"/>
              </a:rPr>
              <a:t>Resimde işaretlenmiş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Fotoğraf Ekle</a:t>
            </a:r>
            <a:r>
              <a:rPr lang="tr-TR" sz="2000" b="1" dirty="0">
                <a:ea typeface="Times New Roman" charset="0"/>
                <a:cs typeface="Times New Roman" charset="0"/>
              </a:rPr>
              <a:t> </a:t>
            </a:r>
            <a:r>
              <a:rPr lang="tr-TR" sz="2000" dirty="0">
                <a:ea typeface="Times New Roman" charset="0"/>
                <a:cs typeface="Times New Roman" charset="0"/>
              </a:rPr>
              <a:t>butonu ile binaya ait çekilen fotoğraflar açılan pencereden seçilerek Bina formuna eklenir.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000" dirty="0">
                <a:ea typeface="Times New Roman" charset="0"/>
                <a:cs typeface="Times New Roman" charset="0"/>
              </a:rPr>
              <a:t>Kaydet butonuyla kayıt tablet hafızasına alınır.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000" dirty="0">
                <a:ea typeface="Times New Roman" charset="0"/>
                <a:cs typeface="Times New Roman" charset="0"/>
              </a:rPr>
              <a:t>Bina formu kaydedildikten sonra Hane Formu otomatik açılır. Bu kısımda birden fazla hane eklenebilir.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000" dirty="0">
                <a:ea typeface="Times New Roman" charset="0"/>
                <a:cs typeface="Times New Roman" charset="0"/>
              </a:rPr>
              <a:t>Haneler eklenip Bina ile ilgili tespit tamamlandığında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Yeni Kayıt</a:t>
            </a:r>
            <a:r>
              <a:rPr lang="tr-TR" sz="2000" dirty="0">
                <a:ea typeface="Times New Roman" charset="0"/>
                <a:cs typeface="Times New Roman" charset="0"/>
              </a:rPr>
              <a:t> butonu ile yeni bina tespitine geçilir.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" y="383582"/>
            <a:ext cx="3838279" cy="6141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E306301D-3926-EC43-B482-703869D8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27" y="731520"/>
            <a:ext cx="5839375" cy="101591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Kesin Hasar Tespiti </a:t>
            </a:r>
            <a:br>
              <a:rPr lang="tr-TR" b="1" dirty="0">
                <a:latin typeface="+mn-lt"/>
                <a:ea typeface="Times New Roman" charset="0"/>
                <a:cs typeface="Times New Roman" charset="0"/>
              </a:rPr>
            </a:br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Genel Akış</a:t>
            </a:r>
          </a:p>
        </p:txBody>
      </p:sp>
    </p:spTree>
    <p:extLst>
      <p:ext uri="{BB962C8B-B14F-4D97-AF65-F5344CB8AC3E}">
        <p14:creationId xmlns:p14="http://schemas.microsoft.com/office/powerpoint/2010/main" val="101791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303362" y="1663337"/>
            <a:ext cx="7366861" cy="4175491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200" dirty="0">
                <a:ea typeface="Times New Roman" charset="0"/>
                <a:cs typeface="Times New Roman" charset="0"/>
              </a:rPr>
              <a:t>Ana form olan Bina Formuna, Binaya ait tespitte bulunulan hane bilgileri eklenir. Bu işlem birden fazla hane için tekrarlanabilir.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200" dirty="0">
                <a:ea typeface="Times New Roman" charset="0"/>
                <a:cs typeface="Times New Roman" charset="0"/>
              </a:rPr>
              <a:t>Bu işlem sırasında eğer haneye ait fotoğraf çekilecek ise </a:t>
            </a:r>
            <a:r>
              <a:rPr lang="tr-TR" sz="2200" dirty="0" err="1">
                <a:ea typeface="Times New Roman" charset="0"/>
                <a:cs typeface="Times New Roman" charset="0"/>
              </a:rPr>
              <a:t>Chrome</a:t>
            </a:r>
            <a:r>
              <a:rPr lang="tr-TR" sz="2200" dirty="0">
                <a:ea typeface="Times New Roman" charset="0"/>
                <a:cs typeface="Times New Roman" charset="0"/>
              </a:rPr>
              <a:t> uygulamasından tablet ekranının en altında bulunan yuvarlak simgesine basılarak çıkılabilir ve Kamera uygulamasına geçilerek fotoğraf çekilebilir. Tekrar </a:t>
            </a:r>
            <a:r>
              <a:rPr lang="tr-TR" sz="2200" dirty="0" err="1">
                <a:ea typeface="Times New Roman" charset="0"/>
                <a:cs typeface="Times New Roman" charset="0"/>
              </a:rPr>
              <a:t>Chrome</a:t>
            </a:r>
            <a:r>
              <a:rPr lang="tr-TR" sz="2200" dirty="0">
                <a:ea typeface="Times New Roman" charset="0"/>
                <a:cs typeface="Times New Roman" charset="0"/>
              </a:rPr>
              <a:t> uygulamasına dönüldüğünde </a:t>
            </a:r>
            <a:r>
              <a:rPr lang="tr-TR" sz="22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Haneye Fotoğraf Ekle</a:t>
            </a:r>
            <a:r>
              <a:rPr lang="tr-TR" sz="2200" dirty="0">
                <a:ea typeface="Times New Roman" charset="0"/>
                <a:cs typeface="Times New Roman" charset="0"/>
              </a:rPr>
              <a:t> butonuyla çekilen fotoğraflar hane ile ilişkilendirilir.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200" dirty="0">
                <a:ea typeface="Times New Roman" charset="0"/>
                <a:cs typeface="Times New Roman" charset="0"/>
              </a:rPr>
              <a:t>Hane formu doldurulduktan sonra yeni bir hane daha eklenecek ise </a:t>
            </a:r>
            <a:r>
              <a:rPr lang="tr-TR" sz="22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Kaydet ve Temizle </a:t>
            </a:r>
            <a:r>
              <a:rPr lang="tr-TR" sz="2200" dirty="0">
                <a:ea typeface="Times New Roman" charset="0"/>
                <a:cs typeface="Times New Roman" charset="0"/>
              </a:rPr>
              <a:t>butonuna basılır. Kaydedip Ana form olan Bina formuna dönmek için ise </a:t>
            </a:r>
            <a:r>
              <a:rPr lang="tr-TR" sz="22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Kaydet</a:t>
            </a:r>
            <a:r>
              <a:rPr lang="tr-TR" sz="2200" dirty="0">
                <a:ea typeface="Times New Roman" charset="0"/>
                <a:cs typeface="Times New Roman" charset="0"/>
              </a:rPr>
              <a:t> butonuna basılır.</a:t>
            </a:r>
          </a:p>
          <a:p>
            <a:pPr marL="285750" indent="-285750">
              <a:buFont typeface="Arial" charset="0"/>
              <a:buChar char="•"/>
            </a:pPr>
            <a:endParaRPr lang="tr-TR" sz="2000" dirty="0">
              <a:ea typeface="Times New Roman" charset="0"/>
              <a:cs typeface="Times New Roman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" y="596761"/>
            <a:ext cx="3380998" cy="5409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40058C8D-5D34-C744-9AF7-6DD2B876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104" y="607895"/>
            <a:ext cx="5839375" cy="988199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Kesin Hasar Tespiti </a:t>
            </a:r>
            <a:br>
              <a:rPr lang="tr-TR" b="1" dirty="0">
                <a:latin typeface="+mn-lt"/>
                <a:ea typeface="Times New Roman" charset="0"/>
                <a:cs typeface="Times New Roman" charset="0"/>
              </a:rPr>
            </a:br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Hane Ekleme</a:t>
            </a:r>
          </a:p>
        </p:txBody>
      </p:sp>
    </p:spTree>
    <p:extLst>
      <p:ext uri="{BB962C8B-B14F-4D97-AF65-F5344CB8AC3E}">
        <p14:creationId xmlns:p14="http://schemas.microsoft.com/office/powerpoint/2010/main" val="18789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67945" y="1888748"/>
            <a:ext cx="6540285" cy="3952111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 dirty="0"/>
              <a:t>Ana Formun en altında bulunan seçeneklerden, 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</a:rPr>
              <a:t>Bu tabletteki tüm verileri göster </a:t>
            </a:r>
            <a:r>
              <a:rPr lang="tr-TR" sz="2400" dirty="0"/>
              <a:t>seçeneği daha önce yaptığınız son kaydedilen en üstte olmak üzere tüm tespitleri listeler.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Bu kısımda açılan listeden kayıtlara tıklayarak güncelleme yapılır.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20CD2-79BE-DF47-9346-0B26ED37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459"/>
            <a:ext cx="4787900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8C97624F-43CB-D245-A1F2-38630F1D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945" y="1109609"/>
            <a:ext cx="5839375" cy="50426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Kayıt Güncelleme</a:t>
            </a:r>
          </a:p>
        </p:txBody>
      </p:sp>
    </p:spTree>
    <p:extLst>
      <p:ext uri="{BB962C8B-B14F-4D97-AF65-F5344CB8AC3E}">
        <p14:creationId xmlns:p14="http://schemas.microsoft.com/office/powerpoint/2010/main" val="146311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67945" y="1888748"/>
            <a:ext cx="6540285" cy="4738083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 dirty="0"/>
              <a:t>Ana Formun en altında bulunan seçeneklerden, 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</a:rPr>
              <a:t>Tabletteki verileri sisteme aktar </a:t>
            </a:r>
            <a:r>
              <a:rPr lang="tr-TR" sz="2400" dirty="0"/>
              <a:t>seçeneği merkezi sistem ile tabletinizi senkronize eder.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Bu işlem için internet bağlantısı gerekir.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Senkronize işlemi yeni kayıtlarınızı alırken, daha önce aktardığınız kayıtlarda güncelleme olup olmadığını da kontrol eder.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Fotoğrafların çok olması senkronizasyon işleminin süresini uzatabilir.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400" dirty="0"/>
              <a:t>Aktarım sonunda tabletin verdiği sonuç raporu önemlidir, hata sayısı sıfırdan büyük ise aktarım tekrarlanır veya bir üst yöneticiye bilgi verilir.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20CD2-79BE-DF47-9346-0B26ED37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459"/>
            <a:ext cx="4787900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8C97624F-43CB-D245-A1F2-38630F1D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945" y="1109609"/>
            <a:ext cx="5839375" cy="50426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+mn-lt"/>
                <a:ea typeface="Times New Roman" charset="0"/>
                <a:cs typeface="Times New Roman" charset="0"/>
              </a:rPr>
              <a:t>Veri Aktarımı – Genel Akış</a:t>
            </a:r>
          </a:p>
        </p:txBody>
      </p:sp>
    </p:spTree>
    <p:extLst>
      <p:ext uri="{BB962C8B-B14F-4D97-AF65-F5344CB8AC3E}">
        <p14:creationId xmlns:p14="http://schemas.microsoft.com/office/powerpoint/2010/main" val="320339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605</Words>
  <Application>Microsoft Macintosh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TESPİT VE BİLDİRİM FORMU </vt:lpstr>
      <vt:lpstr>PowerPoint Presentation</vt:lpstr>
      <vt:lpstr>Kesin Hasar Tespit Formu Bina Formu</vt:lpstr>
      <vt:lpstr>Konum Servislerinin Çalışmadığı Durumlar</vt:lpstr>
      <vt:lpstr>Kesin Hasar Tespiti  Genel Akış</vt:lpstr>
      <vt:lpstr>Kesin Hasar Tespiti  Hane Ekleme</vt:lpstr>
      <vt:lpstr>Kayıt Güncelleme</vt:lpstr>
      <vt:lpstr>Veri Aktarımı – Genel Akış</vt:lpstr>
      <vt:lpstr>Veri Aktarımı – Tüm Fotoğrafların Seçilmesi</vt:lpstr>
      <vt:lpstr>PowerPoint Presentation</vt:lpstr>
      <vt:lpstr>Tabletin Teslimi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User</cp:lastModifiedBy>
  <cp:revision>29</cp:revision>
  <cp:lastPrinted>2019-10-14T22:33:28Z</cp:lastPrinted>
  <dcterms:created xsi:type="dcterms:W3CDTF">2019-10-14T15:21:29Z</dcterms:created>
  <dcterms:modified xsi:type="dcterms:W3CDTF">2019-10-14T22:44:01Z</dcterms:modified>
</cp:coreProperties>
</file>