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91" r:id="rId17"/>
    <p:sldId id="273" r:id="rId18"/>
    <p:sldId id="281" r:id="rId19"/>
    <p:sldId id="274" r:id="rId20"/>
    <p:sldId id="275" r:id="rId21"/>
    <p:sldId id="282" r:id="rId22"/>
    <p:sldId id="276" r:id="rId23"/>
    <p:sldId id="283" r:id="rId24"/>
    <p:sldId id="277" r:id="rId25"/>
    <p:sldId id="284" r:id="rId26"/>
    <p:sldId id="278" r:id="rId27"/>
    <p:sldId id="285" r:id="rId28"/>
    <p:sldId id="28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5C15A-3B7F-402D-A845-7C9DB628EB85}" type="datetimeFigureOut">
              <a:rPr lang="tr-TR" smtClean="0"/>
              <a:t>26.12.2022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E351A-0E31-4515-A566-AEAD05C0F5C9}" type="slidenum">
              <a:rPr lang="tr-TR" smtClean="0"/>
              <a:t>‹#›</a:t>
            </a:fld>
            <a:endParaRPr lang="tr-TR"/>
          </a:p>
        </p:txBody>
      </p:sp>
    </p:spTree>
    <p:extLst>
      <p:ext uri="{BB962C8B-B14F-4D97-AF65-F5344CB8AC3E}">
        <p14:creationId xmlns:p14="http://schemas.microsoft.com/office/powerpoint/2010/main" val="38405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A5E149-2123-4764-AA02-EFCAA2D57228}" type="datetimeFigureOut">
              <a:rPr lang="tr-TR" smtClean="0"/>
              <a:t>26.12.2022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101345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A5E149-2123-4764-AA02-EFCAA2D57228}" type="datetimeFigureOut">
              <a:rPr lang="tr-TR" smtClean="0"/>
              <a:t>26.12.2022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264391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A5E149-2123-4764-AA02-EFCAA2D57228}" type="datetimeFigureOut">
              <a:rPr lang="tr-TR" smtClean="0"/>
              <a:t>26.12.2022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392275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A5E149-2123-4764-AA02-EFCAA2D57228}" type="datetimeFigureOut">
              <a:rPr lang="tr-TR" smtClean="0"/>
              <a:t>26.12.2022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107561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A5E149-2123-4764-AA02-EFCAA2D57228}" type="datetimeFigureOut">
              <a:rPr lang="tr-TR" smtClean="0"/>
              <a:t>26.12.2022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19932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A5E149-2123-4764-AA02-EFCAA2D57228}" type="datetimeFigureOut">
              <a:rPr lang="tr-TR" smtClean="0"/>
              <a:t>26.12.2022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146907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A5E149-2123-4764-AA02-EFCAA2D57228}" type="datetimeFigureOut">
              <a:rPr lang="tr-TR" smtClean="0"/>
              <a:t>26.12.2022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87548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A5E149-2123-4764-AA02-EFCAA2D57228}" type="datetimeFigureOut">
              <a:rPr lang="tr-TR" smtClean="0"/>
              <a:t>26.12.2022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46119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A5E149-2123-4764-AA02-EFCAA2D57228}" type="datetimeFigureOut">
              <a:rPr lang="tr-TR" smtClean="0"/>
              <a:t>26.12.2022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3857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A5E149-2123-4764-AA02-EFCAA2D57228}" type="datetimeFigureOut">
              <a:rPr lang="tr-TR" smtClean="0"/>
              <a:t>26.12.2022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16797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A5E149-2123-4764-AA02-EFCAA2D57228}" type="datetimeFigureOut">
              <a:rPr lang="tr-TR" smtClean="0"/>
              <a:t>26.12.2022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F6CA06-7E5F-4A0C-BC72-651D4ABD6FBA}" type="slidenum">
              <a:rPr lang="tr-TR" smtClean="0"/>
              <a:t>‹#›</a:t>
            </a:fld>
            <a:endParaRPr lang="tr-TR"/>
          </a:p>
        </p:txBody>
      </p:sp>
    </p:spTree>
    <p:extLst>
      <p:ext uri="{BB962C8B-B14F-4D97-AF65-F5344CB8AC3E}">
        <p14:creationId xmlns:p14="http://schemas.microsoft.com/office/powerpoint/2010/main" val="7729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5E149-2123-4764-AA02-EFCAA2D57228}" type="datetimeFigureOut">
              <a:rPr lang="tr-TR" smtClean="0"/>
              <a:t>26.12.2022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6CA06-7E5F-4A0C-BC72-651D4ABD6FBA}" type="slidenum">
              <a:rPr lang="tr-TR" smtClean="0"/>
              <a:t>‹#›</a:t>
            </a:fld>
            <a:endParaRPr lang="tr-TR"/>
          </a:p>
        </p:txBody>
      </p:sp>
    </p:spTree>
    <p:extLst>
      <p:ext uri="{BB962C8B-B14F-4D97-AF65-F5344CB8AC3E}">
        <p14:creationId xmlns:p14="http://schemas.microsoft.com/office/powerpoint/2010/main" val="2327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58997" y="2655640"/>
            <a:ext cx="8155869" cy="1742189"/>
          </a:xfrm>
        </p:spPr>
        <p:txBody>
          <a:bodyPr>
            <a:normAutofit/>
          </a:bodyPr>
          <a:lstStyle/>
          <a:p>
            <a:r>
              <a:rPr lang="es-ES" sz="3200" b="1" dirty="0" smtClean="0">
                <a:latin typeface="Source Sans Pro"/>
              </a:rPr>
              <a:t>SAĞLIK TUR</a:t>
            </a:r>
            <a:r>
              <a:rPr lang="tr-TR" sz="3200" b="1" dirty="0">
                <a:latin typeface="Source Sans Pro"/>
              </a:rPr>
              <a:t>İ</a:t>
            </a:r>
            <a:r>
              <a:rPr lang="es-ES" sz="3200" b="1" dirty="0" smtClean="0">
                <a:latin typeface="Source Sans Pro"/>
              </a:rPr>
              <a:t>ZM</a:t>
            </a:r>
            <a:r>
              <a:rPr lang="tr-TR" sz="3200" b="1" dirty="0" smtClean="0">
                <a:latin typeface="Source Sans Pro"/>
              </a:rPr>
              <a:t>İ</a:t>
            </a:r>
            <a:r>
              <a:rPr lang="es-ES" sz="3200" b="1" dirty="0" smtClean="0">
                <a:latin typeface="Source Sans Pro"/>
              </a:rPr>
              <a:t> İLE İLG</a:t>
            </a:r>
            <a:r>
              <a:rPr lang="tr-TR" sz="3200" b="1" dirty="0" smtClean="0">
                <a:latin typeface="Source Sans Pro"/>
              </a:rPr>
              <a:t>İ</a:t>
            </a:r>
            <a:r>
              <a:rPr lang="es-ES" sz="3200" b="1" dirty="0" smtClean="0">
                <a:latin typeface="Source Sans Pro"/>
              </a:rPr>
              <a:t>L</a:t>
            </a:r>
            <a:r>
              <a:rPr lang="tr-TR" sz="3200" b="1" dirty="0" smtClean="0">
                <a:latin typeface="Source Sans Pro"/>
              </a:rPr>
              <a:t>İ</a:t>
            </a:r>
            <a:r>
              <a:rPr lang="es-ES" sz="3200" b="1" dirty="0" smtClean="0">
                <a:latin typeface="Source Sans Pro"/>
              </a:rPr>
              <a:t> POL</a:t>
            </a:r>
            <a:r>
              <a:rPr lang="tr-TR" sz="3200" b="1" dirty="0" smtClean="0">
                <a:latin typeface="Source Sans Pro"/>
              </a:rPr>
              <a:t>İ</a:t>
            </a:r>
            <a:r>
              <a:rPr lang="es-ES" sz="3200" b="1" dirty="0" smtClean="0">
                <a:latin typeface="Source Sans Pro"/>
              </a:rPr>
              <a:t>T</a:t>
            </a:r>
            <a:r>
              <a:rPr lang="tr-TR" sz="3200" b="1" dirty="0" smtClean="0">
                <a:latin typeface="Source Sans Pro"/>
              </a:rPr>
              <a:t>İ</a:t>
            </a:r>
            <a:r>
              <a:rPr lang="es-ES" sz="3200" b="1" dirty="0" smtClean="0">
                <a:latin typeface="Source Sans Pro"/>
              </a:rPr>
              <a:t>KALAR</a:t>
            </a:r>
            <a:r>
              <a:rPr lang="tr-TR" sz="3200" b="1" dirty="0" smtClean="0">
                <a:latin typeface="Source Sans Pro"/>
              </a:rPr>
              <a:t> VE</a:t>
            </a:r>
            <a:r>
              <a:rPr lang="es-ES" sz="3200" b="1" dirty="0" smtClean="0">
                <a:latin typeface="Source Sans Pro"/>
              </a:rPr>
              <a:t/>
            </a:r>
            <a:br>
              <a:rPr lang="es-ES" sz="3200" b="1" dirty="0" smtClean="0">
                <a:latin typeface="Source Sans Pro"/>
              </a:rPr>
            </a:br>
            <a:r>
              <a:rPr lang="es-ES" sz="3200" b="1" dirty="0" smtClean="0">
                <a:latin typeface="Source Sans Pro"/>
              </a:rPr>
              <a:t>TEŞV</a:t>
            </a:r>
            <a:r>
              <a:rPr lang="tr-TR" sz="3200" b="1" dirty="0" smtClean="0">
                <a:latin typeface="Source Sans Pro"/>
              </a:rPr>
              <a:t>İ</a:t>
            </a:r>
            <a:r>
              <a:rPr lang="es-ES" sz="3200" b="1" dirty="0" smtClean="0">
                <a:latin typeface="Source Sans Pro"/>
              </a:rPr>
              <a:t>KLER</a:t>
            </a:r>
            <a:endParaRPr lang="tr-TR" sz="3200" b="1" dirty="0">
              <a:latin typeface="Source Sans Pro"/>
            </a:endParaRPr>
          </a:p>
        </p:txBody>
      </p:sp>
    </p:spTree>
    <p:extLst>
      <p:ext uri="{BB962C8B-B14F-4D97-AF65-F5344CB8AC3E}">
        <p14:creationId xmlns:p14="http://schemas.microsoft.com/office/powerpoint/2010/main" val="86429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3110" y="143430"/>
            <a:ext cx="10515600" cy="864067"/>
          </a:xfrm>
        </p:spPr>
        <p:txBody>
          <a:bodyPr>
            <a:normAutofit fontScale="90000"/>
          </a:bodyPr>
          <a:lstStyle/>
          <a:p>
            <a:pPr algn="ctr"/>
            <a:r>
              <a:rPr lang="tr-TR" sz="3200" dirty="0">
                <a:ln w="0"/>
                <a:effectLst>
                  <a:outerShdw blurRad="38100" dist="19050" dir="2700000" algn="tl" rotWithShape="0">
                    <a:schemeClr val="dk1">
                      <a:alpha val="40000"/>
                    </a:schemeClr>
                  </a:outerShdw>
                </a:effectLst>
                <a:latin typeface="Source Sans Pro"/>
              </a:rPr>
              <a:t>T.C. KALKINMA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Programın Hedefleri</a:t>
            </a:r>
          </a:p>
        </p:txBody>
      </p:sp>
      <p:grpSp>
        <p:nvGrpSpPr>
          <p:cNvPr id="4" name="Group 213"/>
          <p:cNvGrpSpPr>
            <a:grpSpLocks/>
          </p:cNvGrpSpPr>
          <p:nvPr/>
        </p:nvGrpSpPr>
        <p:grpSpPr bwMode="auto">
          <a:xfrm>
            <a:off x="119921" y="1034320"/>
            <a:ext cx="11932170" cy="5823680"/>
            <a:chOff x="384" y="871"/>
            <a:chExt cx="16138" cy="9351"/>
          </a:xfrm>
        </p:grpSpPr>
        <p:sp>
          <p:nvSpPr>
            <p:cNvPr id="5" name="Freeform 215"/>
            <p:cNvSpPr>
              <a:spLocks/>
            </p:cNvSpPr>
            <p:nvPr/>
          </p:nvSpPr>
          <p:spPr bwMode="auto">
            <a:xfrm>
              <a:off x="408" y="895"/>
              <a:ext cx="16090" cy="9308"/>
            </a:xfrm>
            <a:custGeom>
              <a:avLst/>
              <a:gdLst>
                <a:gd name="T0" fmla="+- 0 1883 408"/>
                <a:gd name="T1" fmla="*/ T0 w 16090"/>
                <a:gd name="T2" fmla="+- 0 898 896"/>
                <a:gd name="T3" fmla="*/ 898 h 9308"/>
                <a:gd name="T4" fmla="+- 0 1663 408"/>
                <a:gd name="T5" fmla="*/ T4 w 16090"/>
                <a:gd name="T6" fmla="+- 0 924 896"/>
                <a:gd name="T7" fmla="*/ 924 h 9308"/>
                <a:gd name="T8" fmla="+- 0 1454 408"/>
                <a:gd name="T9" fmla="*/ T8 w 16090"/>
                <a:gd name="T10" fmla="+- 0 980 896"/>
                <a:gd name="T11" fmla="*/ 980 h 9308"/>
                <a:gd name="T12" fmla="+- 0 1257 408"/>
                <a:gd name="T13" fmla="*/ T12 w 16090"/>
                <a:gd name="T14" fmla="+- 0 1063 896"/>
                <a:gd name="T15" fmla="*/ 1063 h 9308"/>
                <a:gd name="T16" fmla="+- 0 1076 408"/>
                <a:gd name="T17" fmla="*/ T16 w 16090"/>
                <a:gd name="T18" fmla="+- 0 1171 896"/>
                <a:gd name="T19" fmla="*/ 1171 h 9308"/>
                <a:gd name="T20" fmla="+- 0 912 408"/>
                <a:gd name="T21" fmla="*/ T20 w 16090"/>
                <a:gd name="T22" fmla="+- 0 1302 896"/>
                <a:gd name="T23" fmla="*/ 1302 h 9308"/>
                <a:gd name="T24" fmla="+- 0 767 408"/>
                <a:gd name="T25" fmla="*/ T24 w 16090"/>
                <a:gd name="T26" fmla="+- 0 1454 896"/>
                <a:gd name="T27" fmla="*/ 1454 h 9308"/>
                <a:gd name="T28" fmla="+- 0 643 408"/>
                <a:gd name="T29" fmla="*/ T28 w 16090"/>
                <a:gd name="T30" fmla="+- 0 1624 896"/>
                <a:gd name="T31" fmla="*/ 1624 h 9308"/>
                <a:gd name="T32" fmla="+- 0 544 408"/>
                <a:gd name="T33" fmla="*/ T32 w 16090"/>
                <a:gd name="T34" fmla="+- 0 1811 896"/>
                <a:gd name="T35" fmla="*/ 1811 h 9308"/>
                <a:gd name="T36" fmla="+- 0 470 408"/>
                <a:gd name="T37" fmla="*/ T36 w 16090"/>
                <a:gd name="T38" fmla="+- 0 2012 896"/>
                <a:gd name="T39" fmla="*/ 2012 h 9308"/>
                <a:gd name="T40" fmla="+- 0 424 408"/>
                <a:gd name="T41" fmla="*/ T40 w 16090"/>
                <a:gd name="T42" fmla="+- 0 2224 896"/>
                <a:gd name="T43" fmla="*/ 2224 h 9308"/>
                <a:gd name="T44" fmla="+- 0 408 408"/>
                <a:gd name="T45" fmla="*/ T44 w 16090"/>
                <a:gd name="T46" fmla="+- 0 2446 896"/>
                <a:gd name="T47" fmla="*/ 2446 h 9308"/>
                <a:gd name="T48" fmla="+- 0 415 408"/>
                <a:gd name="T49" fmla="*/ T48 w 16090"/>
                <a:gd name="T50" fmla="+- 0 8802 896"/>
                <a:gd name="T51" fmla="*/ 8802 h 9308"/>
                <a:gd name="T52" fmla="+- 0 451 408"/>
                <a:gd name="T53" fmla="*/ T52 w 16090"/>
                <a:gd name="T54" fmla="+- 0 9018 896"/>
                <a:gd name="T55" fmla="*/ 9018 h 9308"/>
                <a:gd name="T56" fmla="+- 0 516 408"/>
                <a:gd name="T57" fmla="*/ T56 w 16090"/>
                <a:gd name="T58" fmla="+- 0 9222 896"/>
                <a:gd name="T59" fmla="*/ 9222 h 9308"/>
                <a:gd name="T60" fmla="+- 0 607 408"/>
                <a:gd name="T61" fmla="*/ T60 w 16090"/>
                <a:gd name="T62" fmla="+- 0 9414 896"/>
                <a:gd name="T63" fmla="*/ 9414 h 9308"/>
                <a:gd name="T64" fmla="+- 0 723 408"/>
                <a:gd name="T65" fmla="*/ T64 w 16090"/>
                <a:gd name="T66" fmla="+- 0 9590 896"/>
                <a:gd name="T67" fmla="*/ 9590 h 9308"/>
                <a:gd name="T68" fmla="+- 0 861 408"/>
                <a:gd name="T69" fmla="*/ T68 w 16090"/>
                <a:gd name="T70" fmla="+- 0 9748 896"/>
                <a:gd name="T71" fmla="*/ 9748 h 9308"/>
                <a:gd name="T72" fmla="+- 0 1019 408"/>
                <a:gd name="T73" fmla="*/ T72 w 16090"/>
                <a:gd name="T74" fmla="+- 0 9886 896"/>
                <a:gd name="T75" fmla="*/ 9886 h 9308"/>
                <a:gd name="T76" fmla="+- 0 1195 408"/>
                <a:gd name="T77" fmla="*/ T76 w 16090"/>
                <a:gd name="T78" fmla="+- 0 10003 896"/>
                <a:gd name="T79" fmla="*/ 10003 h 9308"/>
                <a:gd name="T80" fmla="+- 0 1387 408"/>
                <a:gd name="T81" fmla="*/ T80 w 16090"/>
                <a:gd name="T82" fmla="+- 0 10094 896"/>
                <a:gd name="T83" fmla="*/ 10094 h 9308"/>
                <a:gd name="T84" fmla="+- 0 1592 408"/>
                <a:gd name="T85" fmla="*/ T84 w 16090"/>
                <a:gd name="T86" fmla="+- 0 10160 896"/>
                <a:gd name="T87" fmla="*/ 10160 h 9308"/>
                <a:gd name="T88" fmla="+- 0 1809 408"/>
                <a:gd name="T89" fmla="*/ T88 w 16090"/>
                <a:gd name="T90" fmla="+- 0 10196 896"/>
                <a:gd name="T91" fmla="*/ 10196 h 9308"/>
                <a:gd name="T92" fmla="+- 0 14947 408"/>
                <a:gd name="T93" fmla="*/ T92 w 16090"/>
                <a:gd name="T94" fmla="+- 0 10203 896"/>
                <a:gd name="T95" fmla="*/ 10203 h 9308"/>
                <a:gd name="T96" fmla="+- 0 15170 408"/>
                <a:gd name="T97" fmla="*/ T96 w 16090"/>
                <a:gd name="T98" fmla="+- 0 10187 896"/>
                <a:gd name="T99" fmla="*/ 10187 h 9308"/>
                <a:gd name="T100" fmla="+- 0 15383 408"/>
                <a:gd name="T101" fmla="*/ T100 w 16090"/>
                <a:gd name="T102" fmla="+- 0 10141 896"/>
                <a:gd name="T103" fmla="*/ 10141 h 9308"/>
                <a:gd name="T104" fmla="+- 0 15584 408"/>
                <a:gd name="T105" fmla="*/ T104 w 16090"/>
                <a:gd name="T106" fmla="+- 0 10067 896"/>
                <a:gd name="T107" fmla="*/ 10067 h 9308"/>
                <a:gd name="T108" fmla="+- 0 15771 408"/>
                <a:gd name="T109" fmla="*/ T108 w 16090"/>
                <a:gd name="T110" fmla="+- 0 9967 896"/>
                <a:gd name="T111" fmla="*/ 9967 h 9308"/>
                <a:gd name="T112" fmla="+- 0 15941 408"/>
                <a:gd name="T113" fmla="*/ T112 w 16090"/>
                <a:gd name="T114" fmla="+- 0 9843 896"/>
                <a:gd name="T115" fmla="*/ 9843 h 9308"/>
                <a:gd name="T116" fmla="+- 0 16093 408"/>
                <a:gd name="T117" fmla="*/ T116 w 16090"/>
                <a:gd name="T118" fmla="+- 0 9698 896"/>
                <a:gd name="T119" fmla="*/ 9698 h 9308"/>
                <a:gd name="T120" fmla="+- 0 16224 408"/>
                <a:gd name="T121" fmla="*/ T120 w 16090"/>
                <a:gd name="T122" fmla="+- 0 9533 896"/>
                <a:gd name="T123" fmla="*/ 9533 h 9308"/>
                <a:gd name="T124" fmla="+- 0 16332 408"/>
                <a:gd name="T125" fmla="*/ T124 w 16090"/>
                <a:gd name="T126" fmla="+- 0 9352 896"/>
                <a:gd name="T127" fmla="*/ 9352 h 9308"/>
                <a:gd name="T128" fmla="+- 0 16414 408"/>
                <a:gd name="T129" fmla="*/ T128 w 16090"/>
                <a:gd name="T130" fmla="+- 0 9155 896"/>
                <a:gd name="T131" fmla="*/ 9155 h 9308"/>
                <a:gd name="T132" fmla="+- 0 16470 408"/>
                <a:gd name="T133" fmla="*/ T132 w 16090"/>
                <a:gd name="T134" fmla="+- 0 8947 896"/>
                <a:gd name="T135" fmla="*/ 8947 h 9308"/>
                <a:gd name="T136" fmla="+- 0 16496 408"/>
                <a:gd name="T137" fmla="*/ T136 w 16090"/>
                <a:gd name="T138" fmla="+- 0 8728 896"/>
                <a:gd name="T139" fmla="*/ 8728 h 9308"/>
                <a:gd name="T140" fmla="+- 0 16496 408"/>
                <a:gd name="T141" fmla="*/ T140 w 16090"/>
                <a:gd name="T142" fmla="+- 0 2371 896"/>
                <a:gd name="T143" fmla="*/ 2371 h 9308"/>
                <a:gd name="T144" fmla="+- 0 16470 408"/>
                <a:gd name="T145" fmla="*/ T144 w 16090"/>
                <a:gd name="T146" fmla="+- 0 2152 896"/>
                <a:gd name="T147" fmla="*/ 2152 h 9308"/>
                <a:gd name="T148" fmla="+- 0 16414 408"/>
                <a:gd name="T149" fmla="*/ T148 w 16090"/>
                <a:gd name="T150" fmla="+- 0 1943 896"/>
                <a:gd name="T151" fmla="*/ 1943 h 9308"/>
                <a:gd name="T152" fmla="+- 0 16332 408"/>
                <a:gd name="T153" fmla="*/ T152 w 16090"/>
                <a:gd name="T154" fmla="+- 0 1747 896"/>
                <a:gd name="T155" fmla="*/ 1747 h 9308"/>
                <a:gd name="T156" fmla="+- 0 16224 408"/>
                <a:gd name="T157" fmla="*/ T156 w 16090"/>
                <a:gd name="T158" fmla="+- 0 1566 896"/>
                <a:gd name="T159" fmla="*/ 1566 h 9308"/>
                <a:gd name="T160" fmla="+- 0 16093 408"/>
                <a:gd name="T161" fmla="*/ T160 w 16090"/>
                <a:gd name="T162" fmla="+- 0 1401 896"/>
                <a:gd name="T163" fmla="*/ 1401 h 9308"/>
                <a:gd name="T164" fmla="+- 0 15941 408"/>
                <a:gd name="T165" fmla="*/ T164 w 16090"/>
                <a:gd name="T166" fmla="+- 0 1256 896"/>
                <a:gd name="T167" fmla="*/ 1256 h 9308"/>
                <a:gd name="T168" fmla="+- 0 15771 408"/>
                <a:gd name="T169" fmla="*/ T168 w 16090"/>
                <a:gd name="T170" fmla="+- 0 1132 896"/>
                <a:gd name="T171" fmla="*/ 1132 h 9308"/>
                <a:gd name="T172" fmla="+- 0 15584 408"/>
                <a:gd name="T173" fmla="*/ T172 w 16090"/>
                <a:gd name="T174" fmla="+- 0 1032 896"/>
                <a:gd name="T175" fmla="*/ 1032 h 9308"/>
                <a:gd name="T176" fmla="+- 0 15383 408"/>
                <a:gd name="T177" fmla="*/ T176 w 16090"/>
                <a:gd name="T178" fmla="+- 0 958 896"/>
                <a:gd name="T179" fmla="*/ 958 h 9308"/>
                <a:gd name="T180" fmla="+- 0 15170 408"/>
                <a:gd name="T181" fmla="*/ T180 w 16090"/>
                <a:gd name="T182" fmla="+- 0 912 896"/>
                <a:gd name="T183" fmla="*/ 912 h 9308"/>
                <a:gd name="T184" fmla="+- 0 14947 408"/>
                <a:gd name="T185" fmla="*/ T184 w 16090"/>
                <a:gd name="T186" fmla="+- 0 896 896"/>
                <a:gd name="T187" fmla="*/ 896 h 93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6090" h="9308">
                  <a:moveTo>
                    <a:pt x="14539" y="0"/>
                  </a:moveTo>
                  <a:lnTo>
                    <a:pt x="1550" y="0"/>
                  </a:lnTo>
                  <a:lnTo>
                    <a:pt x="1475" y="2"/>
                  </a:lnTo>
                  <a:lnTo>
                    <a:pt x="1401" y="7"/>
                  </a:lnTo>
                  <a:lnTo>
                    <a:pt x="1327" y="16"/>
                  </a:lnTo>
                  <a:lnTo>
                    <a:pt x="1255" y="28"/>
                  </a:lnTo>
                  <a:lnTo>
                    <a:pt x="1184" y="43"/>
                  </a:lnTo>
                  <a:lnTo>
                    <a:pt x="1114" y="62"/>
                  </a:lnTo>
                  <a:lnTo>
                    <a:pt x="1046" y="84"/>
                  </a:lnTo>
                  <a:lnTo>
                    <a:pt x="979" y="108"/>
                  </a:lnTo>
                  <a:lnTo>
                    <a:pt x="913" y="136"/>
                  </a:lnTo>
                  <a:lnTo>
                    <a:pt x="849" y="167"/>
                  </a:lnTo>
                  <a:lnTo>
                    <a:pt x="787" y="200"/>
                  </a:lnTo>
                  <a:lnTo>
                    <a:pt x="726" y="236"/>
                  </a:lnTo>
                  <a:lnTo>
                    <a:pt x="668" y="275"/>
                  </a:lnTo>
                  <a:lnTo>
                    <a:pt x="611" y="316"/>
                  </a:lnTo>
                  <a:lnTo>
                    <a:pt x="556" y="360"/>
                  </a:lnTo>
                  <a:lnTo>
                    <a:pt x="504" y="406"/>
                  </a:lnTo>
                  <a:lnTo>
                    <a:pt x="453" y="455"/>
                  </a:lnTo>
                  <a:lnTo>
                    <a:pt x="405" y="505"/>
                  </a:lnTo>
                  <a:lnTo>
                    <a:pt x="359" y="558"/>
                  </a:lnTo>
                  <a:lnTo>
                    <a:pt x="315" y="613"/>
                  </a:lnTo>
                  <a:lnTo>
                    <a:pt x="274" y="670"/>
                  </a:lnTo>
                  <a:lnTo>
                    <a:pt x="235" y="728"/>
                  </a:lnTo>
                  <a:lnTo>
                    <a:pt x="199" y="789"/>
                  </a:lnTo>
                  <a:lnTo>
                    <a:pt x="166" y="851"/>
                  </a:lnTo>
                  <a:lnTo>
                    <a:pt x="136" y="915"/>
                  </a:lnTo>
                  <a:lnTo>
                    <a:pt x="108" y="980"/>
                  </a:lnTo>
                  <a:lnTo>
                    <a:pt x="83" y="1047"/>
                  </a:lnTo>
                  <a:lnTo>
                    <a:pt x="62" y="1116"/>
                  </a:lnTo>
                  <a:lnTo>
                    <a:pt x="43" y="1185"/>
                  </a:lnTo>
                  <a:lnTo>
                    <a:pt x="28" y="1256"/>
                  </a:lnTo>
                  <a:lnTo>
                    <a:pt x="16" y="1328"/>
                  </a:lnTo>
                  <a:lnTo>
                    <a:pt x="7" y="1401"/>
                  </a:lnTo>
                  <a:lnTo>
                    <a:pt x="2" y="1475"/>
                  </a:lnTo>
                  <a:lnTo>
                    <a:pt x="0" y="1550"/>
                  </a:lnTo>
                  <a:lnTo>
                    <a:pt x="0" y="7757"/>
                  </a:lnTo>
                  <a:lnTo>
                    <a:pt x="2" y="7832"/>
                  </a:lnTo>
                  <a:lnTo>
                    <a:pt x="7" y="7906"/>
                  </a:lnTo>
                  <a:lnTo>
                    <a:pt x="16" y="7979"/>
                  </a:lnTo>
                  <a:lnTo>
                    <a:pt x="28" y="8051"/>
                  </a:lnTo>
                  <a:lnTo>
                    <a:pt x="43" y="8122"/>
                  </a:lnTo>
                  <a:lnTo>
                    <a:pt x="62" y="8191"/>
                  </a:lnTo>
                  <a:lnTo>
                    <a:pt x="83" y="8259"/>
                  </a:lnTo>
                  <a:lnTo>
                    <a:pt x="108" y="8326"/>
                  </a:lnTo>
                  <a:lnTo>
                    <a:pt x="136" y="8392"/>
                  </a:lnTo>
                  <a:lnTo>
                    <a:pt x="166" y="8456"/>
                  </a:lnTo>
                  <a:lnTo>
                    <a:pt x="199" y="8518"/>
                  </a:lnTo>
                  <a:lnTo>
                    <a:pt x="235" y="8578"/>
                  </a:lnTo>
                  <a:lnTo>
                    <a:pt x="274" y="8637"/>
                  </a:lnTo>
                  <a:lnTo>
                    <a:pt x="315" y="8694"/>
                  </a:lnTo>
                  <a:lnTo>
                    <a:pt x="359" y="8749"/>
                  </a:lnTo>
                  <a:lnTo>
                    <a:pt x="405" y="8802"/>
                  </a:lnTo>
                  <a:lnTo>
                    <a:pt x="453" y="8852"/>
                  </a:lnTo>
                  <a:lnTo>
                    <a:pt x="504" y="8901"/>
                  </a:lnTo>
                  <a:lnTo>
                    <a:pt x="556" y="8947"/>
                  </a:lnTo>
                  <a:lnTo>
                    <a:pt x="611" y="8990"/>
                  </a:lnTo>
                  <a:lnTo>
                    <a:pt x="668" y="9032"/>
                  </a:lnTo>
                  <a:lnTo>
                    <a:pt x="726" y="9071"/>
                  </a:lnTo>
                  <a:lnTo>
                    <a:pt x="787" y="9107"/>
                  </a:lnTo>
                  <a:lnTo>
                    <a:pt x="849" y="9140"/>
                  </a:lnTo>
                  <a:lnTo>
                    <a:pt x="913" y="9171"/>
                  </a:lnTo>
                  <a:lnTo>
                    <a:pt x="979" y="9198"/>
                  </a:lnTo>
                  <a:lnTo>
                    <a:pt x="1046" y="9223"/>
                  </a:lnTo>
                  <a:lnTo>
                    <a:pt x="1114" y="9245"/>
                  </a:lnTo>
                  <a:lnTo>
                    <a:pt x="1184" y="9264"/>
                  </a:lnTo>
                  <a:lnTo>
                    <a:pt x="1255" y="9279"/>
                  </a:lnTo>
                  <a:lnTo>
                    <a:pt x="1327" y="9291"/>
                  </a:lnTo>
                  <a:lnTo>
                    <a:pt x="1401" y="9300"/>
                  </a:lnTo>
                  <a:lnTo>
                    <a:pt x="1475" y="9305"/>
                  </a:lnTo>
                  <a:lnTo>
                    <a:pt x="1550" y="9307"/>
                  </a:lnTo>
                  <a:lnTo>
                    <a:pt x="14539" y="9307"/>
                  </a:lnTo>
                  <a:lnTo>
                    <a:pt x="14615" y="9305"/>
                  </a:lnTo>
                  <a:lnTo>
                    <a:pt x="14689" y="9300"/>
                  </a:lnTo>
                  <a:lnTo>
                    <a:pt x="14762" y="9291"/>
                  </a:lnTo>
                  <a:lnTo>
                    <a:pt x="14835" y="9279"/>
                  </a:lnTo>
                  <a:lnTo>
                    <a:pt x="14906" y="9264"/>
                  </a:lnTo>
                  <a:lnTo>
                    <a:pt x="14975" y="9245"/>
                  </a:lnTo>
                  <a:lnTo>
                    <a:pt x="15044" y="9223"/>
                  </a:lnTo>
                  <a:lnTo>
                    <a:pt x="15111" y="9198"/>
                  </a:lnTo>
                  <a:lnTo>
                    <a:pt x="15176" y="9171"/>
                  </a:lnTo>
                  <a:lnTo>
                    <a:pt x="15240" y="9140"/>
                  </a:lnTo>
                  <a:lnTo>
                    <a:pt x="15303" y="9107"/>
                  </a:lnTo>
                  <a:lnTo>
                    <a:pt x="15363" y="9071"/>
                  </a:lnTo>
                  <a:lnTo>
                    <a:pt x="15422" y="9032"/>
                  </a:lnTo>
                  <a:lnTo>
                    <a:pt x="15479" y="8990"/>
                  </a:lnTo>
                  <a:lnTo>
                    <a:pt x="15533" y="8947"/>
                  </a:lnTo>
                  <a:lnTo>
                    <a:pt x="15586" y="8901"/>
                  </a:lnTo>
                  <a:lnTo>
                    <a:pt x="15637" y="8852"/>
                  </a:lnTo>
                  <a:lnTo>
                    <a:pt x="15685" y="8802"/>
                  </a:lnTo>
                  <a:lnTo>
                    <a:pt x="15731" y="8749"/>
                  </a:lnTo>
                  <a:lnTo>
                    <a:pt x="15775" y="8694"/>
                  </a:lnTo>
                  <a:lnTo>
                    <a:pt x="15816" y="8637"/>
                  </a:lnTo>
                  <a:lnTo>
                    <a:pt x="15854" y="8578"/>
                  </a:lnTo>
                  <a:lnTo>
                    <a:pt x="15890" y="8518"/>
                  </a:lnTo>
                  <a:lnTo>
                    <a:pt x="15924" y="8456"/>
                  </a:lnTo>
                  <a:lnTo>
                    <a:pt x="15954" y="8392"/>
                  </a:lnTo>
                  <a:lnTo>
                    <a:pt x="15982" y="8326"/>
                  </a:lnTo>
                  <a:lnTo>
                    <a:pt x="16006" y="8259"/>
                  </a:lnTo>
                  <a:lnTo>
                    <a:pt x="16028" y="8191"/>
                  </a:lnTo>
                  <a:lnTo>
                    <a:pt x="16046" y="8122"/>
                  </a:lnTo>
                  <a:lnTo>
                    <a:pt x="16062" y="8051"/>
                  </a:lnTo>
                  <a:lnTo>
                    <a:pt x="16074" y="7979"/>
                  </a:lnTo>
                  <a:lnTo>
                    <a:pt x="16083" y="7906"/>
                  </a:lnTo>
                  <a:lnTo>
                    <a:pt x="16088" y="7832"/>
                  </a:lnTo>
                  <a:lnTo>
                    <a:pt x="16090" y="7757"/>
                  </a:lnTo>
                  <a:lnTo>
                    <a:pt x="16090" y="1550"/>
                  </a:lnTo>
                  <a:lnTo>
                    <a:pt x="16088" y="1475"/>
                  </a:lnTo>
                  <a:lnTo>
                    <a:pt x="16083" y="1401"/>
                  </a:lnTo>
                  <a:lnTo>
                    <a:pt x="16074" y="1328"/>
                  </a:lnTo>
                  <a:lnTo>
                    <a:pt x="16062" y="1256"/>
                  </a:lnTo>
                  <a:lnTo>
                    <a:pt x="16046" y="1185"/>
                  </a:lnTo>
                  <a:lnTo>
                    <a:pt x="16028" y="1116"/>
                  </a:lnTo>
                  <a:lnTo>
                    <a:pt x="16006" y="1047"/>
                  </a:lnTo>
                  <a:lnTo>
                    <a:pt x="15982" y="980"/>
                  </a:lnTo>
                  <a:lnTo>
                    <a:pt x="15954" y="915"/>
                  </a:lnTo>
                  <a:lnTo>
                    <a:pt x="15924" y="851"/>
                  </a:lnTo>
                  <a:lnTo>
                    <a:pt x="15890" y="789"/>
                  </a:lnTo>
                  <a:lnTo>
                    <a:pt x="15854" y="728"/>
                  </a:lnTo>
                  <a:lnTo>
                    <a:pt x="15816" y="670"/>
                  </a:lnTo>
                  <a:lnTo>
                    <a:pt x="15775" y="613"/>
                  </a:lnTo>
                  <a:lnTo>
                    <a:pt x="15731" y="558"/>
                  </a:lnTo>
                  <a:lnTo>
                    <a:pt x="15685" y="505"/>
                  </a:lnTo>
                  <a:lnTo>
                    <a:pt x="15637" y="455"/>
                  </a:lnTo>
                  <a:lnTo>
                    <a:pt x="15586" y="406"/>
                  </a:lnTo>
                  <a:lnTo>
                    <a:pt x="15533" y="360"/>
                  </a:lnTo>
                  <a:lnTo>
                    <a:pt x="15479" y="316"/>
                  </a:lnTo>
                  <a:lnTo>
                    <a:pt x="15422" y="275"/>
                  </a:lnTo>
                  <a:lnTo>
                    <a:pt x="15363" y="236"/>
                  </a:lnTo>
                  <a:lnTo>
                    <a:pt x="15303" y="200"/>
                  </a:lnTo>
                  <a:lnTo>
                    <a:pt x="15240" y="167"/>
                  </a:lnTo>
                  <a:lnTo>
                    <a:pt x="15176" y="136"/>
                  </a:lnTo>
                  <a:lnTo>
                    <a:pt x="15111" y="108"/>
                  </a:lnTo>
                  <a:lnTo>
                    <a:pt x="15044" y="84"/>
                  </a:lnTo>
                  <a:lnTo>
                    <a:pt x="14975" y="62"/>
                  </a:lnTo>
                  <a:lnTo>
                    <a:pt x="14906" y="43"/>
                  </a:lnTo>
                  <a:lnTo>
                    <a:pt x="14835" y="28"/>
                  </a:lnTo>
                  <a:lnTo>
                    <a:pt x="14762" y="16"/>
                  </a:lnTo>
                  <a:lnTo>
                    <a:pt x="14689" y="7"/>
                  </a:lnTo>
                  <a:lnTo>
                    <a:pt x="14615" y="2"/>
                  </a:lnTo>
                  <a:lnTo>
                    <a:pt x="14539"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14"/>
            <p:cNvSpPr>
              <a:spLocks/>
            </p:cNvSpPr>
            <p:nvPr/>
          </p:nvSpPr>
          <p:spPr bwMode="auto">
            <a:xfrm>
              <a:off x="384" y="871"/>
              <a:ext cx="16138" cy="9351"/>
            </a:xfrm>
            <a:custGeom>
              <a:avLst/>
              <a:gdLst>
                <a:gd name="T0" fmla="+- 0 1718 384"/>
                <a:gd name="T1" fmla="*/ T0 w 16138"/>
                <a:gd name="T2" fmla="+- 0 891 872"/>
                <a:gd name="T3" fmla="*/ 891 h 9351"/>
                <a:gd name="T4" fmla="+- 0 1344 384"/>
                <a:gd name="T5" fmla="*/ T4 w 16138"/>
                <a:gd name="T6" fmla="+- 0 997 872"/>
                <a:gd name="T7" fmla="*/ 997 h 9351"/>
                <a:gd name="T8" fmla="+- 0 1018 384"/>
                <a:gd name="T9" fmla="*/ T8 w 16138"/>
                <a:gd name="T10" fmla="+- 0 1189 872"/>
                <a:gd name="T11" fmla="*/ 1189 h 9351"/>
                <a:gd name="T12" fmla="+- 0 792 384"/>
                <a:gd name="T13" fmla="*/ T12 w 16138"/>
                <a:gd name="T14" fmla="+- 0 1390 872"/>
                <a:gd name="T15" fmla="*/ 1390 h 9351"/>
                <a:gd name="T16" fmla="+- 0 576 384"/>
                <a:gd name="T17" fmla="*/ T16 w 16138"/>
                <a:gd name="T18" fmla="+- 0 1697 872"/>
                <a:gd name="T19" fmla="*/ 1697 h 9351"/>
                <a:gd name="T20" fmla="+- 0 456 384"/>
                <a:gd name="T21" fmla="*/ T20 w 16138"/>
                <a:gd name="T22" fmla="+- 0 1981 872"/>
                <a:gd name="T23" fmla="*/ 1981 h 9351"/>
                <a:gd name="T24" fmla="+- 0 394 384"/>
                <a:gd name="T25" fmla="*/ T24 w 16138"/>
                <a:gd name="T26" fmla="+- 0 2288 872"/>
                <a:gd name="T27" fmla="*/ 2288 h 9351"/>
                <a:gd name="T28" fmla="+- 0 389 384"/>
                <a:gd name="T29" fmla="*/ T28 w 16138"/>
                <a:gd name="T30" fmla="+- 0 8734 872"/>
                <a:gd name="T31" fmla="*/ 8734 h 9351"/>
                <a:gd name="T32" fmla="+- 0 437 384"/>
                <a:gd name="T33" fmla="*/ T32 w 16138"/>
                <a:gd name="T34" fmla="+- 0 9046 872"/>
                <a:gd name="T35" fmla="*/ 9046 h 9351"/>
                <a:gd name="T36" fmla="+- 0 542 384"/>
                <a:gd name="T37" fmla="*/ T36 w 16138"/>
                <a:gd name="T38" fmla="+- 0 9334 872"/>
                <a:gd name="T39" fmla="*/ 9334 h 9351"/>
                <a:gd name="T40" fmla="+- 0 696 384"/>
                <a:gd name="T41" fmla="*/ T40 w 16138"/>
                <a:gd name="T42" fmla="+- 0 9593 872"/>
                <a:gd name="T43" fmla="*/ 9593 h 9351"/>
                <a:gd name="T44" fmla="+- 0 1018 384"/>
                <a:gd name="T45" fmla="*/ T44 w 16138"/>
                <a:gd name="T46" fmla="+- 0 9910 872"/>
                <a:gd name="T47" fmla="*/ 9910 h 9351"/>
                <a:gd name="T48" fmla="+- 0 1349 384"/>
                <a:gd name="T49" fmla="*/ T48 w 16138"/>
                <a:gd name="T50" fmla="+- 0 10102 872"/>
                <a:gd name="T51" fmla="*/ 10102 h 9351"/>
                <a:gd name="T52" fmla="+- 0 1642 384"/>
                <a:gd name="T53" fmla="*/ T52 w 16138"/>
                <a:gd name="T54" fmla="+- 0 10193 872"/>
                <a:gd name="T55" fmla="*/ 10193 h 9351"/>
                <a:gd name="T56" fmla="+- 0 15029 384"/>
                <a:gd name="T57" fmla="*/ T56 w 16138"/>
                <a:gd name="T58" fmla="+- 0 10222 872"/>
                <a:gd name="T59" fmla="*/ 10222 h 9351"/>
                <a:gd name="T60" fmla="+- 0 15322 384"/>
                <a:gd name="T61" fmla="*/ T60 w 16138"/>
                <a:gd name="T62" fmla="+- 0 10179 872"/>
                <a:gd name="T63" fmla="*/ 10179 h 9351"/>
                <a:gd name="T64" fmla="+- 0 1651 384"/>
                <a:gd name="T65" fmla="*/ T64 w 16138"/>
                <a:gd name="T66" fmla="+- 0 10150 872"/>
                <a:gd name="T67" fmla="*/ 10150 h 9351"/>
                <a:gd name="T68" fmla="+- 0 1296 384"/>
                <a:gd name="T69" fmla="*/ T68 w 16138"/>
                <a:gd name="T70" fmla="+- 0 10030 872"/>
                <a:gd name="T71" fmla="*/ 10030 h 9351"/>
                <a:gd name="T72" fmla="+- 0 984 384"/>
                <a:gd name="T73" fmla="*/ T72 w 16138"/>
                <a:gd name="T74" fmla="+- 0 9833 872"/>
                <a:gd name="T75" fmla="*/ 9833 h 9351"/>
                <a:gd name="T76" fmla="+- 0 730 384"/>
                <a:gd name="T77" fmla="*/ T76 w 16138"/>
                <a:gd name="T78" fmla="+- 0 9565 872"/>
                <a:gd name="T79" fmla="*/ 9565 h 9351"/>
                <a:gd name="T80" fmla="+- 0 581 384"/>
                <a:gd name="T81" fmla="*/ T80 w 16138"/>
                <a:gd name="T82" fmla="+- 0 9315 872"/>
                <a:gd name="T83" fmla="*/ 9315 h 9351"/>
                <a:gd name="T84" fmla="+- 0 446 384"/>
                <a:gd name="T85" fmla="*/ T84 w 16138"/>
                <a:gd name="T86" fmla="+- 0 8883 872"/>
                <a:gd name="T87" fmla="*/ 8883 h 9351"/>
                <a:gd name="T88" fmla="+- 0 432 384"/>
                <a:gd name="T89" fmla="*/ T88 w 16138"/>
                <a:gd name="T90" fmla="+- 0 2369 872"/>
                <a:gd name="T91" fmla="*/ 2369 h 9351"/>
                <a:gd name="T92" fmla="+- 0 475 384"/>
                <a:gd name="T93" fmla="*/ T92 w 16138"/>
                <a:gd name="T94" fmla="+- 0 2062 872"/>
                <a:gd name="T95" fmla="*/ 2062 h 9351"/>
                <a:gd name="T96" fmla="+- 0 648 384"/>
                <a:gd name="T97" fmla="*/ T96 w 16138"/>
                <a:gd name="T98" fmla="+- 0 1654 872"/>
                <a:gd name="T99" fmla="*/ 1654 h 9351"/>
                <a:gd name="T100" fmla="+- 0 931 384"/>
                <a:gd name="T101" fmla="*/ T100 w 16138"/>
                <a:gd name="T102" fmla="+- 0 1313 872"/>
                <a:gd name="T103" fmla="*/ 1313 h 9351"/>
                <a:gd name="T104" fmla="+- 0 1229 384"/>
                <a:gd name="T105" fmla="*/ T104 w 16138"/>
                <a:gd name="T106" fmla="+- 0 1102 872"/>
                <a:gd name="T107" fmla="*/ 1102 h 9351"/>
                <a:gd name="T108" fmla="+- 0 1728 384"/>
                <a:gd name="T109" fmla="*/ T108 w 16138"/>
                <a:gd name="T110" fmla="+- 0 934 872"/>
                <a:gd name="T111" fmla="*/ 934 h 9351"/>
                <a:gd name="T112" fmla="+- 0 15264 384"/>
                <a:gd name="T113" fmla="*/ T112 w 16138"/>
                <a:gd name="T114" fmla="+- 0 905 872"/>
                <a:gd name="T115" fmla="*/ 905 h 9351"/>
                <a:gd name="T116" fmla="+- 0 15302 384"/>
                <a:gd name="T117" fmla="*/ T116 w 16138"/>
                <a:gd name="T118" fmla="+- 0 915 872"/>
                <a:gd name="T119" fmla="*/ 915 h 9351"/>
                <a:gd name="T120" fmla="+- 0 15254 384"/>
                <a:gd name="T121" fmla="*/ T120 w 16138"/>
                <a:gd name="T122" fmla="+- 0 949 872"/>
                <a:gd name="T123" fmla="*/ 949 h 9351"/>
                <a:gd name="T124" fmla="+- 0 15677 384"/>
                <a:gd name="T125" fmla="*/ T124 w 16138"/>
                <a:gd name="T126" fmla="+- 0 1102 872"/>
                <a:gd name="T127" fmla="*/ 1102 h 9351"/>
                <a:gd name="T128" fmla="+- 0 15979 384"/>
                <a:gd name="T129" fmla="*/ T128 w 16138"/>
                <a:gd name="T130" fmla="+- 0 1313 872"/>
                <a:gd name="T131" fmla="*/ 1313 h 9351"/>
                <a:gd name="T132" fmla="+- 0 16214 384"/>
                <a:gd name="T133" fmla="*/ T132 w 16138"/>
                <a:gd name="T134" fmla="+- 0 1592 872"/>
                <a:gd name="T135" fmla="*/ 1592 h 9351"/>
                <a:gd name="T136" fmla="+- 0 16387 384"/>
                <a:gd name="T137" fmla="*/ T136 w 16138"/>
                <a:gd name="T138" fmla="+- 0 1923 872"/>
                <a:gd name="T139" fmla="*/ 1923 h 9351"/>
                <a:gd name="T140" fmla="+- 0 16459 384"/>
                <a:gd name="T141" fmla="*/ T140 w 16138"/>
                <a:gd name="T142" fmla="+- 0 2216 872"/>
                <a:gd name="T143" fmla="*/ 2216 h 9351"/>
                <a:gd name="T144" fmla="+- 0 16469 384"/>
                <a:gd name="T145" fmla="*/ T144 w 16138"/>
                <a:gd name="T146" fmla="+- 0 8806 872"/>
                <a:gd name="T147" fmla="*/ 8806 h 9351"/>
                <a:gd name="T148" fmla="+- 0 16411 384"/>
                <a:gd name="T149" fmla="*/ T148 w 16138"/>
                <a:gd name="T150" fmla="+- 0 9109 872"/>
                <a:gd name="T151" fmla="*/ 9109 h 9351"/>
                <a:gd name="T152" fmla="+- 0 16258 384"/>
                <a:gd name="T153" fmla="*/ T152 w 16138"/>
                <a:gd name="T154" fmla="+- 0 9445 872"/>
                <a:gd name="T155" fmla="*/ 9445 h 9351"/>
                <a:gd name="T156" fmla="+- 0 15974 384"/>
                <a:gd name="T157" fmla="*/ T156 w 16138"/>
                <a:gd name="T158" fmla="+- 0 9785 872"/>
                <a:gd name="T159" fmla="*/ 9785 h 9351"/>
                <a:gd name="T160" fmla="+- 0 15677 384"/>
                <a:gd name="T161" fmla="*/ T160 w 16138"/>
                <a:gd name="T162" fmla="+- 0 9997 872"/>
                <a:gd name="T163" fmla="*/ 9997 h 9351"/>
                <a:gd name="T164" fmla="+- 0 15331 384"/>
                <a:gd name="T165" fmla="*/ T164 w 16138"/>
                <a:gd name="T166" fmla="+- 0 10131 872"/>
                <a:gd name="T167" fmla="*/ 10131 h 9351"/>
                <a:gd name="T168" fmla="+- 0 15024 384"/>
                <a:gd name="T169" fmla="*/ T168 w 16138"/>
                <a:gd name="T170" fmla="+- 0 10179 872"/>
                <a:gd name="T171" fmla="*/ 10179 h 9351"/>
                <a:gd name="T172" fmla="+- 0 15562 384"/>
                <a:gd name="T173" fmla="*/ T172 w 16138"/>
                <a:gd name="T174" fmla="+- 0 10102 872"/>
                <a:gd name="T175" fmla="*/ 10102 h 9351"/>
                <a:gd name="T176" fmla="+- 0 15950 384"/>
                <a:gd name="T177" fmla="*/ T176 w 16138"/>
                <a:gd name="T178" fmla="+- 0 9862 872"/>
                <a:gd name="T179" fmla="*/ 9862 h 9351"/>
                <a:gd name="T180" fmla="+- 0 16253 384"/>
                <a:gd name="T181" fmla="*/ T180 w 16138"/>
                <a:gd name="T182" fmla="+- 0 9531 872"/>
                <a:gd name="T183" fmla="*/ 9531 h 9351"/>
                <a:gd name="T184" fmla="+- 0 16450 384"/>
                <a:gd name="T185" fmla="*/ T184 w 16138"/>
                <a:gd name="T186" fmla="+- 0 9118 872"/>
                <a:gd name="T187" fmla="*/ 9118 h 9351"/>
                <a:gd name="T188" fmla="+- 0 16512 384"/>
                <a:gd name="T189" fmla="*/ T188 w 16138"/>
                <a:gd name="T190" fmla="+- 0 8811 872"/>
                <a:gd name="T191" fmla="*/ 8811 h 9351"/>
                <a:gd name="T192" fmla="+- 0 16512 384"/>
                <a:gd name="T193" fmla="*/ T192 w 16138"/>
                <a:gd name="T194" fmla="+- 0 2283 872"/>
                <a:gd name="T195" fmla="*/ 2283 h 9351"/>
                <a:gd name="T196" fmla="+- 0 16450 384"/>
                <a:gd name="T197" fmla="*/ T196 w 16138"/>
                <a:gd name="T198" fmla="+- 0 1981 872"/>
                <a:gd name="T199" fmla="*/ 1981 h 9351"/>
                <a:gd name="T200" fmla="+- 0 16291 384"/>
                <a:gd name="T201" fmla="*/ T200 w 16138"/>
                <a:gd name="T202" fmla="+- 0 1630 872"/>
                <a:gd name="T203" fmla="*/ 1630 h 9351"/>
                <a:gd name="T204" fmla="+- 0 16061 384"/>
                <a:gd name="T205" fmla="*/ T204 w 16138"/>
                <a:gd name="T206" fmla="+- 0 1333 872"/>
                <a:gd name="T207" fmla="*/ 1333 h 9351"/>
                <a:gd name="T208" fmla="+- 0 15763 384"/>
                <a:gd name="T209" fmla="*/ T208 w 16138"/>
                <a:gd name="T210" fmla="+- 0 1102 872"/>
                <a:gd name="T211" fmla="*/ 1102 h 9351"/>
                <a:gd name="T212" fmla="+- 0 15413 384"/>
                <a:gd name="T213" fmla="*/ T212 w 16138"/>
                <a:gd name="T214" fmla="+- 0 944 872"/>
                <a:gd name="T215" fmla="*/ 944 h 9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6138" h="9351">
                  <a:moveTo>
                    <a:pt x="14563" y="0"/>
                  </a:moveTo>
                  <a:lnTo>
                    <a:pt x="1574" y="0"/>
                  </a:lnTo>
                  <a:lnTo>
                    <a:pt x="1411" y="9"/>
                  </a:lnTo>
                  <a:lnTo>
                    <a:pt x="1334" y="19"/>
                  </a:lnTo>
                  <a:lnTo>
                    <a:pt x="1258" y="33"/>
                  </a:lnTo>
                  <a:lnTo>
                    <a:pt x="1104" y="72"/>
                  </a:lnTo>
                  <a:lnTo>
                    <a:pt x="1032" y="96"/>
                  </a:lnTo>
                  <a:lnTo>
                    <a:pt x="960" y="125"/>
                  </a:lnTo>
                  <a:lnTo>
                    <a:pt x="826" y="192"/>
                  </a:lnTo>
                  <a:lnTo>
                    <a:pt x="758" y="230"/>
                  </a:lnTo>
                  <a:lnTo>
                    <a:pt x="696" y="269"/>
                  </a:lnTo>
                  <a:lnTo>
                    <a:pt x="634" y="317"/>
                  </a:lnTo>
                  <a:lnTo>
                    <a:pt x="571" y="360"/>
                  </a:lnTo>
                  <a:lnTo>
                    <a:pt x="518" y="413"/>
                  </a:lnTo>
                  <a:lnTo>
                    <a:pt x="461" y="461"/>
                  </a:lnTo>
                  <a:lnTo>
                    <a:pt x="408" y="518"/>
                  </a:lnTo>
                  <a:lnTo>
                    <a:pt x="312" y="633"/>
                  </a:lnTo>
                  <a:lnTo>
                    <a:pt x="269" y="696"/>
                  </a:lnTo>
                  <a:lnTo>
                    <a:pt x="230" y="758"/>
                  </a:lnTo>
                  <a:lnTo>
                    <a:pt x="192" y="825"/>
                  </a:lnTo>
                  <a:lnTo>
                    <a:pt x="158" y="893"/>
                  </a:lnTo>
                  <a:lnTo>
                    <a:pt x="125" y="965"/>
                  </a:lnTo>
                  <a:lnTo>
                    <a:pt x="96" y="1037"/>
                  </a:lnTo>
                  <a:lnTo>
                    <a:pt x="72" y="1109"/>
                  </a:lnTo>
                  <a:lnTo>
                    <a:pt x="53" y="1181"/>
                  </a:lnTo>
                  <a:lnTo>
                    <a:pt x="34" y="1257"/>
                  </a:lnTo>
                  <a:lnTo>
                    <a:pt x="19" y="1334"/>
                  </a:lnTo>
                  <a:lnTo>
                    <a:pt x="10" y="1416"/>
                  </a:lnTo>
                  <a:lnTo>
                    <a:pt x="5" y="1493"/>
                  </a:lnTo>
                  <a:lnTo>
                    <a:pt x="0" y="1574"/>
                  </a:lnTo>
                  <a:lnTo>
                    <a:pt x="0" y="7781"/>
                  </a:lnTo>
                  <a:lnTo>
                    <a:pt x="5" y="7862"/>
                  </a:lnTo>
                  <a:lnTo>
                    <a:pt x="10" y="7939"/>
                  </a:lnTo>
                  <a:lnTo>
                    <a:pt x="19" y="8021"/>
                  </a:lnTo>
                  <a:lnTo>
                    <a:pt x="34" y="8097"/>
                  </a:lnTo>
                  <a:lnTo>
                    <a:pt x="53" y="8174"/>
                  </a:lnTo>
                  <a:lnTo>
                    <a:pt x="72" y="8246"/>
                  </a:lnTo>
                  <a:lnTo>
                    <a:pt x="96" y="8318"/>
                  </a:lnTo>
                  <a:lnTo>
                    <a:pt x="125" y="8390"/>
                  </a:lnTo>
                  <a:lnTo>
                    <a:pt x="158" y="8462"/>
                  </a:lnTo>
                  <a:lnTo>
                    <a:pt x="192" y="8529"/>
                  </a:lnTo>
                  <a:lnTo>
                    <a:pt x="230" y="8597"/>
                  </a:lnTo>
                  <a:lnTo>
                    <a:pt x="269" y="8659"/>
                  </a:lnTo>
                  <a:lnTo>
                    <a:pt x="312" y="8721"/>
                  </a:lnTo>
                  <a:lnTo>
                    <a:pt x="408" y="8837"/>
                  </a:lnTo>
                  <a:lnTo>
                    <a:pt x="461" y="8889"/>
                  </a:lnTo>
                  <a:lnTo>
                    <a:pt x="576" y="8995"/>
                  </a:lnTo>
                  <a:lnTo>
                    <a:pt x="634" y="9038"/>
                  </a:lnTo>
                  <a:lnTo>
                    <a:pt x="758" y="9125"/>
                  </a:lnTo>
                  <a:lnTo>
                    <a:pt x="826" y="9163"/>
                  </a:lnTo>
                  <a:lnTo>
                    <a:pt x="893" y="9197"/>
                  </a:lnTo>
                  <a:lnTo>
                    <a:pt x="965" y="9230"/>
                  </a:lnTo>
                  <a:lnTo>
                    <a:pt x="1032" y="9254"/>
                  </a:lnTo>
                  <a:lnTo>
                    <a:pt x="1109" y="9283"/>
                  </a:lnTo>
                  <a:lnTo>
                    <a:pt x="1181" y="9302"/>
                  </a:lnTo>
                  <a:lnTo>
                    <a:pt x="1258" y="9321"/>
                  </a:lnTo>
                  <a:lnTo>
                    <a:pt x="1334" y="9336"/>
                  </a:lnTo>
                  <a:lnTo>
                    <a:pt x="1416" y="9345"/>
                  </a:lnTo>
                  <a:lnTo>
                    <a:pt x="1493" y="9350"/>
                  </a:lnTo>
                  <a:lnTo>
                    <a:pt x="14645" y="9350"/>
                  </a:lnTo>
                  <a:lnTo>
                    <a:pt x="14726" y="9345"/>
                  </a:lnTo>
                  <a:lnTo>
                    <a:pt x="14803" y="9336"/>
                  </a:lnTo>
                  <a:lnTo>
                    <a:pt x="14880" y="9321"/>
                  </a:lnTo>
                  <a:lnTo>
                    <a:pt x="14938" y="9307"/>
                  </a:lnTo>
                  <a:lnTo>
                    <a:pt x="1493" y="9307"/>
                  </a:lnTo>
                  <a:lnTo>
                    <a:pt x="1416" y="9302"/>
                  </a:lnTo>
                  <a:lnTo>
                    <a:pt x="1339" y="9293"/>
                  </a:lnTo>
                  <a:lnTo>
                    <a:pt x="1267" y="9278"/>
                  </a:lnTo>
                  <a:lnTo>
                    <a:pt x="1190" y="9259"/>
                  </a:lnTo>
                  <a:lnTo>
                    <a:pt x="1118" y="9240"/>
                  </a:lnTo>
                  <a:lnTo>
                    <a:pt x="1046" y="9216"/>
                  </a:lnTo>
                  <a:lnTo>
                    <a:pt x="912" y="9158"/>
                  </a:lnTo>
                  <a:lnTo>
                    <a:pt x="845" y="9125"/>
                  </a:lnTo>
                  <a:lnTo>
                    <a:pt x="720" y="9048"/>
                  </a:lnTo>
                  <a:lnTo>
                    <a:pt x="658" y="9005"/>
                  </a:lnTo>
                  <a:lnTo>
                    <a:pt x="600" y="8961"/>
                  </a:lnTo>
                  <a:lnTo>
                    <a:pt x="547" y="8909"/>
                  </a:lnTo>
                  <a:lnTo>
                    <a:pt x="494" y="8861"/>
                  </a:lnTo>
                  <a:lnTo>
                    <a:pt x="442" y="8808"/>
                  </a:lnTo>
                  <a:lnTo>
                    <a:pt x="346" y="8693"/>
                  </a:lnTo>
                  <a:lnTo>
                    <a:pt x="307" y="8635"/>
                  </a:lnTo>
                  <a:lnTo>
                    <a:pt x="264" y="8573"/>
                  </a:lnTo>
                  <a:lnTo>
                    <a:pt x="230" y="8505"/>
                  </a:lnTo>
                  <a:lnTo>
                    <a:pt x="197" y="8443"/>
                  </a:lnTo>
                  <a:lnTo>
                    <a:pt x="163" y="8376"/>
                  </a:lnTo>
                  <a:lnTo>
                    <a:pt x="91" y="8160"/>
                  </a:lnTo>
                  <a:lnTo>
                    <a:pt x="77" y="8088"/>
                  </a:lnTo>
                  <a:lnTo>
                    <a:pt x="62" y="8011"/>
                  </a:lnTo>
                  <a:lnTo>
                    <a:pt x="53" y="7934"/>
                  </a:lnTo>
                  <a:lnTo>
                    <a:pt x="43" y="7781"/>
                  </a:lnTo>
                  <a:lnTo>
                    <a:pt x="43" y="1574"/>
                  </a:lnTo>
                  <a:lnTo>
                    <a:pt x="48" y="1497"/>
                  </a:lnTo>
                  <a:lnTo>
                    <a:pt x="53" y="1416"/>
                  </a:lnTo>
                  <a:lnTo>
                    <a:pt x="62" y="1339"/>
                  </a:lnTo>
                  <a:lnTo>
                    <a:pt x="77" y="1267"/>
                  </a:lnTo>
                  <a:lnTo>
                    <a:pt x="91" y="1190"/>
                  </a:lnTo>
                  <a:lnTo>
                    <a:pt x="139" y="1046"/>
                  </a:lnTo>
                  <a:lnTo>
                    <a:pt x="163" y="979"/>
                  </a:lnTo>
                  <a:lnTo>
                    <a:pt x="230" y="845"/>
                  </a:lnTo>
                  <a:lnTo>
                    <a:pt x="264" y="782"/>
                  </a:lnTo>
                  <a:lnTo>
                    <a:pt x="350" y="657"/>
                  </a:lnTo>
                  <a:lnTo>
                    <a:pt x="394" y="600"/>
                  </a:lnTo>
                  <a:lnTo>
                    <a:pt x="442" y="547"/>
                  </a:lnTo>
                  <a:lnTo>
                    <a:pt x="547" y="441"/>
                  </a:lnTo>
                  <a:lnTo>
                    <a:pt x="600" y="393"/>
                  </a:lnTo>
                  <a:lnTo>
                    <a:pt x="658" y="350"/>
                  </a:lnTo>
                  <a:lnTo>
                    <a:pt x="782" y="264"/>
                  </a:lnTo>
                  <a:lnTo>
                    <a:pt x="845" y="230"/>
                  </a:lnTo>
                  <a:lnTo>
                    <a:pt x="979" y="163"/>
                  </a:lnTo>
                  <a:lnTo>
                    <a:pt x="1046" y="139"/>
                  </a:lnTo>
                  <a:lnTo>
                    <a:pt x="1190" y="91"/>
                  </a:lnTo>
                  <a:lnTo>
                    <a:pt x="1344" y="62"/>
                  </a:lnTo>
                  <a:lnTo>
                    <a:pt x="1416" y="53"/>
                  </a:lnTo>
                  <a:lnTo>
                    <a:pt x="1574" y="43"/>
                  </a:lnTo>
                  <a:lnTo>
                    <a:pt x="14918" y="43"/>
                  </a:lnTo>
                  <a:lnTo>
                    <a:pt x="14880" y="33"/>
                  </a:lnTo>
                  <a:lnTo>
                    <a:pt x="14803" y="19"/>
                  </a:lnTo>
                  <a:lnTo>
                    <a:pt x="14726" y="9"/>
                  </a:lnTo>
                  <a:lnTo>
                    <a:pt x="14563" y="0"/>
                  </a:lnTo>
                  <a:close/>
                  <a:moveTo>
                    <a:pt x="14918" y="43"/>
                  </a:moveTo>
                  <a:lnTo>
                    <a:pt x="14563" y="43"/>
                  </a:lnTo>
                  <a:lnTo>
                    <a:pt x="14722" y="53"/>
                  </a:lnTo>
                  <a:lnTo>
                    <a:pt x="14798" y="62"/>
                  </a:lnTo>
                  <a:lnTo>
                    <a:pt x="14870" y="77"/>
                  </a:lnTo>
                  <a:lnTo>
                    <a:pt x="14947" y="91"/>
                  </a:lnTo>
                  <a:lnTo>
                    <a:pt x="15091" y="139"/>
                  </a:lnTo>
                  <a:lnTo>
                    <a:pt x="15158" y="163"/>
                  </a:lnTo>
                  <a:lnTo>
                    <a:pt x="15293" y="230"/>
                  </a:lnTo>
                  <a:lnTo>
                    <a:pt x="15418" y="307"/>
                  </a:lnTo>
                  <a:lnTo>
                    <a:pt x="15480" y="350"/>
                  </a:lnTo>
                  <a:lnTo>
                    <a:pt x="15538" y="393"/>
                  </a:lnTo>
                  <a:lnTo>
                    <a:pt x="15595" y="441"/>
                  </a:lnTo>
                  <a:lnTo>
                    <a:pt x="15648" y="494"/>
                  </a:lnTo>
                  <a:lnTo>
                    <a:pt x="15744" y="600"/>
                  </a:lnTo>
                  <a:lnTo>
                    <a:pt x="15792" y="657"/>
                  </a:lnTo>
                  <a:lnTo>
                    <a:pt x="15830" y="720"/>
                  </a:lnTo>
                  <a:lnTo>
                    <a:pt x="15874" y="782"/>
                  </a:lnTo>
                  <a:lnTo>
                    <a:pt x="15907" y="845"/>
                  </a:lnTo>
                  <a:lnTo>
                    <a:pt x="15974" y="979"/>
                  </a:lnTo>
                  <a:lnTo>
                    <a:pt x="16003" y="1051"/>
                  </a:lnTo>
                  <a:lnTo>
                    <a:pt x="16027" y="1118"/>
                  </a:lnTo>
                  <a:lnTo>
                    <a:pt x="16046" y="1195"/>
                  </a:lnTo>
                  <a:lnTo>
                    <a:pt x="16061" y="1267"/>
                  </a:lnTo>
                  <a:lnTo>
                    <a:pt x="16075" y="1344"/>
                  </a:lnTo>
                  <a:lnTo>
                    <a:pt x="16085" y="1421"/>
                  </a:lnTo>
                  <a:lnTo>
                    <a:pt x="16094" y="1574"/>
                  </a:lnTo>
                  <a:lnTo>
                    <a:pt x="16094" y="7781"/>
                  </a:lnTo>
                  <a:lnTo>
                    <a:pt x="16085" y="7934"/>
                  </a:lnTo>
                  <a:lnTo>
                    <a:pt x="16075" y="8011"/>
                  </a:lnTo>
                  <a:lnTo>
                    <a:pt x="16061" y="8088"/>
                  </a:lnTo>
                  <a:lnTo>
                    <a:pt x="16046" y="8160"/>
                  </a:lnTo>
                  <a:lnTo>
                    <a:pt x="16027" y="8237"/>
                  </a:lnTo>
                  <a:lnTo>
                    <a:pt x="15998" y="8304"/>
                  </a:lnTo>
                  <a:lnTo>
                    <a:pt x="15974" y="8376"/>
                  </a:lnTo>
                  <a:lnTo>
                    <a:pt x="15907" y="8510"/>
                  </a:lnTo>
                  <a:lnTo>
                    <a:pt x="15874" y="8573"/>
                  </a:lnTo>
                  <a:lnTo>
                    <a:pt x="15830" y="8635"/>
                  </a:lnTo>
                  <a:lnTo>
                    <a:pt x="15744" y="8750"/>
                  </a:lnTo>
                  <a:lnTo>
                    <a:pt x="15696" y="8808"/>
                  </a:lnTo>
                  <a:lnTo>
                    <a:pt x="15590" y="8913"/>
                  </a:lnTo>
                  <a:lnTo>
                    <a:pt x="15538" y="8961"/>
                  </a:lnTo>
                  <a:lnTo>
                    <a:pt x="15480" y="9005"/>
                  </a:lnTo>
                  <a:lnTo>
                    <a:pt x="15418" y="9048"/>
                  </a:lnTo>
                  <a:lnTo>
                    <a:pt x="15293" y="9125"/>
                  </a:lnTo>
                  <a:lnTo>
                    <a:pt x="15226" y="9158"/>
                  </a:lnTo>
                  <a:lnTo>
                    <a:pt x="15091" y="9216"/>
                  </a:lnTo>
                  <a:lnTo>
                    <a:pt x="15019" y="9240"/>
                  </a:lnTo>
                  <a:lnTo>
                    <a:pt x="14947" y="9259"/>
                  </a:lnTo>
                  <a:lnTo>
                    <a:pt x="14870" y="9278"/>
                  </a:lnTo>
                  <a:lnTo>
                    <a:pt x="14798" y="9293"/>
                  </a:lnTo>
                  <a:lnTo>
                    <a:pt x="14722" y="9302"/>
                  </a:lnTo>
                  <a:lnTo>
                    <a:pt x="14640" y="9307"/>
                  </a:lnTo>
                  <a:lnTo>
                    <a:pt x="14938" y="9307"/>
                  </a:lnTo>
                  <a:lnTo>
                    <a:pt x="15034" y="9283"/>
                  </a:lnTo>
                  <a:lnTo>
                    <a:pt x="15106" y="9254"/>
                  </a:lnTo>
                  <a:lnTo>
                    <a:pt x="15178" y="9230"/>
                  </a:lnTo>
                  <a:lnTo>
                    <a:pt x="15312" y="9163"/>
                  </a:lnTo>
                  <a:lnTo>
                    <a:pt x="15379" y="9125"/>
                  </a:lnTo>
                  <a:lnTo>
                    <a:pt x="15504" y="9038"/>
                  </a:lnTo>
                  <a:lnTo>
                    <a:pt x="15566" y="8990"/>
                  </a:lnTo>
                  <a:lnTo>
                    <a:pt x="15624" y="8942"/>
                  </a:lnTo>
                  <a:lnTo>
                    <a:pt x="15730" y="8837"/>
                  </a:lnTo>
                  <a:lnTo>
                    <a:pt x="15826" y="8721"/>
                  </a:lnTo>
                  <a:lnTo>
                    <a:pt x="15869" y="8659"/>
                  </a:lnTo>
                  <a:lnTo>
                    <a:pt x="15907" y="8597"/>
                  </a:lnTo>
                  <a:lnTo>
                    <a:pt x="15984" y="8462"/>
                  </a:lnTo>
                  <a:lnTo>
                    <a:pt x="16042" y="8318"/>
                  </a:lnTo>
                  <a:lnTo>
                    <a:pt x="16066" y="8246"/>
                  </a:lnTo>
                  <a:lnTo>
                    <a:pt x="16090" y="8169"/>
                  </a:lnTo>
                  <a:lnTo>
                    <a:pt x="16104" y="8097"/>
                  </a:lnTo>
                  <a:lnTo>
                    <a:pt x="16118" y="8016"/>
                  </a:lnTo>
                  <a:lnTo>
                    <a:pt x="16128" y="7939"/>
                  </a:lnTo>
                  <a:lnTo>
                    <a:pt x="16133" y="7857"/>
                  </a:lnTo>
                  <a:lnTo>
                    <a:pt x="16138" y="7781"/>
                  </a:lnTo>
                  <a:lnTo>
                    <a:pt x="16138" y="1574"/>
                  </a:lnTo>
                  <a:lnTo>
                    <a:pt x="16128" y="1411"/>
                  </a:lnTo>
                  <a:lnTo>
                    <a:pt x="16118" y="1334"/>
                  </a:lnTo>
                  <a:lnTo>
                    <a:pt x="16104" y="1257"/>
                  </a:lnTo>
                  <a:lnTo>
                    <a:pt x="16085" y="1181"/>
                  </a:lnTo>
                  <a:lnTo>
                    <a:pt x="16066" y="1109"/>
                  </a:lnTo>
                  <a:lnTo>
                    <a:pt x="16042" y="1032"/>
                  </a:lnTo>
                  <a:lnTo>
                    <a:pt x="16013" y="960"/>
                  </a:lnTo>
                  <a:lnTo>
                    <a:pt x="15946" y="825"/>
                  </a:lnTo>
                  <a:lnTo>
                    <a:pt x="15907" y="758"/>
                  </a:lnTo>
                  <a:lnTo>
                    <a:pt x="15869" y="696"/>
                  </a:lnTo>
                  <a:lnTo>
                    <a:pt x="15826" y="633"/>
                  </a:lnTo>
                  <a:lnTo>
                    <a:pt x="15730" y="518"/>
                  </a:lnTo>
                  <a:lnTo>
                    <a:pt x="15677" y="461"/>
                  </a:lnTo>
                  <a:lnTo>
                    <a:pt x="15566" y="360"/>
                  </a:lnTo>
                  <a:lnTo>
                    <a:pt x="15504" y="312"/>
                  </a:lnTo>
                  <a:lnTo>
                    <a:pt x="15442" y="269"/>
                  </a:lnTo>
                  <a:lnTo>
                    <a:pt x="15379" y="230"/>
                  </a:lnTo>
                  <a:lnTo>
                    <a:pt x="15312" y="192"/>
                  </a:lnTo>
                  <a:lnTo>
                    <a:pt x="15178" y="125"/>
                  </a:lnTo>
                  <a:lnTo>
                    <a:pt x="15106" y="96"/>
                  </a:lnTo>
                  <a:lnTo>
                    <a:pt x="15029" y="72"/>
                  </a:lnTo>
                  <a:lnTo>
                    <a:pt x="14957" y="53"/>
                  </a:lnTo>
                  <a:lnTo>
                    <a:pt x="1491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609599" y="1407003"/>
            <a:ext cx="11242623" cy="5078313"/>
          </a:xfrm>
          <a:prstGeom prst="rect">
            <a:avLst/>
          </a:prstGeom>
        </p:spPr>
        <p:txBody>
          <a:bodyPr wrap="square">
            <a:spAutoFit/>
          </a:bodyPr>
          <a:lstStyle/>
          <a:p>
            <a:r>
              <a:rPr lang="tr-TR" sz="2700" b="1" dirty="0">
                <a:solidFill>
                  <a:srgbClr val="FF0000"/>
                </a:solidFill>
                <a:latin typeface="Source Sans Pro"/>
              </a:rPr>
              <a:t>1. Termal turizmde 100.000 yatak kapasitesinin oluşturulması</a:t>
            </a:r>
          </a:p>
          <a:p>
            <a:r>
              <a:rPr lang="tr-TR" sz="2700" b="1" dirty="0">
                <a:solidFill>
                  <a:srgbClr val="FF0000"/>
                </a:solidFill>
                <a:latin typeface="Source Sans Pro"/>
              </a:rPr>
              <a:t>2. Termal turizmde 1.500.000 (600.000 tedavi amaçlı) yabancı termal</a:t>
            </a:r>
          </a:p>
          <a:p>
            <a:r>
              <a:rPr lang="tr-TR" sz="2700" b="1" dirty="0">
                <a:solidFill>
                  <a:srgbClr val="FF0000"/>
                </a:solidFill>
                <a:latin typeface="Source Sans Pro"/>
              </a:rPr>
              <a:t>turiste hizmet sunulması</a:t>
            </a:r>
          </a:p>
          <a:p>
            <a:r>
              <a:rPr lang="tr-TR" sz="2700" b="1" dirty="0">
                <a:solidFill>
                  <a:srgbClr val="FF0000"/>
                </a:solidFill>
                <a:latin typeface="Source Sans Pro"/>
              </a:rPr>
              <a:t>3. Termal turizmde 3 milyar dolar gelir elde edilmesi</a:t>
            </a:r>
          </a:p>
          <a:p>
            <a:r>
              <a:rPr lang="tr-TR" sz="2700" b="1" dirty="0">
                <a:solidFill>
                  <a:srgbClr val="FF0000"/>
                </a:solidFill>
                <a:latin typeface="Source Sans Pro"/>
              </a:rPr>
              <a:t>4. Medikal turizmde dünyanın ilk 5 destinasyonu içerisinde olunması</a:t>
            </a:r>
          </a:p>
          <a:p>
            <a:r>
              <a:rPr lang="tr-TR" sz="2700" b="1" dirty="0">
                <a:solidFill>
                  <a:srgbClr val="FF0000"/>
                </a:solidFill>
                <a:latin typeface="Source Sans Pro"/>
              </a:rPr>
              <a:t>5. 750.000 medikal yabancı hastanın tedavi edilmesi</a:t>
            </a:r>
          </a:p>
          <a:p>
            <a:r>
              <a:rPr lang="tr-TR" sz="2700" b="1" dirty="0">
                <a:solidFill>
                  <a:srgbClr val="FF0000"/>
                </a:solidFill>
                <a:latin typeface="Source Sans Pro"/>
              </a:rPr>
              <a:t>6. Medikal turizmde 5,6 milyar dolar gelir elde edilmesi</a:t>
            </a:r>
          </a:p>
          <a:p>
            <a:r>
              <a:rPr lang="tr-TR" sz="2700" b="1" dirty="0">
                <a:solidFill>
                  <a:srgbClr val="FF0000"/>
                </a:solidFill>
                <a:latin typeface="Source Sans Pro"/>
              </a:rPr>
              <a:t>7. İleri yaş turizminde 10 bin yatak kapasitesi oluşturulması</a:t>
            </a:r>
          </a:p>
          <a:p>
            <a:r>
              <a:rPr lang="tr-TR" sz="2700" b="1" dirty="0">
                <a:solidFill>
                  <a:srgbClr val="FF0000"/>
                </a:solidFill>
                <a:latin typeface="Source Sans Pro"/>
              </a:rPr>
              <a:t>8. İleri yaş turizminde 150.000 yabancı turistin ülkemizi ziyaret</a:t>
            </a:r>
          </a:p>
          <a:p>
            <a:r>
              <a:rPr lang="tr-TR" sz="2700" b="1" dirty="0">
                <a:solidFill>
                  <a:srgbClr val="FF0000"/>
                </a:solidFill>
                <a:latin typeface="Source Sans Pro"/>
              </a:rPr>
              <a:t>etmesi</a:t>
            </a:r>
          </a:p>
          <a:p>
            <a:r>
              <a:rPr lang="tr-TR" sz="2700" b="1" dirty="0">
                <a:solidFill>
                  <a:srgbClr val="FF0000"/>
                </a:solidFill>
                <a:latin typeface="Source Sans Pro"/>
              </a:rPr>
              <a:t>9. İleri yaş turizminde 750 milyon dolar gelir elde edilmesi</a:t>
            </a:r>
          </a:p>
        </p:txBody>
      </p:sp>
    </p:spTree>
    <p:extLst>
      <p:ext uri="{BB962C8B-B14F-4D97-AF65-F5344CB8AC3E}">
        <p14:creationId xmlns:p14="http://schemas.microsoft.com/office/powerpoint/2010/main" val="65451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903" y="35197"/>
            <a:ext cx="11197652" cy="624226"/>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KALKINMA BAKANLIĞI</a:t>
            </a:r>
          </a:p>
        </p:txBody>
      </p:sp>
      <p:grpSp>
        <p:nvGrpSpPr>
          <p:cNvPr id="4" name="Group 210"/>
          <p:cNvGrpSpPr>
            <a:grpSpLocks/>
          </p:cNvGrpSpPr>
          <p:nvPr/>
        </p:nvGrpSpPr>
        <p:grpSpPr bwMode="auto">
          <a:xfrm>
            <a:off x="0" y="659423"/>
            <a:ext cx="12067082" cy="6198578"/>
            <a:chOff x="700" y="-398"/>
            <a:chExt cx="15514" cy="9077"/>
          </a:xfrm>
        </p:grpSpPr>
        <p:sp>
          <p:nvSpPr>
            <p:cNvPr id="5" name="Freeform 212"/>
            <p:cNvSpPr>
              <a:spLocks/>
            </p:cNvSpPr>
            <p:nvPr/>
          </p:nvSpPr>
          <p:spPr bwMode="auto">
            <a:xfrm>
              <a:off x="720" y="-374"/>
              <a:ext cx="15471" cy="9029"/>
            </a:xfrm>
            <a:custGeom>
              <a:avLst/>
              <a:gdLst>
                <a:gd name="T0" fmla="+- 0 2152 720"/>
                <a:gd name="T1" fmla="*/ T0 w 15471"/>
                <a:gd name="T2" fmla="+- 0 -372 -374"/>
                <a:gd name="T3" fmla="*/ -372 h 9029"/>
                <a:gd name="T4" fmla="+- 0 1932 720"/>
                <a:gd name="T5" fmla="*/ T4 w 15471"/>
                <a:gd name="T6" fmla="+- 0 -345 -374"/>
                <a:gd name="T7" fmla="*/ -345 h 9029"/>
                <a:gd name="T8" fmla="+- 0 1723 720"/>
                <a:gd name="T9" fmla="*/ T8 w 15471"/>
                <a:gd name="T10" fmla="+- 0 -288 -374"/>
                <a:gd name="T11" fmla="*/ -288 h 9029"/>
                <a:gd name="T12" fmla="+- 0 1527 720"/>
                <a:gd name="T13" fmla="*/ T12 w 15471"/>
                <a:gd name="T14" fmla="+- 0 -203 -374"/>
                <a:gd name="T15" fmla="*/ -203 h 9029"/>
                <a:gd name="T16" fmla="+- 0 1347 720"/>
                <a:gd name="T17" fmla="*/ T16 w 15471"/>
                <a:gd name="T18" fmla="+- 0 -92 -374"/>
                <a:gd name="T19" fmla="*/ -92 h 9029"/>
                <a:gd name="T20" fmla="+- 0 1185 720"/>
                <a:gd name="T21" fmla="*/ T20 w 15471"/>
                <a:gd name="T22" fmla="+- 0 41 -374"/>
                <a:gd name="T23" fmla="*/ 41 h 9029"/>
                <a:gd name="T24" fmla="+- 0 1044 720"/>
                <a:gd name="T25" fmla="*/ T24 w 15471"/>
                <a:gd name="T26" fmla="+- 0 196 -374"/>
                <a:gd name="T27" fmla="*/ 196 h 9029"/>
                <a:gd name="T28" fmla="+- 0 925 720"/>
                <a:gd name="T29" fmla="*/ T28 w 15471"/>
                <a:gd name="T30" fmla="+- 0 370 -374"/>
                <a:gd name="T31" fmla="*/ 370 h 9029"/>
                <a:gd name="T32" fmla="+- 0 831 720"/>
                <a:gd name="T33" fmla="*/ T32 w 15471"/>
                <a:gd name="T34" fmla="+- 0 560 -374"/>
                <a:gd name="T35" fmla="*/ 560 h 9029"/>
                <a:gd name="T36" fmla="+- 0 765 720"/>
                <a:gd name="T37" fmla="*/ T36 w 15471"/>
                <a:gd name="T38" fmla="+- 0 764 -374"/>
                <a:gd name="T39" fmla="*/ 764 h 9029"/>
                <a:gd name="T40" fmla="+- 0 727 720"/>
                <a:gd name="T41" fmla="*/ T40 w 15471"/>
                <a:gd name="T42" fmla="+- 0 979 -374"/>
                <a:gd name="T43" fmla="*/ 979 h 9029"/>
                <a:gd name="T44" fmla="+- 0 720 720"/>
                <a:gd name="T45" fmla="*/ T44 w 15471"/>
                <a:gd name="T46" fmla="+- 0 7148 -374"/>
                <a:gd name="T47" fmla="*/ 7148 h 9029"/>
                <a:gd name="T48" fmla="+- 0 736 720"/>
                <a:gd name="T49" fmla="*/ T48 w 15471"/>
                <a:gd name="T50" fmla="+- 0 7371 -374"/>
                <a:gd name="T51" fmla="*/ 7371 h 9029"/>
                <a:gd name="T52" fmla="+- 0 784 720"/>
                <a:gd name="T53" fmla="*/ T52 w 15471"/>
                <a:gd name="T54" fmla="+- 0 7584 -374"/>
                <a:gd name="T55" fmla="*/ 7584 h 9029"/>
                <a:gd name="T56" fmla="+- 0 860 720"/>
                <a:gd name="T57" fmla="*/ T56 w 15471"/>
                <a:gd name="T58" fmla="+- 0 7784 -374"/>
                <a:gd name="T59" fmla="*/ 7784 h 9029"/>
                <a:gd name="T60" fmla="+- 0 962 720"/>
                <a:gd name="T61" fmla="*/ T60 w 15471"/>
                <a:gd name="T62" fmla="+- 0 7970 -374"/>
                <a:gd name="T63" fmla="*/ 7970 h 9029"/>
                <a:gd name="T64" fmla="+- 0 1089 720"/>
                <a:gd name="T65" fmla="*/ T64 w 15471"/>
                <a:gd name="T66" fmla="+- 0 8138 -374"/>
                <a:gd name="T67" fmla="*/ 8138 h 9029"/>
                <a:gd name="T68" fmla="+- 0 1237 720"/>
                <a:gd name="T69" fmla="*/ T68 w 15471"/>
                <a:gd name="T70" fmla="+- 0 8286 -374"/>
                <a:gd name="T71" fmla="*/ 8286 h 9029"/>
                <a:gd name="T72" fmla="+- 0 1405 720"/>
                <a:gd name="T73" fmla="*/ T72 w 15471"/>
                <a:gd name="T74" fmla="+- 0 8413 -374"/>
                <a:gd name="T75" fmla="*/ 8413 h 9029"/>
                <a:gd name="T76" fmla="+- 0 1591 720"/>
                <a:gd name="T77" fmla="*/ T76 w 15471"/>
                <a:gd name="T78" fmla="+- 0 8515 -374"/>
                <a:gd name="T79" fmla="*/ 8515 h 9029"/>
                <a:gd name="T80" fmla="+- 0 1791 720"/>
                <a:gd name="T81" fmla="*/ T80 w 15471"/>
                <a:gd name="T82" fmla="+- 0 8591 -374"/>
                <a:gd name="T83" fmla="*/ 8591 h 9029"/>
                <a:gd name="T84" fmla="+- 0 2004 720"/>
                <a:gd name="T85" fmla="*/ T84 w 15471"/>
                <a:gd name="T86" fmla="+- 0 8639 -374"/>
                <a:gd name="T87" fmla="*/ 8639 h 9029"/>
                <a:gd name="T88" fmla="+- 0 2227 720"/>
                <a:gd name="T89" fmla="*/ T88 w 15471"/>
                <a:gd name="T90" fmla="+- 0 8655 -374"/>
                <a:gd name="T91" fmla="*/ 8655 h 9029"/>
                <a:gd name="T92" fmla="+- 0 14837 720"/>
                <a:gd name="T93" fmla="*/ T92 w 15471"/>
                <a:gd name="T94" fmla="+- 0 8648 -374"/>
                <a:gd name="T95" fmla="*/ 8648 h 9029"/>
                <a:gd name="T96" fmla="+- 0 15053 720"/>
                <a:gd name="T97" fmla="*/ T96 w 15471"/>
                <a:gd name="T98" fmla="+- 0 8610 -374"/>
                <a:gd name="T99" fmla="*/ 8610 h 9029"/>
                <a:gd name="T100" fmla="+- 0 15257 720"/>
                <a:gd name="T101" fmla="*/ T100 w 15471"/>
                <a:gd name="T102" fmla="+- 0 8544 -374"/>
                <a:gd name="T103" fmla="*/ 8544 h 9029"/>
                <a:gd name="T104" fmla="+- 0 15447 720"/>
                <a:gd name="T105" fmla="*/ T104 w 15471"/>
                <a:gd name="T106" fmla="+- 0 8450 -374"/>
                <a:gd name="T107" fmla="*/ 8450 h 9029"/>
                <a:gd name="T108" fmla="+- 0 15620 720"/>
                <a:gd name="T109" fmla="*/ T108 w 15471"/>
                <a:gd name="T110" fmla="+- 0 8331 -374"/>
                <a:gd name="T111" fmla="*/ 8331 h 9029"/>
                <a:gd name="T112" fmla="+- 0 15775 720"/>
                <a:gd name="T113" fmla="*/ T112 w 15471"/>
                <a:gd name="T114" fmla="+- 0 8189 -374"/>
                <a:gd name="T115" fmla="*/ 8189 h 9029"/>
                <a:gd name="T116" fmla="+- 0 15909 720"/>
                <a:gd name="T117" fmla="*/ T116 w 15471"/>
                <a:gd name="T118" fmla="+- 0 8028 -374"/>
                <a:gd name="T119" fmla="*/ 8028 h 9029"/>
                <a:gd name="T120" fmla="+- 0 16020 720"/>
                <a:gd name="T121" fmla="*/ T120 w 15471"/>
                <a:gd name="T122" fmla="+- 0 7848 -374"/>
                <a:gd name="T123" fmla="*/ 7848 h 9029"/>
                <a:gd name="T124" fmla="+- 0 16105 720"/>
                <a:gd name="T125" fmla="*/ T124 w 15471"/>
                <a:gd name="T126" fmla="+- 0 7652 -374"/>
                <a:gd name="T127" fmla="*/ 7652 h 9029"/>
                <a:gd name="T128" fmla="+- 0 16162 720"/>
                <a:gd name="T129" fmla="*/ T128 w 15471"/>
                <a:gd name="T130" fmla="+- 0 7443 -374"/>
                <a:gd name="T131" fmla="*/ 7443 h 9029"/>
                <a:gd name="T132" fmla="+- 0 16189 720"/>
                <a:gd name="T133" fmla="*/ T132 w 15471"/>
                <a:gd name="T134" fmla="+- 0 7223 -374"/>
                <a:gd name="T135" fmla="*/ 7223 h 9029"/>
                <a:gd name="T136" fmla="+- 0 16189 720"/>
                <a:gd name="T137" fmla="*/ T136 w 15471"/>
                <a:gd name="T138" fmla="+- 0 1053 -374"/>
                <a:gd name="T139" fmla="*/ 1053 h 9029"/>
                <a:gd name="T140" fmla="+- 0 16162 720"/>
                <a:gd name="T141" fmla="*/ T140 w 15471"/>
                <a:gd name="T142" fmla="+- 0 834 -374"/>
                <a:gd name="T143" fmla="*/ 834 h 9029"/>
                <a:gd name="T144" fmla="+- 0 16105 720"/>
                <a:gd name="T145" fmla="*/ T144 w 15471"/>
                <a:gd name="T146" fmla="+- 0 626 -374"/>
                <a:gd name="T147" fmla="*/ 626 h 9029"/>
                <a:gd name="T148" fmla="+- 0 16020 720"/>
                <a:gd name="T149" fmla="*/ T148 w 15471"/>
                <a:gd name="T150" fmla="+- 0 432 -374"/>
                <a:gd name="T151" fmla="*/ 432 h 9029"/>
                <a:gd name="T152" fmla="+- 0 15909 720"/>
                <a:gd name="T153" fmla="*/ T152 w 15471"/>
                <a:gd name="T154" fmla="+- 0 252 -374"/>
                <a:gd name="T155" fmla="*/ 252 h 9029"/>
                <a:gd name="T156" fmla="+- 0 15775 720"/>
                <a:gd name="T157" fmla="*/ T156 w 15471"/>
                <a:gd name="T158" fmla="+- 0 91 -374"/>
                <a:gd name="T159" fmla="*/ 91 h 9029"/>
                <a:gd name="T160" fmla="+- 0 15620 720"/>
                <a:gd name="T161" fmla="*/ T160 w 15471"/>
                <a:gd name="T162" fmla="+- 0 -50 -374"/>
                <a:gd name="T163" fmla="*/ -50 h 9029"/>
                <a:gd name="T164" fmla="+- 0 15447 720"/>
                <a:gd name="T165" fmla="*/ T164 w 15471"/>
                <a:gd name="T166" fmla="+- 0 -169 -374"/>
                <a:gd name="T167" fmla="*/ -169 h 9029"/>
                <a:gd name="T168" fmla="+- 0 15257 720"/>
                <a:gd name="T169" fmla="*/ T168 w 15471"/>
                <a:gd name="T170" fmla="+- 0 -263 -374"/>
                <a:gd name="T171" fmla="*/ -263 h 9029"/>
                <a:gd name="T172" fmla="+- 0 15053 720"/>
                <a:gd name="T173" fmla="*/ T172 w 15471"/>
                <a:gd name="T174" fmla="+- 0 -329 -374"/>
                <a:gd name="T175" fmla="*/ -329 h 9029"/>
                <a:gd name="T176" fmla="+- 0 14837 720"/>
                <a:gd name="T177" fmla="*/ T176 w 15471"/>
                <a:gd name="T178" fmla="+- 0 -367 -374"/>
                <a:gd name="T179" fmla="*/ -367 h 90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5471" h="9029">
                  <a:moveTo>
                    <a:pt x="13968" y="0"/>
                  </a:moveTo>
                  <a:lnTo>
                    <a:pt x="1507" y="0"/>
                  </a:lnTo>
                  <a:lnTo>
                    <a:pt x="1432" y="2"/>
                  </a:lnTo>
                  <a:lnTo>
                    <a:pt x="1357" y="7"/>
                  </a:lnTo>
                  <a:lnTo>
                    <a:pt x="1284" y="16"/>
                  </a:lnTo>
                  <a:lnTo>
                    <a:pt x="1212" y="29"/>
                  </a:lnTo>
                  <a:lnTo>
                    <a:pt x="1141" y="45"/>
                  </a:lnTo>
                  <a:lnTo>
                    <a:pt x="1071" y="64"/>
                  </a:lnTo>
                  <a:lnTo>
                    <a:pt x="1003" y="86"/>
                  </a:lnTo>
                  <a:lnTo>
                    <a:pt x="936" y="111"/>
                  </a:lnTo>
                  <a:lnTo>
                    <a:pt x="871" y="140"/>
                  </a:lnTo>
                  <a:lnTo>
                    <a:pt x="807" y="171"/>
                  </a:lnTo>
                  <a:lnTo>
                    <a:pt x="745" y="205"/>
                  </a:lnTo>
                  <a:lnTo>
                    <a:pt x="685" y="242"/>
                  </a:lnTo>
                  <a:lnTo>
                    <a:pt x="627" y="282"/>
                  </a:lnTo>
                  <a:lnTo>
                    <a:pt x="571" y="324"/>
                  </a:lnTo>
                  <a:lnTo>
                    <a:pt x="517" y="368"/>
                  </a:lnTo>
                  <a:lnTo>
                    <a:pt x="465" y="415"/>
                  </a:lnTo>
                  <a:lnTo>
                    <a:pt x="416" y="465"/>
                  </a:lnTo>
                  <a:lnTo>
                    <a:pt x="369" y="517"/>
                  </a:lnTo>
                  <a:lnTo>
                    <a:pt x="324" y="570"/>
                  </a:lnTo>
                  <a:lnTo>
                    <a:pt x="282" y="626"/>
                  </a:lnTo>
                  <a:lnTo>
                    <a:pt x="242" y="684"/>
                  </a:lnTo>
                  <a:lnTo>
                    <a:pt x="205" y="744"/>
                  </a:lnTo>
                  <a:lnTo>
                    <a:pt x="171" y="806"/>
                  </a:lnTo>
                  <a:lnTo>
                    <a:pt x="140" y="869"/>
                  </a:lnTo>
                  <a:lnTo>
                    <a:pt x="111" y="934"/>
                  </a:lnTo>
                  <a:lnTo>
                    <a:pt x="86" y="1000"/>
                  </a:lnTo>
                  <a:lnTo>
                    <a:pt x="64" y="1068"/>
                  </a:lnTo>
                  <a:lnTo>
                    <a:pt x="45" y="1138"/>
                  </a:lnTo>
                  <a:lnTo>
                    <a:pt x="29" y="1208"/>
                  </a:lnTo>
                  <a:lnTo>
                    <a:pt x="16" y="1280"/>
                  </a:lnTo>
                  <a:lnTo>
                    <a:pt x="7" y="1353"/>
                  </a:lnTo>
                  <a:lnTo>
                    <a:pt x="2" y="1427"/>
                  </a:lnTo>
                  <a:lnTo>
                    <a:pt x="0" y="1502"/>
                  </a:lnTo>
                  <a:lnTo>
                    <a:pt x="0" y="7522"/>
                  </a:lnTo>
                  <a:lnTo>
                    <a:pt x="2" y="7597"/>
                  </a:lnTo>
                  <a:lnTo>
                    <a:pt x="7" y="7672"/>
                  </a:lnTo>
                  <a:lnTo>
                    <a:pt x="16" y="7745"/>
                  </a:lnTo>
                  <a:lnTo>
                    <a:pt x="29" y="7817"/>
                  </a:lnTo>
                  <a:lnTo>
                    <a:pt x="45" y="7888"/>
                  </a:lnTo>
                  <a:lnTo>
                    <a:pt x="64" y="7958"/>
                  </a:lnTo>
                  <a:lnTo>
                    <a:pt x="86" y="8026"/>
                  </a:lnTo>
                  <a:lnTo>
                    <a:pt x="111" y="8093"/>
                  </a:lnTo>
                  <a:lnTo>
                    <a:pt x="140" y="8158"/>
                  </a:lnTo>
                  <a:lnTo>
                    <a:pt x="171" y="8222"/>
                  </a:lnTo>
                  <a:lnTo>
                    <a:pt x="205" y="8284"/>
                  </a:lnTo>
                  <a:lnTo>
                    <a:pt x="242" y="8344"/>
                  </a:lnTo>
                  <a:lnTo>
                    <a:pt x="282" y="8402"/>
                  </a:lnTo>
                  <a:lnTo>
                    <a:pt x="324" y="8458"/>
                  </a:lnTo>
                  <a:lnTo>
                    <a:pt x="369" y="8512"/>
                  </a:lnTo>
                  <a:lnTo>
                    <a:pt x="416" y="8563"/>
                  </a:lnTo>
                  <a:lnTo>
                    <a:pt x="465" y="8613"/>
                  </a:lnTo>
                  <a:lnTo>
                    <a:pt x="517" y="8660"/>
                  </a:lnTo>
                  <a:lnTo>
                    <a:pt x="571" y="8705"/>
                  </a:lnTo>
                  <a:lnTo>
                    <a:pt x="627" y="8747"/>
                  </a:lnTo>
                  <a:lnTo>
                    <a:pt x="685" y="8787"/>
                  </a:lnTo>
                  <a:lnTo>
                    <a:pt x="745" y="8824"/>
                  </a:lnTo>
                  <a:lnTo>
                    <a:pt x="807" y="8858"/>
                  </a:lnTo>
                  <a:lnTo>
                    <a:pt x="871" y="8889"/>
                  </a:lnTo>
                  <a:lnTo>
                    <a:pt x="936" y="8918"/>
                  </a:lnTo>
                  <a:lnTo>
                    <a:pt x="1003" y="8943"/>
                  </a:lnTo>
                  <a:lnTo>
                    <a:pt x="1071" y="8965"/>
                  </a:lnTo>
                  <a:lnTo>
                    <a:pt x="1141" y="8984"/>
                  </a:lnTo>
                  <a:lnTo>
                    <a:pt x="1212" y="9000"/>
                  </a:lnTo>
                  <a:lnTo>
                    <a:pt x="1284" y="9013"/>
                  </a:lnTo>
                  <a:lnTo>
                    <a:pt x="1357" y="9022"/>
                  </a:lnTo>
                  <a:lnTo>
                    <a:pt x="1432" y="9027"/>
                  </a:lnTo>
                  <a:lnTo>
                    <a:pt x="1507" y="9029"/>
                  </a:lnTo>
                  <a:lnTo>
                    <a:pt x="13968" y="9029"/>
                  </a:lnTo>
                  <a:lnTo>
                    <a:pt x="14043" y="9027"/>
                  </a:lnTo>
                  <a:lnTo>
                    <a:pt x="14117" y="9022"/>
                  </a:lnTo>
                  <a:lnTo>
                    <a:pt x="14190" y="9013"/>
                  </a:lnTo>
                  <a:lnTo>
                    <a:pt x="14262" y="9000"/>
                  </a:lnTo>
                  <a:lnTo>
                    <a:pt x="14333" y="8984"/>
                  </a:lnTo>
                  <a:lnTo>
                    <a:pt x="14402" y="8965"/>
                  </a:lnTo>
                  <a:lnTo>
                    <a:pt x="14470" y="8943"/>
                  </a:lnTo>
                  <a:lnTo>
                    <a:pt x="14537" y="8918"/>
                  </a:lnTo>
                  <a:lnTo>
                    <a:pt x="14602" y="8889"/>
                  </a:lnTo>
                  <a:lnTo>
                    <a:pt x="14665" y="8858"/>
                  </a:lnTo>
                  <a:lnTo>
                    <a:pt x="14727" y="8824"/>
                  </a:lnTo>
                  <a:lnTo>
                    <a:pt x="14786" y="8787"/>
                  </a:lnTo>
                  <a:lnTo>
                    <a:pt x="14844" y="8747"/>
                  </a:lnTo>
                  <a:lnTo>
                    <a:pt x="14900" y="8705"/>
                  </a:lnTo>
                  <a:lnTo>
                    <a:pt x="14954" y="8660"/>
                  </a:lnTo>
                  <a:lnTo>
                    <a:pt x="15006" y="8613"/>
                  </a:lnTo>
                  <a:lnTo>
                    <a:pt x="15055" y="8563"/>
                  </a:lnTo>
                  <a:lnTo>
                    <a:pt x="15102" y="8512"/>
                  </a:lnTo>
                  <a:lnTo>
                    <a:pt x="15147" y="8458"/>
                  </a:lnTo>
                  <a:lnTo>
                    <a:pt x="15189" y="8402"/>
                  </a:lnTo>
                  <a:lnTo>
                    <a:pt x="15229" y="8344"/>
                  </a:lnTo>
                  <a:lnTo>
                    <a:pt x="15265" y="8284"/>
                  </a:lnTo>
                  <a:lnTo>
                    <a:pt x="15300" y="8222"/>
                  </a:lnTo>
                  <a:lnTo>
                    <a:pt x="15331" y="8158"/>
                  </a:lnTo>
                  <a:lnTo>
                    <a:pt x="15359" y="8093"/>
                  </a:lnTo>
                  <a:lnTo>
                    <a:pt x="15385" y="8026"/>
                  </a:lnTo>
                  <a:lnTo>
                    <a:pt x="15407" y="7958"/>
                  </a:lnTo>
                  <a:lnTo>
                    <a:pt x="15426" y="7888"/>
                  </a:lnTo>
                  <a:lnTo>
                    <a:pt x="15442" y="7817"/>
                  </a:lnTo>
                  <a:lnTo>
                    <a:pt x="15454" y="7745"/>
                  </a:lnTo>
                  <a:lnTo>
                    <a:pt x="15463" y="7672"/>
                  </a:lnTo>
                  <a:lnTo>
                    <a:pt x="15469" y="7597"/>
                  </a:lnTo>
                  <a:lnTo>
                    <a:pt x="15470" y="7522"/>
                  </a:lnTo>
                  <a:lnTo>
                    <a:pt x="15470" y="1502"/>
                  </a:lnTo>
                  <a:lnTo>
                    <a:pt x="15469" y="1427"/>
                  </a:lnTo>
                  <a:lnTo>
                    <a:pt x="15463" y="1353"/>
                  </a:lnTo>
                  <a:lnTo>
                    <a:pt x="15454" y="1280"/>
                  </a:lnTo>
                  <a:lnTo>
                    <a:pt x="15442" y="1208"/>
                  </a:lnTo>
                  <a:lnTo>
                    <a:pt x="15426" y="1138"/>
                  </a:lnTo>
                  <a:lnTo>
                    <a:pt x="15407" y="1068"/>
                  </a:lnTo>
                  <a:lnTo>
                    <a:pt x="15385" y="1000"/>
                  </a:lnTo>
                  <a:lnTo>
                    <a:pt x="15359" y="934"/>
                  </a:lnTo>
                  <a:lnTo>
                    <a:pt x="15331" y="869"/>
                  </a:lnTo>
                  <a:lnTo>
                    <a:pt x="15300" y="806"/>
                  </a:lnTo>
                  <a:lnTo>
                    <a:pt x="15265" y="744"/>
                  </a:lnTo>
                  <a:lnTo>
                    <a:pt x="15229" y="684"/>
                  </a:lnTo>
                  <a:lnTo>
                    <a:pt x="15189" y="626"/>
                  </a:lnTo>
                  <a:lnTo>
                    <a:pt x="15147" y="570"/>
                  </a:lnTo>
                  <a:lnTo>
                    <a:pt x="15102" y="517"/>
                  </a:lnTo>
                  <a:lnTo>
                    <a:pt x="15055" y="465"/>
                  </a:lnTo>
                  <a:lnTo>
                    <a:pt x="15006" y="415"/>
                  </a:lnTo>
                  <a:lnTo>
                    <a:pt x="14954" y="368"/>
                  </a:lnTo>
                  <a:lnTo>
                    <a:pt x="14900" y="324"/>
                  </a:lnTo>
                  <a:lnTo>
                    <a:pt x="14844" y="282"/>
                  </a:lnTo>
                  <a:lnTo>
                    <a:pt x="14786" y="242"/>
                  </a:lnTo>
                  <a:lnTo>
                    <a:pt x="14727" y="205"/>
                  </a:lnTo>
                  <a:lnTo>
                    <a:pt x="14665" y="171"/>
                  </a:lnTo>
                  <a:lnTo>
                    <a:pt x="14602" y="140"/>
                  </a:lnTo>
                  <a:lnTo>
                    <a:pt x="14537" y="111"/>
                  </a:lnTo>
                  <a:lnTo>
                    <a:pt x="14470" y="86"/>
                  </a:lnTo>
                  <a:lnTo>
                    <a:pt x="14402" y="64"/>
                  </a:lnTo>
                  <a:lnTo>
                    <a:pt x="14333" y="45"/>
                  </a:lnTo>
                  <a:lnTo>
                    <a:pt x="14262" y="29"/>
                  </a:lnTo>
                  <a:lnTo>
                    <a:pt x="14190" y="16"/>
                  </a:lnTo>
                  <a:lnTo>
                    <a:pt x="14117" y="7"/>
                  </a:lnTo>
                  <a:lnTo>
                    <a:pt x="14043" y="2"/>
                  </a:lnTo>
                  <a:lnTo>
                    <a:pt x="13968"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11"/>
            <p:cNvSpPr>
              <a:spLocks/>
            </p:cNvSpPr>
            <p:nvPr/>
          </p:nvSpPr>
          <p:spPr bwMode="auto">
            <a:xfrm>
              <a:off x="700" y="-398"/>
              <a:ext cx="15514" cy="9077"/>
            </a:xfrm>
            <a:custGeom>
              <a:avLst/>
              <a:gdLst>
                <a:gd name="T0" fmla="+- 0 1992 701"/>
                <a:gd name="T1" fmla="*/ T0 w 15514"/>
                <a:gd name="T2" fmla="+- 0 -379 -398"/>
                <a:gd name="T3" fmla="*/ -379 h 9077"/>
                <a:gd name="T4" fmla="+- 0 1632 701"/>
                <a:gd name="T5" fmla="*/ T4 w 15514"/>
                <a:gd name="T6" fmla="+- 0 -278 -398"/>
                <a:gd name="T7" fmla="*/ -278 h 9077"/>
                <a:gd name="T8" fmla="+- 0 1253 701"/>
                <a:gd name="T9" fmla="*/ T8 w 15514"/>
                <a:gd name="T10" fmla="+- 0 -48 -398"/>
                <a:gd name="T11" fmla="*/ -48 h 9077"/>
                <a:gd name="T12" fmla="+- 0 1003 701"/>
                <a:gd name="T13" fmla="*/ T12 w 15514"/>
                <a:gd name="T14" fmla="+- 0 216 -398"/>
                <a:gd name="T15" fmla="*/ 216 h 9077"/>
                <a:gd name="T16" fmla="+- 0 792 701"/>
                <a:gd name="T17" fmla="*/ T16 w 15514"/>
                <a:gd name="T18" fmla="+- 0 605 -398"/>
                <a:gd name="T19" fmla="*/ 605 h 9077"/>
                <a:gd name="T20" fmla="+- 0 706 701"/>
                <a:gd name="T21" fmla="*/ T20 w 15514"/>
                <a:gd name="T22" fmla="+- 0 975 -398"/>
                <a:gd name="T23" fmla="*/ 975 h 9077"/>
                <a:gd name="T24" fmla="+- 0 715 701"/>
                <a:gd name="T25" fmla="*/ T24 w 15514"/>
                <a:gd name="T26" fmla="+- 0 7383 -398"/>
                <a:gd name="T27" fmla="*/ 7383 h 9077"/>
                <a:gd name="T28" fmla="+- 0 850 701"/>
                <a:gd name="T29" fmla="*/ T28 w 15514"/>
                <a:gd name="T30" fmla="+- 0 7810 -398"/>
                <a:gd name="T31" fmla="*/ 7810 h 9077"/>
                <a:gd name="T32" fmla="+- 0 1046 701"/>
                <a:gd name="T33" fmla="*/ T32 w 15514"/>
                <a:gd name="T34" fmla="+- 0 8122 -398"/>
                <a:gd name="T35" fmla="*/ 8122 h 9077"/>
                <a:gd name="T36" fmla="+- 0 1310 701"/>
                <a:gd name="T37" fmla="*/ T36 w 15514"/>
                <a:gd name="T38" fmla="+- 0 8372 -398"/>
                <a:gd name="T39" fmla="*/ 8372 h 9077"/>
                <a:gd name="T40" fmla="+- 0 1699 701"/>
                <a:gd name="T41" fmla="*/ T40 w 15514"/>
                <a:gd name="T42" fmla="+- 0 8583 -398"/>
                <a:gd name="T43" fmla="*/ 8583 h 9077"/>
                <a:gd name="T44" fmla="+- 0 2069 701"/>
                <a:gd name="T45" fmla="*/ T44 w 15514"/>
                <a:gd name="T46" fmla="+- 0 8669 -398"/>
                <a:gd name="T47" fmla="*/ 8669 h 9077"/>
                <a:gd name="T48" fmla="+- 0 14918 701"/>
                <a:gd name="T49" fmla="*/ T48 w 15514"/>
                <a:gd name="T50" fmla="+- 0 8660 -398"/>
                <a:gd name="T51" fmla="*/ 8660 h 9077"/>
                <a:gd name="T52" fmla="+- 0 2074 701"/>
                <a:gd name="T53" fmla="*/ T52 w 15514"/>
                <a:gd name="T54" fmla="+- 0 8626 -398"/>
                <a:gd name="T55" fmla="*/ 8626 h 9077"/>
                <a:gd name="T56" fmla="+- 0 1714 701"/>
                <a:gd name="T57" fmla="*/ T56 w 15514"/>
                <a:gd name="T58" fmla="+- 0 8544 -398"/>
                <a:gd name="T59" fmla="*/ 8544 h 9077"/>
                <a:gd name="T60" fmla="+- 0 1454 701"/>
                <a:gd name="T61" fmla="*/ T60 w 15514"/>
                <a:gd name="T62" fmla="+- 0 8420 -398"/>
                <a:gd name="T63" fmla="*/ 8420 h 9077"/>
                <a:gd name="T64" fmla="+- 0 1080 701"/>
                <a:gd name="T65" fmla="*/ T64 w 15514"/>
                <a:gd name="T66" fmla="+- 0 8093 -398"/>
                <a:gd name="T67" fmla="*/ 8093 h 9077"/>
                <a:gd name="T68" fmla="+- 0 888 701"/>
                <a:gd name="T69" fmla="*/ T68 w 15514"/>
                <a:gd name="T70" fmla="+- 0 7791 -398"/>
                <a:gd name="T71" fmla="*/ 7791 h 9077"/>
                <a:gd name="T72" fmla="+- 0 787 701"/>
                <a:gd name="T73" fmla="*/ T72 w 15514"/>
                <a:gd name="T74" fmla="+- 0 7522 -398"/>
                <a:gd name="T75" fmla="*/ 7522 h 9077"/>
                <a:gd name="T76" fmla="+- 0 744 701"/>
                <a:gd name="T77" fmla="*/ T76 w 15514"/>
                <a:gd name="T78" fmla="+- 0 7224 -398"/>
                <a:gd name="T79" fmla="*/ 7224 h 9077"/>
                <a:gd name="T80" fmla="+- 0 787 701"/>
                <a:gd name="T81" fmla="*/ T80 w 15514"/>
                <a:gd name="T82" fmla="+- 0 759 -398"/>
                <a:gd name="T83" fmla="*/ 759 h 9077"/>
                <a:gd name="T84" fmla="+- 0 955 701"/>
                <a:gd name="T85" fmla="*/ T84 w 15514"/>
                <a:gd name="T86" fmla="+- 0 360 -398"/>
                <a:gd name="T87" fmla="*/ 360 h 9077"/>
                <a:gd name="T88" fmla="+- 0 1176 701"/>
                <a:gd name="T89" fmla="*/ T88 w 15514"/>
                <a:gd name="T90" fmla="+- 0 82 -398"/>
                <a:gd name="T91" fmla="*/ 82 h 9077"/>
                <a:gd name="T92" fmla="+- 0 1517 701"/>
                <a:gd name="T93" fmla="*/ T92 w 15514"/>
                <a:gd name="T94" fmla="+- 0 -172 -398"/>
                <a:gd name="T95" fmla="*/ -172 h 9077"/>
                <a:gd name="T96" fmla="+- 0 1786 701"/>
                <a:gd name="T97" fmla="*/ T96 w 15514"/>
                <a:gd name="T98" fmla="+- 0 -288 -398"/>
                <a:gd name="T99" fmla="*/ -288 h 9077"/>
                <a:gd name="T100" fmla="+- 0 2074 701"/>
                <a:gd name="T101" fmla="*/ T100 w 15514"/>
                <a:gd name="T102" fmla="+- 0 -345 -398"/>
                <a:gd name="T103" fmla="*/ -345 h 9077"/>
                <a:gd name="T104" fmla="+- 0 14918 701"/>
                <a:gd name="T105" fmla="*/ T104 w 15514"/>
                <a:gd name="T106" fmla="+- 0 -379 -398"/>
                <a:gd name="T107" fmla="*/ -379 h 9077"/>
                <a:gd name="T108" fmla="+- 0 14688 701"/>
                <a:gd name="T109" fmla="*/ T108 w 15514"/>
                <a:gd name="T110" fmla="+- 0 -355 -398"/>
                <a:gd name="T111" fmla="*/ -355 h 9077"/>
                <a:gd name="T112" fmla="+- 0 15130 701"/>
                <a:gd name="T113" fmla="*/ T112 w 15514"/>
                <a:gd name="T114" fmla="+- 0 -288 -398"/>
                <a:gd name="T115" fmla="*/ -288 h 9077"/>
                <a:gd name="T116" fmla="+- 0 15518 701"/>
                <a:gd name="T117" fmla="*/ T116 w 15514"/>
                <a:gd name="T118" fmla="+- 0 -100 -398"/>
                <a:gd name="T119" fmla="*/ -100 h 9077"/>
                <a:gd name="T120" fmla="+- 0 15830 701"/>
                <a:gd name="T121" fmla="*/ T120 w 15514"/>
                <a:gd name="T122" fmla="+- 0 188 -398"/>
                <a:gd name="T123" fmla="*/ 188 h 9077"/>
                <a:gd name="T124" fmla="+- 0 16022 701"/>
                <a:gd name="T125" fmla="*/ T124 w 15514"/>
                <a:gd name="T126" fmla="+- 0 490 -398"/>
                <a:gd name="T127" fmla="*/ 490 h 9077"/>
                <a:gd name="T128" fmla="+- 0 16123 701"/>
                <a:gd name="T129" fmla="*/ T128 w 15514"/>
                <a:gd name="T130" fmla="+- 0 759 -398"/>
                <a:gd name="T131" fmla="*/ 759 h 9077"/>
                <a:gd name="T132" fmla="+- 0 16171 701"/>
                <a:gd name="T133" fmla="*/ T132 w 15514"/>
                <a:gd name="T134" fmla="+- 0 1133 -398"/>
                <a:gd name="T135" fmla="*/ 1133 h 9077"/>
                <a:gd name="T136" fmla="+- 0 16142 701"/>
                <a:gd name="T137" fmla="*/ T136 w 15514"/>
                <a:gd name="T138" fmla="+- 0 7450 -398"/>
                <a:gd name="T139" fmla="*/ 7450 h 9077"/>
                <a:gd name="T140" fmla="+- 0 16056 701"/>
                <a:gd name="T141" fmla="*/ T140 w 15514"/>
                <a:gd name="T142" fmla="+- 0 7728 -398"/>
                <a:gd name="T143" fmla="*/ 7728 h 9077"/>
                <a:gd name="T144" fmla="+- 0 15917 701"/>
                <a:gd name="T145" fmla="*/ T144 w 15514"/>
                <a:gd name="T146" fmla="+- 0 7978 -398"/>
                <a:gd name="T147" fmla="*/ 7978 h 9077"/>
                <a:gd name="T148" fmla="+- 0 15629 701"/>
                <a:gd name="T149" fmla="*/ T148 w 15514"/>
                <a:gd name="T150" fmla="+- 0 8295 -398"/>
                <a:gd name="T151" fmla="*/ 8295 h 9077"/>
                <a:gd name="T152" fmla="+- 0 15331 701"/>
                <a:gd name="T153" fmla="*/ T152 w 15514"/>
                <a:gd name="T154" fmla="+- 0 8487 -398"/>
                <a:gd name="T155" fmla="*/ 8487 h 9077"/>
                <a:gd name="T156" fmla="+- 0 14914 701"/>
                <a:gd name="T157" fmla="*/ T156 w 15514"/>
                <a:gd name="T158" fmla="+- 0 8616 -398"/>
                <a:gd name="T159" fmla="*/ 8616 h 9077"/>
                <a:gd name="T160" fmla="+- 0 15067 701"/>
                <a:gd name="T161" fmla="*/ T160 w 15514"/>
                <a:gd name="T162" fmla="+- 0 8626 -398"/>
                <a:gd name="T163" fmla="*/ 8626 h 9077"/>
                <a:gd name="T164" fmla="+- 0 15418 701"/>
                <a:gd name="T165" fmla="*/ T164 w 15514"/>
                <a:gd name="T166" fmla="+- 0 8492 -398"/>
                <a:gd name="T167" fmla="*/ 8492 h 9077"/>
                <a:gd name="T168" fmla="+- 0 15768 701"/>
                <a:gd name="T169" fmla="*/ T168 w 15514"/>
                <a:gd name="T170" fmla="+- 0 8228 -398"/>
                <a:gd name="T171" fmla="*/ 8228 h 9077"/>
                <a:gd name="T172" fmla="+- 0 16032 701"/>
                <a:gd name="T173" fmla="*/ T172 w 15514"/>
                <a:gd name="T174" fmla="+- 0 7877 -398"/>
                <a:gd name="T175" fmla="*/ 7877 h 9077"/>
                <a:gd name="T176" fmla="+- 0 16166 701"/>
                <a:gd name="T177" fmla="*/ T176 w 15514"/>
                <a:gd name="T178" fmla="+- 0 7532 -398"/>
                <a:gd name="T179" fmla="*/ 7532 h 9077"/>
                <a:gd name="T180" fmla="+- 0 16210 701"/>
                <a:gd name="T181" fmla="*/ T180 w 15514"/>
                <a:gd name="T182" fmla="+- 0 7229 -398"/>
                <a:gd name="T183" fmla="*/ 7229 h 9077"/>
                <a:gd name="T184" fmla="+- 0 16195 701"/>
                <a:gd name="T185" fmla="*/ T184 w 15514"/>
                <a:gd name="T186" fmla="+- 0 898 -398"/>
                <a:gd name="T187" fmla="*/ 898 h 9077"/>
                <a:gd name="T188" fmla="+- 0 16123 701"/>
                <a:gd name="T189" fmla="*/ T188 w 15514"/>
                <a:gd name="T190" fmla="+- 0 605 -398"/>
                <a:gd name="T191" fmla="*/ 605 h 9077"/>
                <a:gd name="T192" fmla="+- 0 15994 701"/>
                <a:gd name="T193" fmla="*/ T192 w 15514"/>
                <a:gd name="T194" fmla="+- 0 336 -398"/>
                <a:gd name="T195" fmla="*/ 336 h 9077"/>
                <a:gd name="T196" fmla="+- 0 15816 701"/>
                <a:gd name="T197" fmla="*/ T196 w 15514"/>
                <a:gd name="T198" fmla="+- 0 106 -398"/>
                <a:gd name="T199" fmla="*/ 106 h 9077"/>
                <a:gd name="T200" fmla="+- 0 15542 701"/>
                <a:gd name="T201" fmla="*/ T200 w 15514"/>
                <a:gd name="T202" fmla="+- 0 -134 -398"/>
                <a:gd name="T203" fmla="*/ -134 h 9077"/>
                <a:gd name="T204" fmla="+- 0 15283 701"/>
                <a:gd name="T205" fmla="*/ T204 w 15514"/>
                <a:gd name="T206" fmla="+- 0 -278 -398"/>
                <a:gd name="T207" fmla="*/ -278 h 9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15514" h="9077">
                  <a:moveTo>
                    <a:pt x="13987" y="0"/>
                  </a:moveTo>
                  <a:lnTo>
                    <a:pt x="1521" y="0"/>
                  </a:lnTo>
                  <a:lnTo>
                    <a:pt x="1368" y="10"/>
                  </a:lnTo>
                  <a:lnTo>
                    <a:pt x="1291" y="19"/>
                  </a:lnTo>
                  <a:lnTo>
                    <a:pt x="1214" y="34"/>
                  </a:lnTo>
                  <a:lnTo>
                    <a:pt x="1142" y="48"/>
                  </a:lnTo>
                  <a:lnTo>
                    <a:pt x="998" y="96"/>
                  </a:lnTo>
                  <a:lnTo>
                    <a:pt x="931" y="120"/>
                  </a:lnTo>
                  <a:lnTo>
                    <a:pt x="797" y="187"/>
                  </a:lnTo>
                  <a:lnTo>
                    <a:pt x="672" y="264"/>
                  </a:lnTo>
                  <a:lnTo>
                    <a:pt x="609" y="307"/>
                  </a:lnTo>
                  <a:lnTo>
                    <a:pt x="552" y="350"/>
                  </a:lnTo>
                  <a:lnTo>
                    <a:pt x="499" y="398"/>
                  </a:lnTo>
                  <a:lnTo>
                    <a:pt x="393" y="504"/>
                  </a:lnTo>
                  <a:lnTo>
                    <a:pt x="345" y="557"/>
                  </a:lnTo>
                  <a:lnTo>
                    <a:pt x="302" y="614"/>
                  </a:lnTo>
                  <a:lnTo>
                    <a:pt x="259" y="677"/>
                  </a:lnTo>
                  <a:lnTo>
                    <a:pt x="182" y="802"/>
                  </a:lnTo>
                  <a:lnTo>
                    <a:pt x="149" y="869"/>
                  </a:lnTo>
                  <a:lnTo>
                    <a:pt x="91" y="1003"/>
                  </a:lnTo>
                  <a:lnTo>
                    <a:pt x="67" y="1075"/>
                  </a:lnTo>
                  <a:lnTo>
                    <a:pt x="29" y="1219"/>
                  </a:lnTo>
                  <a:lnTo>
                    <a:pt x="14" y="1296"/>
                  </a:lnTo>
                  <a:lnTo>
                    <a:pt x="5" y="1373"/>
                  </a:lnTo>
                  <a:lnTo>
                    <a:pt x="0" y="1450"/>
                  </a:lnTo>
                  <a:lnTo>
                    <a:pt x="0" y="7627"/>
                  </a:lnTo>
                  <a:lnTo>
                    <a:pt x="5" y="7704"/>
                  </a:lnTo>
                  <a:lnTo>
                    <a:pt x="14" y="7781"/>
                  </a:lnTo>
                  <a:lnTo>
                    <a:pt x="29" y="7858"/>
                  </a:lnTo>
                  <a:lnTo>
                    <a:pt x="67" y="8002"/>
                  </a:lnTo>
                  <a:lnTo>
                    <a:pt x="91" y="8074"/>
                  </a:lnTo>
                  <a:lnTo>
                    <a:pt x="149" y="8208"/>
                  </a:lnTo>
                  <a:lnTo>
                    <a:pt x="182" y="8275"/>
                  </a:lnTo>
                  <a:lnTo>
                    <a:pt x="259" y="8400"/>
                  </a:lnTo>
                  <a:lnTo>
                    <a:pt x="302" y="8462"/>
                  </a:lnTo>
                  <a:lnTo>
                    <a:pt x="345" y="8520"/>
                  </a:lnTo>
                  <a:lnTo>
                    <a:pt x="393" y="8573"/>
                  </a:lnTo>
                  <a:lnTo>
                    <a:pt x="499" y="8678"/>
                  </a:lnTo>
                  <a:lnTo>
                    <a:pt x="552" y="8726"/>
                  </a:lnTo>
                  <a:lnTo>
                    <a:pt x="609" y="8770"/>
                  </a:lnTo>
                  <a:lnTo>
                    <a:pt x="734" y="8856"/>
                  </a:lnTo>
                  <a:lnTo>
                    <a:pt x="797" y="8890"/>
                  </a:lnTo>
                  <a:lnTo>
                    <a:pt x="931" y="8957"/>
                  </a:lnTo>
                  <a:lnTo>
                    <a:pt x="998" y="8981"/>
                  </a:lnTo>
                  <a:lnTo>
                    <a:pt x="1142" y="9029"/>
                  </a:lnTo>
                  <a:lnTo>
                    <a:pt x="1219" y="9043"/>
                  </a:lnTo>
                  <a:lnTo>
                    <a:pt x="1291" y="9058"/>
                  </a:lnTo>
                  <a:lnTo>
                    <a:pt x="1368" y="9067"/>
                  </a:lnTo>
                  <a:lnTo>
                    <a:pt x="1526" y="9077"/>
                  </a:lnTo>
                  <a:lnTo>
                    <a:pt x="13987" y="9077"/>
                  </a:lnTo>
                  <a:lnTo>
                    <a:pt x="14145" y="9067"/>
                  </a:lnTo>
                  <a:lnTo>
                    <a:pt x="14217" y="9058"/>
                  </a:lnTo>
                  <a:lnTo>
                    <a:pt x="14294" y="9043"/>
                  </a:lnTo>
                  <a:lnTo>
                    <a:pt x="14330" y="9034"/>
                  </a:lnTo>
                  <a:lnTo>
                    <a:pt x="1526" y="9034"/>
                  </a:lnTo>
                  <a:lnTo>
                    <a:pt x="1373" y="9024"/>
                  </a:lnTo>
                  <a:lnTo>
                    <a:pt x="1296" y="9014"/>
                  </a:lnTo>
                  <a:lnTo>
                    <a:pt x="1152" y="8986"/>
                  </a:lnTo>
                  <a:lnTo>
                    <a:pt x="1085" y="8966"/>
                  </a:lnTo>
                  <a:lnTo>
                    <a:pt x="1013" y="8942"/>
                  </a:lnTo>
                  <a:lnTo>
                    <a:pt x="945" y="8914"/>
                  </a:lnTo>
                  <a:lnTo>
                    <a:pt x="883" y="8885"/>
                  </a:lnTo>
                  <a:lnTo>
                    <a:pt x="816" y="8851"/>
                  </a:lnTo>
                  <a:lnTo>
                    <a:pt x="753" y="8818"/>
                  </a:lnTo>
                  <a:lnTo>
                    <a:pt x="696" y="8779"/>
                  </a:lnTo>
                  <a:lnTo>
                    <a:pt x="581" y="8693"/>
                  </a:lnTo>
                  <a:lnTo>
                    <a:pt x="475" y="8597"/>
                  </a:lnTo>
                  <a:lnTo>
                    <a:pt x="379" y="8491"/>
                  </a:lnTo>
                  <a:lnTo>
                    <a:pt x="293" y="8376"/>
                  </a:lnTo>
                  <a:lnTo>
                    <a:pt x="254" y="8318"/>
                  </a:lnTo>
                  <a:lnTo>
                    <a:pt x="221" y="8256"/>
                  </a:lnTo>
                  <a:lnTo>
                    <a:pt x="187" y="8189"/>
                  </a:lnTo>
                  <a:lnTo>
                    <a:pt x="158" y="8126"/>
                  </a:lnTo>
                  <a:lnTo>
                    <a:pt x="129" y="8059"/>
                  </a:lnTo>
                  <a:lnTo>
                    <a:pt x="105" y="7987"/>
                  </a:lnTo>
                  <a:lnTo>
                    <a:pt x="86" y="7920"/>
                  </a:lnTo>
                  <a:lnTo>
                    <a:pt x="72" y="7848"/>
                  </a:lnTo>
                  <a:lnTo>
                    <a:pt x="57" y="7771"/>
                  </a:lnTo>
                  <a:lnTo>
                    <a:pt x="48" y="7699"/>
                  </a:lnTo>
                  <a:lnTo>
                    <a:pt x="43" y="7622"/>
                  </a:lnTo>
                  <a:lnTo>
                    <a:pt x="43" y="1450"/>
                  </a:lnTo>
                  <a:lnTo>
                    <a:pt x="48" y="1378"/>
                  </a:lnTo>
                  <a:lnTo>
                    <a:pt x="57" y="1301"/>
                  </a:lnTo>
                  <a:lnTo>
                    <a:pt x="86" y="1157"/>
                  </a:lnTo>
                  <a:lnTo>
                    <a:pt x="110" y="1085"/>
                  </a:lnTo>
                  <a:lnTo>
                    <a:pt x="129" y="1018"/>
                  </a:lnTo>
                  <a:lnTo>
                    <a:pt x="187" y="883"/>
                  </a:lnTo>
                  <a:lnTo>
                    <a:pt x="254" y="758"/>
                  </a:lnTo>
                  <a:lnTo>
                    <a:pt x="293" y="701"/>
                  </a:lnTo>
                  <a:lnTo>
                    <a:pt x="336" y="638"/>
                  </a:lnTo>
                  <a:lnTo>
                    <a:pt x="379" y="586"/>
                  </a:lnTo>
                  <a:lnTo>
                    <a:pt x="475" y="480"/>
                  </a:lnTo>
                  <a:lnTo>
                    <a:pt x="581" y="384"/>
                  </a:lnTo>
                  <a:lnTo>
                    <a:pt x="696" y="298"/>
                  </a:lnTo>
                  <a:lnTo>
                    <a:pt x="753" y="259"/>
                  </a:lnTo>
                  <a:lnTo>
                    <a:pt x="816" y="226"/>
                  </a:lnTo>
                  <a:lnTo>
                    <a:pt x="883" y="192"/>
                  </a:lnTo>
                  <a:lnTo>
                    <a:pt x="945" y="163"/>
                  </a:lnTo>
                  <a:lnTo>
                    <a:pt x="1013" y="134"/>
                  </a:lnTo>
                  <a:lnTo>
                    <a:pt x="1085" y="110"/>
                  </a:lnTo>
                  <a:lnTo>
                    <a:pt x="1152" y="91"/>
                  </a:lnTo>
                  <a:lnTo>
                    <a:pt x="1224" y="77"/>
                  </a:lnTo>
                  <a:lnTo>
                    <a:pt x="1301" y="62"/>
                  </a:lnTo>
                  <a:lnTo>
                    <a:pt x="1373" y="53"/>
                  </a:lnTo>
                  <a:lnTo>
                    <a:pt x="1526" y="43"/>
                  </a:lnTo>
                  <a:lnTo>
                    <a:pt x="14342" y="43"/>
                  </a:lnTo>
                  <a:lnTo>
                    <a:pt x="14294" y="34"/>
                  </a:lnTo>
                  <a:lnTo>
                    <a:pt x="14217" y="19"/>
                  </a:lnTo>
                  <a:lnTo>
                    <a:pt x="14141" y="10"/>
                  </a:lnTo>
                  <a:lnTo>
                    <a:pt x="13987" y="0"/>
                  </a:lnTo>
                  <a:close/>
                  <a:moveTo>
                    <a:pt x="14342" y="43"/>
                  </a:moveTo>
                  <a:lnTo>
                    <a:pt x="13987" y="43"/>
                  </a:lnTo>
                  <a:lnTo>
                    <a:pt x="14141" y="53"/>
                  </a:lnTo>
                  <a:lnTo>
                    <a:pt x="14213" y="62"/>
                  </a:lnTo>
                  <a:lnTo>
                    <a:pt x="14357" y="91"/>
                  </a:lnTo>
                  <a:lnTo>
                    <a:pt x="14429" y="110"/>
                  </a:lnTo>
                  <a:lnTo>
                    <a:pt x="14496" y="134"/>
                  </a:lnTo>
                  <a:lnTo>
                    <a:pt x="14630" y="192"/>
                  </a:lnTo>
                  <a:lnTo>
                    <a:pt x="14755" y="259"/>
                  </a:lnTo>
                  <a:lnTo>
                    <a:pt x="14817" y="298"/>
                  </a:lnTo>
                  <a:lnTo>
                    <a:pt x="14933" y="384"/>
                  </a:lnTo>
                  <a:lnTo>
                    <a:pt x="14985" y="432"/>
                  </a:lnTo>
                  <a:lnTo>
                    <a:pt x="15086" y="533"/>
                  </a:lnTo>
                  <a:lnTo>
                    <a:pt x="15129" y="586"/>
                  </a:lnTo>
                  <a:lnTo>
                    <a:pt x="15177" y="643"/>
                  </a:lnTo>
                  <a:lnTo>
                    <a:pt x="15254" y="758"/>
                  </a:lnTo>
                  <a:lnTo>
                    <a:pt x="15293" y="821"/>
                  </a:lnTo>
                  <a:lnTo>
                    <a:pt x="15321" y="888"/>
                  </a:lnTo>
                  <a:lnTo>
                    <a:pt x="15355" y="950"/>
                  </a:lnTo>
                  <a:lnTo>
                    <a:pt x="15379" y="1018"/>
                  </a:lnTo>
                  <a:lnTo>
                    <a:pt x="15403" y="1090"/>
                  </a:lnTo>
                  <a:lnTo>
                    <a:pt x="15422" y="1157"/>
                  </a:lnTo>
                  <a:lnTo>
                    <a:pt x="15441" y="1229"/>
                  </a:lnTo>
                  <a:lnTo>
                    <a:pt x="15451" y="1306"/>
                  </a:lnTo>
                  <a:lnTo>
                    <a:pt x="15461" y="1378"/>
                  </a:lnTo>
                  <a:lnTo>
                    <a:pt x="15470" y="1531"/>
                  </a:lnTo>
                  <a:lnTo>
                    <a:pt x="15470" y="7546"/>
                  </a:lnTo>
                  <a:lnTo>
                    <a:pt x="15461" y="7699"/>
                  </a:lnTo>
                  <a:lnTo>
                    <a:pt x="15451" y="7776"/>
                  </a:lnTo>
                  <a:lnTo>
                    <a:pt x="15441" y="7848"/>
                  </a:lnTo>
                  <a:lnTo>
                    <a:pt x="15422" y="7920"/>
                  </a:lnTo>
                  <a:lnTo>
                    <a:pt x="15403" y="7987"/>
                  </a:lnTo>
                  <a:lnTo>
                    <a:pt x="15379" y="8059"/>
                  </a:lnTo>
                  <a:lnTo>
                    <a:pt x="15355" y="8126"/>
                  </a:lnTo>
                  <a:lnTo>
                    <a:pt x="15321" y="8194"/>
                  </a:lnTo>
                  <a:lnTo>
                    <a:pt x="15293" y="8256"/>
                  </a:lnTo>
                  <a:lnTo>
                    <a:pt x="15254" y="8318"/>
                  </a:lnTo>
                  <a:lnTo>
                    <a:pt x="15216" y="8376"/>
                  </a:lnTo>
                  <a:lnTo>
                    <a:pt x="15129" y="8491"/>
                  </a:lnTo>
                  <a:lnTo>
                    <a:pt x="15086" y="8544"/>
                  </a:lnTo>
                  <a:lnTo>
                    <a:pt x="14985" y="8645"/>
                  </a:lnTo>
                  <a:lnTo>
                    <a:pt x="14928" y="8693"/>
                  </a:lnTo>
                  <a:lnTo>
                    <a:pt x="14875" y="8736"/>
                  </a:lnTo>
                  <a:lnTo>
                    <a:pt x="14817" y="8779"/>
                  </a:lnTo>
                  <a:lnTo>
                    <a:pt x="14755" y="8818"/>
                  </a:lnTo>
                  <a:lnTo>
                    <a:pt x="14630" y="8885"/>
                  </a:lnTo>
                  <a:lnTo>
                    <a:pt x="14496" y="8942"/>
                  </a:lnTo>
                  <a:lnTo>
                    <a:pt x="14429" y="8966"/>
                  </a:lnTo>
                  <a:lnTo>
                    <a:pt x="14357" y="8986"/>
                  </a:lnTo>
                  <a:lnTo>
                    <a:pt x="14213" y="9014"/>
                  </a:lnTo>
                  <a:lnTo>
                    <a:pt x="14136" y="9024"/>
                  </a:lnTo>
                  <a:lnTo>
                    <a:pt x="13987" y="9034"/>
                  </a:lnTo>
                  <a:lnTo>
                    <a:pt x="14330" y="9034"/>
                  </a:lnTo>
                  <a:lnTo>
                    <a:pt x="14366" y="9024"/>
                  </a:lnTo>
                  <a:lnTo>
                    <a:pt x="14443" y="9005"/>
                  </a:lnTo>
                  <a:lnTo>
                    <a:pt x="14510" y="8981"/>
                  </a:lnTo>
                  <a:lnTo>
                    <a:pt x="14582" y="8957"/>
                  </a:lnTo>
                  <a:lnTo>
                    <a:pt x="14717" y="8890"/>
                  </a:lnTo>
                  <a:lnTo>
                    <a:pt x="14841" y="8813"/>
                  </a:lnTo>
                  <a:lnTo>
                    <a:pt x="14957" y="8726"/>
                  </a:lnTo>
                  <a:lnTo>
                    <a:pt x="15014" y="8678"/>
                  </a:lnTo>
                  <a:lnTo>
                    <a:pt x="15067" y="8626"/>
                  </a:lnTo>
                  <a:lnTo>
                    <a:pt x="15163" y="8520"/>
                  </a:lnTo>
                  <a:lnTo>
                    <a:pt x="15211" y="8462"/>
                  </a:lnTo>
                  <a:lnTo>
                    <a:pt x="15254" y="8400"/>
                  </a:lnTo>
                  <a:lnTo>
                    <a:pt x="15331" y="8275"/>
                  </a:lnTo>
                  <a:lnTo>
                    <a:pt x="15365" y="8208"/>
                  </a:lnTo>
                  <a:lnTo>
                    <a:pt x="15422" y="8074"/>
                  </a:lnTo>
                  <a:lnTo>
                    <a:pt x="15446" y="8002"/>
                  </a:lnTo>
                  <a:lnTo>
                    <a:pt x="15465" y="7930"/>
                  </a:lnTo>
                  <a:lnTo>
                    <a:pt x="15480" y="7853"/>
                  </a:lnTo>
                  <a:lnTo>
                    <a:pt x="15494" y="7781"/>
                  </a:lnTo>
                  <a:lnTo>
                    <a:pt x="15504" y="7704"/>
                  </a:lnTo>
                  <a:lnTo>
                    <a:pt x="15509" y="7627"/>
                  </a:lnTo>
                  <a:lnTo>
                    <a:pt x="15513" y="7546"/>
                  </a:lnTo>
                  <a:lnTo>
                    <a:pt x="15513" y="1526"/>
                  </a:lnTo>
                  <a:lnTo>
                    <a:pt x="15504" y="1373"/>
                  </a:lnTo>
                  <a:lnTo>
                    <a:pt x="15494" y="1296"/>
                  </a:lnTo>
                  <a:lnTo>
                    <a:pt x="15480" y="1219"/>
                  </a:lnTo>
                  <a:lnTo>
                    <a:pt x="15465" y="1147"/>
                  </a:lnTo>
                  <a:lnTo>
                    <a:pt x="15446" y="1075"/>
                  </a:lnTo>
                  <a:lnTo>
                    <a:pt x="15422" y="1003"/>
                  </a:lnTo>
                  <a:lnTo>
                    <a:pt x="15393" y="936"/>
                  </a:lnTo>
                  <a:lnTo>
                    <a:pt x="15360" y="864"/>
                  </a:lnTo>
                  <a:lnTo>
                    <a:pt x="15326" y="802"/>
                  </a:lnTo>
                  <a:lnTo>
                    <a:pt x="15293" y="734"/>
                  </a:lnTo>
                  <a:lnTo>
                    <a:pt x="15254" y="677"/>
                  </a:lnTo>
                  <a:lnTo>
                    <a:pt x="15211" y="614"/>
                  </a:lnTo>
                  <a:lnTo>
                    <a:pt x="15163" y="557"/>
                  </a:lnTo>
                  <a:lnTo>
                    <a:pt x="15115" y="504"/>
                  </a:lnTo>
                  <a:lnTo>
                    <a:pt x="15067" y="446"/>
                  </a:lnTo>
                  <a:lnTo>
                    <a:pt x="15014" y="398"/>
                  </a:lnTo>
                  <a:lnTo>
                    <a:pt x="14957" y="350"/>
                  </a:lnTo>
                  <a:lnTo>
                    <a:pt x="14841" y="264"/>
                  </a:lnTo>
                  <a:lnTo>
                    <a:pt x="14779" y="221"/>
                  </a:lnTo>
                  <a:lnTo>
                    <a:pt x="14712" y="187"/>
                  </a:lnTo>
                  <a:lnTo>
                    <a:pt x="14649" y="154"/>
                  </a:lnTo>
                  <a:lnTo>
                    <a:pt x="14582" y="120"/>
                  </a:lnTo>
                  <a:lnTo>
                    <a:pt x="14366" y="48"/>
                  </a:lnTo>
                  <a:lnTo>
                    <a:pt x="1434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539903" y="675812"/>
            <a:ext cx="11197652" cy="6093976"/>
          </a:xfrm>
          <a:prstGeom prst="rect">
            <a:avLst/>
          </a:prstGeom>
        </p:spPr>
        <p:txBody>
          <a:bodyPr wrap="square">
            <a:spAutoFit/>
          </a:bodyPr>
          <a:lstStyle/>
          <a:p>
            <a:pPr algn="ctr"/>
            <a:r>
              <a:rPr lang="tr-TR" sz="2600" b="1" dirty="0">
                <a:solidFill>
                  <a:srgbClr val="7030A0"/>
                </a:solidFill>
                <a:latin typeface="Source Sans Pro"/>
              </a:rPr>
              <a:t>Program Bileşenleri </a:t>
            </a:r>
            <a:endParaRPr lang="tr-TR" sz="2600" b="1" dirty="0" smtClean="0">
              <a:solidFill>
                <a:srgbClr val="7030A0"/>
              </a:solidFill>
              <a:latin typeface="Source Sans Pro"/>
            </a:endParaRPr>
          </a:p>
          <a:p>
            <a:pPr algn="ctr"/>
            <a:endParaRPr lang="tr-TR" sz="2600" b="1" dirty="0" smtClean="0">
              <a:solidFill>
                <a:srgbClr val="7030A0"/>
              </a:solidFill>
              <a:latin typeface="Source Sans Pro"/>
            </a:endParaRPr>
          </a:p>
          <a:p>
            <a:pPr algn="ctr"/>
            <a:r>
              <a:rPr lang="tr-TR" sz="2600" b="1" dirty="0" smtClean="0">
                <a:latin typeface="Source Sans Pro"/>
              </a:rPr>
              <a:t>Genel </a:t>
            </a:r>
            <a:r>
              <a:rPr lang="tr-TR" sz="2600" b="1" dirty="0">
                <a:latin typeface="Source Sans Pro"/>
              </a:rPr>
              <a:t>Koordinatör: T.C. Sağlık Bakanlığı </a:t>
            </a:r>
            <a:endParaRPr lang="tr-TR" sz="2600" b="1" dirty="0" smtClean="0">
              <a:latin typeface="Source Sans Pro"/>
            </a:endParaRPr>
          </a:p>
          <a:p>
            <a:pPr marL="342900" indent="-342900">
              <a:buAutoNum type="arabicPeriod"/>
            </a:pPr>
            <a:r>
              <a:rPr lang="tr-TR" sz="2600" b="1" dirty="0" smtClean="0">
                <a:solidFill>
                  <a:srgbClr val="FF0000"/>
                </a:solidFill>
                <a:latin typeface="Source Sans Pro"/>
              </a:rPr>
              <a:t>Bileşen</a:t>
            </a:r>
            <a:r>
              <a:rPr lang="tr-TR" sz="2600" b="1" dirty="0">
                <a:solidFill>
                  <a:srgbClr val="FF0000"/>
                </a:solidFill>
                <a:latin typeface="Source Sans Pro"/>
              </a:rPr>
              <a:t>: Sağlık Turizmine Yönelik Kurumsal ve Hukuki Altyapının Geliştirilmesi </a:t>
            </a:r>
            <a:endParaRPr lang="tr-TR" sz="2600" b="1" dirty="0" smtClean="0">
              <a:solidFill>
                <a:srgbClr val="FF0000"/>
              </a:solidFill>
              <a:latin typeface="Source Sans Pro"/>
            </a:endParaRPr>
          </a:p>
          <a:p>
            <a:pPr marL="342900" indent="-342900">
              <a:buAutoNum type="arabicPeriod"/>
            </a:pPr>
            <a:endParaRPr lang="tr-TR" sz="2600" b="1" dirty="0" smtClean="0">
              <a:solidFill>
                <a:srgbClr val="FF0000"/>
              </a:solidFill>
              <a:latin typeface="Source Sans Pro"/>
            </a:endParaRPr>
          </a:p>
          <a:p>
            <a:r>
              <a:rPr lang="tr-TR" sz="2600" b="1" dirty="0" smtClean="0">
                <a:solidFill>
                  <a:srgbClr val="FF0000"/>
                </a:solidFill>
                <a:latin typeface="Source Sans Pro"/>
              </a:rPr>
              <a:t>POLİTİKA </a:t>
            </a:r>
            <a:r>
              <a:rPr lang="tr-TR" sz="2600" b="1" dirty="0">
                <a:solidFill>
                  <a:srgbClr val="FF0000"/>
                </a:solidFill>
                <a:latin typeface="Source Sans Pro"/>
              </a:rPr>
              <a:t>1: </a:t>
            </a:r>
            <a:r>
              <a:rPr lang="tr-TR" sz="2600" dirty="0">
                <a:solidFill>
                  <a:srgbClr val="FF0000"/>
                </a:solidFill>
                <a:latin typeface="Source Sans Pro"/>
              </a:rPr>
              <a:t>Hedef ülke, bölge ve branşları dikkate alan bir sağlık turizmi stratejisi ve eylem planı hazırlanması </a:t>
            </a:r>
            <a:endParaRPr lang="tr-TR" sz="2600" dirty="0" smtClean="0">
              <a:solidFill>
                <a:srgbClr val="FF0000"/>
              </a:solidFill>
              <a:latin typeface="Source Sans Pro"/>
            </a:endParaRPr>
          </a:p>
          <a:p>
            <a:endParaRPr lang="tr-TR" sz="2600" dirty="0" smtClean="0">
              <a:solidFill>
                <a:srgbClr val="FF0000"/>
              </a:solidFill>
              <a:latin typeface="Source Sans Pro"/>
            </a:endParaRPr>
          </a:p>
          <a:p>
            <a:r>
              <a:rPr lang="tr-TR" sz="2600" b="1" dirty="0" smtClean="0">
                <a:solidFill>
                  <a:srgbClr val="FF0000"/>
                </a:solidFill>
                <a:latin typeface="Source Sans Pro"/>
              </a:rPr>
              <a:t>POLİTİKA </a:t>
            </a:r>
            <a:r>
              <a:rPr lang="tr-TR" sz="2600" b="1" dirty="0">
                <a:solidFill>
                  <a:srgbClr val="FF0000"/>
                </a:solidFill>
                <a:latin typeface="Source Sans Pro"/>
              </a:rPr>
              <a:t>2: </a:t>
            </a:r>
            <a:r>
              <a:rPr lang="tr-TR" sz="2600" dirty="0">
                <a:solidFill>
                  <a:srgbClr val="FF0000"/>
                </a:solidFill>
                <a:latin typeface="Source Sans Pro"/>
              </a:rPr>
              <a:t>Kamu kurumları arasında koordinasyon mekanizmalarının geliştirilmesi, kamu ile özel sektör arasında işbirliğinin güçlendirilmesi </a:t>
            </a:r>
            <a:endParaRPr lang="tr-TR" sz="2600" dirty="0" smtClean="0">
              <a:solidFill>
                <a:srgbClr val="FF0000"/>
              </a:solidFill>
              <a:latin typeface="Source Sans Pro"/>
            </a:endParaRPr>
          </a:p>
          <a:p>
            <a:endParaRPr lang="tr-TR" sz="2600" dirty="0" smtClean="0">
              <a:solidFill>
                <a:srgbClr val="FF0000"/>
              </a:solidFill>
              <a:latin typeface="Source Sans Pro"/>
            </a:endParaRPr>
          </a:p>
          <a:p>
            <a:r>
              <a:rPr lang="tr-TR" sz="2600" b="1" dirty="0" smtClean="0">
                <a:solidFill>
                  <a:srgbClr val="FF0000"/>
                </a:solidFill>
                <a:latin typeface="Source Sans Pro"/>
              </a:rPr>
              <a:t>POLİTİKA </a:t>
            </a:r>
            <a:r>
              <a:rPr lang="tr-TR" sz="2600" b="1" dirty="0">
                <a:solidFill>
                  <a:srgbClr val="FF0000"/>
                </a:solidFill>
                <a:latin typeface="Source Sans Pro"/>
              </a:rPr>
              <a:t>3: </a:t>
            </a:r>
            <a:r>
              <a:rPr lang="tr-TR" sz="2600" dirty="0">
                <a:solidFill>
                  <a:srgbClr val="FF0000"/>
                </a:solidFill>
                <a:latin typeface="Source Sans Pro"/>
              </a:rPr>
              <a:t>İlgili mevzuat altyapısının oluşturulması </a:t>
            </a:r>
            <a:endParaRPr lang="tr-TR" sz="2600" dirty="0" smtClean="0">
              <a:solidFill>
                <a:srgbClr val="FF0000"/>
              </a:solidFill>
              <a:latin typeface="Source Sans Pro"/>
            </a:endParaRPr>
          </a:p>
          <a:p>
            <a:endParaRPr lang="tr-TR" sz="2600" dirty="0" smtClean="0">
              <a:solidFill>
                <a:srgbClr val="FF0000"/>
              </a:solidFill>
              <a:latin typeface="Source Sans Pro"/>
            </a:endParaRPr>
          </a:p>
          <a:p>
            <a:r>
              <a:rPr lang="tr-TR" sz="2600" b="1" dirty="0" smtClean="0">
                <a:solidFill>
                  <a:srgbClr val="FF0000"/>
                </a:solidFill>
                <a:latin typeface="Source Sans Pro"/>
              </a:rPr>
              <a:t>POLİTİKA </a:t>
            </a:r>
            <a:r>
              <a:rPr lang="tr-TR" sz="2600" b="1" dirty="0">
                <a:solidFill>
                  <a:srgbClr val="FF0000"/>
                </a:solidFill>
                <a:latin typeface="Source Sans Pro"/>
              </a:rPr>
              <a:t>4: </a:t>
            </a:r>
            <a:r>
              <a:rPr lang="tr-TR" sz="2600" dirty="0">
                <a:solidFill>
                  <a:srgbClr val="FF0000"/>
                </a:solidFill>
                <a:latin typeface="Source Sans Pro"/>
              </a:rPr>
              <a:t>İstatistik altyapısının geliştirilmesi</a:t>
            </a:r>
          </a:p>
        </p:txBody>
      </p:sp>
    </p:spTree>
    <p:extLst>
      <p:ext uri="{BB962C8B-B14F-4D97-AF65-F5344CB8AC3E}">
        <p14:creationId xmlns:p14="http://schemas.microsoft.com/office/powerpoint/2010/main" val="247073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903" y="35197"/>
            <a:ext cx="11197652" cy="624226"/>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KALKINMA BAKANLIĞI</a:t>
            </a:r>
          </a:p>
        </p:txBody>
      </p:sp>
      <p:grpSp>
        <p:nvGrpSpPr>
          <p:cNvPr id="4" name="Group 210"/>
          <p:cNvGrpSpPr>
            <a:grpSpLocks/>
          </p:cNvGrpSpPr>
          <p:nvPr/>
        </p:nvGrpSpPr>
        <p:grpSpPr bwMode="auto">
          <a:xfrm>
            <a:off x="0" y="659423"/>
            <a:ext cx="12067082" cy="6198578"/>
            <a:chOff x="700" y="-398"/>
            <a:chExt cx="15514" cy="9077"/>
          </a:xfrm>
        </p:grpSpPr>
        <p:sp>
          <p:nvSpPr>
            <p:cNvPr id="5" name="Freeform 212"/>
            <p:cNvSpPr>
              <a:spLocks/>
            </p:cNvSpPr>
            <p:nvPr/>
          </p:nvSpPr>
          <p:spPr bwMode="auto">
            <a:xfrm>
              <a:off x="720" y="-374"/>
              <a:ext cx="15471" cy="9029"/>
            </a:xfrm>
            <a:custGeom>
              <a:avLst/>
              <a:gdLst>
                <a:gd name="T0" fmla="+- 0 2152 720"/>
                <a:gd name="T1" fmla="*/ T0 w 15471"/>
                <a:gd name="T2" fmla="+- 0 -372 -374"/>
                <a:gd name="T3" fmla="*/ -372 h 9029"/>
                <a:gd name="T4" fmla="+- 0 1932 720"/>
                <a:gd name="T5" fmla="*/ T4 w 15471"/>
                <a:gd name="T6" fmla="+- 0 -345 -374"/>
                <a:gd name="T7" fmla="*/ -345 h 9029"/>
                <a:gd name="T8" fmla="+- 0 1723 720"/>
                <a:gd name="T9" fmla="*/ T8 w 15471"/>
                <a:gd name="T10" fmla="+- 0 -288 -374"/>
                <a:gd name="T11" fmla="*/ -288 h 9029"/>
                <a:gd name="T12" fmla="+- 0 1527 720"/>
                <a:gd name="T13" fmla="*/ T12 w 15471"/>
                <a:gd name="T14" fmla="+- 0 -203 -374"/>
                <a:gd name="T15" fmla="*/ -203 h 9029"/>
                <a:gd name="T16" fmla="+- 0 1347 720"/>
                <a:gd name="T17" fmla="*/ T16 w 15471"/>
                <a:gd name="T18" fmla="+- 0 -92 -374"/>
                <a:gd name="T19" fmla="*/ -92 h 9029"/>
                <a:gd name="T20" fmla="+- 0 1185 720"/>
                <a:gd name="T21" fmla="*/ T20 w 15471"/>
                <a:gd name="T22" fmla="+- 0 41 -374"/>
                <a:gd name="T23" fmla="*/ 41 h 9029"/>
                <a:gd name="T24" fmla="+- 0 1044 720"/>
                <a:gd name="T25" fmla="*/ T24 w 15471"/>
                <a:gd name="T26" fmla="+- 0 196 -374"/>
                <a:gd name="T27" fmla="*/ 196 h 9029"/>
                <a:gd name="T28" fmla="+- 0 925 720"/>
                <a:gd name="T29" fmla="*/ T28 w 15471"/>
                <a:gd name="T30" fmla="+- 0 370 -374"/>
                <a:gd name="T31" fmla="*/ 370 h 9029"/>
                <a:gd name="T32" fmla="+- 0 831 720"/>
                <a:gd name="T33" fmla="*/ T32 w 15471"/>
                <a:gd name="T34" fmla="+- 0 560 -374"/>
                <a:gd name="T35" fmla="*/ 560 h 9029"/>
                <a:gd name="T36" fmla="+- 0 765 720"/>
                <a:gd name="T37" fmla="*/ T36 w 15471"/>
                <a:gd name="T38" fmla="+- 0 764 -374"/>
                <a:gd name="T39" fmla="*/ 764 h 9029"/>
                <a:gd name="T40" fmla="+- 0 727 720"/>
                <a:gd name="T41" fmla="*/ T40 w 15471"/>
                <a:gd name="T42" fmla="+- 0 979 -374"/>
                <a:gd name="T43" fmla="*/ 979 h 9029"/>
                <a:gd name="T44" fmla="+- 0 720 720"/>
                <a:gd name="T45" fmla="*/ T44 w 15471"/>
                <a:gd name="T46" fmla="+- 0 7148 -374"/>
                <a:gd name="T47" fmla="*/ 7148 h 9029"/>
                <a:gd name="T48" fmla="+- 0 736 720"/>
                <a:gd name="T49" fmla="*/ T48 w 15471"/>
                <a:gd name="T50" fmla="+- 0 7371 -374"/>
                <a:gd name="T51" fmla="*/ 7371 h 9029"/>
                <a:gd name="T52" fmla="+- 0 784 720"/>
                <a:gd name="T53" fmla="*/ T52 w 15471"/>
                <a:gd name="T54" fmla="+- 0 7584 -374"/>
                <a:gd name="T55" fmla="*/ 7584 h 9029"/>
                <a:gd name="T56" fmla="+- 0 860 720"/>
                <a:gd name="T57" fmla="*/ T56 w 15471"/>
                <a:gd name="T58" fmla="+- 0 7784 -374"/>
                <a:gd name="T59" fmla="*/ 7784 h 9029"/>
                <a:gd name="T60" fmla="+- 0 962 720"/>
                <a:gd name="T61" fmla="*/ T60 w 15471"/>
                <a:gd name="T62" fmla="+- 0 7970 -374"/>
                <a:gd name="T63" fmla="*/ 7970 h 9029"/>
                <a:gd name="T64" fmla="+- 0 1089 720"/>
                <a:gd name="T65" fmla="*/ T64 w 15471"/>
                <a:gd name="T66" fmla="+- 0 8138 -374"/>
                <a:gd name="T67" fmla="*/ 8138 h 9029"/>
                <a:gd name="T68" fmla="+- 0 1237 720"/>
                <a:gd name="T69" fmla="*/ T68 w 15471"/>
                <a:gd name="T70" fmla="+- 0 8286 -374"/>
                <a:gd name="T71" fmla="*/ 8286 h 9029"/>
                <a:gd name="T72" fmla="+- 0 1405 720"/>
                <a:gd name="T73" fmla="*/ T72 w 15471"/>
                <a:gd name="T74" fmla="+- 0 8413 -374"/>
                <a:gd name="T75" fmla="*/ 8413 h 9029"/>
                <a:gd name="T76" fmla="+- 0 1591 720"/>
                <a:gd name="T77" fmla="*/ T76 w 15471"/>
                <a:gd name="T78" fmla="+- 0 8515 -374"/>
                <a:gd name="T79" fmla="*/ 8515 h 9029"/>
                <a:gd name="T80" fmla="+- 0 1791 720"/>
                <a:gd name="T81" fmla="*/ T80 w 15471"/>
                <a:gd name="T82" fmla="+- 0 8591 -374"/>
                <a:gd name="T83" fmla="*/ 8591 h 9029"/>
                <a:gd name="T84" fmla="+- 0 2004 720"/>
                <a:gd name="T85" fmla="*/ T84 w 15471"/>
                <a:gd name="T86" fmla="+- 0 8639 -374"/>
                <a:gd name="T87" fmla="*/ 8639 h 9029"/>
                <a:gd name="T88" fmla="+- 0 2227 720"/>
                <a:gd name="T89" fmla="*/ T88 w 15471"/>
                <a:gd name="T90" fmla="+- 0 8655 -374"/>
                <a:gd name="T91" fmla="*/ 8655 h 9029"/>
                <a:gd name="T92" fmla="+- 0 14837 720"/>
                <a:gd name="T93" fmla="*/ T92 w 15471"/>
                <a:gd name="T94" fmla="+- 0 8648 -374"/>
                <a:gd name="T95" fmla="*/ 8648 h 9029"/>
                <a:gd name="T96" fmla="+- 0 15053 720"/>
                <a:gd name="T97" fmla="*/ T96 w 15471"/>
                <a:gd name="T98" fmla="+- 0 8610 -374"/>
                <a:gd name="T99" fmla="*/ 8610 h 9029"/>
                <a:gd name="T100" fmla="+- 0 15257 720"/>
                <a:gd name="T101" fmla="*/ T100 w 15471"/>
                <a:gd name="T102" fmla="+- 0 8544 -374"/>
                <a:gd name="T103" fmla="*/ 8544 h 9029"/>
                <a:gd name="T104" fmla="+- 0 15447 720"/>
                <a:gd name="T105" fmla="*/ T104 w 15471"/>
                <a:gd name="T106" fmla="+- 0 8450 -374"/>
                <a:gd name="T107" fmla="*/ 8450 h 9029"/>
                <a:gd name="T108" fmla="+- 0 15620 720"/>
                <a:gd name="T109" fmla="*/ T108 w 15471"/>
                <a:gd name="T110" fmla="+- 0 8331 -374"/>
                <a:gd name="T111" fmla="*/ 8331 h 9029"/>
                <a:gd name="T112" fmla="+- 0 15775 720"/>
                <a:gd name="T113" fmla="*/ T112 w 15471"/>
                <a:gd name="T114" fmla="+- 0 8189 -374"/>
                <a:gd name="T115" fmla="*/ 8189 h 9029"/>
                <a:gd name="T116" fmla="+- 0 15909 720"/>
                <a:gd name="T117" fmla="*/ T116 w 15471"/>
                <a:gd name="T118" fmla="+- 0 8028 -374"/>
                <a:gd name="T119" fmla="*/ 8028 h 9029"/>
                <a:gd name="T120" fmla="+- 0 16020 720"/>
                <a:gd name="T121" fmla="*/ T120 w 15471"/>
                <a:gd name="T122" fmla="+- 0 7848 -374"/>
                <a:gd name="T123" fmla="*/ 7848 h 9029"/>
                <a:gd name="T124" fmla="+- 0 16105 720"/>
                <a:gd name="T125" fmla="*/ T124 w 15471"/>
                <a:gd name="T126" fmla="+- 0 7652 -374"/>
                <a:gd name="T127" fmla="*/ 7652 h 9029"/>
                <a:gd name="T128" fmla="+- 0 16162 720"/>
                <a:gd name="T129" fmla="*/ T128 w 15471"/>
                <a:gd name="T130" fmla="+- 0 7443 -374"/>
                <a:gd name="T131" fmla="*/ 7443 h 9029"/>
                <a:gd name="T132" fmla="+- 0 16189 720"/>
                <a:gd name="T133" fmla="*/ T132 w 15471"/>
                <a:gd name="T134" fmla="+- 0 7223 -374"/>
                <a:gd name="T135" fmla="*/ 7223 h 9029"/>
                <a:gd name="T136" fmla="+- 0 16189 720"/>
                <a:gd name="T137" fmla="*/ T136 w 15471"/>
                <a:gd name="T138" fmla="+- 0 1053 -374"/>
                <a:gd name="T139" fmla="*/ 1053 h 9029"/>
                <a:gd name="T140" fmla="+- 0 16162 720"/>
                <a:gd name="T141" fmla="*/ T140 w 15471"/>
                <a:gd name="T142" fmla="+- 0 834 -374"/>
                <a:gd name="T143" fmla="*/ 834 h 9029"/>
                <a:gd name="T144" fmla="+- 0 16105 720"/>
                <a:gd name="T145" fmla="*/ T144 w 15471"/>
                <a:gd name="T146" fmla="+- 0 626 -374"/>
                <a:gd name="T147" fmla="*/ 626 h 9029"/>
                <a:gd name="T148" fmla="+- 0 16020 720"/>
                <a:gd name="T149" fmla="*/ T148 w 15471"/>
                <a:gd name="T150" fmla="+- 0 432 -374"/>
                <a:gd name="T151" fmla="*/ 432 h 9029"/>
                <a:gd name="T152" fmla="+- 0 15909 720"/>
                <a:gd name="T153" fmla="*/ T152 w 15471"/>
                <a:gd name="T154" fmla="+- 0 252 -374"/>
                <a:gd name="T155" fmla="*/ 252 h 9029"/>
                <a:gd name="T156" fmla="+- 0 15775 720"/>
                <a:gd name="T157" fmla="*/ T156 w 15471"/>
                <a:gd name="T158" fmla="+- 0 91 -374"/>
                <a:gd name="T159" fmla="*/ 91 h 9029"/>
                <a:gd name="T160" fmla="+- 0 15620 720"/>
                <a:gd name="T161" fmla="*/ T160 w 15471"/>
                <a:gd name="T162" fmla="+- 0 -50 -374"/>
                <a:gd name="T163" fmla="*/ -50 h 9029"/>
                <a:gd name="T164" fmla="+- 0 15447 720"/>
                <a:gd name="T165" fmla="*/ T164 w 15471"/>
                <a:gd name="T166" fmla="+- 0 -169 -374"/>
                <a:gd name="T167" fmla="*/ -169 h 9029"/>
                <a:gd name="T168" fmla="+- 0 15257 720"/>
                <a:gd name="T169" fmla="*/ T168 w 15471"/>
                <a:gd name="T170" fmla="+- 0 -263 -374"/>
                <a:gd name="T171" fmla="*/ -263 h 9029"/>
                <a:gd name="T172" fmla="+- 0 15053 720"/>
                <a:gd name="T173" fmla="*/ T172 w 15471"/>
                <a:gd name="T174" fmla="+- 0 -329 -374"/>
                <a:gd name="T175" fmla="*/ -329 h 9029"/>
                <a:gd name="T176" fmla="+- 0 14837 720"/>
                <a:gd name="T177" fmla="*/ T176 w 15471"/>
                <a:gd name="T178" fmla="+- 0 -367 -374"/>
                <a:gd name="T179" fmla="*/ -367 h 90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5471" h="9029">
                  <a:moveTo>
                    <a:pt x="13968" y="0"/>
                  </a:moveTo>
                  <a:lnTo>
                    <a:pt x="1507" y="0"/>
                  </a:lnTo>
                  <a:lnTo>
                    <a:pt x="1432" y="2"/>
                  </a:lnTo>
                  <a:lnTo>
                    <a:pt x="1357" y="7"/>
                  </a:lnTo>
                  <a:lnTo>
                    <a:pt x="1284" y="16"/>
                  </a:lnTo>
                  <a:lnTo>
                    <a:pt x="1212" y="29"/>
                  </a:lnTo>
                  <a:lnTo>
                    <a:pt x="1141" y="45"/>
                  </a:lnTo>
                  <a:lnTo>
                    <a:pt x="1071" y="64"/>
                  </a:lnTo>
                  <a:lnTo>
                    <a:pt x="1003" y="86"/>
                  </a:lnTo>
                  <a:lnTo>
                    <a:pt x="936" y="111"/>
                  </a:lnTo>
                  <a:lnTo>
                    <a:pt x="871" y="140"/>
                  </a:lnTo>
                  <a:lnTo>
                    <a:pt x="807" y="171"/>
                  </a:lnTo>
                  <a:lnTo>
                    <a:pt x="745" y="205"/>
                  </a:lnTo>
                  <a:lnTo>
                    <a:pt x="685" y="242"/>
                  </a:lnTo>
                  <a:lnTo>
                    <a:pt x="627" y="282"/>
                  </a:lnTo>
                  <a:lnTo>
                    <a:pt x="571" y="324"/>
                  </a:lnTo>
                  <a:lnTo>
                    <a:pt x="517" y="368"/>
                  </a:lnTo>
                  <a:lnTo>
                    <a:pt x="465" y="415"/>
                  </a:lnTo>
                  <a:lnTo>
                    <a:pt x="416" y="465"/>
                  </a:lnTo>
                  <a:lnTo>
                    <a:pt x="369" y="517"/>
                  </a:lnTo>
                  <a:lnTo>
                    <a:pt x="324" y="570"/>
                  </a:lnTo>
                  <a:lnTo>
                    <a:pt x="282" y="626"/>
                  </a:lnTo>
                  <a:lnTo>
                    <a:pt x="242" y="684"/>
                  </a:lnTo>
                  <a:lnTo>
                    <a:pt x="205" y="744"/>
                  </a:lnTo>
                  <a:lnTo>
                    <a:pt x="171" y="806"/>
                  </a:lnTo>
                  <a:lnTo>
                    <a:pt x="140" y="869"/>
                  </a:lnTo>
                  <a:lnTo>
                    <a:pt x="111" y="934"/>
                  </a:lnTo>
                  <a:lnTo>
                    <a:pt x="86" y="1000"/>
                  </a:lnTo>
                  <a:lnTo>
                    <a:pt x="64" y="1068"/>
                  </a:lnTo>
                  <a:lnTo>
                    <a:pt x="45" y="1138"/>
                  </a:lnTo>
                  <a:lnTo>
                    <a:pt x="29" y="1208"/>
                  </a:lnTo>
                  <a:lnTo>
                    <a:pt x="16" y="1280"/>
                  </a:lnTo>
                  <a:lnTo>
                    <a:pt x="7" y="1353"/>
                  </a:lnTo>
                  <a:lnTo>
                    <a:pt x="2" y="1427"/>
                  </a:lnTo>
                  <a:lnTo>
                    <a:pt x="0" y="1502"/>
                  </a:lnTo>
                  <a:lnTo>
                    <a:pt x="0" y="7522"/>
                  </a:lnTo>
                  <a:lnTo>
                    <a:pt x="2" y="7597"/>
                  </a:lnTo>
                  <a:lnTo>
                    <a:pt x="7" y="7672"/>
                  </a:lnTo>
                  <a:lnTo>
                    <a:pt x="16" y="7745"/>
                  </a:lnTo>
                  <a:lnTo>
                    <a:pt x="29" y="7817"/>
                  </a:lnTo>
                  <a:lnTo>
                    <a:pt x="45" y="7888"/>
                  </a:lnTo>
                  <a:lnTo>
                    <a:pt x="64" y="7958"/>
                  </a:lnTo>
                  <a:lnTo>
                    <a:pt x="86" y="8026"/>
                  </a:lnTo>
                  <a:lnTo>
                    <a:pt x="111" y="8093"/>
                  </a:lnTo>
                  <a:lnTo>
                    <a:pt x="140" y="8158"/>
                  </a:lnTo>
                  <a:lnTo>
                    <a:pt x="171" y="8222"/>
                  </a:lnTo>
                  <a:lnTo>
                    <a:pt x="205" y="8284"/>
                  </a:lnTo>
                  <a:lnTo>
                    <a:pt x="242" y="8344"/>
                  </a:lnTo>
                  <a:lnTo>
                    <a:pt x="282" y="8402"/>
                  </a:lnTo>
                  <a:lnTo>
                    <a:pt x="324" y="8458"/>
                  </a:lnTo>
                  <a:lnTo>
                    <a:pt x="369" y="8512"/>
                  </a:lnTo>
                  <a:lnTo>
                    <a:pt x="416" y="8563"/>
                  </a:lnTo>
                  <a:lnTo>
                    <a:pt x="465" y="8613"/>
                  </a:lnTo>
                  <a:lnTo>
                    <a:pt x="517" y="8660"/>
                  </a:lnTo>
                  <a:lnTo>
                    <a:pt x="571" y="8705"/>
                  </a:lnTo>
                  <a:lnTo>
                    <a:pt x="627" y="8747"/>
                  </a:lnTo>
                  <a:lnTo>
                    <a:pt x="685" y="8787"/>
                  </a:lnTo>
                  <a:lnTo>
                    <a:pt x="745" y="8824"/>
                  </a:lnTo>
                  <a:lnTo>
                    <a:pt x="807" y="8858"/>
                  </a:lnTo>
                  <a:lnTo>
                    <a:pt x="871" y="8889"/>
                  </a:lnTo>
                  <a:lnTo>
                    <a:pt x="936" y="8918"/>
                  </a:lnTo>
                  <a:lnTo>
                    <a:pt x="1003" y="8943"/>
                  </a:lnTo>
                  <a:lnTo>
                    <a:pt x="1071" y="8965"/>
                  </a:lnTo>
                  <a:lnTo>
                    <a:pt x="1141" y="8984"/>
                  </a:lnTo>
                  <a:lnTo>
                    <a:pt x="1212" y="9000"/>
                  </a:lnTo>
                  <a:lnTo>
                    <a:pt x="1284" y="9013"/>
                  </a:lnTo>
                  <a:lnTo>
                    <a:pt x="1357" y="9022"/>
                  </a:lnTo>
                  <a:lnTo>
                    <a:pt x="1432" y="9027"/>
                  </a:lnTo>
                  <a:lnTo>
                    <a:pt x="1507" y="9029"/>
                  </a:lnTo>
                  <a:lnTo>
                    <a:pt x="13968" y="9029"/>
                  </a:lnTo>
                  <a:lnTo>
                    <a:pt x="14043" y="9027"/>
                  </a:lnTo>
                  <a:lnTo>
                    <a:pt x="14117" y="9022"/>
                  </a:lnTo>
                  <a:lnTo>
                    <a:pt x="14190" y="9013"/>
                  </a:lnTo>
                  <a:lnTo>
                    <a:pt x="14262" y="9000"/>
                  </a:lnTo>
                  <a:lnTo>
                    <a:pt x="14333" y="8984"/>
                  </a:lnTo>
                  <a:lnTo>
                    <a:pt x="14402" y="8965"/>
                  </a:lnTo>
                  <a:lnTo>
                    <a:pt x="14470" y="8943"/>
                  </a:lnTo>
                  <a:lnTo>
                    <a:pt x="14537" y="8918"/>
                  </a:lnTo>
                  <a:lnTo>
                    <a:pt x="14602" y="8889"/>
                  </a:lnTo>
                  <a:lnTo>
                    <a:pt x="14665" y="8858"/>
                  </a:lnTo>
                  <a:lnTo>
                    <a:pt x="14727" y="8824"/>
                  </a:lnTo>
                  <a:lnTo>
                    <a:pt x="14786" y="8787"/>
                  </a:lnTo>
                  <a:lnTo>
                    <a:pt x="14844" y="8747"/>
                  </a:lnTo>
                  <a:lnTo>
                    <a:pt x="14900" y="8705"/>
                  </a:lnTo>
                  <a:lnTo>
                    <a:pt x="14954" y="8660"/>
                  </a:lnTo>
                  <a:lnTo>
                    <a:pt x="15006" y="8613"/>
                  </a:lnTo>
                  <a:lnTo>
                    <a:pt x="15055" y="8563"/>
                  </a:lnTo>
                  <a:lnTo>
                    <a:pt x="15102" y="8512"/>
                  </a:lnTo>
                  <a:lnTo>
                    <a:pt x="15147" y="8458"/>
                  </a:lnTo>
                  <a:lnTo>
                    <a:pt x="15189" y="8402"/>
                  </a:lnTo>
                  <a:lnTo>
                    <a:pt x="15229" y="8344"/>
                  </a:lnTo>
                  <a:lnTo>
                    <a:pt x="15265" y="8284"/>
                  </a:lnTo>
                  <a:lnTo>
                    <a:pt x="15300" y="8222"/>
                  </a:lnTo>
                  <a:lnTo>
                    <a:pt x="15331" y="8158"/>
                  </a:lnTo>
                  <a:lnTo>
                    <a:pt x="15359" y="8093"/>
                  </a:lnTo>
                  <a:lnTo>
                    <a:pt x="15385" y="8026"/>
                  </a:lnTo>
                  <a:lnTo>
                    <a:pt x="15407" y="7958"/>
                  </a:lnTo>
                  <a:lnTo>
                    <a:pt x="15426" y="7888"/>
                  </a:lnTo>
                  <a:lnTo>
                    <a:pt x="15442" y="7817"/>
                  </a:lnTo>
                  <a:lnTo>
                    <a:pt x="15454" y="7745"/>
                  </a:lnTo>
                  <a:lnTo>
                    <a:pt x="15463" y="7672"/>
                  </a:lnTo>
                  <a:lnTo>
                    <a:pt x="15469" y="7597"/>
                  </a:lnTo>
                  <a:lnTo>
                    <a:pt x="15470" y="7522"/>
                  </a:lnTo>
                  <a:lnTo>
                    <a:pt x="15470" y="1502"/>
                  </a:lnTo>
                  <a:lnTo>
                    <a:pt x="15469" y="1427"/>
                  </a:lnTo>
                  <a:lnTo>
                    <a:pt x="15463" y="1353"/>
                  </a:lnTo>
                  <a:lnTo>
                    <a:pt x="15454" y="1280"/>
                  </a:lnTo>
                  <a:lnTo>
                    <a:pt x="15442" y="1208"/>
                  </a:lnTo>
                  <a:lnTo>
                    <a:pt x="15426" y="1138"/>
                  </a:lnTo>
                  <a:lnTo>
                    <a:pt x="15407" y="1068"/>
                  </a:lnTo>
                  <a:lnTo>
                    <a:pt x="15385" y="1000"/>
                  </a:lnTo>
                  <a:lnTo>
                    <a:pt x="15359" y="934"/>
                  </a:lnTo>
                  <a:lnTo>
                    <a:pt x="15331" y="869"/>
                  </a:lnTo>
                  <a:lnTo>
                    <a:pt x="15300" y="806"/>
                  </a:lnTo>
                  <a:lnTo>
                    <a:pt x="15265" y="744"/>
                  </a:lnTo>
                  <a:lnTo>
                    <a:pt x="15229" y="684"/>
                  </a:lnTo>
                  <a:lnTo>
                    <a:pt x="15189" y="626"/>
                  </a:lnTo>
                  <a:lnTo>
                    <a:pt x="15147" y="570"/>
                  </a:lnTo>
                  <a:lnTo>
                    <a:pt x="15102" y="517"/>
                  </a:lnTo>
                  <a:lnTo>
                    <a:pt x="15055" y="465"/>
                  </a:lnTo>
                  <a:lnTo>
                    <a:pt x="15006" y="415"/>
                  </a:lnTo>
                  <a:lnTo>
                    <a:pt x="14954" y="368"/>
                  </a:lnTo>
                  <a:lnTo>
                    <a:pt x="14900" y="324"/>
                  </a:lnTo>
                  <a:lnTo>
                    <a:pt x="14844" y="282"/>
                  </a:lnTo>
                  <a:lnTo>
                    <a:pt x="14786" y="242"/>
                  </a:lnTo>
                  <a:lnTo>
                    <a:pt x="14727" y="205"/>
                  </a:lnTo>
                  <a:lnTo>
                    <a:pt x="14665" y="171"/>
                  </a:lnTo>
                  <a:lnTo>
                    <a:pt x="14602" y="140"/>
                  </a:lnTo>
                  <a:lnTo>
                    <a:pt x="14537" y="111"/>
                  </a:lnTo>
                  <a:lnTo>
                    <a:pt x="14470" y="86"/>
                  </a:lnTo>
                  <a:lnTo>
                    <a:pt x="14402" y="64"/>
                  </a:lnTo>
                  <a:lnTo>
                    <a:pt x="14333" y="45"/>
                  </a:lnTo>
                  <a:lnTo>
                    <a:pt x="14262" y="29"/>
                  </a:lnTo>
                  <a:lnTo>
                    <a:pt x="14190" y="16"/>
                  </a:lnTo>
                  <a:lnTo>
                    <a:pt x="14117" y="7"/>
                  </a:lnTo>
                  <a:lnTo>
                    <a:pt x="14043" y="2"/>
                  </a:lnTo>
                  <a:lnTo>
                    <a:pt x="13968"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11"/>
            <p:cNvSpPr>
              <a:spLocks/>
            </p:cNvSpPr>
            <p:nvPr/>
          </p:nvSpPr>
          <p:spPr bwMode="auto">
            <a:xfrm>
              <a:off x="700" y="-398"/>
              <a:ext cx="15514" cy="9077"/>
            </a:xfrm>
            <a:custGeom>
              <a:avLst/>
              <a:gdLst>
                <a:gd name="T0" fmla="+- 0 1992 701"/>
                <a:gd name="T1" fmla="*/ T0 w 15514"/>
                <a:gd name="T2" fmla="+- 0 -379 -398"/>
                <a:gd name="T3" fmla="*/ -379 h 9077"/>
                <a:gd name="T4" fmla="+- 0 1632 701"/>
                <a:gd name="T5" fmla="*/ T4 w 15514"/>
                <a:gd name="T6" fmla="+- 0 -278 -398"/>
                <a:gd name="T7" fmla="*/ -278 h 9077"/>
                <a:gd name="T8" fmla="+- 0 1253 701"/>
                <a:gd name="T9" fmla="*/ T8 w 15514"/>
                <a:gd name="T10" fmla="+- 0 -48 -398"/>
                <a:gd name="T11" fmla="*/ -48 h 9077"/>
                <a:gd name="T12" fmla="+- 0 1003 701"/>
                <a:gd name="T13" fmla="*/ T12 w 15514"/>
                <a:gd name="T14" fmla="+- 0 216 -398"/>
                <a:gd name="T15" fmla="*/ 216 h 9077"/>
                <a:gd name="T16" fmla="+- 0 792 701"/>
                <a:gd name="T17" fmla="*/ T16 w 15514"/>
                <a:gd name="T18" fmla="+- 0 605 -398"/>
                <a:gd name="T19" fmla="*/ 605 h 9077"/>
                <a:gd name="T20" fmla="+- 0 706 701"/>
                <a:gd name="T21" fmla="*/ T20 w 15514"/>
                <a:gd name="T22" fmla="+- 0 975 -398"/>
                <a:gd name="T23" fmla="*/ 975 h 9077"/>
                <a:gd name="T24" fmla="+- 0 715 701"/>
                <a:gd name="T25" fmla="*/ T24 w 15514"/>
                <a:gd name="T26" fmla="+- 0 7383 -398"/>
                <a:gd name="T27" fmla="*/ 7383 h 9077"/>
                <a:gd name="T28" fmla="+- 0 850 701"/>
                <a:gd name="T29" fmla="*/ T28 w 15514"/>
                <a:gd name="T30" fmla="+- 0 7810 -398"/>
                <a:gd name="T31" fmla="*/ 7810 h 9077"/>
                <a:gd name="T32" fmla="+- 0 1046 701"/>
                <a:gd name="T33" fmla="*/ T32 w 15514"/>
                <a:gd name="T34" fmla="+- 0 8122 -398"/>
                <a:gd name="T35" fmla="*/ 8122 h 9077"/>
                <a:gd name="T36" fmla="+- 0 1310 701"/>
                <a:gd name="T37" fmla="*/ T36 w 15514"/>
                <a:gd name="T38" fmla="+- 0 8372 -398"/>
                <a:gd name="T39" fmla="*/ 8372 h 9077"/>
                <a:gd name="T40" fmla="+- 0 1699 701"/>
                <a:gd name="T41" fmla="*/ T40 w 15514"/>
                <a:gd name="T42" fmla="+- 0 8583 -398"/>
                <a:gd name="T43" fmla="*/ 8583 h 9077"/>
                <a:gd name="T44" fmla="+- 0 2069 701"/>
                <a:gd name="T45" fmla="*/ T44 w 15514"/>
                <a:gd name="T46" fmla="+- 0 8669 -398"/>
                <a:gd name="T47" fmla="*/ 8669 h 9077"/>
                <a:gd name="T48" fmla="+- 0 14918 701"/>
                <a:gd name="T49" fmla="*/ T48 w 15514"/>
                <a:gd name="T50" fmla="+- 0 8660 -398"/>
                <a:gd name="T51" fmla="*/ 8660 h 9077"/>
                <a:gd name="T52" fmla="+- 0 2074 701"/>
                <a:gd name="T53" fmla="*/ T52 w 15514"/>
                <a:gd name="T54" fmla="+- 0 8626 -398"/>
                <a:gd name="T55" fmla="*/ 8626 h 9077"/>
                <a:gd name="T56" fmla="+- 0 1714 701"/>
                <a:gd name="T57" fmla="*/ T56 w 15514"/>
                <a:gd name="T58" fmla="+- 0 8544 -398"/>
                <a:gd name="T59" fmla="*/ 8544 h 9077"/>
                <a:gd name="T60" fmla="+- 0 1454 701"/>
                <a:gd name="T61" fmla="*/ T60 w 15514"/>
                <a:gd name="T62" fmla="+- 0 8420 -398"/>
                <a:gd name="T63" fmla="*/ 8420 h 9077"/>
                <a:gd name="T64" fmla="+- 0 1080 701"/>
                <a:gd name="T65" fmla="*/ T64 w 15514"/>
                <a:gd name="T66" fmla="+- 0 8093 -398"/>
                <a:gd name="T67" fmla="*/ 8093 h 9077"/>
                <a:gd name="T68" fmla="+- 0 888 701"/>
                <a:gd name="T69" fmla="*/ T68 w 15514"/>
                <a:gd name="T70" fmla="+- 0 7791 -398"/>
                <a:gd name="T71" fmla="*/ 7791 h 9077"/>
                <a:gd name="T72" fmla="+- 0 787 701"/>
                <a:gd name="T73" fmla="*/ T72 w 15514"/>
                <a:gd name="T74" fmla="+- 0 7522 -398"/>
                <a:gd name="T75" fmla="*/ 7522 h 9077"/>
                <a:gd name="T76" fmla="+- 0 744 701"/>
                <a:gd name="T77" fmla="*/ T76 w 15514"/>
                <a:gd name="T78" fmla="+- 0 7224 -398"/>
                <a:gd name="T79" fmla="*/ 7224 h 9077"/>
                <a:gd name="T80" fmla="+- 0 787 701"/>
                <a:gd name="T81" fmla="*/ T80 w 15514"/>
                <a:gd name="T82" fmla="+- 0 759 -398"/>
                <a:gd name="T83" fmla="*/ 759 h 9077"/>
                <a:gd name="T84" fmla="+- 0 955 701"/>
                <a:gd name="T85" fmla="*/ T84 w 15514"/>
                <a:gd name="T86" fmla="+- 0 360 -398"/>
                <a:gd name="T87" fmla="*/ 360 h 9077"/>
                <a:gd name="T88" fmla="+- 0 1176 701"/>
                <a:gd name="T89" fmla="*/ T88 w 15514"/>
                <a:gd name="T90" fmla="+- 0 82 -398"/>
                <a:gd name="T91" fmla="*/ 82 h 9077"/>
                <a:gd name="T92" fmla="+- 0 1517 701"/>
                <a:gd name="T93" fmla="*/ T92 w 15514"/>
                <a:gd name="T94" fmla="+- 0 -172 -398"/>
                <a:gd name="T95" fmla="*/ -172 h 9077"/>
                <a:gd name="T96" fmla="+- 0 1786 701"/>
                <a:gd name="T97" fmla="*/ T96 w 15514"/>
                <a:gd name="T98" fmla="+- 0 -288 -398"/>
                <a:gd name="T99" fmla="*/ -288 h 9077"/>
                <a:gd name="T100" fmla="+- 0 2074 701"/>
                <a:gd name="T101" fmla="*/ T100 w 15514"/>
                <a:gd name="T102" fmla="+- 0 -345 -398"/>
                <a:gd name="T103" fmla="*/ -345 h 9077"/>
                <a:gd name="T104" fmla="+- 0 14918 701"/>
                <a:gd name="T105" fmla="*/ T104 w 15514"/>
                <a:gd name="T106" fmla="+- 0 -379 -398"/>
                <a:gd name="T107" fmla="*/ -379 h 9077"/>
                <a:gd name="T108" fmla="+- 0 14688 701"/>
                <a:gd name="T109" fmla="*/ T108 w 15514"/>
                <a:gd name="T110" fmla="+- 0 -355 -398"/>
                <a:gd name="T111" fmla="*/ -355 h 9077"/>
                <a:gd name="T112" fmla="+- 0 15130 701"/>
                <a:gd name="T113" fmla="*/ T112 w 15514"/>
                <a:gd name="T114" fmla="+- 0 -288 -398"/>
                <a:gd name="T115" fmla="*/ -288 h 9077"/>
                <a:gd name="T116" fmla="+- 0 15518 701"/>
                <a:gd name="T117" fmla="*/ T116 w 15514"/>
                <a:gd name="T118" fmla="+- 0 -100 -398"/>
                <a:gd name="T119" fmla="*/ -100 h 9077"/>
                <a:gd name="T120" fmla="+- 0 15830 701"/>
                <a:gd name="T121" fmla="*/ T120 w 15514"/>
                <a:gd name="T122" fmla="+- 0 188 -398"/>
                <a:gd name="T123" fmla="*/ 188 h 9077"/>
                <a:gd name="T124" fmla="+- 0 16022 701"/>
                <a:gd name="T125" fmla="*/ T124 w 15514"/>
                <a:gd name="T126" fmla="+- 0 490 -398"/>
                <a:gd name="T127" fmla="*/ 490 h 9077"/>
                <a:gd name="T128" fmla="+- 0 16123 701"/>
                <a:gd name="T129" fmla="*/ T128 w 15514"/>
                <a:gd name="T130" fmla="+- 0 759 -398"/>
                <a:gd name="T131" fmla="*/ 759 h 9077"/>
                <a:gd name="T132" fmla="+- 0 16171 701"/>
                <a:gd name="T133" fmla="*/ T132 w 15514"/>
                <a:gd name="T134" fmla="+- 0 1133 -398"/>
                <a:gd name="T135" fmla="*/ 1133 h 9077"/>
                <a:gd name="T136" fmla="+- 0 16142 701"/>
                <a:gd name="T137" fmla="*/ T136 w 15514"/>
                <a:gd name="T138" fmla="+- 0 7450 -398"/>
                <a:gd name="T139" fmla="*/ 7450 h 9077"/>
                <a:gd name="T140" fmla="+- 0 16056 701"/>
                <a:gd name="T141" fmla="*/ T140 w 15514"/>
                <a:gd name="T142" fmla="+- 0 7728 -398"/>
                <a:gd name="T143" fmla="*/ 7728 h 9077"/>
                <a:gd name="T144" fmla="+- 0 15917 701"/>
                <a:gd name="T145" fmla="*/ T144 w 15514"/>
                <a:gd name="T146" fmla="+- 0 7978 -398"/>
                <a:gd name="T147" fmla="*/ 7978 h 9077"/>
                <a:gd name="T148" fmla="+- 0 15629 701"/>
                <a:gd name="T149" fmla="*/ T148 w 15514"/>
                <a:gd name="T150" fmla="+- 0 8295 -398"/>
                <a:gd name="T151" fmla="*/ 8295 h 9077"/>
                <a:gd name="T152" fmla="+- 0 15331 701"/>
                <a:gd name="T153" fmla="*/ T152 w 15514"/>
                <a:gd name="T154" fmla="+- 0 8487 -398"/>
                <a:gd name="T155" fmla="*/ 8487 h 9077"/>
                <a:gd name="T156" fmla="+- 0 14914 701"/>
                <a:gd name="T157" fmla="*/ T156 w 15514"/>
                <a:gd name="T158" fmla="+- 0 8616 -398"/>
                <a:gd name="T159" fmla="*/ 8616 h 9077"/>
                <a:gd name="T160" fmla="+- 0 15067 701"/>
                <a:gd name="T161" fmla="*/ T160 w 15514"/>
                <a:gd name="T162" fmla="+- 0 8626 -398"/>
                <a:gd name="T163" fmla="*/ 8626 h 9077"/>
                <a:gd name="T164" fmla="+- 0 15418 701"/>
                <a:gd name="T165" fmla="*/ T164 w 15514"/>
                <a:gd name="T166" fmla="+- 0 8492 -398"/>
                <a:gd name="T167" fmla="*/ 8492 h 9077"/>
                <a:gd name="T168" fmla="+- 0 15768 701"/>
                <a:gd name="T169" fmla="*/ T168 w 15514"/>
                <a:gd name="T170" fmla="+- 0 8228 -398"/>
                <a:gd name="T171" fmla="*/ 8228 h 9077"/>
                <a:gd name="T172" fmla="+- 0 16032 701"/>
                <a:gd name="T173" fmla="*/ T172 w 15514"/>
                <a:gd name="T174" fmla="+- 0 7877 -398"/>
                <a:gd name="T175" fmla="*/ 7877 h 9077"/>
                <a:gd name="T176" fmla="+- 0 16166 701"/>
                <a:gd name="T177" fmla="*/ T176 w 15514"/>
                <a:gd name="T178" fmla="+- 0 7532 -398"/>
                <a:gd name="T179" fmla="*/ 7532 h 9077"/>
                <a:gd name="T180" fmla="+- 0 16210 701"/>
                <a:gd name="T181" fmla="*/ T180 w 15514"/>
                <a:gd name="T182" fmla="+- 0 7229 -398"/>
                <a:gd name="T183" fmla="*/ 7229 h 9077"/>
                <a:gd name="T184" fmla="+- 0 16195 701"/>
                <a:gd name="T185" fmla="*/ T184 w 15514"/>
                <a:gd name="T186" fmla="+- 0 898 -398"/>
                <a:gd name="T187" fmla="*/ 898 h 9077"/>
                <a:gd name="T188" fmla="+- 0 16123 701"/>
                <a:gd name="T189" fmla="*/ T188 w 15514"/>
                <a:gd name="T190" fmla="+- 0 605 -398"/>
                <a:gd name="T191" fmla="*/ 605 h 9077"/>
                <a:gd name="T192" fmla="+- 0 15994 701"/>
                <a:gd name="T193" fmla="*/ T192 w 15514"/>
                <a:gd name="T194" fmla="+- 0 336 -398"/>
                <a:gd name="T195" fmla="*/ 336 h 9077"/>
                <a:gd name="T196" fmla="+- 0 15816 701"/>
                <a:gd name="T197" fmla="*/ T196 w 15514"/>
                <a:gd name="T198" fmla="+- 0 106 -398"/>
                <a:gd name="T199" fmla="*/ 106 h 9077"/>
                <a:gd name="T200" fmla="+- 0 15542 701"/>
                <a:gd name="T201" fmla="*/ T200 w 15514"/>
                <a:gd name="T202" fmla="+- 0 -134 -398"/>
                <a:gd name="T203" fmla="*/ -134 h 9077"/>
                <a:gd name="T204" fmla="+- 0 15283 701"/>
                <a:gd name="T205" fmla="*/ T204 w 15514"/>
                <a:gd name="T206" fmla="+- 0 -278 -398"/>
                <a:gd name="T207" fmla="*/ -278 h 9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15514" h="9077">
                  <a:moveTo>
                    <a:pt x="13987" y="0"/>
                  </a:moveTo>
                  <a:lnTo>
                    <a:pt x="1521" y="0"/>
                  </a:lnTo>
                  <a:lnTo>
                    <a:pt x="1368" y="10"/>
                  </a:lnTo>
                  <a:lnTo>
                    <a:pt x="1291" y="19"/>
                  </a:lnTo>
                  <a:lnTo>
                    <a:pt x="1214" y="34"/>
                  </a:lnTo>
                  <a:lnTo>
                    <a:pt x="1142" y="48"/>
                  </a:lnTo>
                  <a:lnTo>
                    <a:pt x="998" y="96"/>
                  </a:lnTo>
                  <a:lnTo>
                    <a:pt x="931" y="120"/>
                  </a:lnTo>
                  <a:lnTo>
                    <a:pt x="797" y="187"/>
                  </a:lnTo>
                  <a:lnTo>
                    <a:pt x="672" y="264"/>
                  </a:lnTo>
                  <a:lnTo>
                    <a:pt x="609" y="307"/>
                  </a:lnTo>
                  <a:lnTo>
                    <a:pt x="552" y="350"/>
                  </a:lnTo>
                  <a:lnTo>
                    <a:pt x="499" y="398"/>
                  </a:lnTo>
                  <a:lnTo>
                    <a:pt x="393" y="504"/>
                  </a:lnTo>
                  <a:lnTo>
                    <a:pt x="345" y="557"/>
                  </a:lnTo>
                  <a:lnTo>
                    <a:pt x="302" y="614"/>
                  </a:lnTo>
                  <a:lnTo>
                    <a:pt x="259" y="677"/>
                  </a:lnTo>
                  <a:lnTo>
                    <a:pt x="182" y="802"/>
                  </a:lnTo>
                  <a:lnTo>
                    <a:pt x="149" y="869"/>
                  </a:lnTo>
                  <a:lnTo>
                    <a:pt x="91" y="1003"/>
                  </a:lnTo>
                  <a:lnTo>
                    <a:pt x="67" y="1075"/>
                  </a:lnTo>
                  <a:lnTo>
                    <a:pt x="29" y="1219"/>
                  </a:lnTo>
                  <a:lnTo>
                    <a:pt x="14" y="1296"/>
                  </a:lnTo>
                  <a:lnTo>
                    <a:pt x="5" y="1373"/>
                  </a:lnTo>
                  <a:lnTo>
                    <a:pt x="0" y="1450"/>
                  </a:lnTo>
                  <a:lnTo>
                    <a:pt x="0" y="7627"/>
                  </a:lnTo>
                  <a:lnTo>
                    <a:pt x="5" y="7704"/>
                  </a:lnTo>
                  <a:lnTo>
                    <a:pt x="14" y="7781"/>
                  </a:lnTo>
                  <a:lnTo>
                    <a:pt x="29" y="7858"/>
                  </a:lnTo>
                  <a:lnTo>
                    <a:pt x="67" y="8002"/>
                  </a:lnTo>
                  <a:lnTo>
                    <a:pt x="91" y="8074"/>
                  </a:lnTo>
                  <a:lnTo>
                    <a:pt x="149" y="8208"/>
                  </a:lnTo>
                  <a:lnTo>
                    <a:pt x="182" y="8275"/>
                  </a:lnTo>
                  <a:lnTo>
                    <a:pt x="259" y="8400"/>
                  </a:lnTo>
                  <a:lnTo>
                    <a:pt x="302" y="8462"/>
                  </a:lnTo>
                  <a:lnTo>
                    <a:pt x="345" y="8520"/>
                  </a:lnTo>
                  <a:lnTo>
                    <a:pt x="393" y="8573"/>
                  </a:lnTo>
                  <a:lnTo>
                    <a:pt x="499" y="8678"/>
                  </a:lnTo>
                  <a:lnTo>
                    <a:pt x="552" y="8726"/>
                  </a:lnTo>
                  <a:lnTo>
                    <a:pt x="609" y="8770"/>
                  </a:lnTo>
                  <a:lnTo>
                    <a:pt x="734" y="8856"/>
                  </a:lnTo>
                  <a:lnTo>
                    <a:pt x="797" y="8890"/>
                  </a:lnTo>
                  <a:lnTo>
                    <a:pt x="931" y="8957"/>
                  </a:lnTo>
                  <a:lnTo>
                    <a:pt x="998" y="8981"/>
                  </a:lnTo>
                  <a:lnTo>
                    <a:pt x="1142" y="9029"/>
                  </a:lnTo>
                  <a:lnTo>
                    <a:pt x="1219" y="9043"/>
                  </a:lnTo>
                  <a:lnTo>
                    <a:pt x="1291" y="9058"/>
                  </a:lnTo>
                  <a:lnTo>
                    <a:pt x="1368" y="9067"/>
                  </a:lnTo>
                  <a:lnTo>
                    <a:pt x="1526" y="9077"/>
                  </a:lnTo>
                  <a:lnTo>
                    <a:pt x="13987" y="9077"/>
                  </a:lnTo>
                  <a:lnTo>
                    <a:pt x="14145" y="9067"/>
                  </a:lnTo>
                  <a:lnTo>
                    <a:pt x="14217" y="9058"/>
                  </a:lnTo>
                  <a:lnTo>
                    <a:pt x="14294" y="9043"/>
                  </a:lnTo>
                  <a:lnTo>
                    <a:pt x="14330" y="9034"/>
                  </a:lnTo>
                  <a:lnTo>
                    <a:pt x="1526" y="9034"/>
                  </a:lnTo>
                  <a:lnTo>
                    <a:pt x="1373" y="9024"/>
                  </a:lnTo>
                  <a:lnTo>
                    <a:pt x="1296" y="9014"/>
                  </a:lnTo>
                  <a:lnTo>
                    <a:pt x="1152" y="8986"/>
                  </a:lnTo>
                  <a:lnTo>
                    <a:pt x="1085" y="8966"/>
                  </a:lnTo>
                  <a:lnTo>
                    <a:pt x="1013" y="8942"/>
                  </a:lnTo>
                  <a:lnTo>
                    <a:pt x="945" y="8914"/>
                  </a:lnTo>
                  <a:lnTo>
                    <a:pt x="883" y="8885"/>
                  </a:lnTo>
                  <a:lnTo>
                    <a:pt x="816" y="8851"/>
                  </a:lnTo>
                  <a:lnTo>
                    <a:pt x="753" y="8818"/>
                  </a:lnTo>
                  <a:lnTo>
                    <a:pt x="696" y="8779"/>
                  </a:lnTo>
                  <a:lnTo>
                    <a:pt x="581" y="8693"/>
                  </a:lnTo>
                  <a:lnTo>
                    <a:pt x="475" y="8597"/>
                  </a:lnTo>
                  <a:lnTo>
                    <a:pt x="379" y="8491"/>
                  </a:lnTo>
                  <a:lnTo>
                    <a:pt x="293" y="8376"/>
                  </a:lnTo>
                  <a:lnTo>
                    <a:pt x="254" y="8318"/>
                  </a:lnTo>
                  <a:lnTo>
                    <a:pt x="221" y="8256"/>
                  </a:lnTo>
                  <a:lnTo>
                    <a:pt x="187" y="8189"/>
                  </a:lnTo>
                  <a:lnTo>
                    <a:pt x="158" y="8126"/>
                  </a:lnTo>
                  <a:lnTo>
                    <a:pt x="129" y="8059"/>
                  </a:lnTo>
                  <a:lnTo>
                    <a:pt x="105" y="7987"/>
                  </a:lnTo>
                  <a:lnTo>
                    <a:pt x="86" y="7920"/>
                  </a:lnTo>
                  <a:lnTo>
                    <a:pt x="72" y="7848"/>
                  </a:lnTo>
                  <a:lnTo>
                    <a:pt x="57" y="7771"/>
                  </a:lnTo>
                  <a:lnTo>
                    <a:pt x="48" y="7699"/>
                  </a:lnTo>
                  <a:lnTo>
                    <a:pt x="43" y="7622"/>
                  </a:lnTo>
                  <a:lnTo>
                    <a:pt x="43" y="1450"/>
                  </a:lnTo>
                  <a:lnTo>
                    <a:pt x="48" y="1378"/>
                  </a:lnTo>
                  <a:lnTo>
                    <a:pt x="57" y="1301"/>
                  </a:lnTo>
                  <a:lnTo>
                    <a:pt x="86" y="1157"/>
                  </a:lnTo>
                  <a:lnTo>
                    <a:pt x="110" y="1085"/>
                  </a:lnTo>
                  <a:lnTo>
                    <a:pt x="129" y="1018"/>
                  </a:lnTo>
                  <a:lnTo>
                    <a:pt x="187" y="883"/>
                  </a:lnTo>
                  <a:lnTo>
                    <a:pt x="254" y="758"/>
                  </a:lnTo>
                  <a:lnTo>
                    <a:pt x="293" y="701"/>
                  </a:lnTo>
                  <a:lnTo>
                    <a:pt x="336" y="638"/>
                  </a:lnTo>
                  <a:lnTo>
                    <a:pt x="379" y="586"/>
                  </a:lnTo>
                  <a:lnTo>
                    <a:pt x="475" y="480"/>
                  </a:lnTo>
                  <a:lnTo>
                    <a:pt x="581" y="384"/>
                  </a:lnTo>
                  <a:lnTo>
                    <a:pt x="696" y="298"/>
                  </a:lnTo>
                  <a:lnTo>
                    <a:pt x="753" y="259"/>
                  </a:lnTo>
                  <a:lnTo>
                    <a:pt x="816" y="226"/>
                  </a:lnTo>
                  <a:lnTo>
                    <a:pt x="883" y="192"/>
                  </a:lnTo>
                  <a:lnTo>
                    <a:pt x="945" y="163"/>
                  </a:lnTo>
                  <a:lnTo>
                    <a:pt x="1013" y="134"/>
                  </a:lnTo>
                  <a:lnTo>
                    <a:pt x="1085" y="110"/>
                  </a:lnTo>
                  <a:lnTo>
                    <a:pt x="1152" y="91"/>
                  </a:lnTo>
                  <a:lnTo>
                    <a:pt x="1224" y="77"/>
                  </a:lnTo>
                  <a:lnTo>
                    <a:pt x="1301" y="62"/>
                  </a:lnTo>
                  <a:lnTo>
                    <a:pt x="1373" y="53"/>
                  </a:lnTo>
                  <a:lnTo>
                    <a:pt x="1526" y="43"/>
                  </a:lnTo>
                  <a:lnTo>
                    <a:pt x="14342" y="43"/>
                  </a:lnTo>
                  <a:lnTo>
                    <a:pt x="14294" y="34"/>
                  </a:lnTo>
                  <a:lnTo>
                    <a:pt x="14217" y="19"/>
                  </a:lnTo>
                  <a:lnTo>
                    <a:pt x="14141" y="10"/>
                  </a:lnTo>
                  <a:lnTo>
                    <a:pt x="13987" y="0"/>
                  </a:lnTo>
                  <a:close/>
                  <a:moveTo>
                    <a:pt x="14342" y="43"/>
                  </a:moveTo>
                  <a:lnTo>
                    <a:pt x="13987" y="43"/>
                  </a:lnTo>
                  <a:lnTo>
                    <a:pt x="14141" y="53"/>
                  </a:lnTo>
                  <a:lnTo>
                    <a:pt x="14213" y="62"/>
                  </a:lnTo>
                  <a:lnTo>
                    <a:pt x="14357" y="91"/>
                  </a:lnTo>
                  <a:lnTo>
                    <a:pt x="14429" y="110"/>
                  </a:lnTo>
                  <a:lnTo>
                    <a:pt x="14496" y="134"/>
                  </a:lnTo>
                  <a:lnTo>
                    <a:pt x="14630" y="192"/>
                  </a:lnTo>
                  <a:lnTo>
                    <a:pt x="14755" y="259"/>
                  </a:lnTo>
                  <a:lnTo>
                    <a:pt x="14817" y="298"/>
                  </a:lnTo>
                  <a:lnTo>
                    <a:pt x="14933" y="384"/>
                  </a:lnTo>
                  <a:lnTo>
                    <a:pt x="14985" y="432"/>
                  </a:lnTo>
                  <a:lnTo>
                    <a:pt x="15086" y="533"/>
                  </a:lnTo>
                  <a:lnTo>
                    <a:pt x="15129" y="586"/>
                  </a:lnTo>
                  <a:lnTo>
                    <a:pt x="15177" y="643"/>
                  </a:lnTo>
                  <a:lnTo>
                    <a:pt x="15254" y="758"/>
                  </a:lnTo>
                  <a:lnTo>
                    <a:pt x="15293" y="821"/>
                  </a:lnTo>
                  <a:lnTo>
                    <a:pt x="15321" y="888"/>
                  </a:lnTo>
                  <a:lnTo>
                    <a:pt x="15355" y="950"/>
                  </a:lnTo>
                  <a:lnTo>
                    <a:pt x="15379" y="1018"/>
                  </a:lnTo>
                  <a:lnTo>
                    <a:pt x="15403" y="1090"/>
                  </a:lnTo>
                  <a:lnTo>
                    <a:pt x="15422" y="1157"/>
                  </a:lnTo>
                  <a:lnTo>
                    <a:pt x="15441" y="1229"/>
                  </a:lnTo>
                  <a:lnTo>
                    <a:pt x="15451" y="1306"/>
                  </a:lnTo>
                  <a:lnTo>
                    <a:pt x="15461" y="1378"/>
                  </a:lnTo>
                  <a:lnTo>
                    <a:pt x="15470" y="1531"/>
                  </a:lnTo>
                  <a:lnTo>
                    <a:pt x="15470" y="7546"/>
                  </a:lnTo>
                  <a:lnTo>
                    <a:pt x="15461" y="7699"/>
                  </a:lnTo>
                  <a:lnTo>
                    <a:pt x="15451" y="7776"/>
                  </a:lnTo>
                  <a:lnTo>
                    <a:pt x="15441" y="7848"/>
                  </a:lnTo>
                  <a:lnTo>
                    <a:pt x="15422" y="7920"/>
                  </a:lnTo>
                  <a:lnTo>
                    <a:pt x="15403" y="7987"/>
                  </a:lnTo>
                  <a:lnTo>
                    <a:pt x="15379" y="8059"/>
                  </a:lnTo>
                  <a:lnTo>
                    <a:pt x="15355" y="8126"/>
                  </a:lnTo>
                  <a:lnTo>
                    <a:pt x="15321" y="8194"/>
                  </a:lnTo>
                  <a:lnTo>
                    <a:pt x="15293" y="8256"/>
                  </a:lnTo>
                  <a:lnTo>
                    <a:pt x="15254" y="8318"/>
                  </a:lnTo>
                  <a:lnTo>
                    <a:pt x="15216" y="8376"/>
                  </a:lnTo>
                  <a:lnTo>
                    <a:pt x="15129" y="8491"/>
                  </a:lnTo>
                  <a:lnTo>
                    <a:pt x="15086" y="8544"/>
                  </a:lnTo>
                  <a:lnTo>
                    <a:pt x="14985" y="8645"/>
                  </a:lnTo>
                  <a:lnTo>
                    <a:pt x="14928" y="8693"/>
                  </a:lnTo>
                  <a:lnTo>
                    <a:pt x="14875" y="8736"/>
                  </a:lnTo>
                  <a:lnTo>
                    <a:pt x="14817" y="8779"/>
                  </a:lnTo>
                  <a:lnTo>
                    <a:pt x="14755" y="8818"/>
                  </a:lnTo>
                  <a:lnTo>
                    <a:pt x="14630" y="8885"/>
                  </a:lnTo>
                  <a:lnTo>
                    <a:pt x="14496" y="8942"/>
                  </a:lnTo>
                  <a:lnTo>
                    <a:pt x="14429" y="8966"/>
                  </a:lnTo>
                  <a:lnTo>
                    <a:pt x="14357" y="8986"/>
                  </a:lnTo>
                  <a:lnTo>
                    <a:pt x="14213" y="9014"/>
                  </a:lnTo>
                  <a:lnTo>
                    <a:pt x="14136" y="9024"/>
                  </a:lnTo>
                  <a:lnTo>
                    <a:pt x="13987" y="9034"/>
                  </a:lnTo>
                  <a:lnTo>
                    <a:pt x="14330" y="9034"/>
                  </a:lnTo>
                  <a:lnTo>
                    <a:pt x="14366" y="9024"/>
                  </a:lnTo>
                  <a:lnTo>
                    <a:pt x="14443" y="9005"/>
                  </a:lnTo>
                  <a:lnTo>
                    <a:pt x="14510" y="8981"/>
                  </a:lnTo>
                  <a:lnTo>
                    <a:pt x="14582" y="8957"/>
                  </a:lnTo>
                  <a:lnTo>
                    <a:pt x="14717" y="8890"/>
                  </a:lnTo>
                  <a:lnTo>
                    <a:pt x="14841" y="8813"/>
                  </a:lnTo>
                  <a:lnTo>
                    <a:pt x="14957" y="8726"/>
                  </a:lnTo>
                  <a:lnTo>
                    <a:pt x="15014" y="8678"/>
                  </a:lnTo>
                  <a:lnTo>
                    <a:pt x="15067" y="8626"/>
                  </a:lnTo>
                  <a:lnTo>
                    <a:pt x="15163" y="8520"/>
                  </a:lnTo>
                  <a:lnTo>
                    <a:pt x="15211" y="8462"/>
                  </a:lnTo>
                  <a:lnTo>
                    <a:pt x="15254" y="8400"/>
                  </a:lnTo>
                  <a:lnTo>
                    <a:pt x="15331" y="8275"/>
                  </a:lnTo>
                  <a:lnTo>
                    <a:pt x="15365" y="8208"/>
                  </a:lnTo>
                  <a:lnTo>
                    <a:pt x="15422" y="8074"/>
                  </a:lnTo>
                  <a:lnTo>
                    <a:pt x="15446" y="8002"/>
                  </a:lnTo>
                  <a:lnTo>
                    <a:pt x="15465" y="7930"/>
                  </a:lnTo>
                  <a:lnTo>
                    <a:pt x="15480" y="7853"/>
                  </a:lnTo>
                  <a:lnTo>
                    <a:pt x="15494" y="7781"/>
                  </a:lnTo>
                  <a:lnTo>
                    <a:pt x="15504" y="7704"/>
                  </a:lnTo>
                  <a:lnTo>
                    <a:pt x="15509" y="7627"/>
                  </a:lnTo>
                  <a:lnTo>
                    <a:pt x="15513" y="7546"/>
                  </a:lnTo>
                  <a:lnTo>
                    <a:pt x="15513" y="1526"/>
                  </a:lnTo>
                  <a:lnTo>
                    <a:pt x="15504" y="1373"/>
                  </a:lnTo>
                  <a:lnTo>
                    <a:pt x="15494" y="1296"/>
                  </a:lnTo>
                  <a:lnTo>
                    <a:pt x="15480" y="1219"/>
                  </a:lnTo>
                  <a:lnTo>
                    <a:pt x="15465" y="1147"/>
                  </a:lnTo>
                  <a:lnTo>
                    <a:pt x="15446" y="1075"/>
                  </a:lnTo>
                  <a:lnTo>
                    <a:pt x="15422" y="1003"/>
                  </a:lnTo>
                  <a:lnTo>
                    <a:pt x="15393" y="936"/>
                  </a:lnTo>
                  <a:lnTo>
                    <a:pt x="15360" y="864"/>
                  </a:lnTo>
                  <a:lnTo>
                    <a:pt x="15326" y="802"/>
                  </a:lnTo>
                  <a:lnTo>
                    <a:pt x="15293" y="734"/>
                  </a:lnTo>
                  <a:lnTo>
                    <a:pt x="15254" y="677"/>
                  </a:lnTo>
                  <a:lnTo>
                    <a:pt x="15211" y="614"/>
                  </a:lnTo>
                  <a:lnTo>
                    <a:pt x="15163" y="557"/>
                  </a:lnTo>
                  <a:lnTo>
                    <a:pt x="15115" y="504"/>
                  </a:lnTo>
                  <a:lnTo>
                    <a:pt x="15067" y="446"/>
                  </a:lnTo>
                  <a:lnTo>
                    <a:pt x="15014" y="398"/>
                  </a:lnTo>
                  <a:lnTo>
                    <a:pt x="14957" y="350"/>
                  </a:lnTo>
                  <a:lnTo>
                    <a:pt x="14841" y="264"/>
                  </a:lnTo>
                  <a:lnTo>
                    <a:pt x="14779" y="221"/>
                  </a:lnTo>
                  <a:lnTo>
                    <a:pt x="14712" y="187"/>
                  </a:lnTo>
                  <a:lnTo>
                    <a:pt x="14649" y="154"/>
                  </a:lnTo>
                  <a:lnTo>
                    <a:pt x="14582" y="120"/>
                  </a:lnTo>
                  <a:lnTo>
                    <a:pt x="14366" y="48"/>
                  </a:lnTo>
                  <a:lnTo>
                    <a:pt x="1434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284813" y="1283649"/>
            <a:ext cx="11572407" cy="4493538"/>
          </a:xfrm>
          <a:prstGeom prst="rect">
            <a:avLst/>
          </a:prstGeom>
        </p:spPr>
        <p:txBody>
          <a:bodyPr wrap="square">
            <a:spAutoFit/>
          </a:bodyPr>
          <a:lstStyle/>
          <a:p>
            <a:pPr algn="ctr"/>
            <a:r>
              <a:rPr lang="tr-TR" sz="2600" b="1" dirty="0">
                <a:latin typeface="Source Sans Pro"/>
              </a:rPr>
              <a:t>Program </a:t>
            </a:r>
            <a:r>
              <a:rPr lang="tr-TR" sz="2600" b="1" dirty="0" smtClean="0">
                <a:latin typeface="Source Sans Pro"/>
              </a:rPr>
              <a:t>Bileşenleri</a:t>
            </a:r>
          </a:p>
          <a:p>
            <a:pPr algn="ctr"/>
            <a:endParaRPr lang="tr-TR" sz="2600" b="1" dirty="0">
              <a:solidFill>
                <a:srgbClr val="C00000"/>
              </a:solidFill>
              <a:latin typeface="Source Sans Pro"/>
            </a:endParaRPr>
          </a:p>
          <a:p>
            <a:r>
              <a:rPr lang="tr-TR" sz="2600" b="1" dirty="0">
                <a:solidFill>
                  <a:srgbClr val="FF0000"/>
                </a:solidFill>
                <a:latin typeface="Source Sans Pro"/>
              </a:rPr>
              <a:t>2. Bileşen: Sağlık Turizmi Alanında Fiziki ve </a:t>
            </a:r>
            <a:r>
              <a:rPr lang="tr-TR" sz="2600" b="1" dirty="0" smtClean="0">
                <a:solidFill>
                  <a:srgbClr val="FF0000"/>
                </a:solidFill>
                <a:latin typeface="Source Sans Pro"/>
              </a:rPr>
              <a:t>Teknik Altyapının İyileştirilmesi</a:t>
            </a:r>
          </a:p>
          <a:p>
            <a:endParaRPr lang="tr-TR" sz="2600" b="1" dirty="0">
              <a:solidFill>
                <a:srgbClr val="7030A0"/>
              </a:solidFill>
              <a:latin typeface="Source Sans Pro"/>
            </a:endParaRPr>
          </a:p>
          <a:p>
            <a:r>
              <a:rPr lang="tr-TR" sz="2600" b="1" dirty="0">
                <a:solidFill>
                  <a:srgbClr val="FF0000"/>
                </a:solidFill>
                <a:latin typeface="Source Sans Pro"/>
              </a:rPr>
              <a:t>POLİTİKA 1. </a:t>
            </a:r>
            <a:r>
              <a:rPr lang="tr-TR" sz="2600" dirty="0">
                <a:solidFill>
                  <a:srgbClr val="FF0000"/>
                </a:solidFill>
                <a:latin typeface="Source Sans Pro"/>
              </a:rPr>
              <a:t>Hastane, turizm otel, klinik otel, ileri yaş ve </a:t>
            </a:r>
            <a:r>
              <a:rPr lang="tr-TR" sz="2600" dirty="0" smtClean="0">
                <a:solidFill>
                  <a:srgbClr val="FF0000"/>
                </a:solidFill>
                <a:latin typeface="Source Sans Pro"/>
              </a:rPr>
              <a:t>engelli turizm </a:t>
            </a:r>
            <a:r>
              <a:rPr lang="tr-TR" sz="2600" dirty="0">
                <a:solidFill>
                  <a:srgbClr val="FF0000"/>
                </a:solidFill>
                <a:latin typeface="Source Sans Pro"/>
              </a:rPr>
              <a:t>altyapısı envanterlerinin </a:t>
            </a:r>
            <a:r>
              <a:rPr lang="tr-TR" sz="2600" dirty="0" smtClean="0">
                <a:solidFill>
                  <a:srgbClr val="FF0000"/>
                </a:solidFill>
                <a:latin typeface="Source Sans Pro"/>
              </a:rPr>
              <a:t>hazırlanması</a:t>
            </a:r>
          </a:p>
          <a:p>
            <a:endParaRPr lang="tr-TR" sz="2600" b="1" dirty="0">
              <a:solidFill>
                <a:srgbClr val="FF0000"/>
              </a:solidFill>
              <a:latin typeface="Source Sans Pro"/>
            </a:endParaRPr>
          </a:p>
          <a:p>
            <a:r>
              <a:rPr lang="tr-TR" sz="2600" b="1" dirty="0">
                <a:solidFill>
                  <a:srgbClr val="FF0000"/>
                </a:solidFill>
                <a:latin typeface="Source Sans Pro"/>
              </a:rPr>
              <a:t>POLİTİKA 2. </a:t>
            </a:r>
            <a:r>
              <a:rPr lang="tr-TR" sz="2600" dirty="0">
                <a:solidFill>
                  <a:srgbClr val="FF0000"/>
                </a:solidFill>
                <a:latin typeface="Source Sans Pro"/>
              </a:rPr>
              <a:t>Sağlık turizmi kapsamında yatırım ve </a:t>
            </a:r>
            <a:r>
              <a:rPr lang="tr-TR" sz="2600" dirty="0" smtClean="0">
                <a:solidFill>
                  <a:srgbClr val="FF0000"/>
                </a:solidFill>
                <a:latin typeface="Source Sans Pro"/>
              </a:rPr>
              <a:t>planlama konusunda </a:t>
            </a:r>
            <a:r>
              <a:rPr lang="tr-TR" sz="2600" dirty="0">
                <a:solidFill>
                  <a:srgbClr val="FF0000"/>
                </a:solidFill>
                <a:latin typeface="Source Sans Pro"/>
              </a:rPr>
              <a:t>destek sağlanması, arazi temini ve işletme için </a:t>
            </a:r>
            <a:r>
              <a:rPr lang="tr-TR" sz="2600" dirty="0" smtClean="0">
                <a:solidFill>
                  <a:srgbClr val="FF0000"/>
                </a:solidFill>
                <a:latin typeface="Source Sans Pro"/>
              </a:rPr>
              <a:t>yeni modellerinin </a:t>
            </a:r>
            <a:r>
              <a:rPr lang="tr-TR" sz="2600" dirty="0">
                <a:solidFill>
                  <a:srgbClr val="FF0000"/>
                </a:solidFill>
                <a:latin typeface="Source Sans Pro"/>
              </a:rPr>
              <a:t>oluşturulması</a:t>
            </a:r>
          </a:p>
        </p:txBody>
      </p:sp>
    </p:spTree>
    <p:extLst>
      <p:ext uri="{BB962C8B-B14F-4D97-AF65-F5344CB8AC3E}">
        <p14:creationId xmlns:p14="http://schemas.microsoft.com/office/powerpoint/2010/main" val="98196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903" y="35197"/>
            <a:ext cx="11197652" cy="624226"/>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KALKINMA BAKANLIĞI</a:t>
            </a:r>
          </a:p>
        </p:txBody>
      </p:sp>
      <p:grpSp>
        <p:nvGrpSpPr>
          <p:cNvPr id="4" name="Group 210"/>
          <p:cNvGrpSpPr>
            <a:grpSpLocks/>
          </p:cNvGrpSpPr>
          <p:nvPr/>
        </p:nvGrpSpPr>
        <p:grpSpPr bwMode="auto">
          <a:xfrm>
            <a:off x="0" y="659423"/>
            <a:ext cx="12067082" cy="6198578"/>
            <a:chOff x="700" y="-398"/>
            <a:chExt cx="15514" cy="9077"/>
          </a:xfrm>
        </p:grpSpPr>
        <p:sp>
          <p:nvSpPr>
            <p:cNvPr id="5" name="Freeform 212"/>
            <p:cNvSpPr>
              <a:spLocks/>
            </p:cNvSpPr>
            <p:nvPr/>
          </p:nvSpPr>
          <p:spPr bwMode="auto">
            <a:xfrm>
              <a:off x="720" y="-374"/>
              <a:ext cx="15471" cy="9029"/>
            </a:xfrm>
            <a:custGeom>
              <a:avLst/>
              <a:gdLst>
                <a:gd name="T0" fmla="+- 0 2152 720"/>
                <a:gd name="T1" fmla="*/ T0 w 15471"/>
                <a:gd name="T2" fmla="+- 0 -372 -374"/>
                <a:gd name="T3" fmla="*/ -372 h 9029"/>
                <a:gd name="T4" fmla="+- 0 1932 720"/>
                <a:gd name="T5" fmla="*/ T4 w 15471"/>
                <a:gd name="T6" fmla="+- 0 -345 -374"/>
                <a:gd name="T7" fmla="*/ -345 h 9029"/>
                <a:gd name="T8" fmla="+- 0 1723 720"/>
                <a:gd name="T9" fmla="*/ T8 w 15471"/>
                <a:gd name="T10" fmla="+- 0 -288 -374"/>
                <a:gd name="T11" fmla="*/ -288 h 9029"/>
                <a:gd name="T12" fmla="+- 0 1527 720"/>
                <a:gd name="T13" fmla="*/ T12 w 15471"/>
                <a:gd name="T14" fmla="+- 0 -203 -374"/>
                <a:gd name="T15" fmla="*/ -203 h 9029"/>
                <a:gd name="T16" fmla="+- 0 1347 720"/>
                <a:gd name="T17" fmla="*/ T16 w 15471"/>
                <a:gd name="T18" fmla="+- 0 -92 -374"/>
                <a:gd name="T19" fmla="*/ -92 h 9029"/>
                <a:gd name="T20" fmla="+- 0 1185 720"/>
                <a:gd name="T21" fmla="*/ T20 w 15471"/>
                <a:gd name="T22" fmla="+- 0 41 -374"/>
                <a:gd name="T23" fmla="*/ 41 h 9029"/>
                <a:gd name="T24" fmla="+- 0 1044 720"/>
                <a:gd name="T25" fmla="*/ T24 w 15471"/>
                <a:gd name="T26" fmla="+- 0 196 -374"/>
                <a:gd name="T27" fmla="*/ 196 h 9029"/>
                <a:gd name="T28" fmla="+- 0 925 720"/>
                <a:gd name="T29" fmla="*/ T28 w 15471"/>
                <a:gd name="T30" fmla="+- 0 370 -374"/>
                <a:gd name="T31" fmla="*/ 370 h 9029"/>
                <a:gd name="T32" fmla="+- 0 831 720"/>
                <a:gd name="T33" fmla="*/ T32 w 15471"/>
                <a:gd name="T34" fmla="+- 0 560 -374"/>
                <a:gd name="T35" fmla="*/ 560 h 9029"/>
                <a:gd name="T36" fmla="+- 0 765 720"/>
                <a:gd name="T37" fmla="*/ T36 w 15471"/>
                <a:gd name="T38" fmla="+- 0 764 -374"/>
                <a:gd name="T39" fmla="*/ 764 h 9029"/>
                <a:gd name="T40" fmla="+- 0 727 720"/>
                <a:gd name="T41" fmla="*/ T40 w 15471"/>
                <a:gd name="T42" fmla="+- 0 979 -374"/>
                <a:gd name="T43" fmla="*/ 979 h 9029"/>
                <a:gd name="T44" fmla="+- 0 720 720"/>
                <a:gd name="T45" fmla="*/ T44 w 15471"/>
                <a:gd name="T46" fmla="+- 0 7148 -374"/>
                <a:gd name="T47" fmla="*/ 7148 h 9029"/>
                <a:gd name="T48" fmla="+- 0 736 720"/>
                <a:gd name="T49" fmla="*/ T48 w 15471"/>
                <a:gd name="T50" fmla="+- 0 7371 -374"/>
                <a:gd name="T51" fmla="*/ 7371 h 9029"/>
                <a:gd name="T52" fmla="+- 0 784 720"/>
                <a:gd name="T53" fmla="*/ T52 w 15471"/>
                <a:gd name="T54" fmla="+- 0 7584 -374"/>
                <a:gd name="T55" fmla="*/ 7584 h 9029"/>
                <a:gd name="T56" fmla="+- 0 860 720"/>
                <a:gd name="T57" fmla="*/ T56 w 15471"/>
                <a:gd name="T58" fmla="+- 0 7784 -374"/>
                <a:gd name="T59" fmla="*/ 7784 h 9029"/>
                <a:gd name="T60" fmla="+- 0 962 720"/>
                <a:gd name="T61" fmla="*/ T60 w 15471"/>
                <a:gd name="T62" fmla="+- 0 7970 -374"/>
                <a:gd name="T63" fmla="*/ 7970 h 9029"/>
                <a:gd name="T64" fmla="+- 0 1089 720"/>
                <a:gd name="T65" fmla="*/ T64 w 15471"/>
                <a:gd name="T66" fmla="+- 0 8138 -374"/>
                <a:gd name="T67" fmla="*/ 8138 h 9029"/>
                <a:gd name="T68" fmla="+- 0 1237 720"/>
                <a:gd name="T69" fmla="*/ T68 w 15471"/>
                <a:gd name="T70" fmla="+- 0 8286 -374"/>
                <a:gd name="T71" fmla="*/ 8286 h 9029"/>
                <a:gd name="T72" fmla="+- 0 1405 720"/>
                <a:gd name="T73" fmla="*/ T72 w 15471"/>
                <a:gd name="T74" fmla="+- 0 8413 -374"/>
                <a:gd name="T75" fmla="*/ 8413 h 9029"/>
                <a:gd name="T76" fmla="+- 0 1591 720"/>
                <a:gd name="T77" fmla="*/ T76 w 15471"/>
                <a:gd name="T78" fmla="+- 0 8515 -374"/>
                <a:gd name="T79" fmla="*/ 8515 h 9029"/>
                <a:gd name="T80" fmla="+- 0 1791 720"/>
                <a:gd name="T81" fmla="*/ T80 w 15471"/>
                <a:gd name="T82" fmla="+- 0 8591 -374"/>
                <a:gd name="T83" fmla="*/ 8591 h 9029"/>
                <a:gd name="T84" fmla="+- 0 2004 720"/>
                <a:gd name="T85" fmla="*/ T84 w 15471"/>
                <a:gd name="T86" fmla="+- 0 8639 -374"/>
                <a:gd name="T87" fmla="*/ 8639 h 9029"/>
                <a:gd name="T88" fmla="+- 0 2227 720"/>
                <a:gd name="T89" fmla="*/ T88 w 15471"/>
                <a:gd name="T90" fmla="+- 0 8655 -374"/>
                <a:gd name="T91" fmla="*/ 8655 h 9029"/>
                <a:gd name="T92" fmla="+- 0 14837 720"/>
                <a:gd name="T93" fmla="*/ T92 w 15471"/>
                <a:gd name="T94" fmla="+- 0 8648 -374"/>
                <a:gd name="T95" fmla="*/ 8648 h 9029"/>
                <a:gd name="T96" fmla="+- 0 15053 720"/>
                <a:gd name="T97" fmla="*/ T96 w 15471"/>
                <a:gd name="T98" fmla="+- 0 8610 -374"/>
                <a:gd name="T99" fmla="*/ 8610 h 9029"/>
                <a:gd name="T100" fmla="+- 0 15257 720"/>
                <a:gd name="T101" fmla="*/ T100 w 15471"/>
                <a:gd name="T102" fmla="+- 0 8544 -374"/>
                <a:gd name="T103" fmla="*/ 8544 h 9029"/>
                <a:gd name="T104" fmla="+- 0 15447 720"/>
                <a:gd name="T105" fmla="*/ T104 w 15471"/>
                <a:gd name="T106" fmla="+- 0 8450 -374"/>
                <a:gd name="T107" fmla="*/ 8450 h 9029"/>
                <a:gd name="T108" fmla="+- 0 15620 720"/>
                <a:gd name="T109" fmla="*/ T108 w 15471"/>
                <a:gd name="T110" fmla="+- 0 8331 -374"/>
                <a:gd name="T111" fmla="*/ 8331 h 9029"/>
                <a:gd name="T112" fmla="+- 0 15775 720"/>
                <a:gd name="T113" fmla="*/ T112 w 15471"/>
                <a:gd name="T114" fmla="+- 0 8189 -374"/>
                <a:gd name="T115" fmla="*/ 8189 h 9029"/>
                <a:gd name="T116" fmla="+- 0 15909 720"/>
                <a:gd name="T117" fmla="*/ T116 w 15471"/>
                <a:gd name="T118" fmla="+- 0 8028 -374"/>
                <a:gd name="T119" fmla="*/ 8028 h 9029"/>
                <a:gd name="T120" fmla="+- 0 16020 720"/>
                <a:gd name="T121" fmla="*/ T120 w 15471"/>
                <a:gd name="T122" fmla="+- 0 7848 -374"/>
                <a:gd name="T123" fmla="*/ 7848 h 9029"/>
                <a:gd name="T124" fmla="+- 0 16105 720"/>
                <a:gd name="T125" fmla="*/ T124 w 15471"/>
                <a:gd name="T126" fmla="+- 0 7652 -374"/>
                <a:gd name="T127" fmla="*/ 7652 h 9029"/>
                <a:gd name="T128" fmla="+- 0 16162 720"/>
                <a:gd name="T129" fmla="*/ T128 w 15471"/>
                <a:gd name="T130" fmla="+- 0 7443 -374"/>
                <a:gd name="T131" fmla="*/ 7443 h 9029"/>
                <a:gd name="T132" fmla="+- 0 16189 720"/>
                <a:gd name="T133" fmla="*/ T132 w 15471"/>
                <a:gd name="T134" fmla="+- 0 7223 -374"/>
                <a:gd name="T135" fmla="*/ 7223 h 9029"/>
                <a:gd name="T136" fmla="+- 0 16189 720"/>
                <a:gd name="T137" fmla="*/ T136 w 15471"/>
                <a:gd name="T138" fmla="+- 0 1053 -374"/>
                <a:gd name="T139" fmla="*/ 1053 h 9029"/>
                <a:gd name="T140" fmla="+- 0 16162 720"/>
                <a:gd name="T141" fmla="*/ T140 w 15471"/>
                <a:gd name="T142" fmla="+- 0 834 -374"/>
                <a:gd name="T143" fmla="*/ 834 h 9029"/>
                <a:gd name="T144" fmla="+- 0 16105 720"/>
                <a:gd name="T145" fmla="*/ T144 w 15471"/>
                <a:gd name="T146" fmla="+- 0 626 -374"/>
                <a:gd name="T147" fmla="*/ 626 h 9029"/>
                <a:gd name="T148" fmla="+- 0 16020 720"/>
                <a:gd name="T149" fmla="*/ T148 w 15471"/>
                <a:gd name="T150" fmla="+- 0 432 -374"/>
                <a:gd name="T151" fmla="*/ 432 h 9029"/>
                <a:gd name="T152" fmla="+- 0 15909 720"/>
                <a:gd name="T153" fmla="*/ T152 w 15471"/>
                <a:gd name="T154" fmla="+- 0 252 -374"/>
                <a:gd name="T155" fmla="*/ 252 h 9029"/>
                <a:gd name="T156" fmla="+- 0 15775 720"/>
                <a:gd name="T157" fmla="*/ T156 w 15471"/>
                <a:gd name="T158" fmla="+- 0 91 -374"/>
                <a:gd name="T159" fmla="*/ 91 h 9029"/>
                <a:gd name="T160" fmla="+- 0 15620 720"/>
                <a:gd name="T161" fmla="*/ T160 w 15471"/>
                <a:gd name="T162" fmla="+- 0 -50 -374"/>
                <a:gd name="T163" fmla="*/ -50 h 9029"/>
                <a:gd name="T164" fmla="+- 0 15447 720"/>
                <a:gd name="T165" fmla="*/ T164 w 15471"/>
                <a:gd name="T166" fmla="+- 0 -169 -374"/>
                <a:gd name="T167" fmla="*/ -169 h 9029"/>
                <a:gd name="T168" fmla="+- 0 15257 720"/>
                <a:gd name="T169" fmla="*/ T168 w 15471"/>
                <a:gd name="T170" fmla="+- 0 -263 -374"/>
                <a:gd name="T171" fmla="*/ -263 h 9029"/>
                <a:gd name="T172" fmla="+- 0 15053 720"/>
                <a:gd name="T173" fmla="*/ T172 w 15471"/>
                <a:gd name="T174" fmla="+- 0 -329 -374"/>
                <a:gd name="T175" fmla="*/ -329 h 9029"/>
                <a:gd name="T176" fmla="+- 0 14837 720"/>
                <a:gd name="T177" fmla="*/ T176 w 15471"/>
                <a:gd name="T178" fmla="+- 0 -367 -374"/>
                <a:gd name="T179" fmla="*/ -367 h 90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5471" h="9029">
                  <a:moveTo>
                    <a:pt x="13968" y="0"/>
                  </a:moveTo>
                  <a:lnTo>
                    <a:pt x="1507" y="0"/>
                  </a:lnTo>
                  <a:lnTo>
                    <a:pt x="1432" y="2"/>
                  </a:lnTo>
                  <a:lnTo>
                    <a:pt x="1357" y="7"/>
                  </a:lnTo>
                  <a:lnTo>
                    <a:pt x="1284" y="16"/>
                  </a:lnTo>
                  <a:lnTo>
                    <a:pt x="1212" y="29"/>
                  </a:lnTo>
                  <a:lnTo>
                    <a:pt x="1141" y="45"/>
                  </a:lnTo>
                  <a:lnTo>
                    <a:pt x="1071" y="64"/>
                  </a:lnTo>
                  <a:lnTo>
                    <a:pt x="1003" y="86"/>
                  </a:lnTo>
                  <a:lnTo>
                    <a:pt x="936" y="111"/>
                  </a:lnTo>
                  <a:lnTo>
                    <a:pt x="871" y="140"/>
                  </a:lnTo>
                  <a:lnTo>
                    <a:pt x="807" y="171"/>
                  </a:lnTo>
                  <a:lnTo>
                    <a:pt x="745" y="205"/>
                  </a:lnTo>
                  <a:lnTo>
                    <a:pt x="685" y="242"/>
                  </a:lnTo>
                  <a:lnTo>
                    <a:pt x="627" y="282"/>
                  </a:lnTo>
                  <a:lnTo>
                    <a:pt x="571" y="324"/>
                  </a:lnTo>
                  <a:lnTo>
                    <a:pt x="517" y="368"/>
                  </a:lnTo>
                  <a:lnTo>
                    <a:pt x="465" y="415"/>
                  </a:lnTo>
                  <a:lnTo>
                    <a:pt x="416" y="465"/>
                  </a:lnTo>
                  <a:lnTo>
                    <a:pt x="369" y="517"/>
                  </a:lnTo>
                  <a:lnTo>
                    <a:pt x="324" y="570"/>
                  </a:lnTo>
                  <a:lnTo>
                    <a:pt x="282" y="626"/>
                  </a:lnTo>
                  <a:lnTo>
                    <a:pt x="242" y="684"/>
                  </a:lnTo>
                  <a:lnTo>
                    <a:pt x="205" y="744"/>
                  </a:lnTo>
                  <a:lnTo>
                    <a:pt x="171" y="806"/>
                  </a:lnTo>
                  <a:lnTo>
                    <a:pt x="140" y="869"/>
                  </a:lnTo>
                  <a:lnTo>
                    <a:pt x="111" y="934"/>
                  </a:lnTo>
                  <a:lnTo>
                    <a:pt x="86" y="1000"/>
                  </a:lnTo>
                  <a:lnTo>
                    <a:pt x="64" y="1068"/>
                  </a:lnTo>
                  <a:lnTo>
                    <a:pt x="45" y="1138"/>
                  </a:lnTo>
                  <a:lnTo>
                    <a:pt x="29" y="1208"/>
                  </a:lnTo>
                  <a:lnTo>
                    <a:pt x="16" y="1280"/>
                  </a:lnTo>
                  <a:lnTo>
                    <a:pt x="7" y="1353"/>
                  </a:lnTo>
                  <a:lnTo>
                    <a:pt x="2" y="1427"/>
                  </a:lnTo>
                  <a:lnTo>
                    <a:pt x="0" y="1502"/>
                  </a:lnTo>
                  <a:lnTo>
                    <a:pt x="0" y="7522"/>
                  </a:lnTo>
                  <a:lnTo>
                    <a:pt x="2" y="7597"/>
                  </a:lnTo>
                  <a:lnTo>
                    <a:pt x="7" y="7672"/>
                  </a:lnTo>
                  <a:lnTo>
                    <a:pt x="16" y="7745"/>
                  </a:lnTo>
                  <a:lnTo>
                    <a:pt x="29" y="7817"/>
                  </a:lnTo>
                  <a:lnTo>
                    <a:pt x="45" y="7888"/>
                  </a:lnTo>
                  <a:lnTo>
                    <a:pt x="64" y="7958"/>
                  </a:lnTo>
                  <a:lnTo>
                    <a:pt x="86" y="8026"/>
                  </a:lnTo>
                  <a:lnTo>
                    <a:pt x="111" y="8093"/>
                  </a:lnTo>
                  <a:lnTo>
                    <a:pt x="140" y="8158"/>
                  </a:lnTo>
                  <a:lnTo>
                    <a:pt x="171" y="8222"/>
                  </a:lnTo>
                  <a:lnTo>
                    <a:pt x="205" y="8284"/>
                  </a:lnTo>
                  <a:lnTo>
                    <a:pt x="242" y="8344"/>
                  </a:lnTo>
                  <a:lnTo>
                    <a:pt x="282" y="8402"/>
                  </a:lnTo>
                  <a:lnTo>
                    <a:pt x="324" y="8458"/>
                  </a:lnTo>
                  <a:lnTo>
                    <a:pt x="369" y="8512"/>
                  </a:lnTo>
                  <a:lnTo>
                    <a:pt x="416" y="8563"/>
                  </a:lnTo>
                  <a:lnTo>
                    <a:pt x="465" y="8613"/>
                  </a:lnTo>
                  <a:lnTo>
                    <a:pt x="517" y="8660"/>
                  </a:lnTo>
                  <a:lnTo>
                    <a:pt x="571" y="8705"/>
                  </a:lnTo>
                  <a:lnTo>
                    <a:pt x="627" y="8747"/>
                  </a:lnTo>
                  <a:lnTo>
                    <a:pt x="685" y="8787"/>
                  </a:lnTo>
                  <a:lnTo>
                    <a:pt x="745" y="8824"/>
                  </a:lnTo>
                  <a:lnTo>
                    <a:pt x="807" y="8858"/>
                  </a:lnTo>
                  <a:lnTo>
                    <a:pt x="871" y="8889"/>
                  </a:lnTo>
                  <a:lnTo>
                    <a:pt x="936" y="8918"/>
                  </a:lnTo>
                  <a:lnTo>
                    <a:pt x="1003" y="8943"/>
                  </a:lnTo>
                  <a:lnTo>
                    <a:pt x="1071" y="8965"/>
                  </a:lnTo>
                  <a:lnTo>
                    <a:pt x="1141" y="8984"/>
                  </a:lnTo>
                  <a:lnTo>
                    <a:pt x="1212" y="9000"/>
                  </a:lnTo>
                  <a:lnTo>
                    <a:pt x="1284" y="9013"/>
                  </a:lnTo>
                  <a:lnTo>
                    <a:pt x="1357" y="9022"/>
                  </a:lnTo>
                  <a:lnTo>
                    <a:pt x="1432" y="9027"/>
                  </a:lnTo>
                  <a:lnTo>
                    <a:pt x="1507" y="9029"/>
                  </a:lnTo>
                  <a:lnTo>
                    <a:pt x="13968" y="9029"/>
                  </a:lnTo>
                  <a:lnTo>
                    <a:pt x="14043" y="9027"/>
                  </a:lnTo>
                  <a:lnTo>
                    <a:pt x="14117" y="9022"/>
                  </a:lnTo>
                  <a:lnTo>
                    <a:pt x="14190" y="9013"/>
                  </a:lnTo>
                  <a:lnTo>
                    <a:pt x="14262" y="9000"/>
                  </a:lnTo>
                  <a:lnTo>
                    <a:pt x="14333" y="8984"/>
                  </a:lnTo>
                  <a:lnTo>
                    <a:pt x="14402" y="8965"/>
                  </a:lnTo>
                  <a:lnTo>
                    <a:pt x="14470" y="8943"/>
                  </a:lnTo>
                  <a:lnTo>
                    <a:pt x="14537" y="8918"/>
                  </a:lnTo>
                  <a:lnTo>
                    <a:pt x="14602" y="8889"/>
                  </a:lnTo>
                  <a:lnTo>
                    <a:pt x="14665" y="8858"/>
                  </a:lnTo>
                  <a:lnTo>
                    <a:pt x="14727" y="8824"/>
                  </a:lnTo>
                  <a:lnTo>
                    <a:pt x="14786" y="8787"/>
                  </a:lnTo>
                  <a:lnTo>
                    <a:pt x="14844" y="8747"/>
                  </a:lnTo>
                  <a:lnTo>
                    <a:pt x="14900" y="8705"/>
                  </a:lnTo>
                  <a:lnTo>
                    <a:pt x="14954" y="8660"/>
                  </a:lnTo>
                  <a:lnTo>
                    <a:pt x="15006" y="8613"/>
                  </a:lnTo>
                  <a:lnTo>
                    <a:pt x="15055" y="8563"/>
                  </a:lnTo>
                  <a:lnTo>
                    <a:pt x="15102" y="8512"/>
                  </a:lnTo>
                  <a:lnTo>
                    <a:pt x="15147" y="8458"/>
                  </a:lnTo>
                  <a:lnTo>
                    <a:pt x="15189" y="8402"/>
                  </a:lnTo>
                  <a:lnTo>
                    <a:pt x="15229" y="8344"/>
                  </a:lnTo>
                  <a:lnTo>
                    <a:pt x="15265" y="8284"/>
                  </a:lnTo>
                  <a:lnTo>
                    <a:pt x="15300" y="8222"/>
                  </a:lnTo>
                  <a:lnTo>
                    <a:pt x="15331" y="8158"/>
                  </a:lnTo>
                  <a:lnTo>
                    <a:pt x="15359" y="8093"/>
                  </a:lnTo>
                  <a:lnTo>
                    <a:pt x="15385" y="8026"/>
                  </a:lnTo>
                  <a:lnTo>
                    <a:pt x="15407" y="7958"/>
                  </a:lnTo>
                  <a:lnTo>
                    <a:pt x="15426" y="7888"/>
                  </a:lnTo>
                  <a:lnTo>
                    <a:pt x="15442" y="7817"/>
                  </a:lnTo>
                  <a:lnTo>
                    <a:pt x="15454" y="7745"/>
                  </a:lnTo>
                  <a:lnTo>
                    <a:pt x="15463" y="7672"/>
                  </a:lnTo>
                  <a:lnTo>
                    <a:pt x="15469" y="7597"/>
                  </a:lnTo>
                  <a:lnTo>
                    <a:pt x="15470" y="7522"/>
                  </a:lnTo>
                  <a:lnTo>
                    <a:pt x="15470" y="1502"/>
                  </a:lnTo>
                  <a:lnTo>
                    <a:pt x="15469" y="1427"/>
                  </a:lnTo>
                  <a:lnTo>
                    <a:pt x="15463" y="1353"/>
                  </a:lnTo>
                  <a:lnTo>
                    <a:pt x="15454" y="1280"/>
                  </a:lnTo>
                  <a:lnTo>
                    <a:pt x="15442" y="1208"/>
                  </a:lnTo>
                  <a:lnTo>
                    <a:pt x="15426" y="1138"/>
                  </a:lnTo>
                  <a:lnTo>
                    <a:pt x="15407" y="1068"/>
                  </a:lnTo>
                  <a:lnTo>
                    <a:pt x="15385" y="1000"/>
                  </a:lnTo>
                  <a:lnTo>
                    <a:pt x="15359" y="934"/>
                  </a:lnTo>
                  <a:lnTo>
                    <a:pt x="15331" y="869"/>
                  </a:lnTo>
                  <a:lnTo>
                    <a:pt x="15300" y="806"/>
                  </a:lnTo>
                  <a:lnTo>
                    <a:pt x="15265" y="744"/>
                  </a:lnTo>
                  <a:lnTo>
                    <a:pt x="15229" y="684"/>
                  </a:lnTo>
                  <a:lnTo>
                    <a:pt x="15189" y="626"/>
                  </a:lnTo>
                  <a:lnTo>
                    <a:pt x="15147" y="570"/>
                  </a:lnTo>
                  <a:lnTo>
                    <a:pt x="15102" y="517"/>
                  </a:lnTo>
                  <a:lnTo>
                    <a:pt x="15055" y="465"/>
                  </a:lnTo>
                  <a:lnTo>
                    <a:pt x="15006" y="415"/>
                  </a:lnTo>
                  <a:lnTo>
                    <a:pt x="14954" y="368"/>
                  </a:lnTo>
                  <a:lnTo>
                    <a:pt x="14900" y="324"/>
                  </a:lnTo>
                  <a:lnTo>
                    <a:pt x="14844" y="282"/>
                  </a:lnTo>
                  <a:lnTo>
                    <a:pt x="14786" y="242"/>
                  </a:lnTo>
                  <a:lnTo>
                    <a:pt x="14727" y="205"/>
                  </a:lnTo>
                  <a:lnTo>
                    <a:pt x="14665" y="171"/>
                  </a:lnTo>
                  <a:lnTo>
                    <a:pt x="14602" y="140"/>
                  </a:lnTo>
                  <a:lnTo>
                    <a:pt x="14537" y="111"/>
                  </a:lnTo>
                  <a:lnTo>
                    <a:pt x="14470" y="86"/>
                  </a:lnTo>
                  <a:lnTo>
                    <a:pt x="14402" y="64"/>
                  </a:lnTo>
                  <a:lnTo>
                    <a:pt x="14333" y="45"/>
                  </a:lnTo>
                  <a:lnTo>
                    <a:pt x="14262" y="29"/>
                  </a:lnTo>
                  <a:lnTo>
                    <a:pt x="14190" y="16"/>
                  </a:lnTo>
                  <a:lnTo>
                    <a:pt x="14117" y="7"/>
                  </a:lnTo>
                  <a:lnTo>
                    <a:pt x="14043" y="2"/>
                  </a:lnTo>
                  <a:lnTo>
                    <a:pt x="13968"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11"/>
            <p:cNvSpPr>
              <a:spLocks/>
            </p:cNvSpPr>
            <p:nvPr/>
          </p:nvSpPr>
          <p:spPr bwMode="auto">
            <a:xfrm>
              <a:off x="700" y="-398"/>
              <a:ext cx="15514" cy="9077"/>
            </a:xfrm>
            <a:custGeom>
              <a:avLst/>
              <a:gdLst>
                <a:gd name="T0" fmla="+- 0 1992 701"/>
                <a:gd name="T1" fmla="*/ T0 w 15514"/>
                <a:gd name="T2" fmla="+- 0 -379 -398"/>
                <a:gd name="T3" fmla="*/ -379 h 9077"/>
                <a:gd name="T4" fmla="+- 0 1632 701"/>
                <a:gd name="T5" fmla="*/ T4 w 15514"/>
                <a:gd name="T6" fmla="+- 0 -278 -398"/>
                <a:gd name="T7" fmla="*/ -278 h 9077"/>
                <a:gd name="T8" fmla="+- 0 1253 701"/>
                <a:gd name="T9" fmla="*/ T8 w 15514"/>
                <a:gd name="T10" fmla="+- 0 -48 -398"/>
                <a:gd name="T11" fmla="*/ -48 h 9077"/>
                <a:gd name="T12" fmla="+- 0 1003 701"/>
                <a:gd name="T13" fmla="*/ T12 w 15514"/>
                <a:gd name="T14" fmla="+- 0 216 -398"/>
                <a:gd name="T15" fmla="*/ 216 h 9077"/>
                <a:gd name="T16" fmla="+- 0 792 701"/>
                <a:gd name="T17" fmla="*/ T16 w 15514"/>
                <a:gd name="T18" fmla="+- 0 605 -398"/>
                <a:gd name="T19" fmla="*/ 605 h 9077"/>
                <a:gd name="T20" fmla="+- 0 706 701"/>
                <a:gd name="T21" fmla="*/ T20 w 15514"/>
                <a:gd name="T22" fmla="+- 0 975 -398"/>
                <a:gd name="T23" fmla="*/ 975 h 9077"/>
                <a:gd name="T24" fmla="+- 0 715 701"/>
                <a:gd name="T25" fmla="*/ T24 w 15514"/>
                <a:gd name="T26" fmla="+- 0 7383 -398"/>
                <a:gd name="T27" fmla="*/ 7383 h 9077"/>
                <a:gd name="T28" fmla="+- 0 850 701"/>
                <a:gd name="T29" fmla="*/ T28 w 15514"/>
                <a:gd name="T30" fmla="+- 0 7810 -398"/>
                <a:gd name="T31" fmla="*/ 7810 h 9077"/>
                <a:gd name="T32" fmla="+- 0 1046 701"/>
                <a:gd name="T33" fmla="*/ T32 w 15514"/>
                <a:gd name="T34" fmla="+- 0 8122 -398"/>
                <a:gd name="T35" fmla="*/ 8122 h 9077"/>
                <a:gd name="T36" fmla="+- 0 1310 701"/>
                <a:gd name="T37" fmla="*/ T36 w 15514"/>
                <a:gd name="T38" fmla="+- 0 8372 -398"/>
                <a:gd name="T39" fmla="*/ 8372 h 9077"/>
                <a:gd name="T40" fmla="+- 0 1699 701"/>
                <a:gd name="T41" fmla="*/ T40 w 15514"/>
                <a:gd name="T42" fmla="+- 0 8583 -398"/>
                <a:gd name="T43" fmla="*/ 8583 h 9077"/>
                <a:gd name="T44" fmla="+- 0 2069 701"/>
                <a:gd name="T45" fmla="*/ T44 w 15514"/>
                <a:gd name="T46" fmla="+- 0 8669 -398"/>
                <a:gd name="T47" fmla="*/ 8669 h 9077"/>
                <a:gd name="T48" fmla="+- 0 14918 701"/>
                <a:gd name="T49" fmla="*/ T48 w 15514"/>
                <a:gd name="T50" fmla="+- 0 8660 -398"/>
                <a:gd name="T51" fmla="*/ 8660 h 9077"/>
                <a:gd name="T52" fmla="+- 0 2074 701"/>
                <a:gd name="T53" fmla="*/ T52 w 15514"/>
                <a:gd name="T54" fmla="+- 0 8626 -398"/>
                <a:gd name="T55" fmla="*/ 8626 h 9077"/>
                <a:gd name="T56" fmla="+- 0 1714 701"/>
                <a:gd name="T57" fmla="*/ T56 w 15514"/>
                <a:gd name="T58" fmla="+- 0 8544 -398"/>
                <a:gd name="T59" fmla="*/ 8544 h 9077"/>
                <a:gd name="T60" fmla="+- 0 1454 701"/>
                <a:gd name="T61" fmla="*/ T60 w 15514"/>
                <a:gd name="T62" fmla="+- 0 8420 -398"/>
                <a:gd name="T63" fmla="*/ 8420 h 9077"/>
                <a:gd name="T64" fmla="+- 0 1080 701"/>
                <a:gd name="T65" fmla="*/ T64 w 15514"/>
                <a:gd name="T66" fmla="+- 0 8093 -398"/>
                <a:gd name="T67" fmla="*/ 8093 h 9077"/>
                <a:gd name="T68" fmla="+- 0 888 701"/>
                <a:gd name="T69" fmla="*/ T68 w 15514"/>
                <a:gd name="T70" fmla="+- 0 7791 -398"/>
                <a:gd name="T71" fmla="*/ 7791 h 9077"/>
                <a:gd name="T72" fmla="+- 0 787 701"/>
                <a:gd name="T73" fmla="*/ T72 w 15514"/>
                <a:gd name="T74" fmla="+- 0 7522 -398"/>
                <a:gd name="T75" fmla="*/ 7522 h 9077"/>
                <a:gd name="T76" fmla="+- 0 744 701"/>
                <a:gd name="T77" fmla="*/ T76 w 15514"/>
                <a:gd name="T78" fmla="+- 0 7224 -398"/>
                <a:gd name="T79" fmla="*/ 7224 h 9077"/>
                <a:gd name="T80" fmla="+- 0 787 701"/>
                <a:gd name="T81" fmla="*/ T80 w 15514"/>
                <a:gd name="T82" fmla="+- 0 759 -398"/>
                <a:gd name="T83" fmla="*/ 759 h 9077"/>
                <a:gd name="T84" fmla="+- 0 955 701"/>
                <a:gd name="T85" fmla="*/ T84 w 15514"/>
                <a:gd name="T86" fmla="+- 0 360 -398"/>
                <a:gd name="T87" fmla="*/ 360 h 9077"/>
                <a:gd name="T88" fmla="+- 0 1176 701"/>
                <a:gd name="T89" fmla="*/ T88 w 15514"/>
                <a:gd name="T90" fmla="+- 0 82 -398"/>
                <a:gd name="T91" fmla="*/ 82 h 9077"/>
                <a:gd name="T92" fmla="+- 0 1517 701"/>
                <a:gd name="T93" fmla="*/ T92 w 15514"/>
                <a:gd name="T94" fmla="+- 0 -172 -398"/>
                <a:gd name="T95" fmla="*/ -172 h 9077"/>
                <a:gd name="T96" fmla="+- 0 1786 701"/>
                <a:gd name="T97" fmla="*/ T96 w 15514"/>
                <a:gd name="T98" fmla="+- 0 -288 -398"/>
                <a:gd name="T99" fmla="*/ -288 h 9077"/>
                <a:gd name="T100" fmla="+- 0 2074 701"/>
                <a:gd name="T101" fmla="*/ T100 w 15514"/>
                <a:gd name="T102" fmla="+- 0 -345 -398"/>
                <a:gd name="T103" fmla="*/ -345 h 9077"/>
                <a:gd name="T104" fmla="+- 0 14918 701"/>
                <a:gd name="T105" fmla="*/ T104 w 15514"/>
                <a:gd name="T106" fmla="+- 0 -379 -398"/>
                <a:gd name="T107" fmla="*/ -379 h 9077"/>
                <a:gd name="T108" fmla="+- 0 14688 701"/>
                <a:gd name="T109" fmla="*/ T108 w 15514"/>
                <a:gd name="T110" fmla="+- 0 -355 -398"/>
                <a:gd name="T111" fmla="*/ -355 h 9077"/>
                <a:gd name="T112" fmla="+- 0 15130 701"/>
                <a:gd name="T113" fmla="*/ T112 w 15514"/>
                <a:gd name="T114" fmla="+- 0 -288 -398"/>
                <a:gd name="T115" fmla="*/ -288 h 9077"/>
                <a:gd name="T116" fmla="+- 0 15518 701"/>
                <a:gd name="T117" fmla="*/ T116 w 15514"/>
                <a:gd name="T118" fmla="+- 0 -100 -398"/>
                <a:gd name="T119" fmla="*/ -100 h 9077"/>
                <a:gd name="T120" fmla="+- 0 15830 701"/>
                <a:gd name="T121" fmla="*/ T120 w 15514"/>
                <a:gd name="T122" fmla="+- 0 188 -398"/>
                <a:gd name="T123" fmla="*/ 188 h 9077"/>
                <a:gd name="T124" fmla="+- 0 16022 701"/>
                <a:gd name="T125" fmla="*/ T124 w 15514"/>
                <a:gd name="T126" fmla="+- 0 490 -398"/>
                <a:gd name="T127" fmla="*/ 490 h 9077"/>
                <a:gd name="T128" fmla="+- 0 16123 701"/>
                <a:gd name="T129" fmla="*/ T128 w 15514"/>
                <a:gd name="T130" fmla="+- 0 759 -398"/>
                <a:gd name="T131" fmla="*/ 759 h 9077"/>
                <a:gd name="T132" fmla="+- 0 16171 701"/>
                <a:gd name="T133" fmla="*/ T132 w 15514"/>
                <a:gd name="T134" fmla="+- 0 1133 -398"/>
                <a:gd name="T135" fmla="*/ 1133 h 9077"/>
                <a:gd name="T136" fmla="+- 0 16142 701"/>
                <a:gd name="T137" fmla="*/ T136 w 15514"/>
                <a:gd name="T138" fmla="+- 0 7450 -398"/>
                <a:gd name="T139" fmla="*/ 7450 h 9077"/>
                <a:gd name="T140" fmla="+- 0 16056 701"/>
                <a:gd name="T141" fmla="*/ T140 w 15514"/>
                <a:gd name="T142" fmla="+- 0 7728 -398"/>
                <a:gd name="T143" fmla="*/ 7728 h 9077"/>
                <a:gd name="T144" fmla="+- 0 15917 701"/>
                <a:gd name="T145" fmla="*/ T144 w 15514"/>
                <a:gd name="T146" fmla="+- 0 7978 -398"/>
                <a:gd name="T147" fmla="*/ 7978 h 9077"/>
                <a:gd name="T148" fmla="+- 0 15629 701"/>
                <a:gd name="T149" fmla="*/ T148 w 15514"/>
                <a:gd name="T150" fmla="+- 0 8295 -398"/>
                <a:gd name="T151" fmla="*/ 8295 h 9077"/>
                <a:gd name="T152" fmla="+- 0 15331 701"/>
                <a:gd name="T153" fmla="*/ T152 w 15514"/>
                <a:gd name="T154" fmla="+- 0 8487 -398"/>
                <a:gd name="T155" fmla="*/ 8487 h 9077"/>
                <a:gd name="T156" fmla="+- 0 14914 701"/>
                <a:gd name="T157" fmla="*/ T156 w 15514"/>
                <a:gd name="T158" fmla="+- 0 8616 -398"/>
                <a:gd name="T159" fmla="*/ 8616 h 9077"/>
                <a:gd name="T160" fmla="+- 0 15067 701"/>
                <a:gd name="T161" fmla="*/ T160 w 15514"/>
                <a:gd name="T162" fmla="+- 0 8626 -398"/>
                <a:gd name="T163" fmla="*/ 8626 h 9077"/>
                <a:gd name="T164" fmla="+- 0 15418 701"/>
                <a:gd name="T165" fmla="*/ T164 w 15514"/>
                <a:gd name="T166" fmla="+- 0 8492 -398"/>
                <a:gd name="T167" fmla="*/ 8492 h 9077"/>
                <a:gd name="T168" fmla="+- 0 15768 701"/>
                <a:gd name="T169" fmla="*/ T168 w 15514"/>
                <a:gd name="T170" fmla="+- 0 8228 -398"/>
                <a:gd name="T171" fmla="*/ 8228 h 9077"/>
                <a:gd name="T172" fmla="+- 0 16032 701"/>
                <a:gd name="T173" fmla="*/ T172 w 15514"/>
                <a:gd name="T174" fmla="+- 0 7877 -398"/>
                <a:gd name="T175" fmla="*/ 7877 h 9077"/>
                <a:gd name="T176" fmla="+- 0 16166 701"/>
                <a:gd name="T177" fmla="*/ T176 w 15514"/>
                <a:gd name="T178" fmla="+- 0 7532 -398"/>
                <a:gd name="T179" fmla="*/ 7532 h 9077"/>
                <a:gd name="T180" fmla="+- 0 16210 701"/>
                <a:gd name="T181" fmla="*/ T180 w 15514"/>
                <a:gd name="T182" fmla="+- 0 7229 -398"/>
                <a:gd name="T183" fmla="*/ 7229 h 9077"/>
                <a:gd name="T184" fmla="+- 0 16195 701"/>
                <a:gd name="T185" fmla="*/ T184 w 15514"/>
                <a:gd name="T186" fmla="+- 0 898 -398"/>
                <a:gd name="T187" fmla="*/ 898 h 9077"/>
                <a:gd name="T188" fmla="+- 0 16123 701"/>
                <a:gd name="T189" fmla="*/ T188 w 15514"/>
                <a:gd name="T190" fmla="+- 0 605 -398"/>
                <a:gd name="T191" fmla="*/ 605 h 9077"/>
                <a:gd name="T192" fmla="+- 0 15994 701"/>
                <a:gd name="T193" fmla="*/ T192 w 15514"/>
                <a:gd name="T194" fmla="+- 0 336 -398"/>
                <a:gd name="T195" fmla="*/ 336 h 9077"/>
                <a:gd name="T196" fmla="+- 0 15816 701"/>
                <a:gd name="T197" fmla="*/ T196 w 15514"/>
                <a:gd name="T198" fmla="+- 0 106 -398"/>
                <a:gd name="T199" fmla="*/ 106 h 9077"/>
                <a:gd name="T200" fmla="+- 0 15542 701"/>
                <a:gd name="T201" fmla="*/ T200 w 15514"/>
                <a:gd name="T202" fmla="+- 0 -134 -398"/>
                <a:gd name="T203" fmla="*/ -134 h 9077"/>
                <a:gd name="T204" fmla="+- 0 15283 701"/>
                <a:gd name="T205" fmla="*/ T204 w 15514"/>
                <a:gd name="T206" fmla="+- 0 -278 -398"/>
                <a:gd name="T207" fmla="*/ -278 h 9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15514" h="9077">
                  <a:moveTo>
                    <a:pt x="13987" y="0"/>
                  </a:moveTo>
                  <a:lnTo>
                    <a:pt x="1521" y="0"/>
                  </a:lnTo>
                  <a:lnTo>
                    <a:pt x="1368" y="10"/>
                  </a:lnTo>
                  <a:lnTo>
                    <a:pt x="1291" y="19"/>
                  </a:lnTo>
                  <a:lnTo>
                    <a:pt x="1214" y="34"/>
                  </a:lnTo>
                  <a:lnTo>
                    <a:pt x="1142" y="48"/>
                  </a:lnTo>
                  <a:lnTo>
                    <a:pt x="998" y="96"/>
                  </a:lnTo>
                  <a:lnTo>
                    <a:pt x="931" y="120"/>
                  </a:lnTo>
                  <a:lnTo>
                    <a:pt x="797" y="187"/>
                  </a:lnTo>
                  <a:lnTo>
                    <a:pt x="672" y="264"/>
                  </a:lnTo>
                  <a:lnTo>
                    <a:pt x="609" y="307"/>
                  </a:lnTo>
                  <a:lnTo>
                    <a:pt x="552" y="350"/>
                  </a:lnTo>
                  <a:lnTo>
                    <a:pt x="499" y="398"/>
                  </a:lnTo>
                  <a:lnTo>
                    <a:pt x="393" y="504"/>
                  </a:lnTo>
                  <a:lnTo>
                    <a:pt x="345" y="557"/>
                  </a:lnTo>
                  <a:lnTo>
                    <a:pt x="302" y="614"/>
                  </a:lnTo>
                  <a:lnTo>
                    <a:pt x="259" y="677"/>
                  </a:lnTo>
                  <a:lnTo>
                    <a:pt x="182" y="802"/>
                  </a:lnTo>
                  <a:lnTo>
                    <a:pt x="149" y="869"/>
                  </a:lnTo>
                  <a:lnTo>
                    <a:pt x="91" y="1003"/>
                  </a:lnTo>
                  <a:lnTo>
                    <a:pt x="67" y="1075"/>
                  </a:lnTo>
                  <a:lnTo>
                    <a:pt x="29" y="1219"/>
                  </a:lnTo>
                  <a:lnTo>
                    <a:pt x="14" y="1296"/>
                  </a:lnTo>
                  <a:lnTo>
                    <a:pt x="5" y="1373"/>
                  </a:lnTo>
                  <a:lnTo>
                    <a:pt x="0" y="1450"/>
                  </a:lnTo>
                  <a:lnTo>
                    <a:pt x="0" y="7627"/>
                  </a:lnTo>
                  <a:lnTo>
                    <a:pt x="5" y="7704"/>
                  </a:lnTo>
                  <a:lnTo>
                    <a:pt x="14" y="7781"/>
                  </a:lnTo>
                  <a:lnTo>
                    <a:pt x="29" y="7858"/>
                  </a:lnTo>
                  <a:lnTo>
                    <a:pt x="67" y="8002"/>
                  </a:lnTo>
                  <a:lnTo>
                    <a:pt x="91" y="8074"/>
                  </a:lnTo>
                  <a:lnTo>
                    <a:pt x="149" y="8208"/>
                  </a:lnTo>
                  <a:lnTo>
                    <a:pt x="182" y="8275"/>
                  </a:lnTo>
                  <a:lnTo>
                    <a:pt x="259" y="8400"/>
                  </a:lnTo>
                  <a:lnTo>
                    <a:pt x="302" y="8462"/>
                  </a:lnTo>
                  <a:lnTo>
                    <a:pt x="345" y="8520"/>
                  </a:lnTo>
                  <a:lnTo>
                    <a:pt x="393" y="8573"/>
                  </a:lnTo>
                  <a:lnTo>
                    <a:pt x="499" y="8678"/>
                  </a:lnTo>
                  <a:lnTo>
                    <a:pt x="552" y="8726"/>
                  </a:lnTo>
                  <a:lnTo>
                    <a:pt x="609" y="8770"/>
                  </a:lnTo>
                  <a:lnTo>
                    <a:pt x="734" y="8856"/>
                  </a:lnTo>
                  <a:lnTo>
                    <a:pt x="797" y="8890"/>
                  </a:lnTo>
                  <a:lnTo>
                    <a:pt x="931" y="8957"/>
                  </a:lnTo>
                  <a:lnTo>
                    <a:pt x="998" y="8981"/>
                  </a:lnTo>
                  <a:lnTo>
                    <a:pt x="1142" y="9029"/>
                  </a:lnTo>
                  <a:lnTo>
                    <a:pt x="1219" y="9043"/>
                  </a:lnTo>
                  <a:lnTo>
                    <a:pt x="1291" y="9058"/>
                  </a:lnTo>
                  <a:lnTo>
                    <a:pt x="1368" y="9067"/>
                  </a:lnTo>
                  <a:lnTo>
                    <a:pt x="1526" y="9077"/>
                  </a:lnTo>
                  <a:lnTo>
                    <a:pt x="13987" y="9077"/>
                  </a:lnTo>
                  <a:lnTo>
                    <a:pt x="14145" y="9067"/>
                  </a:lnTo>
                  <a:lnTo>
                    <a:pt x="14217" y="9058"/>
                  </a:lnTo>
                  <a:lnTo>
                    <a:pt x="14294" y="9043"/>
                  </a:lnTo>
                  <a:lnTo>
                    <a:pt x="14330" y="9034"/>
                  </a:lnTo>
                  <a:lnTo>
                    <a:pt x="1526" y="9034"/>
                  </a:lnTo>
                  <a:lnTo>
                    <a:pt x="1373" y="9024"/>
                  </a:lnTo>
                  <a:lnTo>
                    <a:pt x="1296" y="9014"/>
                  </a:lnTo>
                  <a:lnTo>
                    <a:pt x="1152" y="8986"/>
                  </a:lnTo>
                  <a:lnTo>
                    <a:pt x="1085" y="8966"/>
                  </a:lnTo>
                  <a:lnTo>
                    <a:pt x="1013" y="8942"/>
                  </a:lnTo>
                  <a:lnTo>
                    <a:pt x="945" y="8914"/>
                  </a:lnTo>
                  <a:lnTo>
                    <a:pt x="883" y="8885"/>
                  </a:lnTo>
                  <a:lnTo>
                    <a:pt x="816" y="8851"/>
                  </a:lnTo>
                  <a:lnTo>
                    <a:pt x="753" y="8818"/>
                  </a:lnTo>
                  <a:lnTo>
                    <a:pt x="696" y="8779"/>
                  </a:lnTo>
                  <a:lnTo>
                    <a:pt x="581" y="8693"/>
                  </a:lnTo>
                  <a:lnTo>
                    <a:pt x="475" y="8597"/>
                  </a:lnTo>
                  <a:lnTo>
                    <a:pt x="379" y="8491"/>
                  </a:lnTo>
                  <a:lnTo>
                    <a:pt x="293" y="8376"/>
                  </a:lnTo>
                  <a:lnTo>
                    <a:pt x="254" y="8318"/>
                  </a:lnTo>
                  <a:lnTo>
                    <a:pt x="221" y="8256"/>
                  </a:lnTo>
                  <a:lnTo>
                    <a:pt x="187" y="8189"/>
                  </a:lnTo>
                  <a:lnTo>
                    <a:pt x="158" y="8126"/>
                  </a:lnTo>
                  <a:lnTo>
                    <a:pt x="129" y="8059"/>
                  </a:lnTo>
                  <a:lnTo>
                    <a:pt x="105" y="7987"/>
                  </a:lnTo>
                  <a:lnTo>
                    <a:pt x="86" y="7920"/>
                  </a:lnTo>
                  <a:lnTo>
                    <a:pt x="72" y="7848"/>
                  </a:lnTo>
                  <a:lnTo>
                    <a:pt x="57" y="7771"/>
                  </a:lnTo>
                  <a:lnTo>
                    <a:pt x="48" y="7699"/>
                  </a:lnTo>
                  <a:lnTo>
                    <a:pt x="43" y="7622"/>
                  </a:lnTo>
                  <a:lnTo>
                    <a:pt x="43" y="1450"/>
                  </a:lnTo>
                  <a:lnTo>
                    <a:pt x="48" y="1378"/>
                  </a:lnTo>
                  <a:lnTo>
                    <a:pt x="57" y="1301"/>
                  </a:lnTo>
                  <a:lnTo>
                    <a:pt x="86" y="1157"/>
                  </a:lnTo>
                  <a:lnTo>
                    <a:pt x="110" y="1085"/>
                  </a:lnTo>
                  <a:lnTo>
                    <a:pt x="129" y="1018"/>
                  </a:lnTo>
                  <a:lnTo>
                    <a:pt x="187" y="883"/>
                  </a:lnTo>
                  <a:lnTo>
                    <a:pt x="254" y="758"/>
                  </a:lnTo>
                  <a:lnTo>
                    <a:pt x="293" y="701"/>
                  </a:lnTo>
                  <a:lnTo>
                    <a:pt x="336" y="638"/>
                  </a:lnTo>
                  <a:lnTo>
                    <a:pt x="379" y="586"/>
                  </a:lnTo>
                  <a:lnTo>
                    <a:pt x="475" y="480"/>
                  </a:lnTo>
                  <a:lnTo>
                    <a:pt x="581" y="384"/>
                  </a:lnTo>
                  <a:lnTo>
                    <a:pt x="696" y="298"/>
                  </a:lnTo>
                  <a:lnTo>
                    <a:pt x="753" y="259"/>
                  </a:lnTo>
                  <a:lnTo>
                    <a:pt x="816" y="226"/>
                  </a:lnTo>
                  <a:lnTo>
                    <a:pt x="883" y="192"/>
                  </a:lnTo>
                  <a:lnTo>
                    <a:pt x="945" y="163"/>
                  </a:lnTo>
                  <a:lnTo>
                    <a:pt x="1013" y="134"/>
                  </a:lnTo>
                  <a:lnTo>
                    <a:pt x="1085" y="110"/>
                  </a:lnTo>
                  <a:lnTo>
                    <a:pt x="1152" y="91"/>
                  </a:lnTo>
                  <a:lnTo>
                    <a:pt x="1224" y="77"/>
                  </a:lnTo>
                  <a:lnTo>
                    <a:pt x="1301" y="62"/>
                  </a:lnTo>
                  <a:lnTo>
                    <a:pt x="1373" y="53"/>
                  </a:lnTo>
                  <a:lnTo>
                    <a:pt x="1526" y="43"/>
                  </a:lnTo>
                  <a:lnTo>
                    <a:pt x="14342" y="43"/>
                  </a:lnTo>
                  <a:lnTo>
                    <a:pt x="14294" y="34"/>
                  </a:lnTo>
                  <a:lnTo>
                    <a:pt x="14217" y="19"/>
                  </a:lnTo>
                  <a:lnTo>
                    <a:pt x="14141" y="10"/>
                  </a:lnTo>
                  <a:lnTo>
                    <a:pt x="13987" y="0"/>
                  </a:lnTo>
                  <a:close/>
                  <a:moveTo>
                    <a:pt x="14342" y="43"/>
                  </a:moveTo>
                  <a:lnTo>
                    <a:pt x="13987" y="43"/>
                  </a:lnTo>
                  <a:lnTo>
                    <a:pt x="14141" y="53"/>
                  </a:lnTo>
                  <a:lnTo>
                    <a:pt x="14213" y="62"/>
                  </a:lnTo>
                  <a:lnTo>
                    <a:pt x="14357" y="91"/>
                  </a:lnTo>
                  <a:lnTo>
                    <a:pt x="14429" y="110"/>
                  </a:lnTo>
                  <a:lnTo>
                    <a:pt x="14496" y="134"/>
                  </a:lnTo>
                  <a:lnTo>
                    <a:pt x="14630" y="192"/>
                  </a:lnTo>
                  <a:lnTo>
                    <a:pt x="14755" y="259"/>
                  </a:lnTo>
                  <a:lnTo>
                    <a:pt x="14817" y="298"/>
                  </a:lnTo>
                  <a:lnTo>
                    <a:pt x="14933" y="384"/>
                  </a:lnTo>
                  <a:lnTo>
                    <a:pt x="14985" y="432"/>
                  </a:lnTo>
                  <a:lnTo>
                    <a:pt x="15086" y="533"/>
                  </a:lnTo>
                  <a:lnTo>
                    <a:pt x="15129" y="586"/>
                  </a:lnTo>
                  <a:lnTo>
                    <a:pt x="15177" y="643"/>
                  </a:lnTo>
                  <a:lnTo>
                    <a:pt x="15254" y="758"/>
                  </a:lnTo>
                  <a:lnTo>
                    <a:pt x="15293" y="821"/>
                  </a:lnTo>
                  <a:lnTo>
                    <a:pt x="15321" y="888"/>
                  </a:lnTo>
                  <a:lnTo>
                    <a:pt x="15355" y="950"/>
                  </a:lnTo>
                  <a:lnTo>
                    <a:pt x="15379" y="1018"/>
                  </a:lnTo>
                  <a:lnTo>
                    <a:pt x="15403" y="1090"/>
                  </a:lnTo>
                  <a:lnTo>
                    <a:pt x="15422" y="1157"/>
                  </a:lnTo>
                  <a:lnTo>
                    <a:pt x="15441" y="1229"/>
                  </a:lnTo>
                  <a:lnTo>
                    <a:pt x="15451" y="1306"/>
                  </a:lnTo>
                  <a:lnTo>
                    <a:pt x="15461" y="1378"/>
                  </a:lnTo>
                  <a:lnTo>
                    <a:pt x="15470" y="1531"/>
                  </a:lnTo>
                  <a:lnTo>
                    <a:pt x="15470" y="7546"/>
                  </a:lnTo>
                  <a:lnTo>
                    <a:pt x="15461" y="7699"/>
                  </a:lnTo>
                  <a:lnTo>
                    <a:pt x="15451" y="7776"/>
                  </a:lnTo>
                  <a:lnTo>
                    <a:pt x="15441" y="7848"/>
                  </a:lnTo>
                  <a:lnTo>
                    <a:pt x="15422" y="7920"/>
                  </a:lnTo>
                  <a:lnTo>
                    <a:pt x="15403" y="7987"/>
                  </a:lnTo>
                  <a:lnTo>
                    <a:pt x="15379" y="8059"/>
                  </a:lnTo>
                  <a:lnTo>
                    <a:pt x="15355" y="8126"/>
                  </a:lnTo>
                  <a:lnTo>
                    <a:pt x="15321" y="8194"/>
                  </a:lnTo>
                  <a:lnTo>
                    <a:pt x="15293" y="8256"/>
                  </a:lnTo>
                  <a:lnTo>
                    <a:pt x="15254" y="8318"/>
                  </a:lnTo>
                  <a:lnTo>
                    <a:pt x="15216" y="8376"/>
                  </a:lnTo>
                  <a:lnTo>
                    <a:pt x="15129" y="8491"/>
                  </a:lnTo>
                  <a:lnTo>
                    <a:pt x="15086" y="8544"/>
                  </a:lnTo>
                  <a:lnTo>
                    <a:pt x="14985" y="8645"/>
                  </a:lnTo>
                  <a:lnTo>
                    <a:pt x="14928" y="8693"/>
                  </a:lnTo>
                  <a:lnTo>
                    <a:pt x="14875" y="8736"/>
                  </a:lnTo>
                  <a:lnTo>
                    <a:pt x="14817" y="8779"/>
                  </a:lnTo>
                  <a:lnTo>
                    <a:pt x="14755" y="8818"/>
                  </a:lnTo>
                  <a:lnTo>
                    <a:pt x="14630" y="8885"/>
                  </a:lnTo>
                  <a:lnTo>
                    <a:pt x="14496" y="8942"/>
                  </a:lnTo>
                  <a:lnTo>
                    <a:pt x="14429" y="8966"/>
                  </a:lnTo>
                  <a:lnTo>
                    <a:pt x="14357" y="8986"/>
                  </a:lnTo>
                  <a:lnTo>
                    <a:pt x="14213" y="9014"/>
                  </a:lnTo>
                  <a:lnTo>
                    <a:pt x="14136" y="9024"/>
                  </a:lnTo>
                  <a:lnTo>
                    <a:pt x="13987" y="9034"/>
                  </a:lnTo>
                  <a:lnTo>
                    <a:pt x="14330" y="9034"/>
                  </a:lnTo>
                  <a:lnTo>
                    <a:pt x="14366" y="9024"/>
                  </a:lnTo>
                  <a:lnTo>
                    <a:pt x="14443" y="9005"/>
                  </a:lnTo>
                  <a:lnTo>
                    <a:pt x="14510" y="8981"/>
                  </a:lnTo>
                  <a:lnTo>
                    <a:pt x="14582" y="8957"/>
                  </a:lnTo>
                  <a:lnTo>
                    <a:pt x="14717" y="8890"/>
                  </a:lnTo>
                  <a:lnTo>
                    <a:pt x="14841" y="8813"/>
                  </a:lnTo>
                  <a:lnTo>
                    <a:pt x="14957" y="8726"/>
                  </a:lnTo>
                  <a:lnTo>
                    <a:pt x="15014" y="8678"/>
                  </a:lnTo>
                  <a:lnTo>
                    <a:pt x="15067" y="8626"/>
                  </a:lnTo>
                  <a:lnTo>
                    <a:pt x="15163" y="8520"/>
                  </a:lnTo>
                  <a:lnTo>
                    <a:pt x="15211" y="8462"/>
                  </a:lnTo>
                  <a:lnTo>
                    <a:pt x="15254" y="8400"/>
                  </a:lnTo>
                  <a:lnTo>
                    <a:pt x="15331" y="8275"/>
                  </a:lnTo>
                  <a:lnTo>
                    <a:pt x="15365" y="8208"/>
                  </a:lnTo>
                  <a:lnTo>
                    <a:pt x="15422" y="8074"/>
                  </a:lnTo>
                  <a:lnTo>
                    <a:pt x="15446" y="8002"/>
                  </a:lnTo>
                  <a:lnTo>
                    <a:pt x="15465" y="7930"/>
                  </a:lnTo>
                  <a:lnTo>
                    <a:pt x="15480" y="7853"/>
                  </a:lnTo>
                  <a:lnTo>
                    <a:pt x="15494" y="7781"/>
                  </a:lnTo>
                  <a:lnTo>
                    <a:pt x="15504" y="7704"/>
                  </a:lnTo>
                  <a:lnTo>
                    <a:pt x="15509" y="7627"/>
                  </a:lnTo>
                  <a:lnTo>
                    <a:pt x="15513" y="7546"/>
                  </a:lnTo>
                  <a:lnTo>
                    <a:pt x="15513" y="1526"/>
                  </a:lnTo>
                  <a:lnTo>
                    <a:pt x="15504" y="1373"/>
                  </a:lnTo>
                  <a:lnTo>
                    <a:pt x="15494" y="1296"/>
                  </a:lnTo>
                  <a:lnTo>
                    <a:pt x="15480" y="1219"/>
                  </a:lnTo>
                  <a:lnTo>
                    <a:pt x="15465" y="1147"/>
                  </a:lnTo>
                  <a:lnTo>
                    <a:pt x="15446" y="1075"/>
                  </a:lnTo>
                  <a:lnTo>
                    <a:pt x="15422" y="1003"/>
                  </a:lnTo>
                  <a:lnTo>
                    <a:pt x="15393" y="936"/>
                  </a:lnTo>
                  <a:lnTo>
                    <a:pt x="15360" y="864"/>
                  </a:lnTo>
                  <a:lnTo>
                    <a:pt x="15326" y="802"/>
                  </a:lnTo>
                  <a:lnTo>
                    <a:pt x="15293" y="734"/>
                  </a:lnTo>
                  <a:lnTo>
                    <a:pt x="15254" y="677"/>
                  </a:lnTo>
                  <a:lnTo>
                    <a:pt x="15211" y="614"/>
                  </a:lnTo>
                  <a:lnTo>
                    <a:pt x="15163" y="557"/>
                  </a:lnTo>
                  <a:lnTo>
                    <a:pt x="15115" y="504"/>
                  </a:lnTo>
                  <a:lnTo>
                    <a:pt x="15067" y="446"/>
                  </a:lnTo>
                  <a:lnTo>
                    <a:pt x="15014" y="398"/>
                  </a:lnTo>
                  <a:lnTo>
                    <a:pt x="14957" y="350"/>
                  </a:lnTo>
                  <a:lnTo>
                    <a:pt x="14841" y="264"/>
                  </a:lnTo>
                  <a:lnTo>
                    <a:pt x="14779" y="221"/>
                  </a:lnTo>
                  <a:lnTo>
                    <a:pt x="14712" y="187"/>
                  </a:lnTo>
                  <a:lnTo>
                    <a:pt x="14649" y="154"/>
                  </a:lnTo>
                  <a:lnTo>
                    <a:pt x="14582" y="120"/>
                  </a:lnTo>
                  <a:lnTo>
                    <a:pt x="14366" y="48"/>
                  </a:lnTo>
                  <a:lnTo>
                    <a:pt x="1434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246170" y="1508502"/>
            <a:ext cx="11572407" cy="3693319"/>
          </a:xfrm>
          <a:prstGeom prst="rect">
            <a:avLst/>
          </a:prstGeom>
        </p:spPr>
        <p:txBody>
          <a:bodyPr wrap="square">
            <a:spAutoFit/>
          </a:bodyPr>
          <a:lstStyle/>
          <a:p>
            <a:pPr algn="ctr"/>
            <a:r>
              <a:rPr lang="tr-TR" sz="2600" b="1" dirty="0">
                <a:latin typeface="Source Sans Pro"/>
              </a:rPr>
              <a:t>Program </a:t>
            </a:r>
            <a:r>
              <a:rPr lang="tr-TR" sz="2600" b="1" dirty="0" smtClean="0">
                <a:latin typeface="Source Sans Pro"/>
              </a:rPr>
              <a:t>Bileşenleri</a:t>
            </a:r>
          </a:p>
          <a:p>
            <a:pPr algn="ctr"/>
            <a:endParaRPr lang="tr-TR" sz="2600" b="1" dirty="0">
              <a:solidFill>
                <a:srgbClr val="C00000"/>
              </a:solidFill>
              <a:latin typeface="Source Sans Pro"/>
            </a:endParaRPr>
          </a:p>
          <a:p>
            <a:pPr algn="just"/>
            <a:r>
              <a:rPr lang="tr-TR" sz="2600" b="1" dirty="0" smtClean="0">
                <a:solidFill>
                  <a:srgbClr val="FF0000"/>
                </a:solidFill>
                <a:latin typeface="Source Sans Pro"/>
              </a:rPr>
              <a:t>3. </a:t>
            </a:r>
            <a:r>
              <a:rPr lang="tr-TR" sz="2600" b="1" dirty="0">
                <a:solidFill>
                  <a:srgbClr val="FF0000"/>
                </a:solidFill>
                <a:latin typeface="Source Sans Pro"/>
              </a:rPr>
              <a:t>Bileşen: Sağlık Turizmi Hizmet Kalitesinin </a:t>
            </a:r>
            <a:r>
              <a:rPr lang="tr-TR" sz="2600" b="1" dirty="0" smtClean="0">
                <a:solidFill>
                  <a:srgbClr val="FF0000"/>
                </a:solidFill>
                <a:latin typeface="Source Sans Pro"/>
              </a:rPr>
              <a:t>Artırılması</a:t>
            </a:r>
          </a:p>
          <a:p>
            <a:pPr algn="just"/>
            <a:endParaRPr lang="tr-TR" sz="2600" b="1" dirty="0">
              <a:solidFill>
                <a:srgbClr val="7030A0"/>
              </a:solidFill>
              <a:latin typeface="Source Sans Pro"/>
            </a:endParaRPr>
          </a:p>
          <a:p>
            <a:r>
              <a:rPr lang="tr-TR" sz="2600" b="1" dirty="0">
                <a:solidFill>
                  <a:srgbClr val="FF0000"/>
                </a:solidFill>
                <a:latin typeface="Source Sans Pro"/>
              </a:rPr>
              <a:t>POLİTİKA 1. </a:t>
            </a:r>
            <a:r>
              <a:rPr lang="tr-TR" sz="2600" dirty="0">
                <a:solidFill>
                  <a:srgbClr val="FF0000"/>
                </a:solidFill>
                <a:latin typeface="Source Sans Pro"/>
              </a:rPr>
              <a:t>Sağlık Turizmi alanında çalışan </a:t>
            </a:r>
            <a:r>
              <a:rPr lang="tr-TR" sz="2600" dirty="0" smtClean="0">
                <a:solidFill>
                  <a:srgbClr val="FF0000"/>
                </a:solidFill>
                <a:latin typeface="Source Sans Pro"/>
              </a:rPr>
              <a:t>personelin nitelik </a:t>
            </a:r>
            <a:r>
              <a:rPr lang="tr-TR" sz="2600" dirty="0">
                <a:solidFill>
                  <a:srgbClr val="FF0000"/>
                </a:solidFill>
                <a:latin typeface="Source Sans Pro"/>
              </a:rPr>
              <a:t>ve nicelik olarak </a:t>
            </a:r>
            <a:r>
              <a:rPr lang="tr-TR" sz="2600" dirty="0" smtClean="0">
                <a:solidFill>
                  <a:srgbClr val="FF0000"/>
                </a:solidFill>
                <a:latin typeface="Source Sans Pro"/>
              </a:rPr>
              <a:t>geliştirilmesi</a:t>
            </a:r>
          </a:p>
          <a:p>
            <a:endParaRPr lang="tr-TR" sz="2600" b="1" dirty="0">
              <a:solidFill>
                <a:srgbClr val="FF0000"/>
              </a:solidFill>
              <a:latin typeface="Source Sans Pro"/>
            </a:endParaRPr>
          </a:p>
          <a:p>
            <a:r>
              <a:rPr lang="tr-TR" sz="2600" b="1" dirty="0">
                <a:solidFill>
                  <a:srgbClr val="FF0000"/>
                </a:solidFill>
                <a:latin typeface="Source Sans Pro"/>
              </a:rPr>
              <a:t>POLİTİKA 2. </a:t>
            </a:r>
            <a:r>
              <a:rPr lang="tr-TR" sz="2600" dirty="0">
                <a:solidFill>
                  <a:srgbClr val="FF0000"/>
                </a:solidFill>
                <a:latin typeface="Source Sans Pro"/>
              </a:rPr>
              <a:t>Sağlık turizmine yönelik hizmet ve </a:t>
            </a:r>
            <a:r>
              <a:rPr lang="tr-TR" sz="2600" dirty="0" smtClean="0">
                <a:solidFill>
                  <a:srgbClr val="FF0000"/>
                </a:solidFill>
                <a:latin typeface="Source Sans Pro"/>
              </a:rPr>
              <a:t>tesis standartları </a:t>
            </a:r>
            <a:r>
              <a:rPr lang="tr-TR" sz="2600" dirty="0">
                <a:solidFill>
                  <a:srgbClr val="FF0000"/>
                </a:solidFill>
                <a:latin typeface="Source Sans Pro"/>
              </a:rPr>
              <a:t>yükseltilmesi.</a:t>
            </a:r>
          </a:p>
        </p:txBody>
      </p:sp>
    </p:spTree>
    <p:extLst>
      <p:ext uri="{BB962C8B-B14F-4D97-AF65-F5344CB8AC3E}">
        <p14:creationId xmlns:p14="http://schemas.microsoft.com/office/powerpoint/2010/main" val="54083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903" y="35197"/>
            <a:ext cx="11197652" cy="624226"/>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KALKINMA BAKANLIĞI</a:t>
            </a:r>
          </a:p>
        </p:txBody>
      </p:sp>
      <p:grpSp>
        <p:nvGrpSpPr>
          <p:cNvPr id="4" name="Group 210"/>
          <p:cNvGrpSpPr>
            <a:grpSpLocks/>
          </p:cNvGrpSpPr>
          <p:nvPr/>
        </p:nvGrpSpPr>
        <p:grpSpPr bwMode="auto">
          <a:xfrm>
            <a:off x="0" y="659423"/>
            <a:ext cx="12067082" cy="6198578"/>
            <a:chOff x="700" y="-398"/>
            <a:chExt cx="15514" cy="9077"/>
          </a:xfrm>
        </p:grpSpPr>
        <p:sp>
          <p:nvSpPr>
            <p:cNvPr id="5" name="Freeform 212"/>
            <p:cNvSpPr>
              <a:spLocks/>
            </p:cNvSpPr>
            <p:nvPr/>
          </p:nvSpPr>
          <p:spPr bwMode="auto">
            <a:xfrm>
              <a:off x="720" y="-374"/>
              <a:ext cx="15471" cy="9029"/>
            </a:xfrm>
            <a:custGeom>
              <a:avLst/>
              <a:gdLst>
                <a:gd name="T0" fmla="+- 0 2152 720"/>
                <a:gd name="T1" fmla="*/ T0 w 15471"/>
                <a:gd name="T2" fmla="+- 0 -372 -374"/>
                <a:gd name="T3" fmla="*/ -372 h 9029"/>
                <a:gd name="T4" fmla="+- 0 1932 720"/>
                <a:gd name="T5" fmla="*/ T4 w 15471"/>
                <a:gd name="T6" fmla="+- 0 -345 -374"/>
                <a:gd name="T7" fmla="*/ -345 h 9029"/>
                <a:gd name="T8" fmla="+- 0 1723 720"/>
                <a:gd name="T9" fmla="*/ T8 w 15471"/>
                <a:gd name="T10" fmla="+- 0 -288 -374"/>
                <a:gd name="T11" fmla="*/ -288 h 9029"/>
                <a:gd name="T12" fmla="+- 0 1527 720"/>
                <a:gd name="T13" fmla="*/ T12 w 15471"/>
                <a:gd name="T14" fmla="+- 0 -203 -374"/>
                <a:gd name="T15" fmla="*/ -203 h 9029"/>
                <a:gd name="T16" fmla="+- 0 1347 720"/>
                <a:gd name="T17" fmla="*/ T16 w 15471"/>
                <a:gd name="T18" fmla="+- 0 -92 -374"/>
                <a:gd name="T19" fmla="*/ -92 h 9029"/>
                <a:gd name="T20" fmla="+- 0 1185 720"/>
                <a:gd name="T21" fmla="*/ T20 w 15471"/>
                <a:gd name="T22" fmla="+- 0 41 -374"/>
                <a:gd name="T23" fmla="*/ 41 h 9029"/>
                <a:gd name="T24" fmla="+- 0 1044 720"/>
                <a:gd name="T25" fmla="*/ T24 w 15471"/>
                <a:gd name="T26" fmla="+- 0 196 -374"/>
                <a:gd name="T27" fmla="*/ 196 h 9029"/>
                <a:gd name="T28" fmla="+- 0 925 720"/>
                <a:gd name="T29" fmla="*/ T28 w 15471"/>
                <a:gd name="T30" fmla="+- 0 370 -374"/>
                <a:gd name="T31" fmla="*/ 370 h 9029"/>
                <a:gd name="T32" fmla="+- 0 831 720"/>
                <a:gd name="T33" fmla="*/ T32 w 15471"/>
                <a:gd name="T34" fmla="+- 0 560 -374"/>
                <a:gd name="T35" fmla="*/ 560 h 9029"/>
                <a:gd name="T36" fmla="+- 0 765 720"/>
                <a:gd name="T37" fmla="*/ T36 w 15471"/>
                <a:gd name="T38" fmla="+- 0 764 -374"/>
                <a:gd name="T39" fmla="*/ 764 h 9029"/>
                <a:gd name="T40" fmla="+- 0 727 720"/>
                <a:gd name="T41" fmla="*/ T40 w 15471"/>
                <a:gd name="T42" fmla="+- 0 979 -374"/>
                <a:gd name="T43" fmla="*/ 979 h 9029"/>
                <a:gd name="T44" fmla="+- 0 720 720"/>
                <a:gd name="T45" fmla="*/ T44 w 15471"/>
                <a:gd name="T46" fmla="+- 0 7148 -374"/>
                <a:gd name="T47" fmla="*/ 7148 h 9029"/>
                <a:gd name="T48" fmla="+- 0 736 720"/>
                <a:gd name="T49" fmla="*/ T48 w 15471"/>
                <a:gd name="T50" fmla="+- 0 7371 -374"/>
                <a:gd name="T51" fmla="*/ 7371 h 9029"/>
                <a:gd name="T52" fmla="+- 0 784 720"/>
                <a:gd name="T53" fmla="*/ T52 w 15471"/>
                <a:gd name="T54" fmla="+- 0 7584 -374"/>
                <a:gd name="T55" fmla="*/ 7584 h 9029"/>
                <a:gd name="T56" fmla="+- 0 860 720"/>
                <a:gd name="T57" fmla="*/ T56 w 15471"/>
                <a:gd name="T58" fmla="+- 0 7784 -374"/>
                <a:gd name="T59" fmla="*/ 7784 h 9029"/>
                <a:gd name="T60" fmla="+- 0 962 720"/>
                <a:gd name="T61" fmla="*/ T60 w 15471"/>
                <a:gd name="T62" fmla="+- 0 7970 -374"/>
                <a:gd name="T63" fmla="*/ 7970 h 9029"/>
                <a:gd name="T64" fmla="+- 0 1089 720"/>
                <a:gd name="T65" fmla="*/ T64 w 15471"/>
                <a:gd name="T66" fmla="+- 0 8138 -374"/>
                <a:gd name="T67" fmla="*/ 8138 h 9029"/>
                <a:gd name="T68" fmla="+- 0 1237 720"/>
                <a:gd name="T69" fmla="*/ T68 w 15471"/>
                <a:gd name="T70" fmla="+- 0 8286 -374"/>
                <a:gd name="T71" fmla="*/ 8286 h 9029"/>
                <a:gd name="T72" fmla="+- 0 1405 720"/>
                <a:gd name="T73" fmla="*/ T72 w 15471"/>
                <a:gd name="T74" fmla="+- 0 8413 -374"/>
                <a:gd name="T75" fmla="*/ 8413 h 9029"/>
                <a:gd name="T76" fmla="+- 0 1591 720"/>
                <a:gd name="T77" fmla="*/ T76 w 15471"/>
                <a:gd name="T78" fmla="+- 0 8515 -374"/>
                <a:gd name="T79" fmla="*/ 8515 h 9029"/>
                <a:gd name="T80" fmla="+- 0 1791 720"/>
                <a:gd name="T81" fmla="*/ T80 w 15471"/>
                <a:gd name="T82" fmla="+- 0 8591 -374"/>
                <a:gd name="T83" fmla="*/ 8591 h 9029"/>
                <a:gd name="T84" fmla="+- 0 2004 720"/>
                <a:gd name="T85" fmla="*/ T84 w 15471"/>
                <a:gd name="T86" fmla="+- 0 8639 -374"/>
                <a:gd name="T87" fmla="*/ 8639 h 9029"/>
                <a:gd name="T88" fmla="+- 0 2227 720"/>
                <a:gd name="T89" fmla="*/ T88 w 15471"/>
                <a:gd name="T90" fmla="+- 0 8655 -374"/>
                <a:gd name="T91" fmla="*/ 8655 h 9029"/>
                <a:gd name="T92" fmla="+- 0 14837 720"/>
                <a:gd name="T93" fmla="*/ T92 w 15471"/>
                <a:gd name="T94" fmla="+- 0 8648 -374"/>
                <a:gd name="T95" fmla="*/ 8648 h 9029"/>
                <a:gd name="T96" fmla="+- 0 15053 720"/>
                <a:gd name="T97" fmla="*/ T96 w 15471"/>
                <a:gd name="T98" fmla="+- 0 8610 -374"/>
                <a:gd name="T99" fmla="*/ 8610 h 9029"/>
                <a:gd name="T100" fmla="+- 0 15257 720"/>
                <a:gd name="T101" fmla="*/ T100 w 15471"/>
                <a:gd name="T102" fmla="+- 0 8544 -374"/>
                <a:gd name="T103" fmla="*/ 8544 h 9029"/>
                <a:gd name="T104" fmla="+- 0 15447 720"/>
                <a:gd name="T105" fmla="*/ T104 w 15471"/>
                <a:gd name="T106" fmla="+- 0 8450 -374"/>
                <a:gd name="T107" fmla="*/ 8450 h 9029"/>
                <a:gd name="T108" fmla="+- 0 15620 720"/>
                <a:gd name="T109" fmla="*/ T108 w 15471"/>
                <a:gd name="T110" fmla="+- 0 8331 -374"/>
                <a:gd name="T111" fmla="*/ 8331 h 9029"/>
                <a:gd name="T112" fmla="+- 0 15775 720"/>
                <a:gd name="T113" fmla="*/ T112 w 15471"/>
                <a:gd name="T114" fmla="+- 0 8189 -374"/>
                <a:gd name="T115" fmla="*/ 8189 h 9029"/>
                <a:gd name="T116" fmla="+- 0 15909 720"/>
                <a:gd name="T117" fmla="*/ T116 w 15471"/>
                <a:gd name="T118" fmla="+- 0 8028 -374"/>
                <a:gd name="T119" fmla="*/ 8028 h 9029"/>
                <a:gd name="T120" fmla="+- 0 16020 720"/>
                <a:gd name="T121" fmla="*/ T120 w 15471"/>
                <a:gd name="T122" fmla="+- 0 7848 -374"/>
                <a:gd name="T123" fmla="*/ 7848 h 9029"/>
                <a:gd name="T124" fmla="+- 0 16105 720"/>
                <a:gd name="T125" fmla="*/ T124 w 15471"/>
                <a:gd name="T126" fmla="+- 0 7652 -374"/>
                <a:gd name="T127" fmla="*/ 7652 h 9029"/>
                <a:gd name="T128" fmla="+- 0 16162 720"/>
                <a:gd name="T129" fmla="*/ T128 w 15471"/>
                <a:gd name="T130" fmla="+- 0 7443 -374"/>
                <a:gd name="T131" fmla="*/ 7443 h 9029"/>
                <a:gd name="T132" fmla="+- 0 16189 720"/>
                <a:gd name="T133" fmla="*/ T132 w 15471"/>
                <a:gd name="T134" fmla="+- 0 7223 -374"/>
                <a:gd name="T135" fmla="*/ 7223 h 9029"/>
                <a:gd name="T136" fmla="+- 0 16189 720"/>
                <a:gd name="T137" fmla="*/ T136 w 15471"/>
                <a:gd name="T138" fmla="+- 0 1053 -374"/>
                <a:gd name="T139" fmla="*/ 1053 h 9029"/>
                <a:gd name="T140" fmla="+- 0 16162 720"/>
                <a:gd name="T141" fmla="*/ T140 w 15471"/>
                <a:gd name="T142" fmla="+- 0 834 -374"/>
                <a:gd name="T143" fmla="*/ 834 h 9029"/>
                <a:gd name="T144" fmla="+- 0 16105 720"/>
                <a:gd name="T145" fmla="*/ T144 w 15471"/>
                <a:gd name="T146" fmla="+- 0 626 -374"/>
                <a:gd name="T147" fmla="*/ 626 h 9029"/>
                <a:gd name="T148" fmla="+- 0 16020 720"/>
                <a:gd name="T149" fmla="*/ T148 w 15471"/>
                <a:gd name="T150" fmla="+- 0 432 -374"/>
                <a:gd name="T151" fmla="*/ 432 h 9029"/>
                <a:gd name="T152" fmla="+- 0 15909 720"/>
                <a:gd name="T153" fmla="*/ T152 w 15471"/>
                <a:gd name="T154" fmla="+- 0 252 -374"/>
                <a:gd name="T155" fmla="*/ 252 h 9029"/>
                <a:gd name="T156" fmla="+- 0 15775 720"/>
                <a:gd name="T157" fmla="*/ T156 w 15471"/>
                <a:gd name="T158" fmla="+- 0 91 -374"/>
                <a:gd name="T159" fmla="*/ 91 h 9029"/>
                <a:gd name="T160" fmla="+- 0 15620 720"/>
                <a:gd name="T161" fmla="*/ T160 w 15471"/>
                <a:gd name="T162" fmla="+- 0 -50 -374"/>
                <a:gd name="T163" fmla="*/ -50 h 9029"/>
                <a:gd name="T164" fmla="+- 0 15447 720"/>
                <a:gd name="T165" fmla="*/ T164 w 15471"/>
                <a:gd name="T166" fmla="+- 0 -169 -374"/>
                <a:gd name="T167" fmla="*/ -169 h 9029"/>
                <a:gd name="T168" fmla="+- 0 15257 720"/>
                <a:gd name="T169" fmla="*/ T168 w 15471"/>
                <a:gd name="T170" fmla="+- 0 -263 -374"/>
                <a:gd name="T171" fmla="*/ -263 h 9029"/>
                <a:gd name="T172" fmla="+- 0 15053 720"/>
                <a:gd name="T173" fmla="*/ T172 w 15471"/>
                <a:gd name="T174" fmla="+- 0 -329 -374"/>
                <a:gd name="T175" fmla="*/ -329 h 9029"/>
                <a:gd name="T176" fmla="+- 0 14837 720"/>
                <a:gd name="T177" fmla="*/ T176 w 15471"/>
                <a:gd name="T178" fmla="+- 0 -367 -374"/>
                <a:gd name="T179" fmla="*/ -367 h 90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5471" h="9029">
                  <a:moveTo>
                    <a:pt x="13968" y="0"/>
                  </a:moveTo>
                  <a:lnTo>
                    <a:pt x="1507" y="0"/>
                  </a:lnTo>
                  <a:lnTo>
                    <a:pt x="1432" y="2"/>
                  </a:lnTo>
                  <a:lnTo>
                    <a:pt x="1357" y="7"/>
                  </a:lnTo>
                  <a:lnTo>
                    <a:pt x="1284" y="16"/>
                  </a:lnTo>
                  <a:lnTo>
                    <a:pt x="1212" y="29"/>
                  </a:lnTo>
                  <a:lnTo>
                    <a:pt x="1141" y="45"/>
                  </a:lnTo>
                  <a:lnTo>
                    <a:pt x="1071" y="64"/>
                  </a:lnTo>
                  <a:lnTo>
                    <a:pt x="1003" y="86"/>
                  </a:lnTo>
                  <a:lnTo>
                    <a:pt x="936" y="111"/>
                  </a:lnTo>
                  <a:lnTo>
                    <a:pt x="871" y="140"/>
                  </a:lnTo>
                  <a:lnTo>
                    <a:pt x="807" y="171"/>
                  </a:lnTo>
                  <a:lnTo>
                    <a:pt x="745" y="205"/>
                  </a:lnTo>
                  <a:lnTo>
                    <a:pt x="685" y="242"/>
                  </a:lnTo>
                  <a:lnTo>
                    <a:pt x="627" y="282"/>
                  </a:lnTo>
                  <a:lnTo>
                    <a:pt x="571" y="324"/>
                  </a:lnTo>
                  <a:lnTo>
                    <a:pt x="517" y="368"/>
                  </a:lnTo>
                  <a:lnTo>
                    <a:pt x="465" y="415"/>
                  </a:lnTo>
                  <a:lnTo>
                    <a:pt x="416" y="465"/>
                  </a:lnTo>
                  <a:lnTo>
                    <a:pt x="369" y="517"/>
                  </a:lnTo>
                  <a:lnTo>
                    <a:pt x="324" y="570"/>
                  </a:lnTo>
                  <a:lnTo>
                    <a:pt x="282" y="626"/>
                  </a:lnTo>
                  <a:lnTo>
                    <a:pt x="242" y="684"/>
                  </a:lnTo>
                  <a:lnTo>
                    <a:pt x="205" y="744"/>
                  </a:lnTo>
                  <a:lnTo>
                    <a:pt x="171" y="806"/>
                  </a:lnTo>
                  <a:lnTo>
                    <a:pt x="140" y="869"/>
                  </a:lnTo>
                  <a:lnTo>
                    <a:pt x="111" y="934"/>
                  </a:lnTo>
                  <a:lnTo>
                    <a:pt x="86" y="1000"/>
                  </a:lnTo>
                  <a:lnTo>
                    <a:pt x="64" y="1068"/>
                  </a:lnTo>
                  <a:lnTo>
                    <a:pt x="45" y="1138"/>
                  </a:lnTo>
                  <a:lnTo>
                    <a:pt x="29" y="1208"/>
                  </a:lnTo>
                  <a:lnTo>
                    <a:pt x="16" y="1280"/>
                  </a:lnTo>
                  <a:lnTo>
                    <a:pt x="7" y="1353"/>
                  </a:lnTo>
                  <a:lnTo>
                    <a:pt x="2" y="1427"/>
                  </a:lnTo>
                  <a:lnTo>
                    <a:pt x="0" y="1502"/>
                  </a:lnTo>
                  <a:lnTo>
                    <a:pt x="0" y="7522"/>
                  </a:lnTo>
                  <a:lnTo>
                    <a:pt x="2" y="7597"/>
                  </a:lnTo>
                  <a:lnTo>
                    <a:pt x="7" y="7672"/>
                  </a:lnTo>
                  <a:lnTo>
                    <a:pt x="16" y="7745"/>
                  </a:lnTo>
                  <a:lnTo>
                    <a:pt x="29" y="7817"/>
                  </a:lnTo>
                  <a:lnTo>
                    <a:pt x="45" y="7888"/>
                  </a:lnTo>
                  <a:lnTo>
                    <a:pt x="64" y="7958"/>
                  </a:lnTo>
                  <a:lnTo>
                    <a:pt x="86" y="8026"/>
                  </a:lnTo>
                  <a:lnTo>
                    <a:pt x="111" y="8093"/>
                  </a:lnTo>
                  <a:lnTo>
                    <a:pt x="140" y="8158"/>
                  </a:lnTo>
                  <a:lnTo>
                    <a:pt x="171" y="8222"/>
                  </a:lnTo>
                  <a:lnTo>
                    <a:pt x="205" y="8284"/>
                  </a:lnTo>
                  <a:lnTo>
                    <a:pt x="242" y="8344"/>
                  </a:lnTo>
                  <a:lnTo>
                    <a:pt x="282" y="8402"/>
                  </a:lnTo>
                  <a:lnTo>
                    <a:pt x="324" y="8458"/>
                  </a:lnTo>
                  <a:lnTo>
                    <a:pt x="369" y="8512"/>
                  </a:lnTo>
                  <a:lnTo>
                    <a:pt x="416" y="8563"/>
                  </a:lnTo>
                  <a:lnTo>
                    <a:pt x="465" y="8613"/>
                  </a:lnTo>
                  <a:lnTo>
                    <a:pt x="517" y="8660"/>
                  </a:lnTo>
                  <a:lnTo>
                    <a:pt x="571" y="8705"/>
                  </a:lnTo>
                  <a:lnTo>
                    <a:pt x="627" y="8747"/>
                  </a:lnTo>
                  <a:lnTo>
                    <a:pt x="685" y="8787"/>
                  </a:lnTo>
                  <a:lnTo>
                    <a:pt x="745" y="8824"/>
                  </a:lnTo>
                  <a:lnTo>
                    <a:pt x="807" y="8858"/>
                  </a:lnTo>
                  <a:lnTo>
                    <a:pt x="871" y="8889"/>
                  </a:lnTo>
                  <a:lnTo>
                    <a:pt x="936" y="8918"/>
                  </a:lnTo>
                  <a:lnTo>
                    <a:pt x="1003" y="8943"/>
                  </a:lnTo>
                  <a:lnTo>
                    <a:pt x="1071" y="8965"/>
                  </a:lnTo>
                  <a:lnTo>
                    <a:pt x="1141" y="8984"/>
                  </a:lnTo>
                  <a:lnTo>
                    <a:pt x="1212" y="9000"/>
                  </a:lnTo>
                  <a:lnTo>
                    <a:pt x="1284" y="9013"/>
                  </a:lnTo>
                  <a:lnTo>
                    <a:pt x="1357" y="9022"/>
                  </a:lnTo>
                  <a:lnTo>
                    <a:pt x="1432" y="9027"/>
                  </a:lnTo>
                  <a:lnTo>
                    <a:pt x="1507" y="9029"/>
                  </a:lnTo>
                  <a:lnTo>
                    <a:pt x="13968" y="9029"/>
                  </a:lnTo>
                  <a:lnTo>
                    <a:pt x="14043" y="9027"/>
                  </a:lnTo>
                  <a:lnTo>
                    <a:pt x="14117" y="9022"/>
                  </a:lnTo>
                  <a:lnTo>
                    <a:pt x="14190" y="9013"/>
                  </a:lnTo>
                  <a:lnTo>
                    <a:pt x="14262" y="9000"/>
                  </a:lnTo>
                  <a:lnTo>
                    <a:pt x="14333" y="8984"/>
                  </a:lnTo>
                  <a:lnTo>
                    <a:pt x="14402" y="8965"/>
                  </a:lnTo>
                  <a:lnTo>
                    <a:pt x="14470" y="8943"/>
                  </a:lnTo>
                  <a:lnTo>
                    <a:pt x="14537" y="8918"/>
                  </a:lnTo>
                  <a:lnTo>
                    <a:pt x="14602" y="8889"/>
                  </a:lnTo>
                  <a:lnTo>
                    <a:pt x="14665" y="8858"/>
                  </a:lnTo>
                  <a:lnTo>
                    <a:pt x="14727" y="8824"/>
                  </a:lnTo>
                  <a:lnTo>
                    <a:pt x="14786" y="8787"/>
                  </a:lnTo>
                  <a:lnTo>
                    <a:pt x="14844" y="8747"/>
                  </a:lnTo>
                  <a:lnTo>
                    <a:pt x="14900" y="8705"/>
                  </a:lnTo>
                  <a:lnTo>
                    <a:pt x="14954" y="8660"/>
                  </a:lnTo>
                  <a:lnTo>
                    <a:pt x="15006" y="8613"/>
                  </a:lnTo>
                  <a:lnTo>
                    <a:pt x="15055" y="8563"/>
                  </a:lnTo>
                  <a:lnTo>
                    <a:pt x="15102" y="8512"/>
                  </a:lnTo>
                  <a:lnTo>
                    <a:pt x="15147" y="8458"/>
                  </a:lnTo>
                  <a:lnTo>
                    <a:pt x="15189" y="8402"/>
                  </a:lnTo>
                  <a:lnTo>
                    <a:pt x="15229" y="8344"/>
                  </a:lnTo>
                  <a:lnTo>
                    <a:pt x="15265" y="8284"/>
                  </a:lnTo>
                  <a:lnTo>
                    <a:pt x="15300" y="8222"/>
                  </a:lnTo>
                  <a:lnTo>
                    <a:pt x="15331" y="8158"/>
                  </a:lnTo>
                  <a:lnTo>
                    <a:pt x="15359" y="8093"/>
                  </a:lnTo>
                  <a:lnTo>
                    <a:pt x="15385" y="8026"/>
                  </a:lnTo>
                  <a:lnTo>
                    <a:pt x="15407" y="7958"/>
                  </a:lnTo>
                  <a:lnTo>
                    <a:pt x="15426" y="7888"/>
                  </a:lnTo>
                  <a:lnTo>
                    <a:pt x="15442" y="7817"/>
                  </a:lnTo>
                  <a:lnTo>
                    <a:pt x="15454" y="7745"/>
                  </a:lnTo>
                  <a:lnTo>
                    <a:pt x="15463" y="7672"/>
                  </a:lnTo>
                  <a:lnTo>
                    <a:pt x="15469" y="7597"/>
                  </a:lnTo>
                  <a:lnTo>
                    <a:pt x="15470" y="7522"/>
                  </a:lnTo>
                  <a:lnTo>
                    <a:pt x="15470" y="1502"/>
                  </a:lnTo>
                  <a:lnTo>
                    <a:pt x="15469" y="1427"/>
                  </a:lnTo>
                  <a:lnTo>
                    <a:pt x="15463" y="1353"/>
                  </a:lnTo>
                  <a:lnTo>
                    <a:pt x="15454" y="1280"/>
                  </a:lnTo>
                  <a:lnTo>
                    <a:pt x="15442" y="1208"/>
                  </a:lnTo>
                  <a:lnTo>
                    <a:pt x="15426" y="1138"/>
                  </a:lnTo>
                  <a:lnTo>
                    <a:pt x="15407" y="1068"/>
                  </a:lnTo>
                  <a:lnTo>
                    <a:pt x="15385" y="1000"/>
                  </a:lnTo>
                  <a:lnTo>
                    <a:pt x="15359" y="934"/>
                  </a:lnTo>
                  <a:lnTo>
                    <a:pt x="15331" y="869"/>
                  </a:lnTo>
                  <a:lnTo>
                    <a:pt x="15300" y="806"/>
                  </a:lnTo>
                  <a:lnTo>
                    <a:pt x="15265" y="744"/>
                  </a:lnTo>
                  <a:lnTo>
                    <a:pt x="15229" y="684"/>
                  </a:lnTo>
                  <a:lnTo>
                    <a:pt x="15189" y="626"/>
                  </a:lnTo>
                  <a:lnTo>
                    <a:pt x="15147" y="570"/>
                  </a:lnTo>
                  <a:lnTo>
                    <a:pt x="15102" y="517"/>
                  </a:lnTo>
                  <a:lnTo>
                    <a:pt x="15055" y="465"/>
                  </a:lnTo>
                  <a:lnTo>
                    <a:pt x="15006" y="415"/>
                  </a:lnTo>
                  <a:lnTo>
                    <a:pt x="14954" y="368"/>
                  </a:lnTo>
                  <a:lnTo>
                    <a:pt x="14900" y="324"/>
                  </a:lnTo>
                  <a:lnTo>
                    <a:pt x="14844" y="282"/>
                  </a:lnTo>
                  <a:lnTo>
                    <a:pt x="14786" y="242"/>
                  </a:lnTo>
                  <a:lnTo>
                    <a:pt x="14727" y="205"/>
                  </a:lnTo>
                  <a:lnTo>
                    <a:pt x="14665" y="171"/>
                  </a:lnTo>
                  <a:lnTo>
                    <a:pt x="14602" y="140"/>
                  </a:lnTo>
                  <a:lnTo>
                    <a:pt x="14537" y="111"/>
                  </a:lnTo>
                  <a:lnTo>
                    <a:pt x="14470" y="86"/>
                  </a:lnTo>
                  <a:lnTo>
                    <a:pt x="14402" y="64"/>
                  </a:lnTo>
                  <a:lnTo>
                    <a:pt x="14333" y="45"/>
                  </a:lnTo>
                  <a:lnTo>
                    <a:pt x="14262" y="29"/>
                  </a:lnTo>
                  <a:lnTo>
                    <a:pt x="14190" y="16"/>
                  </a:lnTo>
                  <a:lnTo>
                    <a:pt x="14117" y="7"/>
                  </a:lnTo>
                  <a:lnTo>
                    <a:pt x="14043" y="2"/>
                  </a:lnTo>
                  <a:lnTo>
                    <a:pt x="13968"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11"/>
            <p:cNvSpPr>
              <a:spLocks/>
            </p:cNvSpPr>
            <p:nvPr/>
          </p:nvSpPr>
          <p:spPr bwMode="auto">
            <a:xfrm>
              <a:off x="700" y="-398"/>
              <a:ext cx="15514" cy="9077"/>
            </a:xfrm>
            <a:custGeom>
              <a:avLst/>
              <a:gdLst>
                <a:gd name="T0" fmla="+- 0 1992 701"/>
                <a:gd name="T1" fmla="*/ T0 w 15514"/>
                <a:gd name="T2" fmla="+- 0 -379 -398"/>
                <a:gd name="T3" fmla="*/ -379 h 9077"/>
                <a:gd name="T4" fmla="+- 0 1632 701"/>
                <a:gd name="T5" fmla="*/ T4 w 15514"/>
                <a:gd name="T6" fmla="+- 0 -278 -398"/>
                <a:gd name="T7" fmla="*/ -278 h 9077"/>
                <a:gd name="T8" fmla="+- 0 1253 701"/>
                <a:gd name="T9" fmla="*/ T8 w 15514"/>
                <a:gd name="T10" fmla="+- 0 -48 -398"/>
                <a:gd name="T11" fmla="*/ -48 h 9077"/>
                <a:gd name="T12" fmla="+- 0 1003 701"/>
                <a:gd name="T13" fmla="*/ T12 w 15514"/>
                <a:gd name="T14" fmla="+- 0 216 -398"/>
                <a:gd name="T15" fmla="*/ 216 h 9077"/>
                <a:gd name="T16" fmla="+- 0 792 701"/>
                <a:gd name="T17" fmla="*/ T16 w 15514"/>
                <a:gd name="T18" fmla="+- 0 605 -398"/>
                <a:gd name="T19" fmla="*/ 605 h 9077"/>
                <a:gd name="T20" fmla="+- 0 706 701"/>
                <a:gd name="T21" fmla="*/ T20 w 15514"/>
                <a:gd name="T22" fmla="+- 0 975 -398"/>
                <a:gd name="T23" fmla="*/ 975 h 9077"/>
                <a:gd name="T24" fmla="+- 0 715 701"/>
                <a:gd name="T25" fmla="*/ T24 w 15514"/>
                <a:gd name="T26" fmla="+- 0 7383 -398"/>
                <a:gd name="T27" fmla="*/ 7383 h 9077"/>
                <a:gd name="T28" fmla="+- 0 850 701"/>
                <a:gd name="T29" fmla="*/ T28 w 15514"/>
                <a:gd name="T30" fmla="+- 0 7810 -398"/>
                <a:gd name="T31" fmla="*/ 7810 h 9077"/>
                <a:gd name="T32" fmla="+- 0 1046 701"/>
                <a:gd name="T33" fmla="*/ T32 w 15514"/>
                <a:gd name="T34" fmla="+- 0 8122 -398"/>
                <a:gd name="T35" fmla="*/ 8122 h 9077"/>
                <a:gd name="T36" fmla="+- 0 1310 701"/>
                <a:gd name="T37" fmla="*/ T36 w 15514"/>
                <a:gd name="T38" fmla="+- 0 8372 -398"/>
                <a:gd name="T39" fmla="*/ 8372 h 9077"/>
                <a:gd name="T40" fmla="+- 0 1699 701"/>
                <a:gd name="T41" fmla="*/ T40 w 15514"/>
                <a:gd name="T42" fmla="+- 0 8583 -398"/>
                <a:gd name="T43" fmla="*/ 8583 h 9077"/>
                <a:gd name="T44" fmla="+- 0 2069 701"/>
                <a:gd name="T45" fmla="*/ T44 w 15514"/>
                <a:gd name="T46" fmla="+- 0 8669 -398"/>
                <a:gd name="T47" fmla="*/ 8669 h 9077"/>
                <a:gd name="T48" fmla="+- 0 14918 701"/>
                <a:gd name="T49" fmla="*/ T48 w 15514"/>
                <a:gd name="T50" fmla="+- 0 8660 -398"/>
                <a:gd name="T51" fmla="*/ 8660 h 9077"/>
                <a:gd name="T52" fmla="+- 0 2074 701"/>
                <a:gd name="T53" fmla="*/ T52 w 15514"/>
                <a:gd name="T54" fmla="+- 0 8626 -398"/>
                <a:gd name="T55" fmla="*/ 8626 h 9077"/>
                <a:gd name="T56" fmla="+- 0 1714 701"/>
                <a:gd name="T57" fmla="*/ T56 w 15514"/>
                <a:gd name="T58" fmla="+- 0 8544 -398"/>
                <a:gd name="T59" fmla="*/ 8544 h 9077"/>
                <a:gd name="T60" fmla="+- 0 1454 701"/>
                <a:gd name="T61" fmla="*/ T60 w 15514"/>
                <a:gd name="T62" fmla="+- 0 8420 -398"/>
                <a:gd name="T63" fmla="*/ 8420 h 9077"/>
                <a:gd name="T64" fmla="+- 0 1080 701"/>
                <a:gd name="T65" fmla="*/ T64 w 15514"/>
                <a:gd name="T66" fmla="+- 0 8093 -398"/>
                <a:gd name="T67" fmla="*/ 8093 h 9077"/>
                <a:gd name="T68" fmla="+- 0 888 701"/>
                <a:gd name="T69" fmla="*/ T68 w 15514"/>
                <a:gd name="T70" fmla="+- 0 7791 -398"/>
                <a:gd name="T71" fmla="*/ 7791 h 9077"/>
                <a:gd name="T72" fmla="+- 0 787 701"/>
                <a:gd name="T73" fmla="*/ T72 w 15514"/>
                <a:gd name="T74" fmla="+- 0 7522 -398"/>
                <a:gd name="T75" fmla="*/ 7522 h 9077"/>
                <a:gd name="T76" fmla="+- 0 744 701"/>
                <a:gd name="T77" fmla="*/ T76 w 15514"/>
                <a:gd name="T78" fmla="+- 0 7224 -398"/>
                <a:gd name="T79" fmla="*/ 7224 h 9077"/>
                <a:gd name="T80" fmla="+- 0 787 701"/>
                <a:gd name="T81" fmla="*/ T80 w 15514"/>
                <a:gd name="T82" fmla="+- 0 759 -398"/>
                <a:gd name="T83" fmla="*/ 759 h 9077"/>
                <a:gd name="T84" fmla="+- 0 955 701"/>
                <a:gd name="T85" fmla="*/ T84 w 15514"/>
                <a:gd name="T86" fmla="+- 0 360 -398"/>
                <a:gd name="T87" fmla="*/ 360 h 9077"/>
                <a:gd name="T88" fmla="+- 0 1176 701"/>
                <a:gd name="T89" fmla="*/ T88 w 15514"/>
                <a:gd name="T90" fmla="+- 0 82 -398"/>
                <a:gd name="T91" fmla="*/ 82 h 9077"/>
                <a:gd name="T92" fmla="+- 0 1517 701"/>
                <a:gd name="T93" fmla="*/ T92 w 15514"/>
                <a:gd name="T94" fmla="+- 0 -172 -398"/>
                <a:gd name="T95" fmla="*/ -172 h 9077"/>
                <a:gd name="T96" fmla="+- 0 1786 701"/>
                <a:gd name="T97" fmla="*/ T96 w 15514"/>
                <a:gd name="T98" fmla="+- 0 -288 -398"/>
                <a:gd name="T99" fmla="*/ -288 h 9077"/>
                <a:gd name="T100" fmla="+- 0 2074 701"/>
                <a:gd name="T101" fmla="*/ T100 w 15514"/>
                <a:gd name="T102" fmla="+- 0 -345 -398"/>
                <a:gd name="T103" fmla="*/ -345 h 9077"/>
                <a:gd name="T104" fmla="+- 0 14918 701"/>
                <a:gd name="T105" fmla="*/ T104 w 15514"/>
                <a:gd name="T106" fmla="+- 0 -379 -398"/>
                <a:gd name="T107" fmla="*/ -379 h 9077"/>
                <a:gd name="T108" fmla="+- 0 14688 701"/>
                <a:gd name="T109" fmla="*/ T108 w 15514"/>
                <a:gd name="T110" fmla="+- 0 -355 -398"/>
                <a:gd name="T111" fmla="*/ -355 h 9077"/>
                <a:gd name="T112" fmla="+- 0 15130 701"/>
                <a:gd name="T113" fmla="*/ T112 w 15514"/>
                <a:gd name="T114" fmla="+- 0 -288 -398"/>
                <a:gd name="T115" fmla="*/ -288 h 9077"/>
                <a:gd name="T116" fmla="+- 0 15518 701"/>
                <a:gd name="T117" fmla="*/ T116 w 15514"/>
                <a:gd name="T118" fmla="+- 0 -100 -398"/>
                <a:gd name="T119" fmla="*/ -100 h 9077"/>
                <a:gd name="T120" fmla="+- 0 15830 701"/>
                <a:gd name="T121" fmla="*/ T120 w 15514"/>
                <a:gd name="T122" fmla="+- 0 188 -398"/>
                <a:gd name="T123" fmla="*/ 188 h 9077"/>
                <a:gd name="T124" fmla="+- 0 16022 701"/>
                <a:gd name="T125" fmla="*/ T124 w 15514"/>
                <a:gd name="T126" fmla="+- 0 490 -398"/>
                <a:gd name="T127" fmla="*/ 490 h 9077"/>
                <a:gd name="T128" fmla="+- 0 16123 701"/>
                <a:gd name="T129" fmla="*/ T128 w 15514"/>
                <a:gd name="T130" fmla="+- 0 759 -398"/>
                <a:gd name="T131" fmla="*/ 759 h 9077"/>
                <a:gd name="T132" fmla="+- 0 16171 701"/>
                <a:gd name="T133" fmla="*/ T132 w 15514"/>
                <a:gd name="T134" fmla="+- 0 1133 -398"/>
                <a:gd name="T135" fmla="*/ 1133 h 9077"/>
                <a:gd name="T136" fmla="+- 0 16142 701"/>
                <a:gd name="T137" fmla="*/ T136 w 15514"/>
                <a:gd name="T138" fmla="+- 0 7450 -398"/>
                <a:gd name="T139" fmla="*/ 7450 h 9077"/>
                <a:gd name="T140" fmla="+- 0 16056 701"/>
                <a:gd name="T141" fmla="*/ T140 w 15514"/>
                <a:gd name="T142" fmla="+- 0 7728 -398"/>
                <a:gd name="T143" fmla="*/ 7728 h 9077"/>
                <a:gd name="T144" fmla="+- 0 15917 701"/>
                <a:gd name="T145" fmla="*/ T144 w 15514"/>
                <a:gd name="T146" fmla="+- 0 7978 -398"/>
                <a:gd name="T147" fmla="*/ 7978 h 9077"/>
                <a:gd name="T148" fmla="+- 0 15629 701"/>
                <a:gd name="T149" fmla="*/ T148 w 15514"/>
                <a:gd name="T150" fmla="+- 0 8295 -398"/>
                <a:gd name="T151" fmla="*/ 8295 h 9077"/>
                <a:gd name="T152" fmla="+- 0 15331 701"/>
                <a:gd name="T153" fmla="*/ T152 w 15514"/>
                <a:gd name="T154" fmla="+- 0 8487 -398"/>
                <a:gd name="T155" fmla="*/ 8487 h 9077"/>
                <a:gd name="T156" fmla="+- 0 14914 701"/>
                <a:gd name="T157" fmla="*/ T156 w 15514"/>
                <a:gd name="T158" fmla="+- 0 8616 -398"/>
                <a:gd name="T159" fmla="*/ 8616 h 9077"/>
                <a:gd name="T160" fmla="+- 0 15067 701"/>
                <a:gd name="T161" fmla="*/ T160 w 15514"/>
                <a:gd name="T162" fmla="+- 0 8626 -398"/>
                <a:gd name="T163" fmla="*/ 8626 h 9077"/>
                <a:gd name="T164" fmla="+- 0 15418 701"/>
                <a:gd name="T165" fmla="*/ T164 w 15514"/>
                <a:gd name="T166" fmla="+- 0 8492 -398"/>
                <a:gd name="T167" fmla="*/ 8492 h 9077"/>
                <a:gd name="T168" fmla="+- 0 15768 701"/>
                <a:gd name="T169" fmla="*/ T168 w 15514"/>
                <a:gd name="T170" fmla="+- 0 8228 -398"/>
                <a:gd name="T171" fmla="*/ 8228 h 9077"/>
                <a:gd name="T172" fmla="+- 0 16032 701"/>
                <a:gd name="T173" fmla="*/ T172 w 15514"/>
                <a:gd name="T174" fmla="+- 0 7877 -398"/>
                <a:gd name="T175" fmla="*/ 7877 h 9077"/>
                <a:gd name="T176" fmla="+- 0 16166 701"/>
                <a:gd name="T177" fmla="*/ T176 w 15514"/>
                <a:gd name="T178" fmla="+- 0 7532 -398"/>
                <a:gd name="T179" fmla="*/ 7532 h 9077"/>
                <a:gd name="T180" fmla="+- 0 16210 701"/>
                <a:gd name="T181" fmla="*/ T180 w 15514"/>
                <a:gd name="T182" fmla="+- 0 7229 -398"/>
                <a:gd name="T183" fmla="*/ 7229 h 9077"/>
                <a:gd name="T184" fmla="+- 0 16195 701"/>
                <a:gd name="T185" fmla="*/ T184 w 15514"/>
                <a:gd name="T186" fmla="+- 0 898 -398"/>
                <a:gd name="T187" fmla="*/ 898 h 9077"/>
                <a:gd name="T188" fmla="+- 0 16123 701"/>
                <a:gd name="T189" fmla="*/ T188 w 15514"/>
                <a:gd name="T190" fmla="+- 0 605 -398"/>
                <a:gd name="T191" fmla="*/ 605 h 9077"/>
                <a:gd name="T192" fmla="+- 0 15994 701"/>
                <a:gd name="T193" fmla="*/ T192 w 15514"/>
                <a:gd name="T194" fmla="+- 0 336 -398"/>
                <a:gd name="T195" fmla="*/ 336 h 9077"/>
                <a:gd name="T196" fmla="+- 0 15816 701"/>
                <a:gd name="T197" fmla="*/ T196 w 15514"/>
                <a:gd name="T198" fmla="+- 0 106 -398"/>
                <a:gd name="T199" fmla="*/ 106 h 9077"/>
                <a:gd name="T200" fmla="+- 0 15542 701"/>
                <a:gd name="T201" fmla="*/ T200 w 15514"/>
                <a:gd name="T202" fmla="+- 0 -134 -398"/>
                <a:gd name="T203" fmla="*/ -134 h 9077"/>
                <a:gd name="T204" fmla="+- 0 15283 701"/>
                <a:gd name="T205" fmla="*/ T204 w 15514"/>
                <a:gd name="T206" fmla="+- 0 -278 -398"/>
                <a:gd name="T207" fmla="*/ -278 h 9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15514" h="9077">
                  <a:moveTo>
                    <a:pt x="13987" y="0"/>
                  </a:moveTo>
                  <a:lnTo>
                    <a:pt x="1521" y="0"/>
                  </a:lnTo>
                  <a:lnTo>
                    <a:pt x="1368" y="10"/>
                  </a:lnTo>
                  <a:lnTo>
                    <a:pt x="1291" y="19"/>
                  </a:lnTo>
                  <a:lnTo>
                    <a:pt x="1214" y="34"/>
                  </a:lnTo>
                  <a:lnTo>
                    <a:pt x="1142" y="48"/>
                  </a:lnTo>
                  <a:lnTo>
                    <a:pt x="998" y="96"/>
                  </a:lnTo>
                  <a:lnTo>
                    <a:pt x="931" y="120"/>
                  </a:lnTo>
                  <a:lnTo>
                    <a:pt x="797" y="187"/>
                  </a:lnTo>
                  <a:lnTo>
                    <a:pt x="672" y="264"/>
                  </a:lnTo>
                  <a:lnTo>
                    <a:pt x="609" y="307"/>
                  </a:lnTo>
                  <a:lnTo>
                    <a:pt x="552" y="350"/>
                  </a:lnTo>
                  <a:lnTo>
                    <a:pt x="499" y="398"/>
                  </a:lnTo>
                  <a:lnTo>
                    <a:pt x="393" y="504"/>
                  </a:lnTo>
                  <a:lnTo>
                    <a:pt x="345" y="557"/>
                  </a:lnTo>
                  <a:lnTo>
                    <a:pt x="302" y="614"/>
                  </a:lnTo>
                  <a:lnTo>
                    <a:pt x="259" y="677"/>
                  </a:lnTo>
                  <a:lnTo>
                    <a:pt x="182" y="802"/>
                  </a:lnTo>
                  <a:lnTo>
                    <a:pt x="149" y="869"/>
                  </a:lnTo>
                  <a:lnTo>
                    <a:pt x="91" y="1003"/>
                  </a:lnTo>
                  <a:lnTo>
                    <a:pt x="67" y="1075"/>
                  </a:lnTo>
                  <a:lnTo>
                    <a:pt x="29" y="1219"/>
                  </a:lnTo>
                  <a:lnTo>
                    <a:pt x="14" y="1296"/>
                  </a:lnTo>
                  <a:lnTo>
                    <a:pt x="5" y="1373"/>
                  </a:lnTo>
                  <a:lnTo>
                    <a:pt x="0" y="1450"/>
                  </a:lnTo>
                  <a:lnTo>
                    <a:pt x="0" y="7627"/>
                  </a:lnTo>
                  <a:lnTo>
                    <a:pt x="5" y="7704"/>
                  </a:lnTo>
                  <a:lnTo>
                    <a:pt x="14" y="7781"/>
                  </a:lnTo>
                  <a:lnTo>
                    <a:pt x="29" y="7858"/>
                  </a:lnTo>
                  <a:lnTo>
                    <a:pt x="67" y="8002"/>
                  </a:lnTo>
                  <a:lnTo>
                    <a:pt x="91" y="8074"/>
                  </a:lnTo>
                  <a:lnTo>
                    <a:pt x="149" y="8208"/>
                  </a:lnTo>
                  <a:lnTo>
                    <a:pt x="182" y="8275"/>
                  </a:lnTo>
                  <a:lnTo>
                    <a:pt x="259" y="8400"/>
                  </a:lnTo>
                  <a:lnTo>
                    <a:pt x="302" y="8462"/>
                  </a:lnTo>
                  <a:lnTo>
                    <a:pt x="345" y="8520"/>
                  </a:lnTo>
                  <a:lnTo>
                    <a:pt x="393" y="8573"/>
                  </a:lnTo>
                  <a:lnTo>
                    <a:pt x="499" y="8678"/>
                  </a:lnTo>
                  <a:lnTo>
                    <a:pt x="552" y="8726"/>
                  </a:lnTo>
                  <a:lnTo>
                    <a:pt x="609" y="8770"/>
                  </a:lnTo>
                  <a:lnTo>
                    <a:pt x="734" y="8856"/>
                  </a:lnTo>
                  <a:lnTo>
                    <a:pt x="797" y="8890"/>
                  </a:lnTo>
                  <a:lnTo>
                    <a:pt x="931" y="8957"/>
                  </a:lnTo>
                  <a:lnTo>
                    <a:pt x="998" y="8981"/>
                  </a:lnTo>
                  <a:lnTo>
                    <a:pt x="1142" y="9029"/>
                  </a:lnTo>
                  <a:lnTo>
                    <a:pt x="1219" y="9043"/>
                  </a:lnTo>
                  <a:lnTo>
                    <a:pt x="1291" y="9058"/>
                  </a:lnTo>
                  <a:lnTo>
                    <a:pt x="1368" y="9067"/>
                  </a:lnTo>
                  <a:lnTo>
                    <a:pt x="1526" y="9077"/>
                  </a:lnTo>
                  <a:lnTo>
                    <a:pt x="13987" y="9077"/>
                  </a:lnTo>
                  <a:lnTo>
                    <a:pt x="14145" y="9067"/>
                  </a:lnTo>
                  <a:lnTo>
                    <a:pt x="14217" y="9058"/>
                  </a:lnTo>
                  <a:lnTo>
                    <a:pt x="14294" y="9043"/>
                  </a:lnTo>
                  <a:lnTo>
                    <a:pt x="14330" y="9034"/>
                  </a:lnTo>
                  <a:lnTo>
                    <a:pt x="1526" y="9034"/>
                  </a:lnTo>
                  <a:lnTo>
                    <a:pt x="1373" y="9024"/>
                  </a:lnTo>
                  <a:lnTo>
                    <a:pt x="1296" y="9014"/>
                  </a:lnTo>
                  <a:lnTo>
                    <a:pt x="1152" y="8986"/>
                  </a:lnTo>
                  <a:lnTo>
                    <a:pt x="1085" y="8966"/>
                  </a:lnTo>
                  <a:lnTo>
                    <a:pt x="1013" y="8942"/>
                  </a:lnTo>
                  <a:lnTo>
                    <a:pt x="945" y="8914"/>
                  </a:lnTo>
                  <a:lnTo>
                    <a:pt x="883" y="8885"/>
                  </a:lnTo>
                  <a:lnTo>
                    <a:pt x="816" y="8851"/>
                  </a:lnTo>
                  <a:lnTo>
                    <a:pt x="753" y="8818"/>
                  </a:lnTo>
                  <a:lnTo>
                    <a:pt x="696" y="8779"/>
                  </a:lnTo>
                  <a:lnTo>
                    <a:pt x="581" y="8693"/>
                  </a:lnTo>
                  <a:lnTo>
                    <a:pt x="475" y="8597"/>
                  </a:lnTo>
                  <a:lnTo>
                    <a:pt x="379" y="8491"/>
                  </a:lnTo>
                  <a:lnTo>
                    <a:pt x="293" y="8376"/>
                  </a:lnTo>
                  <a:lnTo>
                    <a:pt x="254" y="8318"/>
                  </a:lnTo>
                  <a:lnTo>
                    <a:pt x="221" y="8256"/>
                  </a:lnTo>
                  <a:lnTo>
                    <a:pt x="187" y="8189"/>
                  </a:lnTo>
                  <a:lnTo>
                    <a:pt x="158" y="8126"/>
                  </a:lnTo>
                  <a:lnTo>
                    <a:pt x="129" y="8059"/>
                  </a:lnTo>
                  <a:lnTo>
                    <a:pt x="105" y="7987"/>
                  </a:lnTo>
                  <a:lnTo>
                    <a:pt x="86" y="7920"/>
                  </a:lnTo>
                  <a:lnTo>
                    <a:pt x="72" y="7848"/>
                  </a:lnTo>
                  <a:lnTo>
                    <a:pt x="57" y="7771"/>
                  </a:lnTo>
                  <a:lnTo>
                    <a:pt x="48" y="7699"/>
                  </a:lnTo>
                  <a:lnTo>
                    <a:pt x="43" y="7622"/>
                  </a:lnTo>
                  <a:lnTo>
                    <a:pt x="43" y="1450"/>
                  </a:lnTo>
                  <a:lnTo>
                    <a:pt x="48" y="1378"/>
                  </a:lnTo>
                  <a:lnTo>
                    <a:pt x="57" y="1301"/>
                  </a:lnTo>
                  <a:lnTo>
                    <a:pt x="86" y="1157"/>
                  </a:lnTo>
                  <a:lnTo>
                    <a:pt x="110" y="1085"/>
                  </a:lnTo>
                  <a:lnTo>
                    <a:pt x="129" y="1018"/>
                  </a:lnTo>
                  <a:lnTo>
                    <a:pt x="187" y="883"/>
                  </a:lnTo>
                  <a:lnTo>
                    <a:pt x="254" y="758"/>
                  </a:lnTo>
                  <a:lnTo>
                    <a:pt x="293" y="701"/>
                  </a:lnTo>
                  <a:lnTo>
                    <a:pt x="336" y="638"/>
                  </a:lnTo>
                  <a:lnTo>
                    <a:pt x="379" y="586"/>
                  </a:lnTo>
                  <a:lnTo>
                    <a:pt x="475" y="480"/>
                  </a:lnTo>
                  <a:lnTo>
                    <a:pt x="581" y="384"/>
                  </a:lnTo>
                  <a:lnTo>
                    <a:pt x="696" y="298"/>
                  </a:lnTo>
                  <a:lnTo>
                    <a:pt x="753" y="259"/>
                  </a:lnTo>
                  <a:lnTo>
                    <a:pt x="816" y="226"/>
                  </a:lnTo>
                  <a:lnTo>
                    <a:pt x="883" y="192"/>
                  </a:lnTo>
                  <a:lnTo>
                    <a:pt x="945" y="163"/>
                  </a:lnTo>
                  <a:lnTo>
                    <a:pt x="1013" y="134"/>
                  </a:lnTo>
                  <a:lnTo>
                    <a:pt x="1085" y="110"/>
                  </a:lnTo>
                  <a:lnTo>
                    <a:pt x="1152" y="91"/>
                  </a:lnTo>
                  <a:lnTo>
                    <a:pt x="1224" y="77"/>
                  </a:lnTo>
                  <a:lnTo>
                    <a:pt x="1301" y="62"/>
                  </a:lnTo>
                  <a:lnTo>
                    <a:pt x="1373" y="53"/>
                  </a:lnTo>
                  <a:lnTo>
                    <a:pt x="1526" y="43"/>
                  </a:lnTo>
                  <a:lnTo>
                    <a:pt x="14342" y="43"/>
                  </a:lnTo>
                  <a:lnTo>
                    <a:pt x="14294" y="34"/>
                  </a:lnTo>
                  <a:lnTo>
                    <a:pt x="14217" y="19"/>
                  </a:lnTo>
                  <a:lnTo>
                    <a:pt x="14141" y="10"/>
                  </a:lnTo>
                  <a:lnTo>
                    <a:pt x="13987" y="0"/>
                  </a:lnTo>
                  <a:close/>
                  <a:moveTo>
                    <a:pt x="14342" y="43"/>
                  </a:moveTo>
                  <a:lnTo>
                    <a:pt x="13987" y="43"/>
                  </a:lnTo>
                  <a:lnTo>
                    <a:pt x="14141" y="53"/>
                  </a:lnTo>
                  <a:lnTo>
                    <a:pt x="14213" y="62"/>
                  </a:lnTo>
                  <a:lnTo>
                    <a:pt x="14357" y="91"/>
                  </a:lnTo>
                  <a:lnTo>
                    <a:pt x="14429" y="110"/>
                  </a:lnTo>
                  <a:lnTo>
                    <a:pt x="14496" y="134"/>
                  </a:lnTo>
                  <a:lnTo>
                    <a:pt x="14630" y="192"/>
                  </a:lnTo>
                  <a:lnTo>
                    <a:pt x="14755" y="259"/>
                  </a:lnTo>
                  <a:lnTo>
                    <a:pt x="14817" y="298"/>
                  </a:lnTo>
                  <a:lnTo>
                    <a:pt x="14933" y="384"/>
                  </a:lnTo>
                  <a:lnTo>
                    <a:pt x="14985" y="432"/>
                  </a:lnTo>
                  <a:lnTo>
                    <a:pt x="15086" y="533"/>
                  </a:lnTo>
                  <a:lnTo>
                    <a:pt x="15129" y="586"/>
                  </a:lnTo>
                  <a:lnTo>
                    <a:pt x="15177" y="643"/>
                  </a:lnTo>
                  <a:lnTo>
                    <a:pt x="15254" y="758"/>
                  </a:lnTo>
                  <a:lnTo>
                    <a:pt x="15293" y="821"/>
                  </a:lnTo>
                  <a:lnTo>
                    <a:pt x="15321" y="888"/>
                  </a:lnTo>
                  <a:lnTo>
                    <a:pt x="15355" y="950"/>
                  </a:lnTo>
                  <a:lnTo>
                    <a:pt x="15379" y="1018"/>
                  </a:lnTo>
                  <a:lnTo>
                    <a:pt x="15403" y="1090"/>
                  </a:lnTo>
                  <a:lnTo>
                    <a:pt x="15422" y="1157"/>
                  </a:lnTo>
                  <a:lnTo>
                    <a:pt x="15441" y="1229"/>
                  </a:lnTo>
                  <a:lnTo>
                    <a:pt x="15451" y="1306"/>
                  </a:lnTo>
                  <a:lnTo>
                    <a:pt x="15461" y="1378"/>
                  </a:lnTo>
                  <a:lnTo>
                    <a:pt x="15470" y="1531"/>
                  </a:lnTo>
                  <a:lnTo>
                    <a:pt x="15470" y="7546"/>
                  </a:lnTo>
                  <a:lnTo>
                    <a:pt x="15461" y="7699"/>
                  </a:lnTo>
                  <a:lnTo>
                    <a:pt x="15451" y="7776"/>
                  </a:lnTo>
                  <a:lnTo>
                    <a:pt x="15441" y="7848"/>
                  </a:lnTo>
                  <a:lnTo>
                    <a:pt x="15422" y="7920"/>
                  </a:lnTo>
                  <a:lnTo>
                    <a:pt x="15403" y="7987"/>
                  </a:lnTo>
                  <a:lnTo>
                    <a:pt x="15379" y="8059"/>
                  </a:lnTo>
                  <a:lnTo>
                    <a:pt x="15355" y="8126"/>
                  </a:lnTo>
                  <a:lnTo>
                    <a:pt x="15321" y="8194"/>
                  </a:lnTo>
                  <a:lnTo>
                    <a:pt x="15293" y="8256"/>
                  </a:lnTo>
                  <a:lnTo>
                    <a:pt x="15254" y="8318"/>
                  </a:lnTo>
                  <a:lnTo>
                    <a:pt x="15216" y="8376"/>
                  </a:lnTo>
                  <a:lnTo>
                    <a:pt x="15129" y="8491"/>
                  </a:lnTo>
                  <a:lnTo>
                    <a:pt x="15086" y="8544"/>
                  </a:lnTo>
                  <a:lnTo>
                    <a:pt x="14985" y="8645"/>
                  </a:lnTo>
                  <a:lnTo>
                    <a:pt x="14928" y="8693"/>
                  </a:lnTo>
                  <a:lnTo>
                    <a:pt x="14875" y="8736"/>
                  </a:lnTo>
                  <a:lnTo>
                    <a:pt x="14817" y="8779"/>
                  </a:lnTo>
                  <a:lnTo>
                    <a:pt x="14755" y="8818"/>
                  </a:lnTo>
                  <a:lnTo>
                    <a:pt x="14630" y="8885"/>
                  </a:lnTo>
                  <a:lnTo>
                    <a:pt x="14496" y="8942"/>
                  </a:lnTo>
                  <a:lnTo>
                    <a:pt x="14429" y="8966"/>
                  </a:lnTo>
                  <a:lnTo>
                    <a:pt x="14357" y="8986"/>
                  </a:lnTo>
                  <a:lnTo>
                    <a:pt x="14213" y="9014"/>
                  </a:lnTo>
                  <a:lnTo>
                    <a:pt x="14136" y="9024"/>
                  </a:lnTo>
                  <a:lnTo>
                    <a:pt x="13987" y="9034"/>
                  </a:lnTo>
                  <a:lnTo>
                    <a:pt x="14330" y="9034"/>
                  </a:lnTo>
                  <a:lnTo>
                    <a:pt x="14366" y="9024"/>
                  </a:lnTo>
                  <a:lnTo>
                    <a:pt x="14443" y="9005"/>
                  </a:lnTo>
                  <a:lnTo>
                    <a:pt x="14510" y="8981"/>
                  </a:lnTo>
                  <a:lnTo>
                    <a:pt x="14582" y="8957"/>
                  </a:lnTo>
                  <a:lnTo>
                    <a:pt x="14717" y="8890"/>
                  </a:lnTo>
                  <a:lnTo>
                    <a:pt x="14841" y="8813"/>
                  </a:lnTo>
                  <a:lnTo>
                    <a:pt x="14957" y="8726"/>
                  </a:lnTo>
                  <a:lnTo>
                    <a:pt x="15014" y="8678"/>
                  </a:lnTo>
                  <a:lnTo>
                    <a:pt x="15067" y="8626"/>
                  </a:lnTo>
                  <a:lnTo>
                    <a:pt x="15163" y="8520"/>
                  </a:lnTo>
                  <a:lnTo>
                    <a:pt x="15211" y="8462"/>
                  </a:lnTo>
                  <a:lnTo>
                    <a:pt x="15254" y="8400"/>
                  </a:lnTo>
                  <a:lnTo>
                    <a:pt x="15331" y="8275"/>
                  </a:lnTo>
                  <a:lnTo>
                    <a:pt x="15365" y="8208"/>
                  </a:lnTo>
                  <a:lnTo>
                    <a:pt x="15422" y="8074"/>
                  </a:lnTo>
                  <a:lnTo>
                    <a:pt x="15446" y="8002"/>
                  </a:lnTo>
                  <a:lnTo>
                    <a:pt x="15465" y="7930"/>
                  </a:lnTo>
                  <a:lnTo>
                    <a:pt x="15480" y="7853"/>
                  </a:lnTo>
                  <a:lnTo>
                    <a:pt x="15494" y="7781"/>
                  </a:lnTo>
                  <a:lnTo>
                    <a:pt x="15504" y="7704"/>
                  </a:lnTo>
                  <a:lnTo>
                    <a:pt x="15509" y="7627"/>
                  </a:lnTo>
                  <a:lnTo>
                    <a:pt x="15513" y="7546"/>
                  </a:lnTo>
                  <a:lnTo>
                    <a:pt x="15513" y="1526"/>
                  </a:lnTo>
                  <a:lnTo>
                    <a:pt x="15504" y="1373"/>
                  </a:lnTo>
                  <a:lnTo>
                    <a:pt x="15494" y="1296"/>
                  </a:lnTo>
                  <a:lnTo>
                    <a:pt x="15480" y="1219"/>
                  </a:lnTo>
                  <a:lnTo>
                    <a:pt x="15465" y="1147"/>
                  </a:lnTo>
                  <a:lnTo>
                    <a:pt x="15446" y="1075"/>
                  </a:lnTo>
                  <a:lnTo>
                    <a:pt x="15422" y="1003"/>
                  </a:lnTo>
                  <a:lnTo>
                    <a:pt x="15393" y="936"/>
                  </a:lnTo>
                  <a:lnTo>
                    <a:pt x="15360" y="864"/>
                  </a:lnTo>
                  <a:lnTo>
                    <a:pt x="15326" y="802"/>
                  </a:lnTo>
                  <a:lnTo>
                    <a:pt x="15293" y="734"/>
                  </a:lnTo>
                  <a:lnTo>
                    <a:pt x="15254" y="677"/>
                  </a:lnTo>
                  <a:lnTo>
                    <a:pt x="15211" y="614"/>
                  </a:lnTo>
                  <a:lnTo>
                    <a:pt x="15163" y="557"/>
                  </a:lnTo>
                  <a:lnTo>
                    <a:pt x="15115" y="504"/>
                  </a:lnTo>
                  <a:lnTo>
                    <a:pt x="15067" y="446"/>
                  </a:lnTo>
                  <a:lnTo>
                    <a:pt x="15014" y="398"/>
                  </a:lnTo>
                  <a:lnTo>
                    <a:pt x="14957" y="350"/>
                  </a:lnTo>
                  <a:lnTo>
                    <a:pt x="14841" y="264"/>
                  </a:lnTo>
                  <a:lnTo>
                    <a:pt x="14779" y="221"/>
                  </a:lnTo>
                  <a:lnTo>
                    <a:pt x="14712" y="187"/>
                  </a:lnTo>
                  <a:lnTo>
                    <a:pt x="14649" y="154"/>
                  </a:lnTo>
                  <a:lnTo>
                    <a:pt x="14582" y="120"/>
                  </a:lnTo>
                  <a:lnTo>
                    <a:pt x="14366" y="48"/>
                  </a:lnTo>
                  <a:lnTo>
                    <a:pt x="1434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246170" y="1508502"/>
            <a:ext cx="11572407" cy="3693319"/>
          </a:xfrm>
          <a:prstGeom prst="rect">
            <a:avLst/>
          </a:prstGeom>
        </p:spPr>
        <p:txBody>
          <a:bodyPr wrap="square">
            <a:spAutoFit/>
          </a:bodyPr>
          <a:lstStyle/>
          <a:p>
            <a:pPr algn="ctr"/>
            <a:r>
              <a:rPr lang="tr-TR" sz="2600" b="1" dirty="0">
                <a:latin typeface="Source Sans Pro"/>
              </a:rPr>
              <a:t>Program </a:t>
            </a:r>
            <a:r>
              <a:rPr lang="tr-TR" sz="2600" b="1" dirty="0" smtClean="0">
                <a:latin typeface="Source Sans Pro"/>
              </a:rPr>
              <a:t>Bileşenleri</a:t>
            </a:r>
          </a:p>
          <a:p>
            <a:pPr algn="ctr"/>
            <a:endParaRPr lang="tr-TR" sz="2600" b="1" dirty="0">
              <a:solidFill>
                <a:srgbClr val="C00000"/>
              </a:solidFill>
              <a:latin typeface="Source Sans Pro"/>
            </a:endParaRPr>
          </a:p>
          <a:p>
            <a:r>
              <a:rPr lang="tr-TR" sz="2600" b="1" dirty="0">
                <a:solidFill>
                  <a:srgbClr val="FF0000"/>
                </a:solidFill>
                <a:latin typeface="Source Sans Pro"/>
              </a:rPr>
              <a:t>4</a:t>
            </a:r>
            <a:r>
              <a:rPr lang="tr-TR" sz="2600" b="1" dirty="0" smtClean="0">
                <a:solidFill>
                  <a:srgbClr val="FF0000"/>
                </a:solidFill>
                <a:latin typeface="Source Sans Pro"/>
              </a:rPr>
              <a:t>. </a:t>
            </a:r>
            <a:r>
              <a:rPr lang="tr-TR" sz="2600" b="1" dirty="0">
                <a:solidFill>
                  <a:srgbClr val="FF0000"/>
                </a:solidFill>
                <a:latin typeface="Source Sans Pro"/>
              </a:rPr>
              <a:t>Bileşen: Sağlık Turizmi Alanında Etkin </a:t>
            </a:r>
            <a:r>
              <a:rPr lang="tr-TR" sz="2600" b="1" dirty="0" smtClean="0">
                <a:solidFill>
                  <a:srgbClr val="FF0000"/>
                </a:solidFill>
                <a:latin typeface="Source Sans Pro"/>
              </a:rPr>
              <a:t>Tanıtım ve </a:t>
            </a:r>
            <a:r>
              <a:rPr lang="tr-TR" sz="2600" b="1" dirty="0">
                <a:solidFill>
                  <a:srgbClr val="FF0000"/>
                </a:solidFill>
                <a:latin typeface="Source Sans Pro"/>
              </a:rPr>
              <a:t>Pazarlama Yapılması</a:t>
            </a:r>
            <a:endParaRPr lang="tr-TR" sz="2600" b="1" dirty="0" smtClean="0">
              <a:solidFill>
                <a:srgbClr val="FF0000"/>
              </a:solidFill>
              <a:latin typeface="Source Sans Pro"/>
            </a:endParaRPr>
          </a:p>
          <a:p>
            <a:endParaRPr lang="tr-TR" sz="2600" b="1" dirty="0">
              <a:solidFill>
                <a:srgbClr val="7030A0"/>
              </a:solidFill>
              <a:latin typeface="Source Sans Pro"/>
            </a:endParaRPr>
          </a:p>
          <a:p>
            <a:r>
              <a:rPr lang="tr-TR" sz="2600" b="1" dirty="0">
                <a:solidFill>
                  <a:srgbClr val="FF0000"/>
                </a:solidFill>
                <a:latin typeface="Source Sans Pro"/>
              </a:rPr>
              <a:t>POLİTİKA 1. </a:t>
            </a:r>
            <a:r>
              <a:rPr lang="tr-TR" sz="2600" dirty="0">
                <a:solidFill>
                  <a:srgbClr val="FF0000"/>
                </a:solidFill>
                <a:latin typeface="Source Sans Pro"/>
              </a:rPr>
              <a:t>Hedef ülke ve bölgelerde tanıtım ve </a:t>
            </a:r>
            <a:r>
              <a:rPr lang="tr-TR" sz="2600" dirty="0" smtClean="0">
                <a:solidFill>
                  <a:srgbClr val="FF0000"/>
                </a:solidFill>
                <a:latin typeface="Source Sans Pro"/>
              </a:rPr>
              <a:t>pazarlama faaliyetlerinin artırılması</a:t>
            </a:r>
          </a:p>
          <a:p>
            <a:endParaRPr lang="tr-TR" sz="2600" b="1" dirty="0">
              <a:solidFill>
                <a:srgbClr val="FF0000"/>
              </a:solidFill>
              <a:latin typeface="Source Sans Pro"/>
            </a:endParaRPr>
          </a:p>
          <a:p>
            <a:r>
              <a:rPr lang="tr-TR" sz="2600" b="1" dirty="0">
                <a:solidFill>
                  <a:srgbClr val="FF0000"/>
                </a:solidFill>
                <a:latin typeface="Source Sans Pro"/>
              </a:rPr>
              <a:t>POLİTİKA 2. </a:t>
            </a:r>
            <a:r>
              <a:rPr lang="tr-TR" sz="2600" dirty="0">
                <a:solidFill>
                  <a:srgbClr val="FF0000"/>
                </a:solidFill>
                <a:latin typeface="Source Sans Pro"/>
              </a:rPr>
              <a:t>Tanıtım ve pazarlama alanında kamu ve özel </a:t>
            </a:r>
            <a:r>
              <a:rPr lang="tr-TR" sz="2600" dirty="0" smtClean="0">
                <a:solidFill>
                  <a:srgbClr val="FF0000"/>
                </a:solidFill>
                <a:latin typeface="Source Sans Pro"/>
              </a:rPr>
              <a:t>sektör işbirliklerinin </a:t>
            </a:r>
            <a:r>
              <a:rPr lang="tr-TR" sz="2600" dirty="0">
                <a:solidFill>
                  <a:srgbClr val="FF0000"/>
                </a:solidFill>
                <a:latin typeface="Source Sans Pro"/>
              </a:rPr>
              <a:t>artırılması</a:t>
            </a:r>
          </a:p>
        </p:txBody>
      </p:sp>
    </p:spTree>
    <p:extLst>
      <p:ext uri="{BB962C8B-B14F-4D97-AF65-F5344CB8AC3E}">
        <p14:creationId xmlns:p14="http://schemas.microsoft.com/office/powerpoint/2010/main" val="273376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95874"/>
            <a:ext cx="10515600" cy="549275"/>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p>
        </p:txBody>
      </p:sp>
      <p:grpSp>
        <p:nvGrpSpPr>
          <p:cNvPr id="4" name="Group 192"/>
          <p:cNvGrpSpPr>
            <a:grpSpLocks/>
          </p:cNvGrpSpPr>
          <p:nvPr/>
        </p:nvGrpSpPr>
        <p:grpSpPr bwMode="auto">
          <a:xfrm>
            <a:off x="194872" y="749691"/>
            <a:ext cx="11887199" cy="589280"/>
            <a:chOff x="561" y="344"/>
            <a:chExt cx="15274" cy="928"/>
          </a:xfrm>
        </p:grpSpPr>
        <p:pic>
          <p:nvPicPr>
            <p:cNvPr id="5" name="Picture 1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 y="344"/>
              <a:ext cx="1527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93"/>
            <p:cNvSpPr txBox="1">
              <a:spLocks noChangeArrowheads="1"/>
            </p:cNvSpPr>
            <p:nvPr/>
          </p:nvSpPr>
          <p:spPr bwMode="auto">
            <a:xfrm>
              <a:off x="561" y="417"/>
              <a:ext cx="1527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4460">
                <a:spcBef>
                  <a:spcPts val="735"/>
                </a:spcBef>
                <a:spcAft>
                  <a:spcPts val="0"/>
                </a:spcAft>
              </a:pPr>
              <a:r>
                <a:rPr lang="tr-TR" sz="2400" b="1" i="1" dirty="0">
                  <a:effectLst/>
                  <a:latin typeface="Source Sans Pro"/>
                  <a:ea typeface="Carlito"/>
                  <a:cs typeface="Carlito"/>
                </a:rPr>
                <a:t>2012/4 Sayılı Döviz Kazandırıcı Hizmet Ticaretinin Desteklenmesi Hakkında Tebliğ</a:t>
              </a:r>
              <a:endParaRPr lang="tr-TR" sz="2400" dirty="0">
                <a:effectLst/>
                <a:latin typeface="Source Sans Pro"/>
                <a:ea typeface="Carlito"/>
                <a:cs typeface="Carlito"/>
              </a:endParaRPr>
            </a:p>
          </p:txBody>
        </p:sp>
      </p:grpSp>
      <p:grpSp>
        <p:nvGrpSpPr>
          <p:cNvPr id="7" name="Group 186"/>
          <p:cNvGrpSpPr>
            <a:grpSpLocks/>
          </p:cNvGrpSpPr>
          <p:nvPr/>
        </p:nvGrpSpPr>
        <p:grpSpPr bwMode="auto">
          <a:xfrm>
            <a:off x="969264" y="1446249"/>
            <a:ext cx="2212975" cy="3490378"/>
            <a:chOff x="2505" y="1419"/>
            <a:chExt cx="3485" cy="4820"/>
          </a:xfrm>
        </p:grpSpPr>
        <p:pic>
          <p:nvPicPr>
            <p:cNvPr id="8" name="Picture 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 y="1419"/>
              <a:ext cx="3485" cy="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 y="2850"/>
              <a:ext cx="3087"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 y="2850"/>
              <a:ext cx="3087" cy="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8"/>
            <p:cNvSpPr txBox="1">
              <a:spLocks noChangeArrowheads="1"/>
            </p:cNvSpPr>
            <p:nvPr/>
          </p:nvSpPr>
          <p:spPr bwMode="auto">
            <a:xfrm>
              <a:off x="3026" y="1768"/>
              <a:ext cx="2256"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10"/>
                </a:lnSpc>
                <a:spcAft>
                  <a:spcPts val="0"/>
                </a:spcAft>
              </a:pPr>
              <a:r>
                <a:rPr lang="tr-TR" sz="2000" b="1" dirty="0">
                  <a:effectLst/>
                  <a:latin typeface="Carlito"/>
                  <a:ea typeface="Carlito"/>
                  <a:cs typeface="Carlito"/>
                </a:rPr>
                <a:t>Temel </a:t>
              </a:r>
              <a:endParaRPr lang="tr-TR" sz="2000" b="1" dirty="0" smtClean="0">
                <a:effectLst/>
                <a:latin typeface="Carlito"/>
                <a:ea typeface="Carlito"/>
                <a:cs typeface="Carlito"/>
              </a:endParaRPr>
            </a:p>
            <a:p>
              <a:pPr>
                <a:lnSpc>
                  <a:spcPts val="1510"/>
                </a:lnSpc>
                <a:spcAft>
                  <a:spcPts val="0"/>
                </a:spcAft>
              </a:pPr>
              <a:endParaRPr lang="tr-TR" sz="2000" b="1" dirty="0">
                <a:latin typeface="Carlito"/>
                <a:ea typeface="Carlito"/>
                <a:cs typeface="Carlito"/>
              </a:endParaRPr>
            </a:p>
            <a:p>
              <a:pPr>
                <a:lnSpc>
                  <a:spcPts val="1510"/>
                </a:lnSpc>
                <a:spcAft>
                  <a:spcPts val="0"/>
                </a:spcAft>
              </a:pPr>
              <a:r>
                <a:rPr lang="tr-TR" sz="2000" b="1" dirty="0" smtClean="0">
                  <a:effectLst/>
                  <a:latin typeface="Carlito"/>
                  <a:ea typeface="Carlito"/>
                  <a:cs typeface="Carlito"/>
                </a:rPr>
                <a:t>Özellikler</a:t>
              </a:r>
              <a:endParaRPr lang="tr-TR" sz="2000" dirty="0">
                <a:effectLst/>
                <a:latin typeface="Carlito"/>
                <a:ea typeface="Carlito"/>
                <a:cs typeface="Carlito"/>
              </a:endParaRPr>
            </a:p>
          </p:txBody>
        </p:sp>
        <p:sp>
          <p:nvSpPr>
            <p:cNvPr id="12" name="Text Box 187"/>
            <p:cNvSpPr txBox="1">
              <a:spLocks noChangeArrowheads="1"/>
            </p:cNvSpPr>
            <p:nvPr/>
          </p:nvSpPr>
          <p:spPr bwMode="auto">
            <a:xfrm>
              <a:off x="3384" y="5089"/>
              <a:ext cx="235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1335"/>
                </a:lnSpc>
                <a:spcAft>
                  <a:spcPts val="0"/>
                </a:spcAft>
              </a:pPr>
              <a:r>
                <a:rPr lang="tr-TR" sz="1400" b="1" dirty="0">
                  <a:solidFill>
                    <a:srgbClr val="FFFFFF"/>
                  </a:solidFill>
                  <a:effectLst/>
                  <a:latin typeface="Carlito"/>
                  <a:ea typeface="Carlito"/>
                  <a:cs typeface="Carlito"/>
                </a:rPr>
                <a:t>Hedef Sektörlerin</a:t>
              </a:r>
              <a:endParaRPr lang="tr-TR" sz="1100" dirty="0">
                <a:effectLst/>
                <a:latin typeface="Carlito"/>
                <a:ea typeface="Carlito"/>
                <a:cs typeface="Carlito"/>
              </a:endParaRPr>
            </a:p>
            <a:p>
              <a:pPr marR="11430" algn="ctr">
                <a:lnSpc>
                  <a:spcPct val="90000"/>
                </a:lnSpc>
                <a:spcBef>
                  <a:spcPts val="45"/>
                </a:spcBef>
                <a:spcAft>
                  <a:spcPts val="0"/>
                </a:spcAft>
              </a:pPr>
              <a:r>
                <a:rPr lang="tr-TR" sz="1400" b="1" dirty="0">
                  <a:solidFill>
                    <a:srgbClr val="FFFFFF"/>
                  </a:solidFill>
                  <a:effectLst/>
                  <a:latin typeface="Carlito"/>
                  <a:ea typeface="Carlito"/>
                  <a:cs typeface="Carlito"/>
                </a:rPr>
                <a:t>İhtiyaçlarına </a:t>
              </a:r>
              <a:r>
                <a:rPr lang="tr-TR" sz="1400" b="1" spc="-35" dirty="0">
                  <a:solidFill>
                    <a:srgbClr val="FFFFFF"/>
                  </a:solidFill>
                  <a:effectLst/>
                  <a:latin typeface="Carlito"/>
                  <a:ea typeface="Carlito"/>
                  <a:cs typeface="Carlito"/>
                </a:rPr>
                <a:t>Yönelik </a:t>
              </a:r>
              <a:r>
                <a:rPr lang="tr-TR" sz="1400" b="1" dirty="0">
                  <a:solidFill>
                    <a:srgbClr val="FFFFFF"/>
                  </a:solidFill>
                  <a:effectLst/>
                  <a:latin typeface="Carlito"/>
                  <a:ea typeface="Carlito"/>
                  <a:cs typeface="Carlito"/>
                </a:rPr>
                <a:t>Özgün Destekler</a:t>
              </a:r>
              <a:endParaRPr lang="tr-TR" sz="1100" dirty="0">
                <a:effectLst/>
                <a:latin typeface="Carlito"/>
                <a:ea typeface="Carlito"/>
                <a:cs typeface="Carlito"/>
              </a:endParaRPr>
            </a:p>
          </p:txBody>
        </p:sp>
      </p:grpSp>
      <p:grpSp>
        <p:nvGrpSpPr>
          <p:cNvPr id="13" name="Group 179"/>
          <p:cNvGrpSpPr>
            <a:grpSpLocks/>
          </p:cNvGrpSpPr>
          <p:nvPr/>
        </p:nvGrpSpPr>
        <p:grpSpPr bwMode="auto">
          <a:xfrm>
            <a:off x="4126430" y="1446249"/>
            <a:ext cx="2472555" cy="4626351"/>
            <a:chOff x="6542" y="1419"/>
            <a:chExt cx="3384" cy="6490"/>
          </a:xfrm>
        </p:grpSpPr>
        <p:pic>
          <p:nvPicPr>
            <p:cNvPr id="14" name="Picture 1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2" y="1419"/>
              <a:ext cx="3351" cy="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 y="2859"/>
              <a:ext cx="3077"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9" y="2859"/>
              <a:ext cx="3077" cy="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 y="2859"/>
              <a:ext cx="3077" cy="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81"/>
            <p:cNvSpPr txBox="1">
              <a:spLocks noChangeArrowheads="1"/>
            </p:cNvSpPr>
            <p:nvPr/>
          </p:nvSpPr>
          <p:spPr bwMode="auto">
            <a:xfrm>
              <a:off x="6625" y="1558"/>
              <a:ext cx="3146"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1460"/>
                </a:lnSpc>
                <a:spcAft>
                  <a:spcPts val="0"/>
                </a:spcAft>
              </a:pPr>
              <a:r>
                <a:rPr lang="tr-TR" sz="1600" b="1" dirty="0">
                  <a:effectLst/>
                  <a:latin typeface="Carlito"/>
                  <a:ea typeface="Carlito"/>
                  <a:cs typeface="Carlito"/>
                </a:rPr>
                <a:t>Hizmet Sektörlerinin</a:t>
              </a:r>
              <a:endParaRPr lang="tr-TR" sz="1600" dirty="0">
                <a:effectLst/>
                <a:latin typeface="Carlito"/>
                <a:ea typeface="Carlito"/>
                <a:cs typeface="Carlito"/>
              </a:endParaRPr>
            </a:p>
            <a:p>
              <a:pPr marR="11430" algn="ctr">
                <a:lnSpc>
                  <a:spcPct val="90000"/>
                </a:lnSpc>
                <a:spcBef>
                  <a:spcPts val="65"/>
                </a:spcBef>
                <a:spcAft>
                  <a:spcPts val="0"/>
                </a:spcAft>
              </a:pPr>
              <a:r>
                <a:rPr lang="tr-TR" sz="1600" b="1" dirty="0">
                  <a:effectLst/>
                  <a:latin typeface="Carlito"/>
                  <a:ea typeface="Carlito"/>
                  <a:cs typeface="Carlito"/>
                </a:rPr>
                <a:t>Desteklenmesine </a:t>
              </a:r>
              <a:r>
                <a:rPr lang="tr-TR" sz="1600" b="1" spc="-30" dirty="0">
                  <a:effectLst/>
                  <a:latin typeface="Carlito"/>
                  <a:ea typeface="Carlito"/>
                  <a:cs typeface="Carlito"/>
                </a:rPr>
                <a:t>Yönelik </a:t>
              </a:r>
              <a:r>
                <a:rPr lang="tr-TR" sz="1600" b="1" dirty="0">
                  <a:effectLst/>
                  <a:latin typeface="Carlito"/>
                  <a:ea typeface="Carlito"/>
                  <a:cs typeface="Carlito"/>
                </a:rPr>
                <a:t>En Kapsamlı </a:t>
              </a:r>
              <a:r>
                <a:rPr lang="tr-TR" sz="1600" b="1" spc="-25" dirty="0">
                  <a:effectLst/>
                  <a:latin typeface="Carlito"/>
                  <a:ea typeface="Carlito"/>
                  <a:cs typeface="Carlito"/>
                </a:rPr>
                <a:t>Tebliğ</a:t>
              </a:r>
              <a:endParaRPr lang="tr-TR" sz="1600" dirty="0">
                <a:effectLst/>
                <a:latin typeface="Carlito"/>
                <a:ea typeface="Carlito"/>
                <a:cs typeface="Carlito"/>
              </a:endParaRPr>
            </a:p>
          </p:txBody>
        </p:sp>
        <p:sp>
          <p:nvSpPr>
            <p:cNvPr id="19" name="Text Box 180"/>
            <p:cNvSpPr txBox="1">
              <a:spLocks noChangeArrowheads="1"/>
            </p:cNvSpPr>
            <p:nvPr/>
          </p:nvSpPr>
          <p:spPr bwMode="auto">
            <a:xfrm>
              <a:off x="7358" y="6606"/>
              <a:ext cx="2427"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8255" algn="ctr">
                <a:lnSpc>
                  <a:spcPts val="1335"/>
                </a:lnSpc>
                <a:spcAft>
                  <a:spcPts val="0"/>
                </a:spcAft>
              </a:pPr>
              <a:r>
                <a:rPr lang="tr-TR" sz="1400" b="1">
                  <a:solidFill>
                    <a:srgbClr val="FFFFFF"/>
                  </a:solidFill>
                  <a:effectLst/>
                  <a:latin typeface="Carlito"/>
                  <a:ea typeface="Carlito"/>
                  <a:cs typeface="Carlito"/>
                </a:rPr>
                <a:t>Hizmet Sektörlerinin</a:t>
              </a:r>
              <a:endParaRPr lang="tr-TR" sz="1100">
                <a:effectLst/>
                <a:latin typeface="Carlito"/>
                <a:ea typeface="Carlito"/>
                <a:cs typeface="Carlito"/>
              </a:endParaRPr>
            </a:p>
            <a:p>
              <a:pPr marR="11430" indent="1905" algn="ctr">
                <a:lnSpc>
                  <a:spcPct val="90000"/>
                </a:lnSpc>
                <a:spcBef>
                  <a:spcPts val="45"/>
                </a:spcBef>
                <a:spcAft>
                  <a:spcPts val="0"/>
                </a:spcAft>
              </a:pPr>
              <a:r>
                <a:rPr lang="tr-TR" sz="1400" b="1">
                  <a:solidFill>
                    <a:srgbClr val="FFFFFF"/>
                  </a:solidFill>
                  <a:effectLst/>
                  <a:latin typeface="Carlito"/>
                  <a:ea typeface="Carlito"/>
                  <a:cs typeface="Carlito"/>
                </a:rPr>
                <a:t>Cari Açığın Azaltılmasında </a:t>
              </a:r>
              <a:r>
                <a:rPr lang="tr-TR" sz="1400" b="1" spc="-20">
                  <a:solidFill>
                    <a:srgbClr val="FFFFFF"/>
                  </a:solidFill>
                  <a:effectLst/>
                  <a:latin typeface="Carlito"/>
                  <a:ea typeface="Carlito"/>
                  <a:cs typeface="Carlito"/>
                </a:rPr>
                <a:t>Sahip </a:t>
              </a:r>
              <a:r>
                <a:rPr lang="tr-TR" sz="1400" b="1">
                  <a:solidFill>
                    <a:srgbClr val="FFFFFF"/>
                  </a:solidFill>
                  <a:effectLst/>
                  <a:latin typeface="Carlito"/>
                  <a:ea typeface="Carlito"/>
                  <a:cs typeface="Carlito"/>
                </a:rPr>
                <a:t>Olduğu Önemli Rol</a:t>
              </a:r>
              <a:endParaRPr lang="tr-TR" sz="1100">
                <a:effectLst/>
                <a:latin typeface="Carlito"/>
                <a:ea typeface="Carlito"/>
                <a:cs typeface="Carlito"/>
              </a:endParaRPr>
            </a:p>
          </p:txBody>
        </p:sp>
      </p:grpSp>
      <p:grpSp>
        <p:nvGrpSpPr>
          <p:cNvPr id="20" name="Group 171"/>
          <p:cNvGrpSpPr>
            <a:grpSpLocks/>
          </p:cNvGrpSpPr>
          <p:nvPr/>
        </p:nvGrpSpPr>
        <p:grpSpPr bwMode="auto">
          <a:xfrm>
            <a:off x="7677618" y="1452480"/>
            <a:ext cx="2659288" cy="5181600"/>
            <a:chOff x="10444" y="1419"/>
            <a:chExt cx="3596" cy="8160"/>
          </a:xfrm>
        </p:grpSpPr>
        <p:pic>
          <p:nvPicPr>
            <p:cNvPr id="21" name="Picture 1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44" y="1419"/>
              <a:ext cx="3596" cy="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85" y="2859"/>
              <a:ext cx="3092"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85" y="2859"/>
              <a:ext cx="3092" cy="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7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85" y="2859"/>
              <a:ext cx="3092" cy="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85" y="2859"/>
              <a:ext cx="3092" cy="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3"/>
            <p:cNvSpPr txBox="1">
              <a:spLocks noChangeArrowheads="1"/>
            </p:cNvSpPr>
            <p:nvPr/>
          </p:nvSpPr>
          <p:spPr bwMode="auto">
            <a:xfrm>
              <a:off x="10539" y="1622"/>
              <a:ext cx="340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5240" algn="ctr">
                <a:lnSpc>
                  <a:spcPts val="1460"/>
                </a:lnSpc>
                <a:spcAft>
                  <a:spcPts val="0"/>
                </a:spcAft>
              </a:pPr>
              <a:r>
                <a:rPr lang="tr-TR" b="1" dirty="0">
                  <a:effectLst/>
                  <a:latin typeface="Carlito"/>
                  <a:ea typeface="Carlito"/>
                  <a:cs typeface="Carlito"/>
                </a:rPr>
                <a:t>Hedef Sektörlerin</a:t>
              </a:r>
              <a:endParaRPr lang="tr-TR" dirty="0">
                <a:effectLst/>
                <a:latin typeface="Carlito"/>
                <a:ea typeface="Carlito"/>
                <a:cs typeface="Carlito"/>
              </a:endParaRPr>
            </a:p>
            <a:p>
              <a:pPr marR="11430" algn="ctr">
                <a:lnSpc>
                  <a:spcPct val="90000"/>
                </a:lnSpc>
                <a:spcBef>
                  <a:spcPts val="65"/>
                </a:spcBef>
                <a:spcAft>
                  <a:spcPts val="0"/>
                </a:spcAft>
              </a:pPr>
              <a:r>
                <a:rPr lang="tr-TR" b="1" dirty="0">
                  <a:effectLst/>
                  <a:latin typeface="Carlito"/>
                  <a:ea typeface="Carlito"/>
                  <a:cs typeface="Carlito"/>
                </a:rPr>
                <a:t>İhtiyaçlarına </a:t>
              </a:r>
              <a:r>
                <a:rPr lang="tr-TR" b="1" spc="-20" dirty="0">
                  <a:effectLst/>
                  <a:latin typeface="Carlito"/>
                  <a:ea typeface="Carlito"/>
                  <a:cs typeface="Carlito"/>
                </a:rPr>
                <a:t>Yönelik </a:t>
              </a:r>
              <a:r>
                <a:rPr lang="tr-TR" b="1" dirty="0">
                  <a:effectLst/>
                  <a:latin typeface="Carlito"/>
                  <a:ea typeface="Carlito"/>
                  <a:cs typeface="Carlito"/>
                </a:rPr>
                <a:t>Özgün Destekler</a:t>
              </a:r>
              <a:endParaRPr lang="tr-TR" dirty="0">
                <a:effectLst/>
                <a:latin typeface="Carlito"/>
                <a:ea typeface="Carlito"/>
                <a:cs typeface="Carlito"/>
              </a:endParaRPr>
            </a:p>
          </p:txBody>
        </p:sp>
        <p:sp>
          <p:nvSpPr>
            <p:cNvPr id="27" name="Text Box 172"/>
            <p:cNvSpPr txBox="1">
              <a:spLocks noChangeArrowheads="1"/>
            </p:cNvSpPr>
            <p:nvPr/>
          </p:nvSpPr>
          <p:spPr bwMode="auto">
            <a:xfrm>
              <a:off x="12211" y="8706"/>
              <a:ext cx="63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730"/>
                </a:lnSpc>
                <a:spcAft>
                  <a:spcPts val="0"/>
                </a:spcAft>
              </a:pPr>
              <a:r>
                <a:rPr lang="tr-TR" sz="1700" b="1">
                  <a:solidFill>
                    <a:srgbClr val="FFFFFF"/>
                  </a:solidFill>
                  <a:effectLst/>
                  <a:latin typeface="Carlito"/>
                  <a:ea typeface="Carlito"/>
                  <a:cs typeface="Carlito"/>
                </a:rPr>
                <a:t>Film</a:t>
              </a:r>
              <a:endParaRPr lang="tr-TR" sz="1100">
                <a:effectLst/>
                <a:latin typeface="Carlito"/>
                <a:ea typeface="Carlito"/>
                <a:cs typeface="Carlito"/>
              </a:endParaRPr>
            </a:p>
          </p:txBody>
        </p:sp>
      </p:grpSp>
    </p:spTree>
    <p:extLst>
      <p:ext uri="{BB962C8B-B14F-4D97-AF65-F5344CB8AC3E}">
        <p14:creationId xmlns:p14="http://schemas.microsoft.com/office/powerpoint/2010/main" val="319500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7011" y="574928"/>
            <a:ext cx="7465100" cy="574040"/>
          </a:xfrm>
          <a:prstGeom prst="rect">
            <a:avLst/>
          </a:prstGeom>
        </p:spPr>
        <p:txBody>
          <a:bodyPr vert="horz" wrap="square" lIns="0" tIns="12700" rIns="0" bIns="0" rtlCol="0">
            <a:spAutoFit/>
          </a:bodyPr>
          <a:lstStyle/>
          <a:p>
            <a:pPr marL="12700">
              <a:lnSpc>
                <a:spcPct val="100000"/>
              </a:lnSpc>
              <a:spcBef>
                <a:spcPts val="100"/>
              </a:spcBef>
            </a:pPr>
            <a:r>
              <a:rPr sz="3600" b="1" spc="-210" dirty="0">
                <a:solidFill>
                  <a:srgbClr val="002060"/>
                </a:solidFill>
              </a:rPr>
              <a:t>Sağlık </a:t>
            </a:r>
            <a:r>
              <a:rPr sz="3600" b="1" spc="-275" dirty="0">
                <a:solidFill>
                  <a:srgbClr val="002060"/>
                </a:solidFill>
              </a:rPr>
              <a:t>Turizmi </a:t>
            </a:r>
            <a:r>
              <a:rPr sz="3600" b="1" spc="-185" dirty="0">
                <a:solidFill>
                  <a:srgbClr val="002060"/>
                </a:solidFill>
              </a:rPr>
              <a:t>Sektörü </a:t>
            </a:r>
            <a:r>
              <a:rPr sz="3600" b="1" spc="-190" dirty="0" err="1">
                <a:solidFill>
                  <a:srgbClr val="002060"/>
                </a:solidFill>
              </a:rPr>
              <a:t>Destek</a:t>
            </a:r>
            <a:r>
              <a:rPr sz="3600" b="1" spc="-785" dirty="0">
                <a:solidFill>
                  <a:srgbClr val="002060"/>
                </a:solidFill>
              </a:rPr>
              <a:t> </a:t>
            </a:r>
            <a:r>
              <a:rPr lang="tr-TR" sz="3600" b="1" spc="-785" dirty="0" smtClean="0">
                <a:solidFill>
                  <a:srgbClr val="002060"/>
                </a:solidFill>
              </a:rPr>
              <a:t>                       </a:t>
            </a:r>
            <a:r>
              <a:rPr sz="3600" b="1" spc="-215" dirty="0" err="1" smtClean="0">
                <a:solidFill>
                  <a:srgbClr val="002060"/>
                </a:solidFill>
              </a:rPr>
              <a:t>Programları</a:t>
            </a:r>
            <a:endParaRPr sz="3600" b="1" dirty="0">
              <a:solidFill>
                <a:srgbClr val="002060"/>
              </a:solidFill>
            </a:endParaRPr>
          </a:p>
        </p:txBody>
      </p:sp>
      <p:grpSp>
        <p:nvGrpSpPr>
          <p:cNvPr id="3" name="object 3"/>
          <p:cNvGrpSpPr/>
          <p:nvPr/>
        </p:nvGrpSpPr>
        <p:grpSpPr>
          <a:xfrm>
            <a:off x="1523" y="2170176"/>
            <a:ext cx="12190730" cy="3900170"/>
            <a:chOff x="1523" y="2170176"/>
            <a:chExt cx="12190730" cy="3900170"/>
          </a:xfrm>
        </p:grpSpPr>
        <p:sp>
          <p:nvSpPr>
            <p:cNvPr id="4" name="object 4"/>
            <p:cNvSpPr/>
            <p:nvPr/>
          </p:nvSpPr>
          <p:spPr>
            <a:xfrm>
              <a:off x="1524" y="2403347"/>
              <a:ext cx="6074410" cy="1999614"/>
            </a:xfrm>
            <a:custGeom>
              <a:avLst/>
              <a:gdLst/>
              <a:ahLst/>
              <a:cxnLst/>
              <a:rect l="l" t="t" r="r" b="b"/>
              <a:pathLst>
                <a:path w="6074410" h="1999614">
                  <a:moveTo>
                    <a:pt x="6073902" y="0"/>
                  </a:moveTo>
                  <a:lnTo>
                    <a:pt x="6013132" y="1028"/>
                  </a:lnTo>
                  <a:lnTo>
                    <a:pt x="5964910" y="3403"/>
                  </a:lnTo>
                  <a:lnTo>
                    <a:pt x="5917057" y="7086"/>
                  </a:lnTo>
                  <a:lnTo>
                    <a:pt x="5869571" y="12090"/>
                  </a:lnTo>
                  <a:lnTo>
                    <a:pt x="5822505" y="18376"/>
                  </a:lnTo>
                  <a:lnTo>
                    <a:pt x="5775845" y="25933"/>
                  </a:lnTo>
                  <a:lnTo>
                    <a:pt x="5729617" y="34747"/>
                  </a:lnTo>
                  <a:lnTo>
                    <a:pt x="5683847" y="44780"/>
                  </a:lnTo>
                  <a:lnTo>
                    <a:pt x="5638546" y="56045"/>
                  </a:lnTo>
                  <a:lnTo>
                    <a:pt x="5593727" y="68503"/>
                  </a:lnTo>
                  <a:lnTo>
                    <a:pt x="5549430" y="82130"/>
                  </a:lnTo>
                  <a:lnTo>
                    <a:pt x="5505640" y="96926"/>
                  </a:lnTo>
                  <a:lnTo>
                    <a:pt x="5462409" y="112864"/>
                  </a:lnTo>
                  <a:lnTo>
                    <a:pt x="5419725" y="129933"/>
                  </a:lnTo>
                  <a:lnTo>
                    <a:pt x="5377624" y="148107"/>
                  </a:lnTo>
                  <a:lnTo>
                    <a:pt x="5336121" y="167360"/>
                  </a:lnTo>
                  <a:lnTo>
                    <a:pt x="5295227" y="187693"/>
                  </a:lnTo>
                  <a:lnTo>
                    <a:pt x="5254968" y="209080"/>
                  </a:lnTo>
                  <a:lnTo>
                    <a:pt x="5215369" y="231495"/>
                  </a:lnTo>
                  <a:lnTo>
                    <a:pt x="5176418" y="254927"/>
                  </a:lnTo>
                  <a:lnTo>
                    <a:pt x="5138166" y="279349"/>
                  </a:lnTo>
                  <a:lnTo>
                    <a:pt x="5100612" y="304761"/>
                  </a:lnTo>
                  <a:lnTo>
                    <a:pt x="5063782" y="331139"/>
                  </a:lnTo>
                  <a:lnTo>
                    <a:pt x="5027688" y="358444"/>
                  </a:lnTo>
                  <a:lnTo>
                    <a:pt x="4992357" y="386689"/>
                  </a:lnTo>
                  <a:lnTo>
                    <a:pt x="4957788" y="415836"/>
                  </a:lnTo>
                  <a:lnTo>
                    <a:pt x="4924018" y="445871"/>
                  </a:lnTo>
                  <a:lnTo>
                    <a:pt x="4891062" y="476783"/>
                  </a:lnTo>
                  <a:lnTo>
                    <a:pt x="4858931" y="508546"/>
                  </a:lnTo>
                  <a:lnTo>
                    <a:pt x="4827651" y="541147"/>
                  </a:lnTo>
                  <a:lnTo>
                    <a:pt x="4797234" y="574548"/>
                  </a:lnTo>
                  <a:lnTo>
                    <a:pt x="4767694" y="608761"/>
                  </a:lnTo>
                  <a:lnTo>
                    <a:pt x="4739056" y="643750"/>
                  </a:lnTo>
                  <a:lnTo>
                    <a:pt x="4711331" y="679513"/>
                  </a:lnTo>
                  <a:lnTo>
                    <a:pt x="4684547" y="716000"/>
                  </a:lnTo>
                  <a:lnTo>
                    <a:pt x="4658715" y="753224"/>
                  </a:lnTo>
                  <a:lnTo>
                    <a:pt x="4633861" y="791159"/>
                  </a:lnTo>
                  <a:lnTo>
                    <a:pt x="4609985" y="829779"/>
                  </a:lnTo>
                  <a:lnTo>
                    <a:pt x="4587113" y="869073"/>
                  </a:lnTo>
                  <a:lnTo>
                    <a:pt x="4565281" y="909015"/>
                  </a:lnTo>
                  <a:lnTo>
                    <a:pt x="4544479" y="949604"/>
                  </a:lnTo>
                  <a:lnTo>
                    <a:pt x="4524743" y="990790"/>
                  </a:lnTo>
                  <a:lnTo>
                    <a:pt x="4506087" y="1032586"/>
                  </a:lnTo>
                  <a:lnTo>
                    <a:pt x="4488523" y="1074966"/>
                  </a:lnTo>
                  <a:lnTo>
                    <a:pt x="4472076" y="1117904"/>
                  </a:lnTo>
                  <a:lnTo>
                    <a:pt x="4456760" y="1161389"/>
                  </a:lnTo>
                  <a:lnTo>
                    <a:pt x="4442599" y="1205407"/>
                  </a:lnTo>
                  <a:lnTo>
                    <a:pt x="4429595" y="1249921"/>
                  </a:lnTo>
                  <a:lnTo>
                    <a:pt x="4417784" y="1294930"/>
                  </a:lnTo>
                  <a:lnTo>
                    <a:pt x="4407179" y="1340408"/>
                  </a:lnTo>
                  <a:lnTo>
                    <a:pt x="4397794" y="1386344"/>
                  </a:lnTo>
                  <a:lnTo>
                    <a:pt x="4389640" y="1432725"/>
                  </a:lnTo>
                  <a:lnTo>
                    <a:pt x="4385843" y="1458468"/>
                  </a:lnTo>
                  <a:lnTo>
                    <a:pt x="0" y="1458468"/>
                  </a:lnTo>
                  <a:lnTo>
                    <a:pt x="0" y="1999488"/>
                  </a:lnTo>
                  <a:lnTo>
                    <a:pt x="4956048" y="1999488"/>
                  </a:lnTo>
                  <a:lnTo>
                    <a:pt x="4956048" y="1714868"/>
                  </a:lnTo>
                  <a:lnTo>
                    <a:pt x="6073902" y="1706880"/>
                  </a:lnTo>
                  <a:lnTo>
                    <a:pt x="6073902" y="0"/>
                  </a:lnTo>
                  <a:close/>
                </a:path>
              </a:pathLst>
            </a:custGeom>
            <a:solidFill>
              <a:srgbClr val="4471C4"/>
            </a:solidFill>
          </p:spPr>
          <p:txBody>
            <a:bodyPr wrap="square" lIns="0" tIns="0" rIns="0" bIns="0" rtlCol="0"/>
            <a:lstStyle/>
            <a:p>
              <a:endParaRPr/>
            </a:p>
          </p:txBody>
        </p:sp>
        <p:sp>
          <p:nvSpPr>
            <p:cNvPr id="5" name="object 5"/>
            <p:cNvSpPr/>
            <p:nvPr/>
          </p:nvSpPr>
          <p:spPr>
            <a:xfrm>
              <a:off x="6116574" y="3861815"/>
              <a:ext cx="6075680" cy="1975485"/>
            </a:xfrm>
            <a:custGeom>
              <a:avLst/>
              <a:gdLst/>
              <a:ahLst/>
              <a:cxnLst/>
              <a:rect l="l" t="t" r="r" b="b"/>
              <a:pathLst>
                <a:path w="6075680" h="1975485">
                  <a:moveTo>
                    <a:pt x="6075426" y="0"/>
                  </a:moveTo>
                  <a:lnTo>
                    <a:pt x="1117854" y="0"/>
                  </a:lnTo>
                  <a:lnTo>
                    <a:pt x="1117854" y="261010"/>
                  </a:lnTo>
                  <a:lnTo>
                    <a:pt x="0" y="268986"/>
                  </a:lnTo>
                  <a:lnTo>
                    <a:pt x="0" y="1975104"/>
                  </a:lnTo>
                  <a:lnTo>
                    <a:pt x="60756" y="1974037"/>
                  </a:lnTo>
                  <a:lnTo>
                    <a:pt x="108978" y="1971675"/>
                  </a:lnTo>
                  <a:lnTo>
                    <a:pt x="156832" y="1967979"/>
                  </a:lnTo>
                  <a:lnTo>
                    <a:pt x="204317" y="1962988"/>
                  </a:lnTo>
                  <a:lnTo>
                    <a:pt x="251383" y="1956701"/>
                  </a:lnTo>
                  <a:lnTo>
                    <a:pt x="298043" y="1949145"/>
                  </a:lnTo>
                  <a:lnTo>
                    <a:pt x="344271" y="1940344"/>
                  </a:lnTo>
                  <a:lnTo>
                    <a:pt x="390042" y="1930311"/>
                  </a:lnTo>
                  <a:lnTo>
                    <a:pt x="435343" y="1919058"/>
                  </a:lnTo>
                  <a:lnTo>
                    <a:pt x="480161" y="1906612"/>
                  </a:lnTo>
                  <a:lnTo>
                    <a:pt x="524459" y="1892985"/>
                  </a:lnTo>
                  <a:lnTo>
                    <a:pt x="568248" y="1878203"/>
                  </a:lnTo>
                  <a:lnTo>
                    <a:pt x="611479" y="1862264"/>
                  </a:lnTo>
                  <a:lnTo>
                    <a:pt x="654164" y="1845208"/>
                  </a:lnTo>
                  <a:lnTo>
                    <a:pt x="696264" y="1827047"/>
                  </a:lnTo>
                  <a:lnTo>
                    <a:pt x="737768" y="1807806"/>
                  </a:lnTo>
                  <a:lnTo>
                    <a:pt x="778662" y="1787486"/>
                  </a:lnTo>
                  <a:lnTo>
                    <a:pt x="818921" y="1766112"/>
                  </a:lnTo>
                  <a:lnTo>
                    <a:pt x="858520" y="1743710"/>
                  </a:lnTo>
                  <a:lnTo>
                    <a:pt x="897470" y="1720291"/>
                  </a:lnTo>
                  <a:lnTo>
                    <a:pt x="935723" y="1695869"/>
                  </a:lnTo>
                  <a:lnTo>
                    <a:pt x="973277" y="1670469"/>
                  </a:lnTo>
                  <a:lnTo>
                    <a:pt x="1010107" y="1644116"/>
                  </a:lnTo>
                  <a:lnTo>
                    <a:pt x="1046200" y="1616811"/>
                  </a:lnTo>
                  <a:lnTo>
                    <a:pt x="1081532" y="1588592"/>
                  </a:lnTo>
                  <a:lnTo>
                    <a:pt x="1116101" y="1559458"/>
                  </a:lnTo>
                  <a:lnTo>
                    <a:pt x="1149870" y="1529435"/>
                  </a:lnTo>
                  <a:lnTo>
                    <a:pt x="1182827" y="1498536"/>
                  </a:lnTo>
                  <a:lnTo>
                    <a:pt x="1214958" y="1466786"/>
                  </a:lnTo>
                  <a:lnTo>
                    <a:pt x="1246238" y="1434211"/>
                  </a:lnTo>
                  <a:lnTo>
                    <a:pt x="1276654" y="1400822"/>
                  </a:lnTo>
                  <a:lnTo>
                    <a:pt x="1306195" y="1366621"/>
                  </a:lnTo>
                  <a:lnTo>
                    <a:pt x="1334833" y="1331645"/>
                  </a:lnTo>
                  <a:lnTo>
                    <a:pt x="1362557" y="1295908"/>
                  </a:lnTo>
                  <a:lnTo>
                    <a:pt x="1389341" y="1259433"/>
                  </a:lnTo>
                  <a:lnTo>
                    <a:pt x="1415173" y="1222222"/>
                  </a:lnTo>
                  <a:lnTo>
                    <a:pt x="1440027" y="1184313"/>
                  </a:lnTo>
                  <a:lnTo>
                    <a:pt x="1463903" y="1145717"/>
                  </a:lnTo>
                  <a:lnTo>
                    <a:pt x="1486776" y="1106436"/>
                  </a:lnTo>
                  <a:lnTo>
                    <a:pt x="1508607" y="1066507"/>
                  </a:lnTo>
                  <a:lnTo>
                    <a:pt x="1529410" y="1025944"/>
                  </a:lnTo>
                  <a:lnTo>
                    <a:pt x="1549146" y="984770"/>
                  </a:lnTo>
                  <a:lnTo>
                    <a:pt x="1567802" y="942987"/>
                  </a:lnTo>
                  <a:lnTo>
                    <a:pt x="1585366" y="900633"/>
                  </a:lnTo>
                  <a:lnTo>
                    <a:pt x="1601812" y="857719"/>
                  </a:lnTo>
                  <a:lnTo>
                    <a:pt x="1617129" y="814247"/>
                  </a:lnTo>
                  <a:lnTo>
                    <a:pt x="1631289" y="770255"/>
                  </a:lnTo>
                  <a:lnTo>
                    <a:pt x="1644294" y="725754"/>
                  </a:lnTo>
                  <a:lnTo>
                    <a:pt x="1656105" y="680770"/>
                  </a:lnTo>
                  <a:lnTo>
                    <a:pt x="1666709" y="635304"/>
                  </a:lnTo>
                  <a:lnTo>
                    <a:pt x="1676095" y="589394"/>
                  </a:lnTo>
                  <a:lnTo>
                    <a:pt x="1684248" y="543039"/>
                  </a:lnTo>
                  <a:lnTo>
                    <a:pt x="1684540" y="541020"/>
                  </a:lnTo>
                  <a:lnTo>
                    <a:pt x="6075426" y="541020"/>
                  </a:lnTo>
                  <a:lnTo>
                    <a:pt x="6075426" y="0"/>
                  </a:lnTo>
                  <a:close/>
                </a:path>
              </a:pathLst>
            </a:custGeom>
            <a:solidFill>
              <a:srgbClr val="EC7C30"/>
            </a:solidFill>
          </p:spPr>
          <p:txBody>
            <a:bodyPr wrap="square" lIns="0" tIns="0" rIns="0" bIns="0" rtlCol="0"/>
            <a:lstStyle/>
            <a:p>
              <a:endParaRPr/>
            </a:p>
          </p:txBody>
        </p:sp>
        <p:sp>
          <p:nvSpPr>
            <p:cNvPr id="6" name="object 6"/>
            <p:cNvSpPr/>
            <p:nvPr/>
          </p:nvSpPr>
          <p:spPr>
            <a:xfrm>
              <a:off x="4959095" y="2976372"/>
              <a:ext cx="2273935" cy="2275840"/>
            </a:xfrm>
            <a:custGeom>
              <a:avLst/>
              <a:gdLst/>
              <a:ahLst/>
              <a:cxnLst/>
              <a:rect l="l" t="t" r="r" b="b"/>
              <a:pathLst>
                <a:path w="2273934" h="2275840">
                  <a:moveTo>
                    <a:pt x="1136903" y="0"/>
                  </a:moveTo>
                  <a:lnTo>
                    <a:pt x="1088845" y="998"/>
                  </a:lnTo>
                  <a:lnTo>
                    <a:pt x="1041296" y="3966"/>
                  </a:lnTo>
                  <a:lnTo>
                    <a:pt x="994294" y="8864"/>
                  </a:lnTo>
                  <a:lnTo>
                    <a:pt x="947880" y="15654"/>
                  </a:lnTo>
                  <a:lnTo>
                    <a:pt x="902092" y="24295"/>
                  </a:lnTo>
                  <a:lnTo>
                    <a:pt x="856970" y="34748"/>
                  </a:lnTo>
                  <a:lnTo>
                    <a:pt x="812555" y="46973"/>
                  </a:lnTo>
                  <a:lnTo>
                    <a:pt x="768884" y="60931"/>
                  </a:lnTo>
                  <a:lnTo>
                    <a:pt x="725998" y="76583"/>
                  </a:lnTo>
                  <a:lnTo>
                    <a:pt x="683936" y="93889"/>
                  </a:lnTo>
                  <a:lnTo>
                    <a:pt x="642738" y="112809"/>
                  </a:lnTo>
                  <a:lnTo>
                    <a:pt x="602442" y="133304"/>
                  </a:lnTo>
                  <a:lnTo>
                    <a:pt x="563089" y="155335"/>
                  </a:lnTo>
                  <a:lnTo>
                    <a:pt x="524718" y="178861"/>
                  </a:lnTo>
                  <a:lnTo>
                    <a:pt x="487369" y="203844"/>
                  </a:lnTo>
                  <a:lnTo>
                    <a:pt x="451080" y="230244"/>
                  </a:lnTo>
                  <a:lnTo>
                    <a:pt x="415892" y="258021"/>
                  </a:lnTo>
                  <a:lnTo>
                    <a:pt x="381843" y="287136"/>
                  </a:lnTo>
                  <a:lnTo>
                    <a:pt x="348974" y="317550"/>
                  </a:lnTo>
                  <a:lnTo>
                    <a:pt x="317323" y="349223"/>
                  </a:lnTo>
                  <a:lnTo>
                    <a:pt x="286930" y="382115"/>
                  </a:lnTo>
                  <a:lnTo>
                    <a:pt x="257836" y="416187"/>
                  </a:lnTo>
                  <a:lnTo>
                    <a:pt x="230078" y="451399"/>
                  </a:lnTo>
                  <a:lnTo>
                    <a:pt x="203697" y="487713"/>
                  </a:lnTo>
                  <a:lnTo>
                    <a:pt x="178731" y="525088"/>
                  </a:lnTo>
                  <a:lnTo>
                    <a:pt x="155222" y="563484"/>
                  </a:lnTo>
                  <a:lnTo>
                    <a:pt x="133207" y="602864"/>
                  </a:lnTo>
                  <a:lnTo>
                    <a:pt x="112727" y="643186"/>
                  </a:lnTo>
                  <a:lnTo>
                    <a:pt x="93820" y="684411"/>
                  </a:lnTo>
                  <a:lnTo>
                    <a:pt x="76527" y="726501"/>
                  </a:lnTo>
                  <a:lnTo>
                    <a:pt x="60887" y="769415"/>
                  </a:lnTo>
                  <a:lnTo>
                    <a:pt x="46938" y="813114"/>
                  </a:lnTo>
                  <a:lnTo>
                    <a:pt x="34722" y="857558"/>
                  </a:lnTo>
                  <a:lnTo>
                    <a:pt x="24277" y="902708"/>
                  </a:lnTo>
                  <a:lnTo>
                    <a:pt x="15642" y="948525"/>
                  </a:lnTo>
                  <a:lnTo>
                    <a:pt x="8858" y="994968"/>
                  </a:lnTo>
                  <a:lnTo>
                    <a:pt x="3963" y="1041999"/>
                  </a:lnTo>
                  <a:lnTo>
                    <a:pt x="997" y="1089578"/>
                  </a:lnTo>
                  <a:lnTo>
                    <a:pt x="0" y="1137665"/>
                  </a:lnTo>
                  <a:lnTo>
                    <a:pt x="997" y="1185753"/>
                  </a:lnTo>
                  <a:lnTo>
                    <a:pt x="3963" y="1233332"/>
                  </a:lnTo>
                  <a:lnTo>
                    <a:pt x="8858" y="1280363"/>
                  </a:lnTo>
                  <a:lnTo>
                    <a:pt x="15642" y="1326806"/>
                  </a:lnTo>
                  <a:lnTo>
                    <a:pt x="24277" y="1372623"/>
                  </a:lnTo>
                  <a:lnTo>
                    <a:pt x="34722" y="1417773"/>
                  </a:lnTo>
                  <a:lnTo>
                    <a:pt x="46938" y="1462217"/>
                  </a:lnTo>
                  <a:lnTo>
                    <a:pt x="60887" y="1505916"/>
                  </a:lnTo>
                  <a:lnTo>
                    <a:pt x="76527" y="1548830"/>
                  </a:lnTo>
                  <a:lnTo>
                    <a:pt x="93820" y="1590920"/>
                  </a:lnTo>
                  <a:lnTo>
                    <a:pt x="112727" y="1632145"/>
                  </a:lnTo>
                  <a:lnTo>
                    <a:pt x="133207" y="1672467"/>
                  </a:lnTo>
                  <a:lnTo>
                    <a:pt x="155222" y="1711847"/>
                  </a:lnTo>
                  <a:lnTo>
                    <a:pt x="178731" y="1750243"/>
                  </a:lnTo>
                  <a:lnTo>
                    <a:pt x="203697" y="1787618"/>
                  </a:lnTo>
                  <a:lnTo>
                    <a:pt x="230078" y="1823932"/>
                  </a:lnTo>
                  <a:lnTo>
                    <a:pt x="257836" y="1859144"/>
                  </a:lnTo>
                  <a:lnTo>
                    <a:pt x="286930" y="1893216"/>
                  </a:lnTo>
                  <a:lnTo>
                    <a:pt x="317323" y="1926108"/>
                  </a:lnTo>
                  <a:lnTo>
                    <a:pt x="348974" y="1957781"/>
                  </a:lnTo>
                  <a:lnTo>
                    <a:pt x="381843" y="1988195"/>
                  </a:lnTo>
                  <a:lnTo>
                    <a:pt x="415892" y="2017310"/>
                  </a:lnTo>
                  <a:lnTo>
                    <a:pt x="451080" y="2045087"/>
                  </a:lnTo>
                  <a:lnTo>
                    <a:pt x="487369" y="2071487"/>
                  </a:lnTo>
                  <a:lnTo>
                    <a:pt x="524718" y="2096470"/>
                  </a:lnTo>
                  <a:lnTo>
                    <a:pt x="563089" y="2119996"/>
                  </a:lnTo>
                  <a:lnTo>
                    <a:pt x="602442" y="2142027"/>
                  </a:lnTo>
                  <a:lnTo>
                    <a:pt x="642738" y="2162522"/>
                  </a:lnTo>
                  <a:lnTo>
                    <a:pt x="683936" y="2181442"/>
                  </a:lnTo>
                  <a:lnTo>
                    <a:pt x="725998" y="2198748"/>
                  </a:lnTo>
                  <a:lnTo>
                    <a:pt x="768884" y="2214400"/>
                  </a:lnTo>
                  <a:lnTo>
                    <a:pt x="812555" y="2228358"/>
                  </a:lnTo>
                  <a:lnTo>
                    <a:pt x="856970" y="2240583"/>
                  </a:lnTo>
                  <a:lnTo>
                    <a:pt x="902092" y="2251036"/>
                  </a:lnTo>
                  <a:lnTo>
                    <a:pt x="947880" y="2259677"/>
                  </a:lnTo>
                  <a:lnTo>
                    <a:pt x="994294" y="2266467"/>
                  </a:lnTo>
                  <a:lnTo>
                    <a:pt x="1041296" y="2271365"/>
                  </a:lnTo>
                  <a:lnTo>
                    <a:pt x="1088845" y="2274333"/>
                  </a:lnTo>
                  <a:lnTo>
                    <a:pt x="1136903" y="2275331"/>
                  </a:lnTo>
                  <a:lnTo>
                    <a:pt x="1184962" y="2274333"/>
                  </a:lnTo>
                  <a:lnTo>
                    <a:pt x="1232511" y="2271365"/>
                  </a:lnTo>
                  <a:lnTo>
                    <a:pt x="1279513" y="2266467"/>
                  </a:lnTo>
                  <a:lnTo>
                    <a:pt x="1325927" y="2259677"/>
                  </a:lnTo>
                  <a:lnTo>
                    <a:pt x="1371715" y="2251036"/>
                  </a:lnTo>
                  <a:lnTo>
                    <a:pt x="1416837" y="2240583"/>
                  </a:lnTo>
                  <a:lnTo>
                    <a:pt x="1461252" y="2228358"/>
                  </a:lnTo>
                  <a:lnTo>
                    <a:pt x="1504923" y="2214400"/>
                  </a:lnTo>
                  <a:lnTo>
                    <a:pt x="1547809" y="2198748"/>
                  </a:lnTo>
                  <a:lnTo>
                    <a:pt x="1589871" y="2181442"/>
                  </a:lnTo>
                  <a:lnTo>
                    <a:pt x="1631069" y="2162522"/>
                  </a:lnTo>
                  <a:lnTo>
                    <a:pt x="1671365" y="2142027"/>
                  </a:lnTo>
                  <a:lnTo>
                    <a:pt x="1710718" y="2119996"/>
                  </a:lnTo>
                  <a:lnTo>
                    <a:pt x="1749089" y="2096470"/>
                  </a:lnTo>
                  <a:lnTo>
                    <a:pt x="1786438" y="2071487"/>
                  </a:lnTo>
                  <a:lnTo>
                    <a:pt x="1822727" y="2045087"/>
                  </a:lnTo>
                  <a:lnTo>
                    <a:pt x="1857915" y="2017310"/>
                  </a:lnTo>
                  <a:lnTo>
                    <a:pt x="1891964" y="1988195"/>
                  </a:lnTo>
                  <a:lnTo>
                    <a:pt x="1924833" y="1957781"/>
                  </a:lnTo>
                  <a:lnTo>
                    <a:pt x="1956484" y="1926108"/>
                  </a:lnTo>
                  <a:lnTo>
                    <a:pt x="1986877" y="1893216"/>
                  </a:lnTo>
                  <a:lnTo>
                    <a:pt x="2015971" y="1859144"/>
                  </a:lnTo>
                  <a:lnTo>
                    <a:pt x="2043729" y="1823932"/>
                  </a:lnTo>
                  <a:lnTo>
                    <a:pt x="2070110" y="1787618"/>
                  </a:lnTo>
                  <a:lnTo>
                    <a:pt x="2095076" y="1750243"/>
                  </a:lnTo>
                  <a:lnTo>
                    <a:pt x="2118585" y="1711847"/>
                  </a:lnTo>
                  <a:lnTo>
                    <a:pt x="2140600" y="1672467"/>
                  </a:lnTo>
                  <a:lnTo>
                    <a:pt x="2161080" y="1632145"/>
                  </a:lnTo>
                  <a:lnTo>
                    <a:pt x="2179987" y="1590920"/>
                  </a:lnTo>
                  <a:lnTo>
                    <a:pt x="2197280" y="1548830"/>
                  </a:lnTo>
                  <a:lnTo>
                    <a:pt x="2212920" y="1505916"/>
                  </a:lnTo>
                  <a:lnTo>
                    <a:pt x="2226869" y="1462217"/>
                  </a:lnTo>
                  <a:lnTo>
                    <a:pt x="2239085" y="1417773"/>
                  </a:lnTo>
                  <a:lnTo>
                    <a:pt x="2249530" y="1372623"/>
                  </a:lnTo>
                  <a:lnTo>
                    <a:pt x="2258165" y="1326806"/>
                  </a:lnTo>
                  <a:lnTo>
                    <a:pt x="2264949" y="1280363"/>
                  </a:lnTo>
                  <a:lnTo>
                    <a:pt x="2269844" y="1233332"/>
                  </a:lnTo>
                  <a:lnTo>
                    <a:pt x="2272810" y="1185753"/>
                  </a:lnTo>
                  <a:lnTo>
                    <a:pt x="2273807" y="1137665"/>
                  </a:lnTo>
                  <a:lnTo>
                    <a:pt x="2272810" y="1089578"/>
                  </a:lnTo>
                  <a:lnTo>
                    <a:pt x="2269844" y="1041999"/>
                  </a:lnTo>
                  <a:lnTo>
                    <a:pt x="2264949" y="994968"/>
                  </a:lnTo>
                  <a:lnTo>
                    <a:pt x="2258165" y="948525"/>
                  </a:lnTo>
                  <a:lnTo>
                    <a:pt x="2249530" y="902708"/>
                  </a:lnTo>
                  <a:lnTo>
                    <a:pt x="2239085" y="857558"/>
                  </a:lnTo>
                  <a:lnTo>
                    <a:pt x="2226869" y="813114"/>
                  </a:lnTo>
                  <a:lnTo>
                    <a:pt x="2212920" y="769415"/>
                  </a:lnTo>
                  <a:lnTo>
                    <a:pt x="2197280" y="726501"/>
                  </a:lnTo>
                  <a:lnTo>
                    <a:pt x="2179987" y="684411"/>
                  </a:lnTo>
                  <a:lnTo>
                    <a:pt x="2161080" y="643186"/>
                  </a:lnTo>
                  <a:lnTo>
                    <a:pt x="2140600" y="602864"/>
                  </a:lnTo>
                  <a:lnTo>
                    <a:pt x="2118585" y="563484"/>
                  </a:lnTo>
                  <a:lnTo>
                    <a:pt x="2095076" y="525088"/>
                  </a:lnTo>
                  <a:lnTo>
                    <a:pt x="2070110" y="487713"/>
                  </a:lnTo>
                  <a:lnTo>
                    <a:pt x="2043729" y="451399"/>
                  </a:lnTo>
                  <a:lnTo>
                    <a:pt x="2015971" y="416187"/>
                  </a:lnTo>
                  <a:lnTo>
                    <a:pt x="1986877" y="382115"/>
                  </a:lnTo>
                  <a:lnTo>
                    <a:pt x="1956484" y="349223"/>
                  </a:lnTo>
                  <a:lnTo>
                    <a:pt x="1924833" y="317550"/>
                  </a:lnTo>
                  <a:lnTo>
                    <a:pt x="1891964" y="287136"/>
                  </a:lnTo>
                  <a:lnTo>
                    <a:pt x="1857915" y="258021"/>
                  </a:lnTo>
                  <a:lnTo>
                    <a:pt x="1822727" y="230244"/>
                  </a:lnTo>
                  <a:lnTo>
                    <a:pt x="1786438" y="203844"/>
                  </a:lnTo>
                  <a:lnTo>
                    <a:pt x="1749089" y="178861"/>
                  </a:lnTo>
                  <a:lnTo>
                    <a:pt x="1710718" y="155335"/>
                  </a:lnTo>
                  <a:lnTo>
                    <a:pt x="1671365" y="133304"/>
                  </a:lnTo>
                  <a:lnTo>
                    <a:pt x="1631069" y="112809"/>
                  </a:lnTo>
                  <a:lnTo>
                    <a:pt x="1589871" y="93889"/>
                  </a:lnTo>
                  <a:lnTo>
                    <a:pt x="1547809" y="76583"/>
                  </a:lnTo>
                  <a:lnTo>
                    <a:pt x="1504923" y="60931"/>
                  </a:lnTo>
                  <a:lnTo>
                    <a:pt x="1461252" y="46973"/>
                  </a:lnTo>
                  <a:lnTo>
                    <a:pt x="1416837" y="34748"/>
                  </a:lnTo>
                  <a:lnTo>
                    <a:pt x="1371715" y="24295"/>
                  </a:lnTo>
                  <a:lnTo>
                    <a:pt x="1325927" y="15654"/>
                  </a:lnTo>
                  <a:lnTo>
                    <a:pt x="1279513" y="8864"/>
                  </a:lnTo>
                  <a:lnTo>
                    <a:pt x="1232511" y="3966"/>
                  </a:lnTo>
                  <a:lnTo>
                    <a:pt x="1184962" y="998"/>
                  </a:lnTo>
                  <a:lnTo>
                    <a:pt x="1136903" y="0"/>
                  </a:lnTo>
                  <a:close/>
                </a:path>
              </a:pathLst>
            </a:custGeom>
            <a:solidFill>
              <a:srgbClr val="FFFFFF"/>
            </a:solidFill>
          </p:spPr>
          <p:txBody>
            <a:bodyPr wrap="square" lIns="0" tIns="0" rIns="0" bIns="0" rtlCol="0"/>
            <a:lstStyle/>
            <a:p>
              <a:endParaRPr/>
            </a:p>
          </p:txBody>
        </p:sp>
        <p:sp>
          <p:nvSpPr>
            <p:cNvPr id="7" name="object 7"/>
            <p:cNvSpPr/>
            <p:nvPr/>
          </p:nvSpPr>
          <p:spPr>
            <a:xfrm>
              <a:off x="4959095" y="2976372"/>
              <a:ext cx="2273935" cy="2275840"/>
            </a:xfrm>
            <a:custGeom>
              <a:avLst/>
              <a:gdLst/>
              <a:ahLst/>
              <a:cxnLst/>
              <a:rect l="l" t="t" r="r" b="b"/>
              <a:pathLst>
                <a:path w="2273934" h="2275840">
                  <a:moveTo>
                    <a:pt x="0" y="1137665"/>
                  </a:moveTo>
                  <a:lnTo>
                    <a:pt x="997" y="1089578"/>
                  </a:lnTo>
                  <a:lnTo>
                    <a:pt x="3963" y="1041999"/>
                  </a:lnTo>
                  <a:lnTo>
                    <a:pt x="8858" y="994968"/>
                  </a:lnTo>
                  <a:lnTo>
                    <a:pt x="15642" y="948525"/>
                  </a:lnTo>
                  <a:lnTo>
                    <a:pt x="24277" y="902708"/>
                  </a:lnTo>
                  <a:lnTo>
                    <a:pt x="34722" y="857558"/>
                  </a:lnTo>
                  <a:lnTo>
                    <a:pt x="46938" y="813114"/>
                  </a:lnTo>
                  <a:lnTo>
                    <a:pt x="60887" y="769415"/>
                  </a:lnTo>
                  <a:lnTo>
                    <a:pt x="76527" y="726501"/>
                  </a:lnTo>
                  <a:lnTo>
                    <a:pt x="93820" y="684411"/>
                  </a:lnTo>
                  <a:lnTo>
                    <a:pt x="112727" y="643186"/>
                  </a:lnTo>
                  <a:lnTo>
                    <a:pt x="133207" y="602864"/>
                  </a:lnTo>
                  <a:lnTo>
                    <a:pt x="155222" y="563484"/>
                  </a:lnTo>
                  <a:lnTo>
                    <a:pt x="178731" y="525088"/>
                  </a:lnTo>
                  <a:lnTo>
                    <a:pt x="203697" y="487713"/>
                  </a:lnTo>
                  <a:lnTo>
                    <a:pt x="230078" y="451399"/>
                  </a:lnTo>
                  <a:lnTo>
                    <a:pt x="257836" y="416187"/>
                  </a:lnTo>
                  <a:lnTo>
                    <a:pt x="286930" y="382115"/>
                  </a:lnTo>
                  <a:lnTo>
                    <a:pt x="317323" y="349223"/>
                  </a:lnTo>
                  <a:lnTo>
                    <a:pt x="348974" y="317550"/>
                  </a:lnTo>
                  <a:lnTo>
                    <a:pt x="381843" y="287136"/>
                  </a:lnTo>
                  <a:lnTo>
                    <a:pt x="415892" y="258021"/>
                  </a:lnTo>
                  <a:lnTo>
                    <a:pt x="451080" y="230244"/>
                  </a:lnTo>
                  <a:lnTo>
                    <a:pt x="487369" y="203844"/>
                  </a:lnTo>
                  <a:lnTo>
                    <a:pt x="524718" y="178861"/>
                  </a:lnTo>
                  <a:lnTo>
                    <a:pt x="563089" y="155335"/>
                  </a:lnTo>
                  <a:lnTo>
                    <a:pt x="602442" y="133304"/>
                  </a:lnTo>
                  <a:lnTo>
                    <a:pt x="642738" y="112809"/>
                  </a:lnTo>
                  <a:lnTo>
                    <a:pt x="683936" y="93889"/>
                  </a:lnTo>
                  <a:lnTo>
                    <a:pt x="725998" y="76583"/>
                  </a:lnTo>
                  <a:lnTo>
                    <a:pt x="768884" y="60931"/>
                  </a:lnTo>
                  <a:lnTo>
                    <a:pt x="812555" y="46973"/>
                  </a:lnTo>
                  <a:lnTo>
                    <a:pt x="856970" y="34748"/>
                  </a:lnTo>
                  <a:lnTo>
                    <a:pt x="902092" y="24295"/>
                  </a:lnTo>
                  <a:lnTo>
                    <a:pt x="947880" y="15654"/>
                  </a:lnTo>
                  <a:lnTo>
                    <a:pt x="994294" y="8864"/>
                  </a:lnTo>
                  <a:lnTo>
                    <a:pt x="1041296" y="3966"/>
                  </a:lnTo>
                  <a:lnTo>
                    <a:pt x="1088845" y="998"/>
                  </a:lnTo>
                  <a:lnTo>
                    <a:pt x="1136903" y="0"/>
                  </a:lnTo>
                  <a:lnTo>
                    <a:pt x="1184962" y="998"/>
                  </a:lnTo>
                  <a:lnTo>
                    <a:pt x="1232511" y="3966"/>
                  </a:lnTo>
                  <a:lnTo>
                    <a:pt x="1279513" y="8864"/>
                  </a:lnTo>
                  <a:lnTo>
                    <a:pt x="1325927" y="15654"/>
                  </a:lnTo>
                  <a:lnTo>
                    <a:pt x="1371715" y="24295"/>
                  </a:lnTo>
                  <a:lnTo>
                    <a:pt x="1416837" y="34748"/>
                  </a:lnTo>
                  <a:lnTo>
                    <a:pt x="1461252" y="46973"/>
                  </a:lnTo>
                  <a:lnTo>
                    <a:pt x="1504923" y="60931"/>
                  </a:lnTo>
                  <a:lnTo>
                    <a:pt x="1547809" y="76583"/>
                  </a:lnTo>
                  <a:lnTo>
                    <a:pt x="1589871" y="93889"/>
                  </a:lnTo>
                  <a:lnTo>
                    <a:pt x="1631069" y="112809"/>
                  </a:lnTo>
                  <a:lnTo>
                    <a:pt x="1671365" y="133304"/>
                  </a:lnTo>
                  <a:lnTo>
                    <a:pt x="1710718" y="155335"/>
                  </a:lnTo>
                  <a:lnTo>
                    <a:pt x="1749089" y="178861"/>
                  </a:lnTo>
                  <a:lnTo>
                    <a:pt x="1786438" y="203844"/>
                  </a:lnTo>
                  <a:lnTo>
                    <a:pt x="1822727" y="230244"/>
                  </a:lnTo>
                  <a:lnTo>
                    <a:pt x="1857915" y="258021"/>
                  </a:lnTo>
                  <a:lnTo>
                    <a:pt x="1891964" y="287136"/>
                  </a:lnTo>
                  <a:lnTo>
                    <a:pt x="1924833" y="317550"/>
                  </a:lnTo>
                  <a:lnTo>
                    <a:pt x="1956484" y="349223"/>
                  </a:lnTo>
                  <a:lnTo>
                    <a:pt x="1986877" y="382115"/>
                  </a:lnTo>
                  <a:lnTo>
                    <a:pt x="2015971" y="416187"/>
                  </a:lnTo>
                  <a:lnTo>
                    <a:pt x="2043729" y="451399"/>
                  </a:lnTo>
                  <a:lnTo>
                    <a:pt x="2070110" y="487713"/>
                  </a:lnTo>
                  <a:lnTo>
                    <a:pt x="2095076" y="525088"/>
                  </a:lnTo>
                  <a:lnTo>
                    <a:pt x="2118585" y="563484"/>
                  </a:lnTo>
                  <a:lnTo>
                    <a:pt x="2140600" y="602864"/>
                  </a:lnTo>
                  <a:lnTo>
                    <a:pt x="2161080" y="643186"/>
                  </a:lnTo>
                  <a:lnTo>
                    <a:pt x="2179987" y="684411"/>
                  </a:lnTo>
                  <a:lnTo>
                    <a:pt x="2197280" y="726501"/>
                  </a:lnTo>
                  <a:lnTo>
                    <a:pt x="2212920" y="769415"/>
                  </a:lnTo>
                  <a:lnTo>
                    <a:pt x="2226869" y="813114"/>
                  </a:lnTo>
                  <a:lnTo>
                    <a:pt x="2239085" y="857558"/>
                  </a:lnTo>
                  <a:lnTo>
                    <a:pt x="2249530" y="902708"/>
                  </a:lnTo>
                  <a:lnTo>
                    <a:pt x="2258165" y="948525"/>
                  </a:lnTo>
                  <a:lnTo>
                    <a:pt x="2264949" y="994968"/>
                  </a:lnTo>
                  <a:lnTo>
                    <a:pt x="2269844" y="1041999"/>
                  </a:lnTo>
                  <a:lnTo>
                    <a:pt x="2272810" y="1089578"/>
                  </a:lnTo>
                  <a:lnTo>
                    <a:pt x="2273807" y="1137665"/>
                  </a:lnTo>
                  <a:lnTo>
                    <a:pt x="2272810" y="1185753"/>
                  </a:lnTo>
                  <a:lnTo>
                    <a:pt x="2269844" y="1233332"/>
                  </a:lnTo>
                  <a:lnTo>
                    <a:pt x="2264949" y="1280363"/>
                  </a:lnTo>
                  <a:lnTo>
                    <a:pt x="2258165" y="1326806"/>
                  </a:lnTo>
                  <a:lnTo>
                    <a:pt x="2249530" y="1372623"/>
                  </a:lnTo>
                  <a:lnTo>
                    <a:pt x="2239085" y="1417773"/>
                  </a:lnTo>
                  <a:lnTo>
                    <a:pt x="2226869" y="1462217"/>
                  </a:lnTo>
                  <a:lnTo>
                    <a:pt x="2212920" y="1505916"/>
                  </a:lnTo>
                  <a:lnTo>
                    <a:pt x="2197280" y="1548830"/>
                  </a:lnTo>
                  <a:lnTo>
                    <a:pt x="2179987" y="1590920"/>
                  </a:lnTo>
                  <a:lnTo>
                    <a:pt x="2161080" y="1632145"/>
                  </a:lnTo>
                  <a:lnTo>
                    <a:pt x="2140600" y="1672467"/>
                  </a:lnTo>
                  <a:lnTo>
                    <a:pt x="2118585" y="1711847"/>
                  </a:lnTo>
                  <a:lnTo>
                    <a:pt x="2095076" y="1750243"/>
                  </a:lnTo>
                  <a:lnTo>
                    <a:pt x="2070110" y="1787618"/>
                  </a:lnTo>
                  <a:lnTo>
                    <a:pt x="2043729" y="1823932"/>
                  </a:lnTo>
                  <a:lnTo>
                    <a:pt x="2015971" y="1859144"/>
                  </a:lnTo>
                  <a:lnTo>
                    <a:pt x="1986877" y="1893216"/>
                  </a:lnTo>
                  <a:lnTo>
                    <a:pt x="1956484" y="1926108"/>
                  </a:lnTo>
                  <a:lnTo>
                    <a:pt x="1924833" y="1957781"/>
                  </a:lnTo>
                  <a:lnTo>
                    <a:pt x="1891964" y="1988195"/>
                  </a:lnTo>
                  <a:lnTo>
                    <a:pt x="1857915" y="2017310"/>
                  </a:lnTo>
                  <a:lnTo>
                    <a:pt x="1822727" y="2045087"/>
                  </a:lnTo>
                  <a:lnTo>
                    <a:pt x="1786438" y="2071487"/>
                  </a:lnTo>
                  <a:lnTo>
                    <a:pt x="1749089" y="2096470"/>
                  </a:lnTo>
                  <a:lnTo>
                    <a:pt x="1710718" y="2119996"/>
                  </a:lnTo>
                  <a:lnTo>
                    <a:pt x="1671365" y="2142027"/>
                  </a:lnTo>
                  <a:lnTo>
                    <a:pt x="1631069" y="2162522"/>
                  </a:lnTo>
                  <a:lnTo>
                    <a:pt x="1589871" y="2181442"/>
                  </a:lnTo>
                  <a:lnTo>
                    <a:pt x="1547809" y="2198748"/>
                  </a:lnTo>
                  <a:lnTo>
                    <a:pt x="1504923" y="2214400"/>
                  </a:lnTo>
                  <a:lnTo>
                    <a:pt x="1461252" y="2228358"/>
                  </a:lnTo>
                  <a:lnTo>
                    <a:pt x="1416837" y="2240583"/>
                  </a:lnTo>
                  <a:lnTo>
                    <a:pt x="1371715" y="2251036"/>
                  </a:lnTo>
                  <a:lnTo>
                    <a:pt x="1325927" y="2259677"/>
                  </a:lnTo>
                  <a:lnTo>
                    <a:pt x="1279513" y="2266467"/>
                  </a:lnTo>
                  <a:lnTo>
                    <a:pt x="1232511" y="2271365"/>
                  </a:lnTo>
                  <a:lnTo>
                    <a:pt x="1184962" y="2274333"/>
                  </a:lnTo>
                  <a:lnTo>
                    <a:pt x="1136903" y="2275331"/>
                  </a:lnTo>
                  <a:lnTo>
                    <a:pt x="1088845" y="2274333"/>
                  </a:lnTo>
                  <a:lnTo>
                    <a:pt x="1041296" y="2271365"/>
                  </a:lnTo>
                  <a:lnTo>
                    <a:pt x="994294" y="2266467"/>
                  </a:lnTo>
                  <a:lnTo>
                    <a:pt x="947880" y="2259677"/>
                  </a:lnTo>
                  <a:lnTo>
                    <a:pt x="902092" y="2251036"/>
                  </a:lnTo>
                  <a:lnTo>
                    <a:pt x="856970" y="2240583"/>
                  </a:lnTo>
                  <a:lnTo>
                    <a:pt x="812555" y="2228358"/>
                  </a:lnTo>
                  <a:lnTo>
                    <a:pt x="768884" y="2214400"/>
                  </a:lnTo>
                  <a:lnTo>
                    <a:pt x="725998" y="2198748"/>
                  </a:lnTo>
                  <a:lnTo>
                    <a:pt x="683936" y="2181442"/>
                  </a:lnTo>
                  <a:lnTo>
                    <a:pt x="642738" y="2162522"/>
                  </a:lnTo>
                  <a:lnTo>
                    <a:pt x="602442" y="2142027"/>
                  </a:lnTo>
                  <a:lnTo>
                    <a:pt x="563089" y="2119996"/>
                  </a:lnTo>
                  <a:lnTo>
                    <a:pt x="524718" y="2096470"/>
                  </a:lnTo>
                  <a:lnTo>
                    <a:pt x="487369" y="2071487"/>
                  </a:lnTo>
                  <a:lnTo>
                    <a:pt x="451080" y="2045087"/>
                  </a:lnTo>
                  <a:lnTo>
                    <a:pt x="415892" y="2017310"/>
                  </a:lnTo>
                  <a:lnTo>
                    <a:pt x="381843" y="1988195"/>
                  </a:lnTo>
                  <a:lnTo>
                    <a:pt x="348974" y="1957781"/>
                  </a:lnTo>
                  <a:lnTo>
                    <a:pt x="317323" y="1926108"/>
                  </a:lnTo>
                  <a:lnTo>
                    <a:pt x="286930" y="1893216"/>
                  </a:lnTo>
                  <a:lnTo>
                    <a:pt x="257836" y="1859144"/>
                  </a:lnTo>
                  <a:lnTo>
                    <a:pt x="230078" y="1823932"/>
                  </a:lnTo>
                  <a:lnTo>
                    <a:pt x="203697" y="1787618"/>
                  </a:lnTo>
                  <a:lnTo>
                    <a:pt x="178731" y="1750243"/>
                  </a:lnTo>
                  <a:lnTo>
                    <a:pt x="155222" y="1711847"/>
                  </a:lnTo>
                  <a:lnTo>
                    <a:pt x="133207" y="1672467"/>
                  </a:lnTo>
                  <a:lnTo>
                    <a:pt x="112727" y="1632145"/>
                  </a:lnTo>
                  <a:lnTo>
                    <a:pt x="93820" y="1590920"/>
                  </a:lnTo>
                  <a:lnTo>
                    <a:pt x="76527" y="1548830"/>
                  </a:lnTo>
                  <a:lnTo>
                    <a:pt x="60887" y="1505916"/>
                  </a:lnTo>
                  <a:lnTo>
                    <a:pt x="46938" y="1462217"/>
                  </a:lnTo>
                  <a:lnTo>
                    <a:pt x="34722" y="1417773"/>
                  </a:lnTo>
                  <a:lnTo>
                    <a:pt x="24277" y="1372623"/>
                  </a:lnTo>
                  <a:lnTo>
                    <a:pt x="15642" y="1326806"/>
                  </a:lnTo>
                  <a:lnTo>
                    <a:pt x="8858" y="1280363"/>
                  </a:lnTo>
                  <a:lnTo>
                    <a:pt x="3963" y="1233332"/>
                  </a:lnTo>
                  <a:lnTo>
                    <a:pt x="997" y="1185753"/>
                  </a:lnTo>
                  <a:lnTo>
                    <a:pt x="0" y="1137665"/>
                  </a:lnTo>
                  <a:close/>
                </a:path>
              </a:pathLst>
            </a:custGeom>
            <a:ln w="12192">
              <a:solidFill>
                <a:srgbClr val="A4A4A4"/>
              </a:solidFill>
            </a:ln>
          </p:spPr>
          <p:txBody>
            <a:bodyPr wrap="square" lIns="0" tIns="0" rIns="0" bIns="0" rtlCol="0"/>
            <a:lstStyle/>
            <a:p>
              <a:endParaRPr/>
            </a:p>
          </p:txBody>
        </p:sp>
        <p:sp>
          <p:nvSpPr>
            <p:cNvPr id="8" name="object 8"/>
            <p:cNvSpPr/>
            <p:nvPr/>
          </p:nvSpPr>
          <p:spPr>
            <a:xfrm>
              <a:off x="6044183" y="2170176"/>
              <a:ext cx="672465" cy="990600"/>
            </a:xfrm>
            <a:custGeom>
              <a:avLst/>
              <a:gdLst/>
              <a:ahLst/>
              <a:cxnLst/>
              <a:rect l="l" t="t" r="r" b="b"/>
              <a:pathLst>
                <a:path w="672465" h="990600">
                  <a:moveTo>
                    <a:pt x="0" y="0"/>
                  </a:moveTo>
                  <a:lnTo>
                    <a:pt x="0" y="990600"/>
                  </a:lnTo>
                  <a:lnTo>
                    <a:pt x="672084" y="495300"/>
                  </a:lnTo>
                  <a:lnTo>
                    <a:pt x="0" y="0"/>
                  </a:lnTo>
                  <a:close/>
                </a:path>
              </a:pathLst>
            </a:custGeom>
            <a:solidFill>
              <a:srgbClr val="4471C4"/>
            </a:solidFill>
          </p:spPr>
          <p:txBody>
            <a:bodyPr wrap="square" lIns="0" tIns="0" rIns="0" bIns="0" rtlCol="0"/>
            <a:lstStyle/>
            <a:p>
              <a:endParaRPr/>
            </a:p>
          </p:txBody>
        </p:sp>
        <p:sp>
          <p:nvSpPr>
            <p:cNvPr id="9" name="object 9"/>
            <p:cNvSpPr/>
            <p:nvPr/>
          </p:nvSpPr>
          <p:spPr>
            <a:xfrm>
              <a:off x="5475732" y="5079492"/>
              <a:ext cx="672465" cy="990600"/>
            </a:xfrm>
            <a:custGeom>
              <a:avLst/>
              <a:gdLst/>
              <a:ahLst/>
              <a:cxnLst/>
              <a:rect l="l" t="t" r="r" b="b"/>
              <a:pathLst>
                <a:path w="672464" h="990600">
                  <a:moveTo>
                    <a:pt x="672083" y="0"/>
                  </a:moveTo>
                  <a:lnTo>
                    <a:pt x="0" y="495299"/>
                  </a:lnTo>
                  <a:lnTo>
                    <a:pt x="672083" y="990599"/>
                  </a:lnTo>
                  <a:lnTo>
                    <a:pt x="672083" y="0"/>
                  </a:lnTo>
                  <a:close/>
                </a:path>
              </a:pathLst>
            </a:custGeom>
            <a:solidFill>
              <a:srgbClr val="EC7C30"/>
            </a:solidFill>
          </p:spPr>
          <p:txBody>
            <a:bodyPr wrap="square" lIns="0" tIns="0" rIns="0" bIns="0" rtlCol="0"/>
            <a:lstStyle/>
            <a:p>
              <a:endParaRPr/>
            </a:p>
          </p:txBody>
        </p:sp>
        <p:sp>
          <p:nvSpPr>
            <p:cNvPr id="10" name="object 10"/>
            <p:cNvSpPr/>
            <p:nvPr/>
          </p:nvSpPr>
          <p:spPr>
            <a:xfrm>
              <a:off x="5468112" y="3491484"/>
              <a:ext cx="1257300" cy="1259205"/>
            </a:xfrm>
            <a:custGeom>
              <a:avLst/>
              <a:gdLst/>
              <a:ahLst/>
              <a:cxnLst/>
              <a:rect l="l" t="t" r="r" b="b"/>
              <a:pathLst>
                <a:path w="1257300" h="1259204">
                  <a:moveTo>
                    <a:pt x="628650" y="0"/>
                  </a:moveTo>
                  <a:lnTo>
                    <a:pt x="581730" y="1726"/>
                  </a:lnTo>
                  <a:lnTo>
                    <a:pt x="535747" y="6824"/>
                  </a:lnTo>
                  <a:lnTo>
                    <a:pt x="490822" y="15173"/>
                  </a:lnTo>
                  <a:lnTo>
                    <a:pt x="447078" y="26649"/>
                  </a:lnTo>
                  <a:lnTo>
                    <a:pt x="404636" y="41133"/>
                  </a:lnTo>
                  <a:lnTo>
                    <a:pt x="363616" y="58501"/>
                  </a:lnTo>
                  <a:lnTo>
                    <a:pt x="324141" y="78633"/>
                  </a:lnTo>
                  <a:lnTo>
                    <a:pt x="286332" y="101406"/>
                  </a:lnTo>
                  <a:lnTo>
                    <a:pt x="250311" y="126698"/>
                  </a:lnTo>
                  <a:lnTo>
                    <a:pt x="216199" y="154389"/>
                  </a:lnTo>
                  <a:lnTo>
                    <a:pt x="184118" y="184356"/>
                  </a:lnTo>
                  <a:lnTo>
                    <a:pt x="154189" y="216477"/>
                  </a:lnTo>
                  <a:lnTo>
                    <a:pt x="126533" y="250632"/>
                  </a:lnTo>
                  <a:lnTo>
                    <a:pt x="101273" y="286697"/>
                  </a:lnTo>
                  <a:lnTo>
                    <a:pt x="78529" y="324552"/>
                  </a:lnTo>
                  <a:lnTo>
                    <a:pt x="58424" y="364074"/>
                  </a:lnTo>
                  <a:lnTo>
                    <a:pt x="41078" y="405142"/>
                  </a:lnTo>
                  <a:lnTo>
                    <a:pt x="26614" y="447635"/>
                  </a:lnTo>
                  <a:lnTo>
                    <a:pt x="15152" y="491430"/>
                  </a:lnTo>
                  <a:lnTo>
                    <a:pt x="6815" y="536405"/>
                  </a:lnTo>
                  <a:lnTo>
                    <a:pt x="1724" y="582440"/>
                  </a:lnTo>
                  <a:lnTo>
                    <a:pt x="0" y="629411"/>
                  </a:lnTo>
                  <a:lnTo>
                    <a:pt x="1724" y="676383"/>
                  </a:lnTo>
                  <a:lnTo>
                    <a:pt x="6815" y="722418"/>
                  </a:lnTo>
                  <a:lnTo>
                    <a:pt x="15152" y="767393"/>
                  </a:lnTo>
                  <a:lnTo>
                    <a:pt x="26614" y="811188"/>
                  </a:lnTo>
                  <a:lnTo>
                    <a:pt x="41078" y="853681"/>
                  </a:lnTo>
                  <a:lnTo>
                    <a:pt x="58424" y="894749"/>
                  </a:lnTo>
                  <a:lnTo>
                    <a:pt x="78529" y="934271"/>
                  </a:lnTo>
                  <a:lnTo>
                    <a:pt x="101273" y="972126"/>
                  </a:lnTo>
                  <a:lnTo>
                    <a:pt x="126533" y="1008191"/>
                  </a:lnTo>
                  <a:lnTo>
                    <a:pt x="154189" y="1042346"/>
                  </a:lnTo>
                  <a:lnTo>
                    <a:pt x="184118" y="1074467"/>
                  </a:lnTo>
                  <a:lnTo>
                    <a:pt x="216199" y="1104434"/>
                  </a:lnTo>
                  <a:lnTo>
                    <a:pt x="250311" y="1132125"/>
                  </a:lnTo>
                  <a:lnTo>
                    <a:pt x="286332" y="1157417"/>
                  </a:lnTo>
                  <a:lnTo>
                    <a:pt x="324141" y="1180190"/>
                  </a:lnTo>
                  <a:lnTo>
                    <a:pt x="363616" y="1200322"/>
                  </a:lnTo>
                  <a:lnTo>
                    <a:pt x="404636" y="1217690"/>
                  </a:lnTo>
                  <a:lnTo>
                    <a:pt x="447078" y="1232174"/>
                  </a:lnTo>
                  <a:lnTo>
                    <a:pt x="490822" y="1243650"/>
                  </a:lnTo>
                  <a:lnTo>
                    <a:pt x="535747" y="1251999"/>
                  </a:lnTo>
                  <a:lnTo>
                    <a:pt x="581730" y="1257097"/>
                  </a:lnTo>
                  <a:lnTo>
                    <a:pt x="628650" y="1258823"/>
                  </a:lnTo>
                  <a:lnTo>
                    <a:pt x="675569" y="1257097"/>
                  </a:lnTo>
                  <a:lnTo>
                    <a:pt x="721552" y="1251999"/>
                  </a:lnTo>
                  <a:lnTo>
                    <a:pt x="766477" y="1243650"/>
                  </a:lnTo>
                  <a:lnTo>
                    <a:pt x="810221" y="1232174"/>
                  </a:lnTo>
                  <a:lnTo>
                    <a:pt x="852663" y="1217690"/>
                  </a:lnTo>
                  <a:lnTo>
                    <a:pt x="893683" y="1200322"/>
                  </a:lnTo>
                  <a:lnTo>
                    <a:pt x="933158" y="1180190"/>
                  </a:lnTo>
                  <a:lnTo>
                    <a:pt x="970967" y="1157417"/>
                  </a:lnTo>
                  <a:lnTo>
                    <a:pt x="1006988" y="1132125"/>
                  </a:lnTo>
                  <a:lnTo>
                    <a:pt x="1041100" y="1104434"/>
                  </a:lnTo>
                  <a:lnTo>
                    <a:pt x="1073181" y="1074467"/>
                  </a:lnTo>
                  <a:lnTo>
                    <a:pt x="1103110" y="1042346"/>
                  </a:lnTo>
                  <a:lnTo>
                    <a:pt x="1130766" y="1008191"/>
                  </a:lnTo>
                  <a:lnTo>
                    <a:pt x="1156026" y="972126"/>
                  </a:lnTo>
                  <a:lnTo>
                    <a:pt x="1178770" y="934271"/>
                  </a:lnTo>
                  <a:lnTo>
                    <a:pt x="1198875" y="894749"/>
                  </a:lnTo>
                  <a:lnTo>
                    <a:pt x="1216221" y="853681"/>
                  </a:lnTo>
                  <a:lnTo>
                    <a:pt x="1230685" y="811188"/>
                  </a:lnTo>
                  <a:lnTo>
                    <a:pt x="1242147" y="767393"/>
                  </a:lnTo>
                  <a:lnTo>
                    <a:pt x="1250484" y="722418"/>
                  </a:lnTo>
                  <a:lnTo>
                    <a:pt x="1255575" y="676383"/>
                  </a:lnTo>
                  <a:lnTo>
                    <a:pt x="1257299" y="629411"/>
                  </a:lnTo>
                  <a:lnTo>
                    <a:pt x="1255575" y="582440"/>
                  </a:lnTo>
                  <a:lnTo>
                    <a:pt x="1250484" y="536405"/>
                  </a:lnTo>
                  <a:lnTo>
                    <a:pt x="1242147" y="491430"/>
                  </a:lnTo>
                  <a:lnTo>
                    <a:pt x="1230685" y="447635"/>
                  </a:lnTo>
                  <a:lnTo>
                    <a:pt x="1216221" y="405142"/>
                  </a:lnTo>
                  <a:lnTo>
                    <a:pt x="1198875" y="364074"/>
                  </a:lnTo>
                  <a:lnTo>
                    <a:pt x="1178770" y="324552"/>
                  </a:lnTo>
                  <a:lnTo>
                    <a:pt x="1156026" y="286697"/>
                  </a:lnTo>
                  <a:lnTo>
                    <a:pt x="1130766" y="250632"/>
                  </a:lnTo>
                  <a:lnTo>
                    <a:pt x="1103110" y="216477"/>
                  </a:lnTo>
                  <a:lnTo>
                    <a:pt x="1073181" y="184356"/>
                  </a:lnTo>
                  <a:lnTo>
                    <a:pt x="1041100" y="154389"/>
                  </a:lnTo>
                  <a:lnTo>
                    <a:pt x="1006988" y="126698"/>
                  </a:lnTo>
                  <a:lnTo>
                    <a:pt x="970967" y="101406"/>
                  </a:lnTo>
                  <a:lnTo>
                    <a:pt x="933158" y="78633"/>
                  </a:lnTo>
                  <a:lnTo>
                    <a:pt x="893683" y="58501"/>
                  </a:lnTo>
                  <a:lnTo>
                    <a:pt x="852663" y="41133"/>
                  </a:lnTo>
                  <a:lnTo>
                    <a:pt x="810221" y="26649"/>
                  </a:lnTo>
                  <a:lnTo>
                    <a:pt x="766477" y="15173"/>
                  </a:lnTo>
                  <a:lnTo>
                    <a:pt x="721552" y="6824"/>
                  </a:lnTo>
                  <a:lnTo>
                    <a:pt x="675569" y="1726"/>
                  </a:lnTo>
                  <a:lnTo>
                    <a:pt x="628650" y="0"/>
                  </a:lnTo>
                  <a:close/>
                </a:path>
              </a:pathLst>
            </a:custGeom>
            <a:solidFill>
              <a:srgbClr val="FFC000"/>
            </a:solidFill>
          </p:spPr>
          <p:txBody>
            <a:bodyPr wrap="square" lIns="0" tIns="0" rIns="0" bIns="0" rtlCol="0"/>
            <a:lstStyle/>
            <a:p>
              <a:endParaRPr/>
            </a:p>
          </p:txBody>
        </p:sp>
      </p:grpSp>
      <p:sp>
        <p:nvSpPr>
          <p:cNvPr id="11" name="object 11"/>
          <p:cNvSpPr txBox="1"/>
          <p:nvPr/>
        </p:nvSpPr>
        <p:spPr>
          <a:xfrm>
            <a:off x="8072755" y="3976242"/>
            <a:ext cx="2285448"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rlito"/>
                <a:cs typeface="Carlito"/>
              </a:rPr>
              <a:t>İŞBİRLİĞİ</a:t>
            </a:r>
            <a:r>
              <a:rPr sz="1600" b="1" spc="-25" dirty="0">
                <a:solidFill>
                  <a:srgbClr val="FFFFFF"/>
                </a:solidFill>
                <a:latin typeface="Carlito"/>
                <a:cs typeface="Carlito"/>
              </a:rPr>
              <a:t> </a:t>
            </a:r>
            <a:r>
              <a:rPr sz="1600" b="1" spc="-15" dirty="0">
                <a:solidFill>
                  <a:srgbClr val="FFFFFF"/>
                </a:solidFill>
                <a:latin typeface="Carlito"/>
                <a:cs typeface="Carlito"/>
              </a:rPr>
              <a:t>KURULUŞU</a:t>
            </a:r>
            <a:endParaRPr sz="1600" dirty="0">
              <a:latin typeface="Carlito"/>
              <a:cs typeface="Carlito"/>
            </a:endParaRPr>
          </a:p>
        </p:txBody>
      </p:sp>
      <p:sp>
        <p:nvSpPr>
          <p:cNvPr id="12" name="object 12"/>
          <p:cNvSpPr txBox="1"/>
          <p:nvPr/>
        </p:nvSpPr>
        <p:spPr>
          <a:xfrm>
            <a:off x="2518349" y="3976242"/>
            <a:ext cx="1611056" cy="258404"/>
          </a:xfrm>
          <a:prstGeom prst="rect">
            <a:avLst/>
          </a:prstGeom>
        </p:spPr>
        <p:txBody>
          <a:bodyPr vert="horz" wrap="square" lIns="0" tIns="12065" rIns="0" bIns="0" rtlCol="0">
            <a:spAutoFit/>
          </a:bodyPr>
          <a:lstStyle/>
          <a:p>
            <a:pPr marL="12700">
              <a:lnSpc>
                <a:spcPct val="100000"/>
              </a:lnSpc>
              <a:spcBef>
                <a:spcPts val="95"/>
              </a:spcBef>
            </a:pPr>
            <a:r>
              <a:rPr sz="1600" b="1" spc="-20" dirty="0">
                <a:solidFill>
                  <a:srgbClr val="FFFFFF"/>
                </a:solidFill>
                <a:latin typeface="Carlito"/>
                <a:cs typeface="Carlito"/>
              </a:rPr>
              <a:t>YARARLANICI</a:t>
            </a:r>
            <a:endParaRPr sz="1600" dirty="0">
              <a:latin typeface="Carlito"/>
              <a:cs typeface="Carlito"/>
            </a:endParaRPr>
          </a:p>
        </p:txBody>
      </p:sp>
      <p:sp>
        <p:nvSpPr>
          <p:cNvPr id="13" name="object 13"/>
          <p:cNvSpPr txBox="1"/>
          <p:nvPr/>
        </p:nvSpPr>
        <p:spPr>
          <a:xfrm>
            <a:off x="8036431" y="4481931"/>
            <a:ext cx="3745837" cy="1763395"/>
          </a:xfrm>
          <a:prstGeom prst="rect">
            <a:avLst/>
          </a:prstGeom>
        </p:spPr>
        <p:txBody>
          <a:bodyPr vert="horz" wrap="square" lIns="0" tIns="88900" rIns="0" bIns="0" rtlCol="0">
            <a:spAutoFit/>
          </a:bodyPr>
          <a:lstStyle/>
          <a:p>
            <a:pPr marL="184785" indent="-172720">
              <a:lnSpc>
                <a:spcPct val="100000"/>
              </a:lnSpc>
              <a:spcBef>
                <a:spcPts val="700"/>
              </a:spcBef>
              <a:buFont typeface="Arial"/>
              <a:buChar char="•"/>
              <a:tabLst>
                <a:tab pos="185420" algn="l"/>
              </a:tabLst>
            </a:pPr>
            <a:r>
              <a:rPr sz="1400" spc="-15" dirty="0">
                <a:latin typeface="Carlito"/>
                <a:cs typeface="Carlito"/>
              </a:rPr>
              <a:t>Türkiye </a:t>
            </a:r>
            <a:r>
              <a:rPr sz="1400" spc="-10" dirty="0">
                <a:latin typeface="Carlito"/>
                <a:cs typeface="Carlito"/>
              </a:rPr>
              <a:t>İhracatçılar </a:t>
            </a:r>
            <a:r>
              <a:rPr sz="1400" dirty="0">
                <a:latin typeface="Carlito"/>
                <a:cs typeface="Carlito"/>
              </a:rPr>
              <a:t>Meclisi</a:t>
            </a:r>
            <a:r>
              <a:rPr sz="1400" spc="10" dirty="0">
                <a:latin typeface="Carlito"/>
                <a:cs typeface="Carlito"/>
              </a:rPr>
              <a:t> </a:t>
            </a:r>
            <a:r>
              <a:rPr sz="1400" spc="-5" dirty="0">
                <a:latin typeface="Carlito"/>
                <a:cs typeface="Carlito"/>
              </a:rPr>
              <a:t>(TİM)</a:t>
            </a:r>
            <a:endParaRPr sz="1400" dirty="0">
              <a:latin typeface="Carlito"/>
              <a:cs typeface="Carlito"/>
            </a:endParaRPr>
          </a:p>
          <a:p>
            <a:pPr marL="184785" indent="-172720">
              <a:lnSpc>
                <a:spcPct val="100000"/>
              </a:lnSpc>
              <a:spcBef>
                <a:spcPts val="600"/>
              </a:spcBef>
              <a:buFont typeface="Arial"/>
              <a:buChar char="•"/>
              <a:tabLst>
                <a:tab pos="185420" algn="l"/>
              </a:tabLst>
            </a:pPr>
            <a:r>
              <a:rPr sz="1400" spc="-15" dirty="0">
                <a:latin typeface="Carlito"/>
                <a:cs typeface="Carlito"/>
              </a:rPr>
              <a:t>Türkiye </a:t>
            </a:r>
            <a:r>
              <a:rPr sz="1400" spc="-5" dirty="0">
                <a:latin typeface="Carlito"/>
                <a:cs typeface="Carlito"/>
              </a:rPr>
              <a:t>Odalar </a:t>
            </a:r>
            <a:r>
              <a:rPr sz="1400" spc="-10" dirty="0">
                <a:latin typeface="Carlito"/>
                <a:cs typeface="Carlito"/>
              </a:rPr>
              <a:t>ve </a:t>
            </a:r>
            <a:r>
              <a:rPr sz="1400" spc="-5" dirty="0">
                <a:latin typeface="Carlito"/>
                <a:cs typeface="Carlito"/>
              </a:rPr>
              <a:t>Borsalar </a:t>
            </a:r>
            <a:r>
              <a:rPr sz="1400" dirty="0">
                <a:latin typeface="Carlito"/>
                <a:cs typeface="Carlito"/>
              </a:rPr>
              <a:t>Birliği</a:t>
            </a:r>
            <a:r>
              <a:rPr sz="1400" spc="-15" dirty="0">
                <a:latin typeface="Carlito"/>
                <a:cs typeface="Carlito"/>
              </a:rPr>
              <a:t> </a:t>
            </a:r>
            <a:r>
              <a:rPr sz="1400" spc="-10" dirty="0">
                <a:latin typeface="Carlito"/>
                <a:cs typeface="Carlito"/>
              </a:rPr>
              <a:t>(TOBB)</a:t>
            </a:r>
            <a:endParaRPr sz="1400" dirty="0">
              <a:latin typeface="Carlito"/>
              <a:cs typeface="Carlito"/>
            </a:endParaRPr>
          </a:p>
          <a:p>
            <a:pPr marL="184785" indent="-172720">
              <a:lnSpc>
                <a:spcPct val="100000"/>
              </a:lnSpc>
              <a:spcBef>
                <a:spcPts val="600"/>
              </a:spcBef>
              <a:buFont typeface="Arial"/>
              <a:buChar char="•"/>
              <a:tabLst>
                <a:tab pos="185420" algn="l"/>
              </a:tabLst>
            </a:pPr>
            <a:r>
              <a:rPr sz="1400" spc="-5" dirty="0">
                <a:latin typeface="Carlito"/>
                <a:cs typeface="Carlito"/>
              </a:rPr>
              <a:t>Dış </a:t>
            </a:r>
            <a:r>
              <a:rPr sz="1400" spc="-10" dirty="0">
                <a:latin typeface="Carlito"/>
                <a:cs typeface="Carlito"/>
              </a:rPr>
              <a:t>Ekonomik </a:t>
            </a:r>
            <a:r>
              <a:rPr sz="1400" dirty="0">
                <a:latin typeface="Carlito"/>
                <a:cs typeface="Carlito"/>
              </a:rPr>
              <a:t>İlişkiler </a:t>
            </a:r>
            <a:r>
              <a:rPr sz="1400" spc="-5" dirty="0">
                <a:latin typeface="Carlito"/>
                <a:cs typeface="Carlito"/>
              </a:rPr>
              <a:t>Kurulu</a:t>
            </a:r>
            <a:r>
              <a:rPr sz="1400" spc="-20" dirty="0">
                <a:latin typeface="Carlito"/>
                <a:cs typeface="Carlito"/>
              </a:rPr>
              <a:t> </a:t>
            </a:r>
            <a:r>
              <a:rPr sz="1400" spc="-5" dirty="0">
                <a:latin typeface="Carlito"/>
                <a:cs typeface="Carlito"/>
              </a:rPr>
              <a:t>(DEİK)</a:t>
            </a:r>
            <a:endParaRPr sz="1400" dirty="0">
              <a:latin typeface="Carlito"/>
              <a:cs typeface="Carlito"/>
            </a:endParaRPr>
          </a:p>
          <a:p>
            <a:pPr marL="184785" indent="-172720">
              <a:lnSpc>
                <a:spcPct val="100000"/>
              </a:lnSpc>
              <a:spcBef>
                <a:spcPts val="600"/>
              </a:spcBef>
              <a:buFont typeface="Arial"/>
              <a:buChar char="•"/>
              <a:tabLst>
                <a:tab pos="185420" algn="l"/>
              </a:tabLst>
            </a:pPr>
            <a:r>
              <a:rPr sz="1400" spc="-15" dirty="0">
                <a:latin typeface="Carlito"/>
                <a:cs typeface="Carlito"/>
              </a:rPr>
              <a:t>İhracatçı</a:t>
            </a:r>
            <a:r>
              <a:rPr sz="1400" dirty="0">
                <a:latin typeface="Carlito"/>
                <a:cs typeface="Carlito"/>
              </a:rPr>
              <a:t> Birliği</a:t>
            </a:r>
          </a:p>
          <a:p>
            <a:pPr marL="184785" indent="-172720">
              <a:lnSpc>
                <a:spcPct val="100000"/>
              </a:lnSpc>
              <a:spcBef>
                <a:spcPts val="600"/>
              </a:spcBef>
              <a:buFont typeface="Arial"/>
              <a:buChar char="•"/>
              <a:tabLst>
                <a:tab pos="185420" algn="l"/>
              </a:tabLst>
            </a:pPr>
            <a:r>
              <a:rPr sz="1400" spc="-10" dirty="0">
                <a:latin typeface="Carlito"/>
                <a:cs typeface="Carlito"/>
              </a:rPr>
              <a:t>Ticaret ve/veya Sanayi</a:t>
            </a:r>
            <a:r>
              <a:rPr sz="1400" spc="40" dirty="0">
                <a:latin typeface="Carlito"/>
                <a:cs typeface="Carlito"/>
              </a:rPr>
              <a:t> </a:t>
            </a:r>
            <a:r>
              <a:rPr sz="1400" spc="-5" dirty="0">
                <a:latin typeface="Carlito"/>
                <a:cs typeface="Carlito"/>
              </a:rPr>
              <a:t>Odası;</a:t>
            </a:r>
            <a:endParaRPr sz="1400" dirty="0">
              <a:latin typeface="Carlito"/>
              <a:cs typeface="Carlito"/>
            </a:endParaRPr>
          </a:p>
          <a:p>
            <a:pPr marL="184785" indent="-172720">
              <a:lnSpc>
                <a:spcPct val="100000"/>
              </a:lnSpc>
              <a:spcBef>
                <a:spcPts val="600"/>
              </a:spcBef>
              <a:buFont typeface="Arial"/>
              <a:buChar char="•"/>
              <a:tabLst>
                <a:tab pos="185420" algn="l"/>
              </a:tabLst>
            </a:pPr>
            <a:r>
              <a:rPr sz="1400" spc="-10" dirty="0">
                <a:latin typeface="Carlito"/>
                <a:cs typeface="Carlito"/>
              </a:rPr>
              <a:t>Sektör </a:t>
            </a:r>
            <a:r>
              <a:rPr sz="1400" spc="-5" dirty="0">
                <a:latin typeface="Carlito"/>
                <a:cs typeface="Carlito"/>
              </a:rPr>
              <a:t>dernek, birlik, </a:t>
            </a:r>
            <a:r>
              <a:rPr sz="1400" spc="-15" dirty="0">
                <a:latin typeface="Carlito"/>
                <a:cs typeface="Carlito"/>
              </a:rPr>
              <a:t>konsey veya</a:t>
            </a:r>
            <a:r>
              <a:rPr sz="1400" spc="45" dirty="0">
                <a:latin typeface="Carlito"/>
                <a:cs typeface="Carlito"/>
              </a:rPr>
              <a:t> </a:t>
            </a:r>
            <a:r>
              <a:rPr sz="1400" spc="-5" dirty="0">
                <a:latin typeface="Carlito"/>
                <a:cs typeface="Carlito"/>
              </a:rPr>
              <a:t>kuruluşu</a:t>
            </a:r>
            <a:endParaRPr sz="1400" dirty="0">
              <a:latin typeface="Carlito"/>
              <a:cs typeface="Carlito"/>
            </a:endParaRPr>
          </a:p>
        </p:txBody>
      </p:sp>
      <p:sp>
        <p:nvSpPr>
          <p:cNvPr id="14" name="object 14"/>
          <p:cNvSpPr txBox="1"/>
          <p:nvPr/>
        </p:nvSpPr>
        <p:spPr>
          <a:xfrm>
            <a:off x="8764" y="1409964"/>
            <a:ext cx="4442713" cy="2198679"/>
          </a:xfrm>
          <a:prstGeom prst="rect">
            <a:avLst/>
          </a:prstGeom>
        </p:spPr>
        <p:txBody>
          <a:bodyPr vert="horz" wrap="square" lIns="0" tIns="13335" rIns="0" bIns="0" rtlCol="0">
            <a:spAutoFit/>
          </a:bodyPr>
          <a:lstStyle/>
          <a:p>
            <a:pPr marR="5080" algn="r">
              <a:lnSpc>
                <a:spcPct val="100000"/>
              </a:lnSpc>
              <a:spcBef>
                <a:spcPts val="105"/>
              </a:spcBef>
            </a:pPr>
            <a:r>
              <a:rPr sz="1400" u="sng" spc="-350" dirty="0">
                <a:uFill>
                  <a:solidFill>
                    <a:srgbClr val="000000"/>
                  </a:solidFill>
                </a:uFill>
                <a:latin typeface="Times New Roman"/>
                <a:cs typeface="Times New Roman"/>
              </a:rPr>
              <a:t> </a:t>
            </a:r>
            <a:r>
              <a:rPr sz="1400" b="1" u="sng" spc="-5" dirty="0">
                <a:uFill>
                  <a:solidFill>
                    <a:srgbClr val="000000"/>
                  </a:solidFill>
                </a:uFill>
                <a:latin typeface="Carlito"/>
                <a:cs typeface="Carlito"/>
              </a:rPr>
              <a:t>SAĞLIK</a:t>
            </a:r>
            <a:r>
              <a:rPr sz="1400" b="1" u="sng" spc="-105" dirty="0">
                <a:uFill>
                  <a:solidFill>
                    <a:srgbClr val="000000"/>
                  </a:solidFill>
                </a:uFill>
                <a:latin typeface="Carlito"/>
                <a:cs typeface="Carlito"/>
              </a:rPr>
              <a:t> </a:t>
            </a:r>
            <a:r>
              <a:rPr sz="1400" b="1" u="sng" spc="-10" dirty="0">
                <a:uFill>
                  <a:solidFill>
                    <a:srgbClr val="000000"/>
                  </a:solidFill>
                </a:uFill>
                <a:latin typeface="Carlito"/>
                <a:cs typeface="Carlito"/>
              </a:rPr>
              <a:t>KURULUŞU</a:t>
            </a:r>
            <a:r>
              <a:rPr sz="1400" spc="-10" dirty="0">
                <a:latin typeface="Carlito"/>
                <a:cs typeface="Carlito"/>
              </a:rPr>
              <a:t>:</a:t>
            </a:r>
            <a:endParaRPr sz="1400" dirty="0">
              <a:latin typeface="Carlito"/>
              <a:cs typeface="Carlito"/>
            </a:endParaRPr>
          </a:p>
          <a:p>
            <a:pPr marL="12700" marR="6350" indent="137160" algn="r">
              <a:lnSpc>
                <a:spcPct val="100000"/>
              </a:lnSpc>
              <a:spcBef>
                <a:spcPts val="1195"/>
              </a:spcBef>
            </a:pPr>
            <a:r>
              <a:rPr sz="1400" spc="-5" dirty="0">
                <a:latin typeface="Carlito"/>
                <a:cs typeface="Carlito"/>
              </a:rPr>
              <a:t>İlgili </a:t>
            </a:r>
            <a:r>
              <a:rPr sz="1400" spc="-10" dirty="0">
                <a:latin typeface="Carlito"/>
                <a:cs typeface="Carlito"/>
              </a:rPr>
              <a:t>kamu kurumunun </a:t>
            </a:r>
            <a:r>
              <a:rPr sz="1400" dirty="0">
                <a:latin typeface="Carlito"/>
                <a:cs typeface="Carlito"/>
              </a:rPr>
              <a:t>izin </a:t>
            </a:r>
            <a:r>
              <a:rPr sz="1400" spc="-10" dirty="0">
                <a:latin typeface="Carlito"/>
                <a:cs typeface="Carlito"/>
              </a:rPr>
              <a:t>ve </a:t>
            </a:r>
            <a:r>
              <a:rPr sz="1400" spc="-5" dirty="0">
                <a:latin typeface="Carlito"/>
                <a:cs typeface="Carlito"/>
              </a:rPr>
              <a:t>denetiminde</a:t>
            </a:r>
            <a:r>
              <a:rPr sz="1400" spc="95" dirty="0">
                <a:latin typeface="Carlito"/>
                <a:cs typeface="Carlito"/>
              </a:rPr>
              <a:t> </a:t>
            </a:r>
            <a:r>
              <a:rPr sz="1400" spc="-5" dirty="0">
                <a:latin typeface="Carlito"/>
                <a:cs typeface="Carlito"/>
              </a:rPr>
              <a:t>sağlık</a:t>
            </a:r>
            <a:r>
              <a:rPr sz="1400" dirty="0">
                <a:latin typeface="Carlito"/>
                <a:cs typeface="Carlito"/>
              </a:rPr>
              <a:t> </a:t>
            </a:r>
            <a:r>
              <a:rPr sz="1400" spc="-10" dirty="0">
                <a:latin typeface="Carlito"/>
                <a:cs typeface="Carlito"/>
              </a:rPr>
              <a:t>ve/veya </a:t>
            </a:r>
            <a:r>
              <a:rPr sz="1400" dirty="0">
                <a:latin typeface="Carlito"/>
                <a:cs typeface="Carlito"/>
              </a:rPr>
              <a:t> bakım </a:t>
            </a:r>
            <a:r>
              <a:rPr sz="1400" spc="-5" dirty="0">
                <a:latin typeface="Carlito"/>
                <a:cs typeface="Carlito"/>
              </a:rPr>
              <a:t>alanlarında faaliyet </a:t>
            </a:r>
            <a:r>
              <a:rPr sz="1400" spc="-10" dirty="0">
                <a:latin typeface="Carlito"/>
                <a:cs typeface="Carlito"/>
              </a:rPr>
              <a:t>gösteren </a:t>
            </a:r>
            <a:r>
              <a:rPr sz="1400" spc="-15" dirty="0">
                <a:latin typeface="Carlito"/>
                <a:cs typeface="Carlito"/>
              </a:rPr>
              <a:t>özel veya</a:t>
            </a:r>
            <a:r>
              <a:rPr sz="1400" spc="80" dirty="0">
                <a:latin typeface="Carlito"/>
                <a:cs typeface="Carlito"/>
              </a:rPr>
              <a:t> </a:t>
            </a:r>
            <a:r>
              <a:rPr sz="1400" spc="-10" dirty="0">
                <a:latin typeface="Carlito"/>
                <a:cs typeface="Carlito"/>
              </a:rPr>
              <a:t>kamu</a:t>
            </a:r>
            <a:r>
              <a:rPr sz="1400" spc="-5" dirty="0">
                <a:latin typeface="Carlito"/>
                <a:cs typeface="Carlito"/>
              </a:rPr>
              <a:t> </a:t>
            </a:r>
            <a:r>
              <a:rPr sz="1400" spc="-10" dirty="0">
                <a:latin typeface="Carlito"/>
                <a:cs typeface="Carlito"/>
              </a:rPr>
              <a:t>sektörü </a:t>
            </a:r>
            <a:r>
              <a:rPr sz="1400" dirty="0">
                <a:latin typeface="Carlito"/>
                <a:cs typeface="Carlito"/>
              </a:rPr>
              <a:t> </a:t>
            </a:r>
            <a:r>
              <a:rPr sz="1400" spc="-5" dirty="0">
                <a:latin typeface="Carlito"/>
                <a:cs typeface="Carlito"/>
              </a:rPr>
              <a:t>kuruluşu </a:t>
            </a:r>
            <a:r>
              <a:rPr sz="1400" spc="-10" dirty="0">
                <a:latin typeface="Carlito"/>
                <a:cs typeface="Carlito"/>
              </a:rPr>
              <a:t>ya </a:t>
            </a:r>
            <a:r>
              <a:rPr sz="1400" spc="-5" dirty="0">
                <a:latin typeface="Carlito"/>
                <a:cs typeface="Carlito"/>
              </a:rPr>
              <a:t>da </a:t>
            </a:r>
            <a:r>
              <a:rPr sz="1400" spc="-10" dirty="0">
                <a:latin typeface="Carlito"/>
                <a:cs typeface="Carlito"/>
              </a:rPr>
              <a:t>üniversite </a:t>
            </a:r>
            <a:r>
              <a:rPr sz="1400" spc="-5" dirty="0">
                <a:latin typeface="Carlito"/>
                <a:cs typeface="Carlito"/>
              </a:rPr>
              <a:t>sağlık/bakım</a:t>
            </a:r>
            <a:r>
              <a:rPr sz="1400" spc="35" dirty="0">
                <a:latin typeface="Carlito"/>
                <a:cs typeface="Carlito"/>
              </a:rPr>
              <a:t> </a:t>
            </a:r>
            <a:r>
              <a:rPr sz="1400" spc="-5" dirty="0">
                <a:latin typeface="Carlito"/>
                <a:cs typeface="Carlito"/>
              </a:rPr>
              <a:t>kuruluşları</a:t>
            </a:r>
            <a:endParaRPr sz="1400" dirty="0">
              <a:latin typeface="Carlito"/>
              <a:cs typeface="Carlito"/>
            </a:endParaRPr>
          </a:p>
          <a:p>
            <a:pPr marR="5715" algn="r">
              <a:lnSpc>
                <a:spcPct val="100000"/>
              </a:lnSpc>
              <a:spcBef>
                <a:spcPts val="1205"/>
              </a:spcBef>
            </a:pPr>
            <a:r>
              <a:rPr sz="1400" u="sng" spc="-350" dirty="0">
                <a:uFill>
                  <a:solidFill>
                    <a:srgbClr val="000000"/>
                  </a:solidFill>
                </a:uFill>
                <a:latin typeface="Times New Roman"/>
                <a:cs typeface="Times New Roman"/>
              </a:rPr>
              <a:t> </a:t>
            </a:r>
            <a:r>
              <a:rPr sz="1400" b="1" u="sng" spc="-5" dirty="0">
                <a:uFill>
                  <a:solidFill>
                    <a:srgbClr val="000000"/>
                  </a:solidFill>
                </a:uFill>
                <a:latin typeface="Carlito"/>
                <a:cs typeface="Carlito"/>
              </a:rPr>
              <a:t>SAĞLIK TURİZMİ</a:t>
            </a:r>
            <a:r>
              <a:rPr sz="1400" b="1" u="sng" spc="-85" dirty="0">
                <a:uFill>
                  <a:solidFill>
                    <a:srgbClr val="000000"/>
                  </a:solidFill>
                </a:uFill>
                <a:latin typeface="Carlito"/>
                <a:cs typeface="Carlito"/>
              </a:rPr>
              <a:t> </a:t>
            </a:r>
            <a:r>
              <a:rPr sz="1400" b="1" u="sng" spc="-5" dirty="0">
                <a:uFill>
                  <a:solidFill>
                    <a:srgbClr val="000000"/>
                  </a:solidFill>
                </a:uFill>
                <a:latin typeface="Carlito"/>
                <a:cs typeface="Carlito"/>
              </a:rPr>
              <a:t>ŞİRKETİ:</a:t>
            </a:r>
            <a:endParaRPr sz="1400" dirty="0">
              <a:latin typeface="Carlito"/>
              <a:cs typeface="Carlito"/>
            </a:endParaRPr>
          </a:p>
          <a:p>
            <a:pPr marR="6350" algn="r">
              <a:lnSpc>
                <a:spcPct val="100000"/>
              </a:lnSpc>
              <a:spcBef>
                <a:spcPts val="1200"/>
              </a:spcBef>
            </a:pPr>
            <a:r>
              <a:rPr sz="1400" spc="-20" dirty="0">
                <a:latin typeface="Carlito"/>
                <a:cs typeface="Carlito"/>
              </a:rPr>
              <a:t>Yurt </a:t>
            </a:r>
            <a:r>
              <a:rPr sz="1400" spc="-5" dirty="0">
                <a:latin typeface="Carlito"/>
                <a:cs typeface="Carlito"/>
              </a:rPr>
              <a:t>dışından gelen hastalara rehberlik, danışmanlık</a:t>
            </a:r>
            <a:r>
              <a:rPr sz="1400" spc="95" dirty="0">
                <a:latin typeface="Carlito"/>
                <a:cs typeface="Carlito"/>
              </a:rPr>
              <a:t> </a:t>
            </a:r>
            <a:r>
              <a:rPr sz="1400" spc="-10" dirty="0">
                <a:latin typeface="Carlito"/>
                <a:cs typeface="Carlito"/>
              </a:rPr>
              <a:t>ve</a:t>
            </a:r>
            <a:endParaRPr sz="1400" dirty="0">
              <a:latin typeface="Carlito"/>
              <a:cs typeface="Carlito"/>
            </a:endParaRPr>
          </a:p>
          <a:p>
            <a:pPr marR="6350" algn="r">
              <a:lnSpc>
                <a:spcPct val="100000"/>
              </a:lnSpc>
            </a:pPr>
            <a:r>
              <a:rPr sz="1400" spc="-10" dirty="0">
                <a:latin typeface="Carlito"/>
                <a:cs typeface="Carlito"/>
              </a:rPr>
              <a:t>organizasyon </a:t>
            </a:r>
            <a:r>
              <a:rPr sz="1400" spc="-5" dirty="0">
                <a:latin typeface="Carlito"/>
                <a:cs typeface="Carlito"/>
              </a:rPr>
              <a:t>hizmetleri sunan</a:t>
            </a:r>
            <a:r>
              <a:rPr sz="1400" spc="-20" dirty="0">
                <a:latin typeface="Carlito"/>
                <a:cs typeface="Carlito"/>
              </a:rPr>
              <a:t> </a:t>
            </a:r>
            <a:r>
              <a:rPr sz="1400" spc="-10" dirty="0">
                <a:latin typeface="Carlito"/>
                <a:cs typeface="Carlito"/>
              </a:rPr>
              <a:t>şirketi</a:t>
            </a:r>
            <a:endParaRPr sz="1400" dirty="0">
              <a:latin typeface="Carlito"/>
              <a:cs typeface="Carlito"/>
            </a:endParaRPr>
          </a:p>
        </p:txBody>
      </p:sp>
      <p:sp>
        <p:nvSpPr>
          <p:cNvPr id="15" name="object 15"/>
          <p:cNvSpPr/>
          <p:nvPr/>
        </p:nvSpPr>
        <p:spPr>
          <a:xfrm>
            <a:off x="5903976" y="3861815"/>
            <a:ext cx="425450" cy="536575"/>
          </a:xfrm>
          <a:custGeom>
            <a:avLst/>
            <a:gdLst/>
            <a:ahLst/>
            <a:cxnLst/>
            <a:rect l="l" t="t" r="r" b="b"/>
            <a:pathLst>
              <a:path w="425450" h="536575">
                <a:moveTo>
                  <a:pt x="132079" y="417194"/>
                </a:moveTo>
                <a:lnTo>
                  <a:pt x="79884" y="423977"/>
                </a:lnTo>
                <a:lnTo>
                  <a:pt x="37988" y="437070"/>
                </a:lnTo>
                <a:lnTo>
                  <a:pt x="10118" y="455021"/>
                </a:lnTo>
                <a:lnTo>
                  <a:pt x="0" y="476376"/>
                </a:lnTo>
                <a:lnTo>
                  <a:pt x="12281" y="499746"/>
                </a:lnTo>
                <a:lnTo>
                  <a:pt x="45767" y="518842"/>
                </a:lnTo>
                <a:lnTo>
                  <a:pt x="95422" y="531723"/>
                </a:lnTo>
                <a:lnTo>
                  <a:pt x="156210" y="536447"/>
                </a:lnTo>
                <a:lnTo>
                  <a:pt x="216977" y="531723"/>
                </a:lnTo>
                <a:lnTo>
                  <a:pt x="266588" y="518842"/>
                </a:lnTo>
                <a:lnTo>
                  <a:pt x="277793" y="512444"/>
                </a:lnTo>
                <a:lnTo>
                  <a:pt x="156210" y="512444"/>
                </a:lnTo>
                <a:lnTo>
                  <a:pt x="109416" y="509613"/>
                </a:lnTo>
                <a:lnTo>
                  <a:pt x="71231" y="501888"/>
                </a:lnTo>
                <a:lnTo>
                  <a:pt x="45499" y="490424"/>
                </a:lnTo>
                <a:lnTo>
                  <a:pt x="36068" y="476376"/>
                </a:lnTo>
                <a:lnTo>
                  <a:pt x="43372" y="463930"/>
                </a:lnTo>
                <a:lnTo>
                  <a:pt x="63547" y="453389"/>
                </a:lnTo>
                <a:lnTo>
                  <a:pt x="93985" y="445515"/>
                </a:lnTo>
                <a:lnTo>
                  <a:pt x="132079" y="441070"/>
                </a:lnTo>
                <a:lnTo>
                  <a:pt x="132079" y="417194"/>
                </a:lnTo>
                <a:close/>
              </a:path>
              <a:path w="425450" h="536575">
                <a:moveTo>
                  <a:pt x="180212" y="417194"/>
                </a:moveTo>
                <a:lnTo>
                  <a:pt x="180212" y="441070"/>
                </a:lnTo>
                <a:lnTo>
                  <a:pt x="218360" y="445515"/>
                </a:lnTo>
                <a:lnTo>
                  <a:pt x="248792" y="453389"/>
                </a:lnTo>
                <a:lnTo>
                  <a:pt x="268938" y="463930"/>
                </a:lnTo>
                <a:lnTo>
                  <a:pt x="276225" y="476376"/>
                </a:lnTo>
                <a:lnTo>
                  <a:pt x="266795" y="490424"/>
                </a:lnTo>
                <a:lnTo>
                  <a:pt x="241077" y="501888"/>
                </a:lnTo>
                <a:lnTo>
                  <a:pt x="202930" y="509613"/>
                </a:lnTo>
                <a:lnTo>
                  <a:pt x="156210" y="512444"/>
                </a:lnTo>
                <a:lnTo>
                  <a:pt x="277793" y="512444"/>
                </a:lnTo>
                <a:lnTo>
                  <a:pt x="300031" y="499746"/>
                </a:lnTo>
                <a:lnTo>
                  <a:pt x="312293" y="476376"/>
                </a:lnTo>
                <a:lnTo>
                  <a:pt x="302174" y="455021"/>
                </a:lnTo>
                <a:lnTo>
                  <a:pt x="274304" y="437070"/>
                </a:lnTo>
                <a:lnTo>
                  <a:pt x="232408" y="423977"/>
                </a:lnTo>
                <a:lnTo>
                  <a:pt x="180212" y="417194"/>
                </a:lnTo>
                <a:close/>
              </a:path>
              <a:path w="425450" h="536575">
                <a:moveTo>
                  <a:pt x="156210" y="0"/>
                </a:moveTo>
                <a:lnTo>
                  <a:pt x="144488" y="2363"/>
                </a:lnTo>
                <a:lnTo>
                  <a:pt x="134921" y="8810"/>
                </a:lnTo>
                <a:lnTo>
                  <a:pt x="128474" y="18377"/>
                </a:lnTo>
                <a:lnTo>
                  <a:pt x="126111" y="30098"/>
                </a:lnTo>
                <a:lnTo>
                  <a:pt x="127184" y="37996"/>
                </a:lnTo>
                <a:lnTo>
                  <a:pt x="130222" y="45084"/>
                </a:lnTo>
                <a:lnTo>
                  <a:pt x="134984" y="51053"/>
                </a:lnTo>
                <a:lnTo>
                  <a:pt x="141097" y="55498"/>
                </a:lnTo>
                <a:lnTo>
                  <a:pt x="141097" y="482091"/>
                </a:lnTo>
                <a:lnTo>
                  <a:pt x="171196" y="482091"/>
                </a:lnTo>
                <a:lnTo>
                  <a:pt x="171196" y="55498"/>
                </a:lnTo>
                <a:lnTo>
                  <a:pt x="177341" y="51030"/>
                </a:lnTo>
                <a:lnTo>
                  <a:pt x="182070" y="45084"/>
                </a:lnTo>
                <a:lnTo>
                  <a:pt x="185108" y="37996"/>
                </a:lnTo>
                <a:lnTo>
                  <a:pt x="186182" y="30098"/>
                </a:lnTo>
                <a:lnTo>
                  <a:pt x="183820" y="18377"/>
                </a:lnTo>
                <a:lnTo>
                  <a:pt x="177387" y="8810"/>
                </a:lnTo>
                <a:lnTo>
                  <a:pt x="167858" y="2363"/>
                </a:lnTo>
                <a:lnTo>
                  <a:pt x="156210" y="0"/>
                </a:lnTo>
                <a:close/>
              </a:path>
              <a:path w="425450" h="536575">
                <a:moveTo>
                  <a:pt x="186182" y="51053"/>
                </a:moveTo>
                <a:lnTo>
                  <a:pt x="186182" y="219455"/>
                </a:lnTo>
                <a:lnTo>
                  <a:pt x="190884" y="227625"/>
                </a:lnTo>
                <a:lnTo>
                  <a:pt x="203708" y="234330"/>
                </a:lnTo>
                <a:lnTo>
                  <a:pt x="222722" y="238869"/>
                </a:lnTo>
                <a:lnTo>
                  <a:pt x="245999" y="240537"/>
                </a:lnTo>
                <a:lnTo>
                  <a:pt x="269202" y="238869"/>
                </a:lnTo>
                <a:lnTo>
                  <a:pt x="288178" y="234330"/>
                </a:lnTo>
                <a:lnTo>
                  <a:pt x="300988" y="227625"/>
                </a:lnTo>
                <a:lnTo>
                  <a:pt x="310391" y="211286"/>
                </a:lnTo>
                <a:lnTo>
                  <a:pt x="323215" y="204581"/>
                </a:lnTo>
                <a:lnTo>
                  <a:pt x="342229" y="200042"/>
                </a:lnTo>
                <a:lnTo>
                  <a:pt x="365506" y="198373"/>
                </a:lnTo>
                <a:lnTo>
                  <a:pt x="425196" y="198373"/>
                </a:lnTo>
                <a:lnTo>
                  <a:pt x="425196" y="72135"/>
                </a:lnTo>
                <a:lnTo>
                  <a:pt x="245999" y="72135"/>
                </a:lnTo>
                <a:lnTo>
                  <a:pt x="222722" y="70484"/>
                </a:lnTo>
                <a:lnTo>
                  <a:pt x="203708" y="65976"/>
                </a:lnTo>
                <a:lnTo>
                  <a:pt x="190884" y="59277"/>
                </a:lnTo>
                <a:lnTo>
                  <a:pt x="186182" y="51053"/>
                </a:lnTo>
                <a:close/>
              </a:path>
              <a:path w="425450" h="536575">
                <a:moveTo>
                  <a:pt x="425196" y="198373"/>
                </a:moveTo>
                <a:lnTo>
                  <a:pt x="365506" y="198373"/>
                </a:lnTo>
                <a:lnTo>
                  <a:pt x="388709" y="200042"/>
                </a:lnTo>
                <a:lnTo>
                  <a:pt x="407685" y="204581"/>
                </a:lnTo>
                <a:lnTo>
                  <a:pt x="420495" y="211286"/>
                </a:lnTo>
                <a:lnTo>
                  <a:pt x="425196" y="219455"/>
                </a:lnTo>
                <a:lnTo>
                  <a:pt x="425196" y="198373"/>
                </a:lnTo>
                <a:close/>
              </a:path>
              <a:path w="425450" h="536575">
                <a:moveTo>
                  <a:pt x="365506" y="30098"/>
                </a:moveTo>
                <a:lnTo>
                  <a:pt x="323214" y="36242"/>
                </a:lnTo>
                <a:lnTo>
                  <a:pt x="300988" y="59277"/>
                </a:lnTo>
                <a:lnTo>
                  <a:pt x="288178" y="65976"/>
                </a:lnTo>
                <a:lnTo>
                  <a:pt x="269202" y="70484"/>
                </a:lnTo>
                <a:lnTo>
                  <a:pt x="245999" y="72135"/>
                </a:lnTo>
                <a:lnTo>
                  <a:pt x="425196" y="72135"/>
                </a:lnTo>
                <a:lnTo>
                  <a:pt x="425182" y="51030"/>
                </a:lnTo>
                <a:lnTo>
                  <a:pt x="420495" y="42904"/>
                </a:lnTo>
                <a:lnTo>
                  <a:pt x="407685" y="36242"/>
                </a:lnTo>
                <a:lnTo>
                  <a:pt x="388709" y="31748"/>
                </a:lnTo>
                <a:lnTo>
                  <a:pt x="365506" y="30098"/>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16511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9823" y="193723"/>
            <a:ext cx="11415749" cy="1192355"/>
          </a:xfrm>
          <a:solidFill>
            <a:srgbClr val="0070C0"/>
          </a:solidFill>
        </p:spPr>
        <p:txBody>
          <a:bodyPr>
            <a:normAutofit/>
          </a:bodyPr>
          <a:lstStyle/>
          <a:p>
            <a:pPr algn="ctr"/>
            <a:r>
              <a:rPr lang="tr-TR" sz="3200" b="1" dirty="0">
                <a:ln w="0"/>
                <a:effectLst>
                  <a:outerShdw blurRad="38100" dist="19050" dir="2700000" algn="tl" rotWithShape="0">
                    <a:schemeClr val="dk1">
                      <a:alpha val="40000"/>
                    </a:schemeClr>
                  </a:outerShdw>
                </a:effectLst>
                <a:latin typeface="Source Sans Pro"/>
              </a:rPr>
              <a:t>T.C. EKONOMİ BAKANLIĞI</a:t>
            </a:r>
            <a:br>
              <a:rPr lang="tr-TR" sz="3200" b="1" dirty="0">
                <a:ln w="0"/>
                <a:effectLst>
                  <a:outerShdw blurRad="38100" dist="19050" dir="2700000" algn="tl" rotWithShape="0">
                    <a:schemeClr val="dk1">
                      <a:alpha val="40000"/>
                    </a:schemeClr>
                  </a:outerShdw>
                </a:effectLst>
                <a:latin typeface="Source Sans Pro"/>
              </a:rPr>
            </a:br>
            <a:r>
              <a:rPr lang="tr-TR" sz="3200" b="1" dirty="0">
                <a:ln w="0"/>
                <a:effectLst>
                  <a:outerShdw blurRad="38100" dist="19050" dir="2700000" algn="tl" rotWithShape="0">
                    <a:schemeClr val="dk1">
                      <a:alpha val="40000"/>
                    </a:schemeClr>
                  </a:outerShdw>
                </a:effectLst>
                <a:latin typeface="Source Sans Pro"/>
              </a:rPr>
              <a:t>Toplam 9 başlıkta destek sağlamaktadır.</a:t>
            </a:r>
          </a:p>
        </p:txBody>
      </p:sp>
      <p:sp>
        <p:nvSpPr>
          <p:cNvPr id="4" name="AutoShape 169"/>
          <p:cNvSpPr>
            <a:spLocks/>
          </p:cNvSpPr>
          <p:nvPr/>
        </p:nvSpPr>
        <p:spPr bwMode="auto">
          <a:xfrm>
            <a:off x="1647190" y="2049780"/>
            <a:ext cx="8897620" cy="2758440"/>
          </a:xfrm>
          <a:custGeom>
            <a:avLst/>
            <a:gdLst>
              <a:gd name="T0" fmla="+- 0 6192 1728"/>
              <a:gd name="T1" fmla="*/ T0 w 14012"/>
              <a:gd name="T2" fmla="+- 0 4247 162"/>
              <a:gd name="T3" fmla="*/ 4247 h 4344"/>
              <a:gd name="T4" fmla="+- 0 4291 1728"/>
              <a:gd name="T5" fmla="*/ T4 w 14012"/>
              <a:gd name="T6" fmla="+- 0 4247 162"/>
              <a:gd name="T7" fmla="*/ 4247 h 4344"/>
              <a:gd name="T8" fmla="+- 0 4291 1728"/>
              <a:gd name="T9" fmla="*/ T8 w 14012"/>
              <a:gd name="T10" fmla="+- 0 4276 162"/>
              <a:gd name="T11" fmla="*/ 4276 h 4344"/>
              <a:gd name="T12" fmla="+- 0 6192 1728"/>
              <a:gd name="T13" fmla="*/ T12 w 14012"/>
              <a:gd name="T14" fmla="+- 0 4276 162"/>
              <a:gd name="T15" fmla="*/ 4276 h 4344"/>
              <a:gd name="T16" fmla="+- 0 6192 1728"/>
              <a:gd name="T17" fmla="*/ T16 w 14012"/>
              <a:gd name="T18" fmla="+- 0 4247 162"/>
              <a:gd name="T19" fmla="*/ 4247 h 4344"/>
              <a:gd name="T20" fmla="+- 0 14525 1728"/>
              <a:gd name="T21" fmla="*/ T20 w 14012"/>
              <a:gd name="T22" fmla="+- 0 3772 162"/>
              <a:gd name="T23" fmla="*/ 3772 h 4344"/>
              <a:gd name="T24" fmla="+- 0 13517 1728"/>
              <a:gd name="T25" fmla="*/ T24 w 14012"/>
              <a:gd name="T26" fmla="+- 0 3772 162"/>
              <a:gd name="T27" fmla="*/ 3772 h 4344"/>
              <a:gd name="T28" fmla="+- 0 13517 1728"/>
              <a:gd name="T29" fmla="*/ T28 w 14012"/>
              <a:gd name="T30" fmla="+- 0 3801 162"/>
              <a:gd name="T31" fmla="*/ 3801 h 4344"/>
              <a:gd name="T32" fmla="+- 0 14525 1728"/>
              <a:gd name="T33" fmla="*/ T32 w 14012"/>
              <a:gd name="T34" fmla="+- 0 3801 162"/>
              <a:gd name="T35" fmla="*/ 3801 h 4344"/>
              <a:gd name="T36" fmla="+- 0 14525 1728"/>
              <a:gd name="T37" fmla="*/ T36 w 14012"/>
              <a:gd name="T38" fmla="+- 0 3772 162"/>
              <a:gd name="T39" fmla="*/ 3772 h 4344"/>
              <a:gd name="T40" fmla="+- 0 15739 1728"/>
              <a:gd name="T41" fmla="*/ T40 w 14012"/>
              <a:gd name="T42" fmla="+- 0 172 162"/>
              <a:gd name="T43" fmla="*/ 172 h 4344"/>
              <a:gd name="T44" fmla="+- 0 15730 1728"/>
              <a:gd name="T45" fmla="*/ T44 w 14012"/>
              <a:gd name="T46" fmla="+- 0 162 162"/>
              <a:gd name="T47" fmla="*/ 162 h 4344"/>
              <a:gd name="T48" fmla="+- 0 15696 1728"/>
              <a:gd name="T49" fmla="*/ T48 w 14012"/>
              <a:gd name="T50" fmla="+- 0 162 162"/>
              <a:gd name="T51" fmla="*/ 162 h 4344"/>
              <a:gd name="T52" fmla="+- 0 15696 1728"/>
              <a:gd name="T53" fmla="*/ T52 w 14012"/>
              <a:gd name="T54" fmla="+- 0 205 162"/>
              <a:gd name="T55" fmla="*/ 205 h 4344"/>
              <a:gd name="T56" fmla="+- 0 15696 1728"/>
              <a:gd name="T57" fmla="*/ T56 w 14012"/>
              <a:gd name="T58" fmla="+- 0 4463 162"/>
              <a:gd name="T59" fmla="*/ 4463 h 4344"/>
              <a:gd name="T60" fmla="+- 0 3912 1728"/>
              <a:gd name="T61" fmla="*/ T60 w 14012"/>
              <a:gd name="T62" fmla="+- 0 4463 162"/>
              <a:gd name="T63" fmla="*/ 4463 h 4344"/>
              <a:gd name="T64" fmla="+- 0 1800 1728"/>
              <a:gd name="T65" fmla="*/ T64 w 14012"/>
              <a:gd name="T66" fmla="+- 0 2351 162"/>
              <a:gd name="T67" fmla="*/ 2351 h 4344"/>
              <a:gd name="T68" fmla="+- 0 1783 1728"/>
              <a:gd name="T69" fmla="*/ T68 w 14012"/>
              <a:gd name="T70" fmla="+- 0 2334 162"/>
              <a:gd name="T71" fmla="*/ 2334 h 4344"/>
              <a:gd name="T72" fmla="+- 0 1800 1728"/>
              <a:gd name="T73" fmla="*/ T72 w 14012"/>
              <a:gd name="T74" fmla="+- 0 2317 162"/>
              <a:gd name="T75" fmla="*/ 2317 h 4344"/>
              <a:gd name="T76" fmla="+- 0 3912 1728"/>
              <a:gd name="T77" fmla="*/ T76 w 14012"/>
              <a:gd name="T78" fmla="+- 0 205 162"/>
              <a:gd name="T79" fmla="*/ 205 h 4344"/>
              <a:gd name="T80" fmla="+- 0 15696 1728"/>
              <a:gd name="T81" fmla="*/ T80 w 14012"/>
              <a:gd name="T82" fmla="+- 0 205 162"/>
              <a:gd name="T83" fmla="*/ 205 h 4344"/>
              <a:gd name="T84" fmla="+- 0 15696 1728"/>
              <a:gd name="T85" fmla="*/ T84 w 14012"/>
              <a:gd name="T86" fmla="+- 0 162 162"/>
              <a:gd name="T87" fmla="*/ 162 h 4344"/>
              <a:gd name="T88" fmla="+- 0 3898 1728"/>
              <a:gd name="T89" fmla="*/ T88 w 14012"/>
              <a:gd name="T90" fmla="+- 0 162 162"/>
              <a:gd name="T91" fmla="*/ 162 h 4344"/>
              <a:gd name="T92" fmla="+- 0 3888 1728"/>
              <a:gd name="T93" fmla="*/ T92 w 14012"/>
              <a:gd name="T94" fmla="+- 0 167 162"/>
              <a:gd name="T95" fmla="*/ 167 h 4344"/>
              <a:gd name="T96" fmla="+- 0 3888 1728"/>
              <a:gd name="T97" fmla="*/ T96 w 14012"/>
              <a:gd name="T98" fmla="+- 0 172 162"/>
              <a:gd name="T99" fmla="*/ 172 h 4344"/>
              <a:gd name="T100" fmla="+- 0 1728 1728"/>
              <a:gd name="T101" fmla="*/ T100 w 14012"/>
              <a:gd name="T102" fmla="+- 0 2327 162"/>
              <a:gd name="T103" fmla="*/ 2327 h 4344"/>
              <a:gd name="T104" fmla="+- 0 1728 1728"/>
              <a:gd name="T105" fmla="*/ T104 w 14012"/>
              <a:gd name="T106" fmla="+- 0 2341 162"/>
              <a:gd name="T107" fmla="*/ 2341 h 4344"/>
              <a:gd name="T108" fmla="+- 0 3888 1728"/>
              <a:gd name="T109" fmla="*/ T108 w 14012"/>
              <a:gd name="T110" fmla="+- 0 4497 162"/>
              <a:gd name="T111" fmla="*/ 4497 h 4344"/>
              <a:gd name="T112" fmla="+- 0 3888 1728"/>
              <a:gd name="T113" fmla="*/ T112 w 14012"/>
              <a:gd name="T114" fmla="+- 0 4501 162"/>
              <a:gd name="T115" fmla="*/ 4501 h 4344"/>
              <a:gd name="T116" fmla="+- 0 3898 1728"/>
              <a:gd name="T117" fmla="*/ T116 w 14012"/>
              <a:gd name="T118" fmla="+- 0 4506 162"/>
              <a:gd name="T119" fmla="*/ 4506 h 4344"/>
              <a:gd name="T120" fmla="+- 0 15730 1728"/>
              <a:gd name="T121" fmla="*/ T120 w 14012"/>
              <a:gd name="T122" fmla="+- 0 4506 162"/>
              <a:gd name="T123" fmla="*/ 4506 h 4344"/>
              <a:gd name="T124" fmla="+- 0 15739 1728"/>
              <a:gd name="T125" fmla="*/ T124 w 14012"/>
              <a:gd name="T126" fmla="+- 0 4497 162"/>
              <a:gd name="T127" fmla="*/ 4497 h 4344"/>
              <a:gd name="T128" fmla="+- 0 15739 1728"/>
              <a:gd name="T129" fmla="*/ T128 w 14012"/>
              <a:gd name="T130" fmla="+- 0 4482 162"/>
              <a:gd name="T131" fmla="*/ 4482 h 4344"/>
              <a:gd name="T132" fmla="+- 0 15739 1728"/>
              <a:gd name="T133" fmla="*/ T132 w 14012"/>
              <a:gd name="T134" fmla="+- 0 4463 162"/>
              <a:gd name="T135" fmla="*/ 4463 h 4344"/>
              <a:gd name="T136" fmla="+- 0 15739 1728"/>
              <a:gd name="T137" fmla="*/ T136 w 14012"/>
              <a:gd name="T138" fmla="+- 0 205 162"/>
              <a:gd name="T139" fmla="*/ 205 h 4344"/>
              <a:gd name="T140" fmla="+- 0 15739 1728"/>
              <a:gd name="T141" fmla="*/ T140 w 14012"/>
              <a:gd name="T142" fmla="+- 0 186 162"/>
              <a:gd name="T143" fmla="*/ 186 h 4344"/>
              <a:gd name="T144" fmla="+- 0 15739 1728"/>
              <a:gd name="T145" fmla="*/ T144 w 14012"/>
              <a:gd name="T146" fmla="+- 0 172 162"/>
              <a:gd name="T147" fmla="*/ 172 h 4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4012" h="4344">
                <a:moveTo>
                  <a:pt x="4464" y="4085"/>
                </a:moveTo>
                <a:lnTo>
                  <a:pt x="2563" y="4085"/>
                </a:lnTo>
                <a:lnTo>
                  <a:pt x="2563" y="4114"/>
                </a:lnTo>
                <a:lnTo>
                  <a:pt x="4464" y="4114"/>
                </a:lnTo>
                <a:lnTo>
                  <a:pt x="4464" y="4085"/>
                </a:lnTo>
                <a:close/>
                <a:moveTo>
                  <a:pt x="12797" y="3610"/>
                </a:moveTo>
                <a:lnTo>
                  <a:pt x="11789" y="3610"/>
                </a:lnTo>
                <a:lnTo>
                  <a:pt x="11789" y="3639"/>
                </a:lnTo>
                <a:lnTo>
                  <a:pt x="12797" y="3639"/>
                </a:lnTo>
                <a:lnTo>
                  <a:pt x="12797" y="3610"/>
                </a:lnTo>
                <a:close/>
                <a:moveTo>
                  <a:pt x="14011" y="10"/>
                </a:moveTo>
                <a:lnTo>
                  <a:pt x="14002" y="0"/>
                </a:lnTo>
                <a:lnTo>
                  <a:pt x="13968" y="0"/>
                </a:lnTo>
                <a:lnTo>
                  <a:pt x="13968" y="43"/>
                </a:lnTo>
                <a:lnTo>
                  <a:pt x="13968" y="4301"/>
                </a:lnTo>
                <a:lnTo>
                  <a:pt x="2184" y="4301"/>
                </a:lnTo>
                <a:lnTo>
                  <a:pt x="72" y="2189"/>
                </a:lnTo>
                <a:lnTo>
                  <a:pt x="55" y="2172"/>
                </a:lnTo>
                <a:lnTo>
                  <a:pt x="72" y="2155"/>
                </a:lnTo>
                <a:lnTo>
                  <a:pt x="2184" y="43"/>
                </a:lnTo>
                <a:lnTo>
                  <a:pt x="13968" y="43"/>
                </a:lnTo>
                <a:lnTo>
                  <a:pt x="13968" y="0"/>
                </a:lnTo>
                <a:lnTo>
                  <a:pt x="2170" y="0"/>
                </a:lnTo>
                <a:lnTo>
                  <a:pt x="2160" y="5"/>
                </a:lnTo>
                <a:lnTo>
                  <a:pt x="2160" y="10"/>
                </a:lnTo>
                <a:lnTo>
                  <a:pt x="0" y="2165"/>
                </a:lnTo>
                <a:lnTo>
                  <a:pt x="0" y="2179"/>
                </a:lnTo>
                <a:lnTo>
                  <a:pt x="2160" y="4335"/>
                </a:lnTo>
                <a:lnTo>
                  <a:pt x="2160" y="4339"/>
                </a:lnTo>
                <a:lnTo>
                  <a:pt x="2170" y="4344"/>
                </a:lnTo>
                <a:lnTo>
                  <a:pt x="14002" y="4344"/>
                </a:lnTo>
                <a:lnTo>
                  <a:pt x="14011" y="4335"/>
                </a:lnTo>
                <a:lnTo>
                  <a:pt x="14011" y="4320"/>
                </a:lnTo>
                <a:lnTo>
                  <a:pt x="14011" y="4301"/>
                </a:lnTo>
                <a:lnTo>
                  <a:pt x="14011" y="43"/>
                </a:lnTo>
                <a:lnTo>
                  <a:pt x="14011" y="24"/>
                </a:lnTo>
                <a:lnTo>
                  <a:pt x="1401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nvGrpSpPr>
          <p:cNvPr id="5" name="Group 166"/>
          <p:cNvGrpSpPr>
            <a:grpSpLocks/>
          </p:cNvGrpSpPr>
          <p:nvPr/>
        </p:nvGrpSpPr>
        <p:grpSpPr bwMode="auto">
          <a:xfrm>
            <a:off x="397416" y="1723870"/>
            <a:ext cx="11302583" cy="4961744"/>
            <a:chOff x="72" y="162"/>
            <a:chExt cx="15668" cy="4344"/>
          </a:xfrm>
        </p:grpSpPr>
        <p:sp>
          <p:nvSpPr>
            <p:cNvPr id="6" name="Freeform 170"/>
            <p:cNvSpPr>
              <a:spLocks/>
            </p:cNvSpPr>
            <p:nvPr/>
          </p:nvSpPr>
          <p:spPr bwMode="auto">
            <a:xfrm>
              <a:off x="1752" y="186"/>
              <a:ext cx="13968" cy="4296"/>
            </a:xfrm>
            <a:custGeom>
              <a:avLst/>
              <a:gdLst>
                <a:gd name="T0" fmla="+- 0 15720 1752"/>
                <a:gd name="T1" fmla="*/ T0 w 13968"/>
                <a:gd name="T2" fmla="+- 0 186 186"/>
                <a:gd name="T3" fmla="*/ 186 h 4296"/>
                <a:gd name="T4" fmla="+- 0 3902 1752"/>
                <a:gd name="T5" fmla="*/ T4 w 13968"/>
                <a:gd name="T6" fmla="+- 0 186 186"/>
                <a:gd name="T7" fmla="*/ 186 h 4296"/>
                <a:gd name="T8" fmla="+- 0 1752 1752"/>
                <a:gd name="T9" fmla="*/ T8 w 13968"/>
                <a:gd name="T10" fmla="+- 0 2332 186"/>
                <a:gd name="T11" fmla="*/ 2332 h 4296"/>
                <a:gd name="T12" fmla="+- 0 3902 1752"/>
                <a:gd name="T13" fmla="*/ T12 w 13968"/>
                <a:gd name="T14" fmla="+- 0 4482 186"/>
                <a:gd name="T15" fmla="*/ 4482 h 4296"/>
                <a:gd name="T16" fmla="+- 0 15720 1752"/>
                <a:gd name="T17" fmla="*/ T16 w 13968"/>
                <a:gd name="T18" fmla="+- 0 4482 186"/>
                <a:gd name="T19" fmla="*/ 4482 h 4296"/>
                <a:gd name="T20" fmla="+- 0 15720 1752"/>
                <a:gd name="T21" fmla="*/ T20 w 13968"/>
                <a:gd name="T22" fmla="+- 0 186 186"/>
                <a:gd name="T23" fmla="*/ 186 h 4296"/>
              </a:gdLst>
              <a:ahLst/>
              <a:cxnLst>
                <a:cxn ang="0">
                  <a:pos x="T1" y="T3"/>
                </a:cxn>
                <a:cxn ang="0">
                  <a:pos x="T5" y="T7"/>
                </a:cxn>
                <a:cxn ang="0">
                  <a:pos x="T9" y="T11"/>
                </a:cxn>
                <a:cxn ang="0">
                  <a:pos x="T13" y="T15"/>
                </a:cxn>
                <a:cxn ang="0">
                  <a:pos x="T17" y="T19"/>
                </a:cxn>
                <a:cxn ang="0">
                  <a:pos x="T21" y="T23"/>
                </a:cxn>
              </a:cxnLst>
              <a:rect l="0" t="0" r="r" b="b"/>
              <a:pathLst>
                <a:path w="13968" h="4296">
                  <a:moveTo>
                    <a:pt x="13968" y="0"/>
                  </a:moveTo>
                  <a:lnTo>
                    <a:pt x="2150" y="0"/>
                  </a:lnTo>
                  <a:lnTo>
                    <a:pt x="0" y="2146"/>
                  </a:lnTo>
                  <a:lnTo>
                    <a:pt x="2150" y="4296"/>
                  </a:lnTo>
                  <a:lnTo>
                    <a:pt x="13968" y="4296"/>
                  </a:lnTo>
                  <a:lnTo>
                    <a:pt x="13968"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7" name="AutoShape 169"/>
            <p:cNvSpPr>
              <a:spLocks/>
            </p:cNvSpPr>
            <p:nvPr/>
          </p:nvSpPr>
          <p:spPr bwMode="auto">
            <a:xfrm>
              <a:off x="1728" y="162"/>
              <a:ext cx="14012" cy="4344"/>
            </a:xfrm>
            <a:custGeom>
              <a:avLst/>
              <a:gdLst>
                <a:gd name="T0" fmla="+- 0 6192 1728"/>
                <a:gd name="T1" fmla="*/ T0 w 14012"/>
                <a:gd name="T2" fmla="+- 0 4247 162"/>
                <a:gd name="T3" fmla="*/ 4247 h 4344"/>
                <a:gd name="T4" fmla="+- 0 4291 1728"/>
                <a:gd name="T5" fmla="*/ T4 w 14012"/>
                <a:gd name="T6" fmla="+- 0 4247 162"/>
                <a:gd name="T7" fmla="*/ 4247 h 4344"/>
                <a:gd name="T8" fmla="+- 0 4291 1728"/>
                <a:gd name="T9" fmla="*/ T8 w 14012"/>
                <a:gd name="T10" fmla="+- 0 4276 162"/>
                <a:gd name="T11" fmla="*/ 4276 h 4344"/>
                <a:gd name="T12" fmla="+- 0 6192 1728"/>
                <a:gd name="T13" fmla="*/ T12 w 14012"/>
                <a:gd name="T14" fmla="+- 0 4276 162"/>
                <a:gd name="T15" fmla="*/ 4276 h 4344"/>
                <a:gd name="T16" fmla="+- 0 6192 1728"/>
                <a:gd name="T17" fmla="*/ T16 w 14012"/>
                <a:gd name="T18" fmla="+- 0 4247 162"/>
                <a:gd name="T19" fmla="*/ 4247 h 4344"/>
                <a:gd name="T20" fmla="+- 0 14525 1728"/>
                <a:gd name="T21" fmla="*/ T20 w 14012"/>
                <a:gd name="T22" fmla="+- 0 3772 162"/>
                <a:gd name="T23" fmla="*/ 3772 h 4344"/>
                <a:gd name="T24" fmla="+- 0 13517 1728"/>
                <a:gd name="T25" fmla="*/ T24 w 14012"/>
                <a:gd name="T26" fmla="+- 0 3772 162"/>
                <a:gd name="T27" fmla="*/ 3772 h 4344"/>
                <a:gd name="T28" fmla="+- 0 13517 1728"/>
                <a:gd name="T29" fmla="*/ T28 w 14012"/>
                <a:gd name="T30" fmla="+- 0 3801 162"/>
                <a:gd name="T31" fmla="*/ 3801 h 4344"/>
                <a:gd name="T32" fmla="+- 0 14525 1728"/>
                <a:gd name="T33" fmla="*/ T32 w 14012"/>
                <a:gd name="T34" fmla="+- 0 3801 162"/>
                <a:gd name="T35" fmla="*/ 3801 h 4344"/>
                <a:gd name="T36" fmla="+- 0 14525 1728"/>
                <a:gd name="T37" fmla="*/ T36 w 14012"/>
                <a:gd name="T38" fmla="+- 0 3772 162"/>
                <a:gd name="T39" fmla="*/ 3772 h 4344"/>
                <a:gd name="T40" fmla="+- 0 15739 1728"/>
                <a:gd name="T41" fmla="*/ T40 w 14012"/>
                <a:gd name="T42" fmla="+- 0 172 162"/>
                <a:gd name="T43" fmla="*/ 172 h 4344"/>
                <a:gd name="T44" fmla="+- 0 15730 1728"/>
                <a:gd name="T45" fmla="*/ T44 w 14012"/>
                <a:gd name="T46" fmla="+- 0 162 162"/>
                <a:gd name="T47" fmla="*/ 162 h 4344"/>
                <a:gd name="T48" fmla="+- 0 15696 1728"/>
                <a:gd name="T49" fmla="*/ T48 w 14012"/>
                <a:gd name="T50" fmla="+- 0 162 162"/>
                <a:gd name="T51" fmla="*/ 162 h 4344"/>
                <a:gd name="T52" fmla="+- 0 15696 1728"/>
                <a:gd name="T53" fmla="*/ T52 w 14012"/>
                <a:gd name="T54" fmla="+- 0 205 162"/>
                <a:gd name="T55" fmla="*/ 205 h 4344"/>
                <a:gd name="T56" fmla="+- 0 15696 1728"/>
                <a:gd name="T57" fmla="*/ T56 w 14012"/>
                <a:gd name="T58" fmla="+- 0 4463 162"/>
                <a:gd name="T59" fmla="*/ 4463 h 4344"/>
                <a:gd name="T60" fmla="+- 0 3912 1728"/>
                <a:gd name="T61" fmla="*/ T60 w 14012"/>
                <a:gd name="T62" fmla="+- 0 4463 162"/>
                <a:gd name="T63" fmla="*/ 4463 h 4344"/>
                <a:gd name="T64" fmla="+- 0 1800 1728"/>
                <a:gd name="T65" fmla="*/ T64 w 14012"/>
                <a:gd name="T66" fmla="+- 0 2351 162"/>
                <a:gd name="T67" fmla="*/ 2351 h 4344"/>
                <a:gd name="T68" fmla="+- 0 1783 1728"/>
                <a:gd name="T69" fmla="*/ T68 w 14012"/>
                <a:gd name="T70" fmla="+- 0 2334 162"/>
                <a:gd name="T71" fmla="*/ 2334 h 4344"/>
                <a:gd name="T72" fmla="+- 0 1800 1728"/>
                <a:gd name="T73" fmla="*/ T72 w 14012"/>
                <a:gd name="T74" fmla="+- 0 2317 162"/>
                <a:gd name="T75" fmla="*/ 2317 h 4344"/>
                <a:gd name="T76" fmla="+- 0 3912 1728"/>
                <a:gd name="T77" fmla="*/ T76 w 14012"/>
                <a:gd name="T78" fmla="+- 0 205 162"/>
                <a:gd name="T79" fmla="*/ 205 h 4344"/>
                <a:gd name="T80" fmla="+- 0 15696 1728"/>
                <a:gd name="T81" fmla="*/ T80 w 14012"/>
                <a:gd name="T82" fmla="+- 0 205 162"/>
                <a:gd name="T83" fmla="*/ 205 h 4344"/>
                <a:gd name="T84" fmla="+- 0 15696 1728"/>
                <a:gd name="T85" fmla="*/ T84 w 14012"/>
                <a:gd name="T86" fmla="+- 0 162 162"/>
                <a:gd name="T87" fmla="*/ 162 h 4344"/>
                <a:gd name="T88" fmla="+- 0 3898 1728"/>
                <a:gd name="T89" fmla="*/ T88 w 14012"/>
                <a:gd name="T90" fmla="+- 0 162 162"/>
                <a:gd name="T91" fmla="*/ 162 h 4344"/>
                <a:gd name="T92" fmla="+- 0 3888 1728"/>
                <a:gd name="T93" fmla="*/ T92 w 14012"/>
                <a:gd name="T94" fmla="+- 0 167 162"/>
                <a:gd name="T95" fmla="*/ 167 h 4344"/>
                <a:gd name="T96" fmla="+- 0 3888 1728"/>
                <a:gd name="T97" fmla="*/ T96 w 14012"/>
                <a:gd name="T98" fmla="+- 0 172 162"/>
                <a:gd name="T99" fmla="*/ 172 h 4344"/>
                <a:gd name="T100" fmla="+- 0 1728 1728"/>
                <a:gd name="T101" fmla="*/ T100 w 14012"/>
                <a:gd name="T102" fmla="+- 0 2327 162"/>
                <a:gd name="T103" fmla="*/ 2327 h 4344"/>
                <a:gd name="T104" fmla="+- 0 1728 1728"/>
                <a:gd name="T105" fmla="*/ T104 w 14012"/>
                <a:gd name="T106" fmla="+- 0 2341 162"/>
                <a:gd name="T107" fmla="*/ 2341 h 4344"/>
                <a:gd name="T108" fmla="+- 0 3888 1728"/>
                <a:gd name="T109" fmla="*/ T108 w 14012"/>
                <a:gd name="T110" fmla="+- 0 4497 162"/>
                <a:gd name="T111" fmla="*/ 4497 h 4344"/>
                <a:gd name="T112" fmla="+- 0 3888 1728"/>
                <a:gd name="T113" fmla="*/ T112 w 14012"/>
                <a:gd name="T114" fmla="+- 0 4501 162"/>
                <a:gd name="T115" fmla="*/ 4501 h 4344"/>
                <a:gd name="T116" fmla="+- 0 3898 1728"/>
                <a:gd name="T117" fmla="*/ T116 w 14012"/>
                <a:gd name="T118" fmla="+- 0 4506 162"/>
                <a:gd name="T119" fmla="*/ 4506 h 4344"/>
                <a:gd name="T120" fmla="+- 0 15730 1728"/>
                <a:gd name="T121" fmla="*/ T120 w 14012"/>
                <a:gd name="T122" fmla="+- 0 4506 162"/>
                <a:gd name="T123" fmla="*/ 4506 h 4344"/>
                <a:gd name="T124" fmla="+- 0 15739 1728"/>
                <a:gd name="T125" fmla="*/ T124 w 14012"/>
                <a:gd name="T126" fmla="+- 0 4497 162"/>
                <a:gd name="T127" fmla="*/ 4497 h 4344"/>
                <a:gd name="T128" fmla="+- 0 15739 1728"/>
                <a:gd name="T129" fmla="*/ T128 w 14012"/>
                <a:gd name="T130" fmla="+- 0 4482 162"/>
                <a:gd name="T131" fmla="*/ 4482 h 4344"/>
                <a:gd name="T132" fmla="+- 0 15739 1728"/>
                <a:gd name="T133" fmla="*/ T132 w 14012"/>
                <a:gd name="T134" fmla="+- 0 4463 162"/>
                <a:gd name="T135" fmla="*/ 4463 h 4344"/>
                <a:gd name="T136" fmla="+- 0 15739 1728"/>
                <a:gd name="T137" fmla="*/ T136 w 14012"/>
                <a:gd name="T138" fmla="+- 0 205 162"/>
                <a:gd name="T139" fmla="*/ 205 h 4344"/>
                <a:gd name="T140" fmla="+- 0 15739 1728"/>
                <a:gd name="T141" fmla="*/ T140 w 14012"/>
                <a:gd name="T142" fmla="+- 0 186 162"/>
                <a:gd name="T143" fmla="*/ 186 h 4344"/>
                <a:gd name="T144" fmla="+- 0 15739 1728"/>
                <a:gd name="T145" fmla="*/ T144 w 14012"/>
                <a:gd name="T146" fmla="+- 0 172 162"/>
                <a:gd name="T147" fmla="*/ 172 h 4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4012" h="4344">
                  <a:moveTo>
                    <a:pt x="4464" y="4085"/>
                  </a:moveTo>
                  <a:lnTo>
                    <a:pt x="2563" y="4085"/>
                  </a:lnTo>
                  <a:lnTo>
                    <a:pt x="2563" y="4114"/>
                  </a:lnTo>
                  <a:lnTo>
                    <a:pt x="4464" y="4114"/>
                  </a:lnTo>
                  <a:lnTo>
                    <a:pt x="4464" y="4085"/>
                  </a:lnTo>
                  <a:close/>
                  <a:moveTo>
                    <a:pt x="12797" y="3610"/>
                  </a:moveTo>
                  <a:lnTo>
                    <a:pt x="11789" y="3610"/>
                  </a:lnTo>
                  <a:lnTo>
                    <a:pt x="11789" y="3639"/>
                  </a:lnTo>
                  <a:lnTo>
                    <a:pt x="12797" y="3639"/>
                  </a:lnTo>
                  <a:lnTo>
                    <a:pt x="12797" y="3610"/>
                  </a:lnTo>
                  <a:close/>
                  <a:moveTo>
                    <a:pt x="14011" y="10"/>
                  </a:moveTo>
                  <a:lnTo>
                    <a:pt x="14002" y="0"/>
                  </a:lnTo>
                  <a:lnTo>
                    <a:pt x="13968" y="0"/>
                  </a:lnTo>
                  <a:lnTo>
                    <a:pt x="13968" y="43"/>
                  </a:lnTo>
                  <a:lnTo>
                    <a:pt x="13968" y="4301"/>
                  </a:lnTo>
                  <a:lnTo>
                    <a:pt x="2184" y="4301"/>
                  </a:lnTo>
                  <a:lnTo>
                    <a:pt x="72" y="2189"/>
                  </a:lnTo>
                  <a:lnTo>
                    <a:pt x="55" y="2172"/>
                  </a:lnTo>
                  <a:lnTo>
                    <a:pt x="72" y="2155"/>
                  </a:lnTo>
                  <a:lnTo>
                    <a:pt x="2184" y="43"/>
                  </a:lnTo>
                  <a:lnTo>
                    <a:pt x="13968" y="43"/>
                  </a:lnTo>
                  <a:lnTo>
                    <a:pt x="13968" y="0"/>
                  </a:lnTo>
                  <a:lnTo>
                    <a:pt x="2170" y="0"/>
                  </a:lnTo>
                  <a:lnTo>
                    <a:pt x="2160" y="5"/>
                  </a:lnTo>
                  <a:lnTo>
                    <a:pt x="2160" y="10"/>
                  </a:lnTo>
                  <a:lnTo>
                    <a:pt x="0" y="2165"/>
                  </a:lnTo>
                  <a:lnTo>
                    <a:pt x="0" y="2179"/>
                  </a:lnTo>
                  <a:lnTo>
                    <a:pt x="2160" y="4335"/>
                  </a:lnTo>
                  <a:lnTo>
                    <a:pt x="2160" y="4339"/>
                  </a:lnTo>
                  <a:lnTo>
                    <a:pt x="2170" y="4344"/>
                  </a:lnTo>
                  <a:lnTo>
                    <a:pt x="14002" y="4344"/>
                  </a:lnTo>
                  <a:lnTo>
                    <a:pt x="14011" y="4335"/>
                  </a:lnTo>
                  <a:lnTo>
                    <a:pt x="14011" y="4320"/>
                  </a:lnTo>
                  <a:lnTo>
                    <a:pt x="14011" y="4301"/>
                  </a:lnTo>
                  <a:lnTo>
                    <a:pt x="14011" y="43"/>
                  </a:lnTo>
                  <a:lnTo>
                    <a:pt x="14011" y="24"/>
                  </a:lnTo>
                  <a:lnTo>
                    <a:pt x="1401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8" name="Picture 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76"/>
              <a:ext cx="3317" cy="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67"/>
            <p:cNvSpPr>
              <a:spLocks/>
            </p:cNvSpPr>
            <p:nvPr/>
          </p:nvSpPr>
          <p:spPr bwMode="auto">
            <a:xfrm>
              <a:off x="72" y="651"/>
              <a:ext cx="3360" cy="3365"/>
            </a:xfrm>
            <a:custGeom>
              <a:avLst/>
              <a:gdLst>
                <a:gd name="T0" fmla="+- 0 1416 72"/>
                <a:gd name="T1" fmla="*/ T0 w 3360"/>
                <a:gd name="T2" fmla="+- 0 685 652"/>
                <a:gd name="T3" fmla="*/ 685 h 3365"/>
                <a:gd name="T4" fmla="+- 0 1022 72"/>
                <a:gd name="T5" fmla="*/ T4 w 3360"/>
                <a:gd name="T6" fmla="+- 0 820 652"/>
                <a:gd name="T7" fmla="*/ 820 h 3365"/>
                <a:gd name="T8" fmla="+- 0 749 72"/>
                <a:gd name="T9" fmla="*/ T8 w 3360"/>
                <a:gd name="T10" fmla="+- 0 988 652"/>
                <a:gd name="T11" fmla="*/ 988 h 3365"/>
                <a:gd name="T12" fmla="+- 0 456 72"/>
                <a:gd name="T13" fmla="*/ T12 w 3360"/>
                <a:gd name="T14" fmla="+- 0 1266 652"/>
                <a:gd name="T15" fmla="*/ 1266 h 3365"/>
                <a:gd name="T16" fmla="+- 0 274 72"/>
                <a:gd name="T17" fmla="*/ T16 w 3360"/>
                <a:gd name="T18" fmla="+- 0 1535 652"/>
                <a:gd name="T19" fmla="*/ 1535 h 3365"/>
                <a:gd name="T20" fmla="+- 0 149 72"/>
                <a:gd name="T21" fmla="*/ T20 w 3360"/>
                <a:gd name="T22" fmla="+- 0 1833 652"/>
                <a:gd name="T23" fmla="*/ 1833 h 3365"/>
                <a:gd name="T24" fmla="+- 0 72 72"/>
                <a:gd name="T25" fmla="*/ T24 w 3360"/>
                <a:gd name="T26" fmla="+- 0 2250 652"/>
                <a:gd name="T27" fmla="*/ 2250 h 3365"/>
                <a:gd name="T28" fmla="+- 0 106 72"/>
                <a:gd name="T29" fmla="*/ T28 w 3360"/>
                <a:gd name="T30" fmla="+- 0 2673 652"/>
                <a:gd name="T31" fmla="*/ 2673 h 3365"/>
                <a:gd name="T32" fmla="+- 0 206 72"/>
                <a:gd name="T33" fmla="*/ T32 w 3360"/>
                <a:gd name="T34" fmla="+- 0 2989 652"/>
                <a:gd name="T35" fmla="*/ 2989 h 3365"/>
                <a:gd name="T36" fmla="+- 0 408 72"/>
                <a:gd name="T37" fmla="*/ T36 w 3360"/>
                <a:gd name="T38" fmla="+- 0 3340 652"/>
                <a:gd name="T39" fmla="*/ 3340 h 3365"/>
                <a:gd name="T40" fmla="+- 0 686 72"/>
                <a:gd name="T41" fmla="*/ T40 w 3360"/>
                <a:gd name="T42" fmla="+- 0 3633 652"/>
                <a:gd name="T43" fmla="*/ 3633 h 3365"/>
                <a:gd name="T44" fmla="+- 0 1022 72"/>
                <a:gd name="T45" fmla="*/ T44 w 3360"/>
                <a:gd name="T46" fmla="+- 0 3849 652"/>
                <a:gd name="T47" fmla="*/ 3849 h 3365"/>
                <a:gd name="T48" fmla="+- 0 1416 72"/>
                <a:gd name="T49" fmla="*/ T48 w 3360"/>
                <a:gd name="T50" fmla="+- 0 3983 652"/>
                <a:gd name="T51" fmla="*/ 3983 h 3365"/>
                <a:gd name="T52" fmla="+- 0 1925 72"/>
                <a:gd name="T53" fmla="*/ T52 w 3360"/>
                <a:gd name="T54" fmla="+- 0 4007 652"/>
                <a:gd name="T55" fmla="*/ 4007 h 3365"/>
                <a:gd name="T56" fmla="+- 0 1752 72"/>
                <a:gd name="T57" fmla="*/ T56 w 3360"/>
                <a:gd name="T58" fmla="+- 0 3973 652"/>
                <a:gd name="T59" fmla="*/ 3973 h 3365"/>
                <a:gd name="T60" fmla="+- 0 1344 72"/>
                <a:gd name="T61" fmla="*/ T60 w 3360"/>
                <a:gd name="T62" fmla="+- 0 3921 652"/>
                <a:gd name="T63" fmla="*/ 3921 h 3365"/>
                <a:gd name="T64" fmla="+- 0 970 72"/>
                <a:gd name="T65" fmla="*/ T64 w 3360"/>
                <a:gd name="T66" fmla="+- 0 3772 652"/>
                <a:gd name="T67" fmla="*/ 3772 h 3365"/>
                <a:gd name="T68" fmla="+- 0 710 72"/>
                <a:gd name="T69" fmla="*/ T68 w 3360"/>
                <a:gd name="T70" fmla="+- 0 3599 652"/>
                <a:gd name="T71" fmla="*/ 3599 h 3365"/>
                <a:gd name="T72" fmla="+- 0 442 72"/>
                <a:gd name="T73" fmla="*/ T72 w 3360"/>
                <a:gd name="T74" fmla="+- 0 3316 652"/>
                <a:gd name="T75" fmla="*/ 3316 h 3365"/>
                <a:gd name="T76" fmla="+- 0 245 72"/>
                <a:gd name="T77" fmla="*/ T76 w 3360"/>
                <a:gd name="T78" fmla="+- 0 2970 652"/>
                <a:gd name="T79" fmla="*/ 2970 h 3365"/>
                <a:gd name="T80" fmla="+- 0 149 72"/>
                <a:gd name="T81" fmla="*/ T80 w 3360"/>
                <a:gd name="T82" fmla="+- 0 2663 652"/>
                <a:gd name="T83" fmla="*/ 2663 h 3365"/>
                <a:gd name="T84" fmla="+- 0 125 72"/>
                <a:gd name="T85" fmla="*/ T84 w 3360"/>
                <a:gd name="T86" fmla="+- 0 2169 652"/>
                <a:gd name="T87" fmla="*/ 2169 h 3365"/>
                <a:gd name="T88" fmla="+- 0 187 72"/>
                <a:gd name="T89" fmla="*/ T88 w 3360"/>
                <a:gd name="T90" fmla="+- 0 1847 652"/>
                <a:gd name="T91" fmla="*/ 1847 h 3365"/>
                <a:gd name="T92" fmla="+- 0 312 72"/>
                <a:gd name="T93" fmla="*/ T92 w 3360"/>
                <a:gd name="T94" fmla="+- 0 1554 652"/>
                <a:gd name="T95" fmla="*/ 1554 h 3365"/>
                <a:gd name="T96" fmla="+- 0 490 72"/>
                <a:gd name="T97" fmla="*/ T96 w 3360"/>
                <a:gd name="T98" fmla="+- 0 1290 652"/>
                <a:gd name="T99" fmla="*/ 1290 h 3365"/>
                <a:gd name="T100" fmla="+- 0 840 72"/>
                <a:gd name="T101" fmla="*/ T100 w 3360"/>
                <a:gd name="T102" fmla="+- 0 973 652"/>
                <a:gd name="T103" fmla="*/ 973 h 3365"/>
                <a:gd name="T104" fmla="+- 0 1118 72"/>
                <a:gd name="T105" fmla="*/ T104 w 3360"/>
                <a:gd name="T106" fmla="+- 0 825 652"/>
                <a:gd name="T107" fmla="*/ 825 h 3365"/>
                <a:gd name="T108" fmla="+- 0 1502 72"/>
                <a:gd name="T109" fmla="*/ T108 w 3360"/>
                <a:gd name="T110" fmla="+- 0 714 652"/>
                <a:gd name="T111" fmla="*/ 714 h 3365"/>
                <a:gd name="T112" fmla="+- 0 2093 72"/>
                <a:gd name="T113" fmla="*/ T112 w 3360"/>
                <a:gd name="T114" fmla="+- 0 685 652"/>
                <a:gd name="T115" fmla="*/ 685 h 3365"/>
                <a:gd name="T116" fmla="+- 0 2134 72"/>
                <a:gd name="T117" fmla="*/ T116 w 3360"/>
                <a:gd name="T118" fmla="+- 0 695 652"/>
                <a:gd name="T119" fmla="*/ 695 h 3365"/>
                <a:gd name="T120" fmla="+- 0 2083 72"/>
                <a:gd name="T121" fmla="*/ T120 w 3360"/>
                <a:gd name="T122" fmla="+- 0 729 652"/>
                <a:gd name="T123" fmla="*/ 729 h 3365"/>
                <a:gd name="T124" fmla="+- 0 2462 72"/>
                <a:gd name="T125" fmla="*/ T124 w 3360"/>
                <a:gd name="T126" fmla="+- 0 858 652"/>
                <a:gd name="T127" fmla="*/ 858 h 3365"/>
                <a:gd name="T128" fmla="+- 0 2731 72"/>
                <a:gd name="T129" fmla="*/ T128 w 3360"/>
                <a:gd name="T130" fmla="+- 0 1021 652"/>
                <a:gd name="T131" fmla="*/ 1021 h 3365"/>
                <a:gd name="T132" fmla="+- 0 3019 72"/>
                <a:gd name="T133" fmla="*/ T132 w 3360"/>
                <a:gd name="T134" fmla="+- 0 1295 652"/>
                <a:gd name="T135" fmla="*/ 1295 h 3365"/>
                <a:gd name="T136" fmla="+- 0 3230 72"/>
                <a:gd name="T137" fmla="*/ T136 w 3360"/>
                <a:gd name="T138" fmla="+- 0 1626 652"/>
                <a:gd name="T139" fmla="*/ 1626 h 3365"/>
                <a:gd name="T140" fmla="+- 0 3384 72"/>
                <a:gd name="T141" fmla="*/ T140 w 3360"/>
                <a:gd name="T142" fmla="+- 0 2169 652"/>
                <a:gd name="T143" fmla="*/ 2169 h 3365"/>
                <a:gd name="T144" fmla="+- 0 3370 72"/>
                <a:gd name="T145" fmla="*/ T144 w 3360"/>
                <a:gd name="T146" fmla="+- 0 2586 652"/>
                <a:gd name="T147" fmla="*/ 2586 h 3365"/>
                <a:gd name="T148" fmla="+- 0 3259 72"/>
                <a:gd name="T149" fmla="*/ T148 w 3360"/>
                <a:gd name="T150" fmla="+- 0 2970 652"/>
                <a:gd name="T151" fmla="*/ 2970 h 3365"/>
                <a:gd name="T152" fmla="+- 0 3110 72"/>
                <a:gd name="T153" fmla="*/ T152 w 3360"/>
                <a:gd name="T154" fmla="+- 0 3249 652"/>
                <a:gd name="T155" fmla="*/ 3249 h 3365"/>
                <a:gd name="T156" fmla="+- 0 2909 72"/>
                <a:gd name="T157" fmla="*/ T156 w 3360"/>
                <a:gd name="T158" fmla="+- 0 3493 652"/>
                <a:gd name="T159" fmla="*/ 3493 h 3365"/>
                <a:gd name="T160" fmla="+- 0 2534 72"/>
                <a:gd name="T161" fmla="*/ T160 w 3360"/>
                <a:gd name="T162" fmla="+- 0 3777 652"/>
                <a:gd name="T163" fmla="*/ 3777 h 3365"/>
                <a:gd name="T164" fmla="+- 0 2160 72"/>
                <a:gd name="T165" fmla="*/ T164 w 3360"/>
                <a:gd name="T166" fmla="+- 0 3921 652"/>
                <a:gd name="T167" fmla="*/ 3921 h 3365"/>
                <a:gd name="T168" fmla="+- 0 1752 72"/>
                <a:gd name="T169" fmla="*/ T168 w 3360"/>
                <a:gd name="T170" fmla="+- 0 3973 652"/>
                <a:gd name="T171" fmla="*/ 3973 h 3365"/>
                <a:gd name="T172" fmla="+- 0 2333 72"/>
                <a:gd name="T173" fmla="*/ T172 w 3360"/>
                <a:gd name="T174" fmla="+- 0 3911 652"/>
                <a:gd name="T175" fmla="*/ 3911 h 3365"/>
                <a:gd name="T176" fmla="+- 0 2693 72"/>
                <a:gd name="T177" fmla="*/ T176 w 3360"/>
                <a:gd name="T178" fmla="+- 0 3729 652"/>
                <a:gd name="T179" fmla="*/ 3729 h 3365"/>
                <a:gd name="T180" fmla="+- 0 2942 72"/>
                <a:gd name="T181" fmla="*/ T180 w 3360"/>
                <a:gd name="T182" fmla="+- 0 3522 652"/>
                <a:gd name="T183" fmla="*/ 3522 h 3365"/>
                <a:gd name="T184" fmla="+- 0 3192 72"/>
                <a:gd name="T185" fmla="*/ T184 w 3360"/>
                <a:gd name="T186" fmla="+- 0 3205 652"/>
                <a:gd name="T187" fmla="*/ 3205 h 3365"/>
                <a:gd name="T188" fmla="+- 0 3398 72"/>
                <a:gd name="T189" fmla="*/ T188 w 3360"/>
                <a:gd name="T190" fmla="+- 0 2673 652"/>
                <a:gd name="T191" fmla="*/ 2673 h 3365"/>
                <a:gd name="T192" fmla="+- 0 3432 72"/>
                <a:gd name="T193" fmla="*/ T192 w 3360"/>
                <a:gd name="T194" fmla="+- 0 2245 652"/>
                <a:gd name="T195" fmla="*/ 2245 h 3365"/>
                <a:gd name="T196" fmla="+- 0 3360 72"/>
                <a:gd name="T197" fmla="*/ T196 w 3360"/>
                <a:gd name="T198" fmla="+- 0 1833 652"/>
                <a:gd name="T199" fmla="*/ 1833 h 3365"/>
                <a:gd name="T200" fmla="+- 0 3192 72"/>
                <a:gd name="T201" fmla="*/ T200 w 3360"/>
                <a:gd name="T202" fmla="+- 0 1463 652"/>
                <a:gd name="T203" fmla="*/ 1463 h 3365"/>
                <a:gd name="T204" fmla="+- 0 2942 72"/>
                <a:gd name="T205" fmla="*/ T204 w 3360"/>
                <a:gd name="T206" fmla="+- 0 1146 652"/>
                <a:gd name="T207" fmla="*/ 1146 h 3365"/>
                <a:gd name="T208" fmla="+- 0 2693 72"/>
                <a:gd name="T209" fmla="*/ T208 w 3360"/>
                <a:gd name="T210" fmla="+- 0 940 652"/>
                <a:gd name="T211" fmla="*/ 940 h 3365"/>
                <a:gd name="T212" fmla="+- 0 2251 72"/>
                <a:gd name="T213" fmla="*/ T212 w 3360"/>
                <a:gd name="T214" fmla="+- 0 729 652"/>
                <a:gd name="T215" fmla="*/ 729 h 33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3360" h="3365">
                  <a:moveTo>
                    <a:pt x="1680" y="0"/>
                  </a:moveTo>
                  <a:lnTo>
                    <a:pt x="1507" y="9"/>
                  </a:lnTo>
                  <a:lnTo>
                    <a:pt x="1426" y="19"/>
                  </a:lnTo>
                  <a:lnTo>
                    <a:pt x="1344" y="33"/>
                  </a:lnTo>
                  <a:lnTo>
                    <a:pt x="1262" y="53"/>
                  </a:lnTo>
                  <a:lnTo>
                    <a:pt x="1181" y="77"/>
                  </a:lnTo>
                  <a:lnTo>
                    <a:pt x="1027" y="134"/>
                  </a:lnTo>
                  <a:lnTo>
                    <a:pt x="950" y="168"/>
                  </a:lnTo>
                  <a:lnTo>
                    <a:pt x="878" y="206"/>
                  </a:lnTo>
                  <a:lnTo>
                    <a:pt x="811" y="245"/>
                  </a:lnTo>
                  <a:lnTo>
                    <a:pt x="739" y="288"/>
                  </a:lnTo>
                  <a:lnTo>
                    <a:pt x="677" y="336"/>
                  </a:lnTo>
                  <a:lnTo>
                    <a:pt x="610" y="384"/>
                  </a:lnTo>
                  <a:lnTo>
                    <a:pt x="552" y="437"/>
                  </a:lnTo>
                  <a:lnTo>
                    <a:pt x="437" y="552"/>
                  </a:lnTo>
                  <a:lnTo>
                    <a:pt x="384" y="614"/>
                  </a:lnTo>
                  <a:lnTo>
                    <a:pt x="336" y="677"/>
                  </a:lnTo>
                  <a:lnTo>
                    <a:pt x="288" y="744"/>
                  </a:lnTo>
                  <a:lnTo>
                    <a:pt x="245" y="811"/>
                  </a:lnTo>
                  <a:lnTo>
                    <a:pt x="202" y="883"/>
                  </a:lnTo>
                  <a:lnTo>
                    <a:pt x="163" y="955"/>
                  </a:lnTo>
                  <a:lnTo>
                    <a:pt x="134" y="1027"/>
                  </a:lnTo>
                  <a:lnTo>
                    <a:pt x="101" y="1104"/>
                  </a:lnTo>
                  <a:lnTo>
                    <a:pt x="77" y="1181"/>
                  </a:lnTo>
                  <a:lnTo>
                    <a:pt x="53" y="1262"/>
                  </a:lnTo>
                  <a:lnTo>
                    <a:pt x="34" y="1344"/>
                  </a:lnTo>
                  <a:lnTo>
                    <a:pt x="19" y="1425"/>
                  </a:lnTo>
                  <a:lnTo>
                    <a:pt x="0" y="1598"/>
                  </a:lnTo>
                  <a:lnTo>
                    <a:pt x="0" y="1771"/>
                  </a:lnTo>
                  <a:lnTo>
                    <a:pt x="10" y="1853"/>
                  </a:lnTo>
                  <a:lnTo>
                    <a:pt x="19" y="1939"/>
                  </a:lnTo>
                  <a:lnTo>
                    <a:pt x="34" y="2021"/>
                  </a:lnTo>
                  <a:lnTo>
                    <a:pt x="53" y="2102"/>
                  </a:lnTo>
                  <a:lnTo>
                    <a:pt x="77" y="2184"/>
                  </a:lnTo>
                  <a:lnTo>
                    <a:pt x="101" y="2261"/>
                  </a:lnTo>
                  <a:lnTo>
                    <a:pt x="134" y="2337"/>
                  </a:lnTo>
                  <a:lnTo>
                    <a:pt x="168" y="2409"/>
                  </a:lnTo>
                  <a:lnTo>
                    <a:pt x="202" y="2486"/>
                  </a:lnTo>
                  <a:lnTo>
                    <a:pt x="288" y="2621"/>
                  </a:lnTo>
                  <a:lnTo>
                    <a:pt x="336" y="2688"/>
                  </a:lnTo>
                  <a:lnTo>
                    <a:pt x="384" y="2750"/>
                  </a:lnTo>
                  <a:lnTo>
                    <a:pt x="437" y="2813"/>
                  </a:lnTo>
                  <a:lnTo>
                    <a:pt x="552" y="2928"/>
                  </a:lnTo>
                  <a:lnTo>
                    <a:pt x="614" y="2981"/>
                  </a:lnTo>
                  <a:lnTo>
                    <a:pt x="739" y="3077"/>
                  </a:lnTo>
                  <a:lnTo>
                    <a:pt x="811" y="3120"/>
                  </a:lnTo>
                  <a:lnTo>
                    <a:pt x="878" y="3158"/>
                  </a:lnTo>
                  <a:lnTo>
                    <a:pt x="950" y="3197"/>
                  </a:lnTo>
                  <a:lnTo>
                    <a:pt x="1027" y="3230"/>
                  </a:lnTo>
                  <a:lnTo>
                    <a:pt x="1181" y="3288"/>
                  </a:lnTo>
                  <a:lnTo>
                    <a:pt x="1262" y="3312"/>
                  </a:lnTo>
                  <a:lnTo>
                    <a:pt x="1344" y="3331"/>
                  </a:lnTo>
                  <a:lnTo>
                    <a:pt x="1426" y="3345"/>
                  </a:lnTo>
                  <a:lnTo>
                    <a:pt x="1507" y="3355"/>
                  </a:lnTo>
                  <a:lnTo>
                    <a:pt x="1680" y="3365"/>
                  </a:lnTo>
                  <a:lnTo>
                    <a:pt x="1853" y="3355"/>
                  </a:lnTo>
                  <a:lnTo>
                    <a:pt x="1939" y="3345"/>
                  </a:lnTo>
                  <a:lnTo>
                    <a:pt x="2021" y="3331"/>
                  </a:lnTo>
                  <a:lnTo>
                    <a:pt x="2062" y="3321"/>
                  </a:lnTo>
                  <a:lnTo>
                    <a:pt x="1680" y="3321"/>
                  </a:lnTo>
                  <a:lnTo>
                    <a:pt x="1512" y="3312"/>
                  </a:lnTo>
                  <a:lnTo>
                    <a:pt x="1430" y="3302"/>
                  </a:lnTo>
                  <a:lnTo>
                    <a:pt x="1349" y="3288"/>
                  </a:lnTo>
                  <a:lnTo>
                    <a:pt x="1272" y="3269"/>
                  </a:lnTo>
                  <a:lnTo>
                    <a:pt x="1118" y="3221"/>
                  </a:lnTo>
                  <a:lnTo>
                    <a:pt x="1042" y="3192"/>
                  </a:lnTo>
                  <a:lnTo>
                    <a:pt x="970" y="3158"/>
                  </a:lnTo>
                  <a:lnTo>
                    <a:pt x="898" y="3120"/>
                  </a:lnTo>
                  <a:lnTo>
                    <a:pt x="830" y="3081"/>
                  </a:lnTo>
                  <a:lnTo>
                    <a:pt x="763" y="3038"/>
                  </a:lnTo>
                  <a:lnTo>
                    <a:pt x="701" y="2995"/>
                  </a:lnTo>
                  <a:lnTo>
                    <a:pt x="638" y="2947"/>
                  </a:lnTo>
                  <a:lnTo>
                    <a:pt x="523" y="2841"/>
                  </a:lnTo>
                  <a:lnTo>
                    <a:pt x="470" y="2784"/>
                  </a:lnTo>
                  <a:lnTo>
                    <a:pt x="418" y="2721"/>
                  </a:lnTo>
                  <a:lnTo>
                    <a:pt x="370" y="2664"/>
                  </a:lnTo>
                  <a:lnTo>
                    <a:pt x="322" y="2597"/>
                  </a:lnTo>
                  <a:lnTo>
                    <a:pt x="278" y="2529"/>
                  </a:lnTo>
                  <a:lnTo>
                    <a:pt x="240" y="2462"/>
                  </a:lnTo>
                  <a:lnTo>
                    <a:pt x="173" y="2318"/>
                  </a:lnTo>
                  <a:lnTo>
                    <a:pt x="144" y="2246"/>
                  </a:lnTo>
                  <a:lnTo>
                    <a:pt x="115" y="2169"/>
                  </a:lnTo>
                  <a:lnTo>
                    <a:pt x="96" y="2093"/>
                  </a:lnTo>
                  <a:lnTo>
                    <a:pt x="77" y="2011"/>
                  </a:lnTo>
                  <a:lnTo>
                    <a:pt x="62" y="1929"/>
                  </a:lnTo>
                  <a:lnTo>
                    <a:pt x="43" y="1766"/>
                  </a:lnTo>
                  <a:lnTo>
                    <a:pt x="43" y="1598"/>
                  </a:lnTo>
                  <a:lnTo>
                    <a:pt x="53" y="1517"/>
                  </a:lnTo>
                  <a:lnTo>
                    <a:pt x="62" y="1430"/>
                  </a:lnTo>
                  <a:lnTo>
                    <a:pt x="77" y="1353"/>
                  </a:lnTo>
                  <a:lnTo>
                    <a:pt x="96" y="1272"/>
                  </a:lnTo>
                  <a:lnTo>
                    <a:pt x="115" y="1195"/>
                  </a:lnTo>
                  <a:lnTo>
                    <a:pt x="144" y="1118"/>
                  </a:lnTo>
                  <a:lnTo>
                    <a:pt x="173" y="1046"/>
                  </a:lnTo>
                  <a:lnTo>
                    <a:pt x="206" y="969"/>
                  </a:lnTo>
                  <a:lnTo>
                    <a:pt x="240" y="902"/>
                  </a:lnTo>
                  <a:lnTo>
                    <a:pt x="278" y="835"/>
                  </a:lnTo>
                  <a:lnTo>
                    <a:pt x="322" y="768"/>
                  </a:lnTo>
                  <a:lnTo>
                    <a:pt x="370" y="701"/>
                  </a:lnTo>
                  <a:lnTo>
                    <a:pt x="418" y="638"/>
                  </a:lnTo>
                  <a:lnTo>
                    <a:pt x="523" y="523"/>
                  </a:lnTo>
                  <a:lnTo>
                    <a:pt x="638" y="417"/>
                  </a:lnTo>
                  <a:lnTo>
                    <a:pt x="701" y="369"/>
                  </a:lnTo>
                  <a:lnTo>
                    <a:pt x="768" y="321"/>
                  </a:lnTo>
                  <a:lnTo>
                    <a:pt x="830" y="283"/>
                  </a:lnTo>
                  <a:lnTo>
                    <a:pt x="902" y="240"/>
                  </a:lnTo>
                  <a:lnTo>
                    <a:pt x="970" y="206"/>
                  </a:lnTo>
                  <a:lnTo>
                    <a:pt x="1046" y="173"/>
                  </a:lnTo>
                  <a:lnTo>
                    <a:pt x="1118" y="144"/>
                  </a:lnTo>
                  <a:lnTo>
                    <a:pt x="1272" y="96"/>
                  </a:lnTo>
                  <a:lnTo>
                    <a:pt x="1354" y="77"/>
                  </a:lnTo>
                  <a:lnTo>
                    <a:pt x="1430" y="62"/>
                  </a:lnTo>
                  <a:lnTo>
                    <a:pt x="1512" y="53"/>
                  </a:lnTo>
                  <a:lnTo>
                    <a:pt x="1680" y="43"/>
                  </a:lnTo>
                  <a:lnTo>
                    <a:pt x="2062" y="43"/>
                  </a:lnTo>
                  <a:lnTo>
                    <a:pt x="2021" y="33"/>
                  </a:lnTo>
                  <a:lnTo>
                    <a:pt x="1934" y="19"/>
                  </a:lnTo>
                  <a:lnTo>
                    <a:pt x="1853" y="9"/>
                  </a:lnTo>
                  <a:lnTo>
                    <a:pt x="1680" y="0"/>
                  </a:lnTo>
                  <a:close/>
                  <a:moveTo>
                    <a:pt x="2062" y="43"/>
                  </a:moveTo>
                  <a:lnTo>
                    <a:pt x="1680" y="43"/>
                  </a:lnTo>
                  <a:lnTo>
                    <a:pt x="1848" y="53"/>
                  </a:lnTo>
                  <a:lnTo>
                    <a:pt x="1930" y="62"/>
                  </a:lnTo>
                  <a:lnTo>
                    <a:pt x="2011" y="77"/>
                  </a:lnTo>
                  <a:lnTo>
                    <a:pt x="2093" y="96"/>
                  </a:lnTo>
                  <a:lnTo>
                    <a:pt x="2246" y="144"/>
                  </a:lnTo>
                  <a:lnTo>
                    <a:pt x="2318" y="173"/>
                  </a:lnTo>
                  <a:lnTo>
                    <a:pt x="2390" y="206"/>
                  </a:lnTo>
                  <a:lnTo>
                    <a:pt x="2462" y="245"/>
                  </a:lnTo>
                  <a:lnTo>
                    <a:pt x="2530" y="283"/>
                  </a:lnTo>
                  <a:lnTo>
                    <a:pt x="2597" y="326"/>
                  </a:lnTo>
                  <a:lnTo>
                    <a:pt x="2659" y="369"/>
                  </a:lnTo>
                  <a:lnTo>
                    <a:pt x="2722" y="417"/>
                  </a:lnTo>
                  <a:lnTo>
                    <a:pt x="2784" y="470"/>
                  </a:lnTo>
                  <a:lnTo>
                    <a:pt x="2894" y="581"/>
                  </a:lnTo>
                  <a:lnTo>
                    <a:pt x="2947" y="643"/>
                  </a:lnTo>
                  <a:lnTo>
                    <a:pt x="2995" y="701"/>
                  </a:lnTo>
                  <a:lnTo>
                    <a:pt x="3082" y="835"/>
                  </a:lnTo>
                  <a:lnTo>
                    <a:pt x="3120" y="902"/>
                  </a:lnTo>
                  <a:lnTo>
                    <a:pt x="3158" y="974"/>
                  </a:lnTo>
                  <a:lnTo>
                    <a:pt x="3192" y="1046"/>
                  </a:lnTo>
                  <a:lnTo>
                    <a:pt x="3221" y="1118"/>
                  </a:lnTo>
                  <a:lnTo>
                    <a:pt x="3269" y="1272"/>
                  </a:lnTo>
                  <a:lnTo>
                    <a:pt x="3312" y="1517"/>
                  </a:lnTo>
                  <a:lnTo>
                    <a:pt x="3317" y="1598"/>
                  </a:lnTo>
                  <a:lnTo>
                    <a:pt x="3317" y="1766"/>
                  </a:lnTo>
                  <a:lnTo>
                    <a:pt x="3312" y="1848"/>
                  </a:lnTo>
                  <a:lnTo>
                    <a:pt x="3298" y="1934"/>
                  </a:lnTo>
                  <a:lnTo>
                    <a:pt x="3283" y="2011"/>
                  </a:lnTo>
                  <a:lnTo>
                    <a:pt x="3269" y="2093"/>
                  </a:lnTo>
                  <a:lnTo>
                    <a:pt x="3221" y="2246"/>
                  </a:lnTo>
                  <a:lnTo>
                    <a:pt x="3187" y="2318"/>
                  </a:lnTo>
                  <a:lnTo>
                    <a:pt x="3158" y="2395"/>
                  </a:lnTo>
                  <a:lnTo>
                    <a:pt x="3120" y="2462"/>
                  </a:lnTo>
                  <a:lnTo>
                    <a:pt x="3082" y="2534"/>
                  </a:lnTo>
                  <a:lnTo>
                    <a:pt x="3038" y="2597"/>
                  </a:lnTo>
                  <a:lnTo>
                    <a:pt x="2990" y="2664"/>
                  </a:lnTo>
                  <a:lnTo>
                    <a:pt x="2942" y="2726"/>
                  </a:lnTo>
                  <a:lnTo>
                    <a:pt x="2894" y="2784"/>
                  </a:lnTo>
                  <a:lnTo>
                    <a:pt x="2837" y="2841"/>
                  </a:lnTo>
                  <a:lnTo>
                    <a:pt x="2722" y="2947"/>
                  </a:lnTo>
                  <a:lnTo>
                    <a:pt x="2659" y="2995"/>
                  </a:lnTo>
                  <a:lnTo>
                    <a:pt x="2597" y="3038"/>
                  </a:lnTo>
                  <a:lnTo>
                    <a:pt x="2462" y="3125"/>
                  </a:lnTo>
                  <a:lnTo>
                    <a:pt x="2318" y="3192"/>
                  </a:lnTo>
                  <a:lnTo>
                    <a:pt x="2242" y="3221"/>
                  </a:lnTo>
                  <a:lnTo>
                    <a:pt x="2170" y="3245"/>
                  </a:lnTo>
                  <a:lnTo>
                    <a:pt x="2088" y="3269"/>
                  </a:lnTo>
                  <a:lnTo>
                    <a:pt x="2011" y="3288"/>
                  </a:lnTo>
                  <a:lnTo>
                    <a:pt x="1930" y="3302"/>
                  </a:lnTo>
                  <a:lnTo>
                    <a:pt x="1848" y="3312"/>
                  </a:lnTo>
                  <a:lnTo>
                    <a:pt x="1680" y="3321"/>
                  </a:lnTo>
                  <a:lnTo>
                    <a:pt x="2062" y="3321"/>
                  </a:lnTo>
                  <a:lnTo>
                    <a:pt x="2102" y="3312"/>
                  </a:lnTo>
                  <a:lnTo>
                    <a:pt x="2179" y="3288"/>
                  </a:lnTo>
                  <a:lnTo>
                    <a:pt x="2261" y="3259"/>
                  </a:lnTo>
                  <a:lnTo>
                    <a:pt x="2338" y="3230"/>
                  </a:lnTo>
                  <a:lnTo>
                    <a:pt x="2410" y="3197"/>
                  </a:lnTo>
                  <a:lnTo>
                    <a:pt x="2554" y="3120"/>
                  </a:lnTo>
                  <a:lnTo>
                    <a:pt x="2621" y="3077"/>
                  </a:lnTo>
                  <a:lnTo>
                    <a:pt x="2688" y="3029"/>
                  </a:lnTo>
                  <a:lnTo>
                    <a:pt x="2750" y="2981"/>
                  </a:lnTo>
                  <a:lnTo>
                    <a:pt x="2813" y="2928"/>
                  </a:lnTo>
                  <a:lnTo>
                    <a:pt x="2870" y="2870"/>
                  </a:lnTo>
                  <a:lnTo>
                    <a:pt x="2923" y="2813"/>
                  </a:lnTo>
                  <a:lnTo>
                    <a:pt x="3029" y="2688"/>
                  </a:lnTo>
                  <a:lnTo>
                    <a:pt x="3077" y="2621"/>
                  </a:lnTo>
                  <a:lnTo>
                    <a:pt x="3120" y="2553"/>
                  </a:lnTo>
                  <a:lnTo>
                    <a:pt x="3197" y="2409"/>
                  </a:lnTo>
                  <a:lnTo>
                    <a:pt x="3230" y="2337"/>
                  </a:lnTo>
                  <a:lnTo>
                    <a:pt x="3288" y="2184"/>
                  </a:lnTo>
                  <a:lnTo>
                    <a:pt x="3326" y="2021"/>
                  </a:lnTo>
                  <a:lnTo>
                    <a:pt x="3341" y="1939"/>
                  </a:lnTo>
                  <a:lnTo>
                    <a:pt x="3355" y="1853"/>
                  </a:lnTo>
                  <a:lnTo>
                    <a:pt x="3360" y="1766"/>
                  </a:lnTo>
                  <a:lnTo>
                    <a:pt x="3360" y="1593"/>
                  </a:lnTo>
                  <a:lnTo>
                    <a:pt x="3350" y="1512"/>
                  </a:lnTo>
                  <a:lnTo>
                    <a:pt x="3341" y="1425"/>
                  </a:lnTo>
                  <a:lnTo>
                    <a:pt x="3326" y="1344"/>
                  </a:lnTo>
                  <a:lnTo>
                    <a:pt x="3288" y="1181"/>
                  </a:lnTo>
                  <a:lnTo>
                    <a:pt x="3230" y="1027"/>
                  </a:lnTo>
                  <a:lnTo>
                    <a:pt x="3197" y="955"/>
                  </a:lnTo>
                  <a:lnTo>
                    <a:pt x="3158" y="878"/>
                  </a:lnTo>
                  <a:lnTo>
                    <a:pt x="3120" y="811"/>
                  </a:lnTo>
                  <a:lnTo>
                    <a:pt x="3072" y="744"/>
                  </a:lnTo>
                  <a:lnTo>
                    <a:pt x="3029" y="677"/>
                  </a:lnTo>
                  <a:lnTo>
                    <a:pt x="2923" y="552"/>
                  </a:lnTo>
                  <a:lnTo>
                    <a:pt x="2870" y="494"/>
                  </a:lnTo>
                  <a:lnTo>
                    <a:pt x="2813" y="437"/>
                  </a:lnTo>
                  <a:lnTo>
                    <a:pt x="2750" y="384"/>
                  </a:lnTo>
                  <a:lnTo>
                    <a:pt x="2688" y="336"/>
                  </a:lnTo>
                  <a:lnTo>
                    <a:pt x="2621" y="288"/>
                  </a:lnTo>
                  <a:lnTo>
                    <a:pt x="2554" y="245"/>
                  </a:lnTo>
                  <a:lnTo>
                    <a:pt x="2410" y="168"/>
                  </a:lnTo>
                  <a:lnTo>
                    <a:pt x="2333" y="134"/>
                  </a:lnTo>
                  <a:lnTo>
                    <a:pt x="2179" y="77"/>
                  </a:lnTo>
                  <a:lnTo>
                    <a:pt x="2102" y="53"/>
                  </a:lnTo>
                  <a:lnTo>
                    <a:pt x="2062"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10" name="Dikdörtgen 9"/>
          <p:cNvSpPr/>
          <p:nvPr/>
        </p:nvSpPr>
        <p:spPr>
          <a:xfrm>
            <a:off x="3309029" y="2219012"/>
            <a:ext cx="8196098" cy="3970318"/>
          </a:xfrm>
          <a:prstGeom prst="rect">
            <a:avLst/>
          </a:prstGeom>
        </p:spPr>
        <p:txBody>
          <a:bodyPr wrap="square">
            <a:spAutoFit/>
          </a:bodyPr>
          <a:lstStyle/>
          <a:p>
            <a:pPr marL="342900" indent="-342900">
              <a:buAutoNum type="arabicPeriod"/>
            </a:pPr>
            <a:r>
              <a:rPr lang="tr-TR" sz="2800" b="1" dirty="0" smtClean="0">
                <a:solidFill>
                  <a:schemeClr val="bg1"/>
                </a:solidFill>
                <a:latin typeface="Source Sans Pro"/>
              </a:rPr>
              <a:t>HASTA </a:t>
            </a:r>
            <a:r>
              <a:rPr lang="tr-TR" sz="2800" b="1" dirty="0">
                <a:solidFill>
                  <a:schemeClr val="bg1"/>
                </a:solidFill>
                <a:latin typeface="Source Sans Pro"/>
              </a:rPr>
              <a:t>YOL DESTEĞİ </a:t>
            </a:r>
            <a:endParaRPr lang="tr-TR" sz="2800" b="1" dirty="0" smtClean="0">
              <a:solidFill>
                <a:schemeClr val="bg1"/>
              </a:solidFill>
              <a:latin typeface="Source Sans Pro"/>
            </a:endParaRPr>
          </a:p>
          <a:p>
            <a:endParaRPr lang="tr-TR" sz="2800" dirty="0" smtClean="0">
              <a:solidFill>
                <a:schemeClr val="bg1"/>
              </a:solidFill>
              <a:latin typeface="Source Sans Pro"/>
            </a:endParaRPr>
          </a:p>
          <a:p>
            <a:r>
              <a:rPr lang="tr-TR" sz="2800" dirty="0" smtClean="0">
                <a:solidFill>
                  <a:srgbClr val="FF0000"/>
                </a:solidFill>
                <a:latin typeface="Source Sans Pro"/>
              </a:rPr>
              <a:t>Hedef </a:t>
            </a:r>
            <a:r>
              <a:rPr lang="tr-TR" sz="2800" dirty="0">
                <a:solidFill>
                  <a:srgbClr val="FF0000"/>
                </a:solidFill>
                <a:latin typeface="Source Sans Pro"/>
              </a:rPr>
              <a:t>ülkelerden gelen hastaların uçuş giderleri desteklenir. </a:t>
            </a:r>
            <a:endParaRPr lang="tr-TR" sz="2800" dirty="0" smtClean="0">
              <a:solidFill>
                <a:srgbClr val="FF0000"/>
              </a:solidFill>
              <a:latin typeface="Source Sans Pro"/>
            </a:endParaRPr>
          </a:p>
          <a:p>
            <a:r>
              <a:rPr lang="tr-TR" sz="2800" dirty="0" smtClean="0">
                <a:solidFill>
                  <a:schemeClr val="bg1"/>
                </a:solidFill>
                <a:latin typeface="Source Sans Pro"/>
              </a:rPr>
              <a:t>Uçuş </a:t>
            </a:r>
            <a:r>
              <a:rPr lang="tr-TR" sz="2800" dirty="0">
                <a:solidFill>
                  <a:schemeClr val="bg1"/>
                </a:solidFill>
                <a:latin typeface="Source Sans Pro"/>
              </a:rPr>
              <a:t>giderleri %50 oranında, hasta başına ödenecek destek miktarı toplam tedavi masrafının %20’sini ve 1.000 Doları geçemez. </a:t>
            </a:r>
            <a:endParaRPr lang="tr-TR" sz="2800" dirty="0" smtClean="0">
              <a:solidFill>
                <a:schemeClr val="bg1"/>
              </a:solidFill>
              <a:latin typeface="Source Sans Pro"/>
            </a:endParaRPr>
          </a:p>
          <a:p>
            <a:r>
              <a:rPr lang="tr-TR" sz="2800" dirty="0" smtClean="0">
                <a:solidFill>
                  <a:schemeClr val="bg1"/>
                </a:solidFill>
                <a:latin typeface="Source Sans Pro"/>
              </a:rPr>
              <a:t>Bu </a:t>
            </a:r>
            <a:r>
              <a:rPr lang="tr-TR" sz="2800" dirty="0">
                <a:solidFill>
                  <a:schemeClr val="bg1"/>
                </a:solidFill>
                <a:latin typeface="Source Sans Pro"/>
              </a:rPr>
              <a:t>destekten sadece Bakanlıkla Protokol imzalayan sağlık kuruluşları yararlanabilir. </a:t>
            </a:r>
          </a:p>
        </p:txBody>
      </p:sp>
    </p:spTree>
    <p:extLst>
      <p:ext uri="{BB962C8B-B14F-4D97-AF65-F5344CB8AC3E}">
        <p14:creationId xmlns:p14="http://schemas.microsoft.com/office/powerpoint/2010/main" val="93038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203" y="193723"/>
            <a:ext cx="11213085" cy="1140213"/>
          </a:xfrm>
          <a:solidFill>
            <a:srgbClr val="0070C0"/>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Toplam 9 başlıkta destek sağlamaktadır.</a:t>
            </a:r>
          </a:p>
        </p:txBody>
      </p:sp>
      <p:sp>
        <p:nvSpPr>
          <p:cNvPr id="4" name="AutoShape 169"/>
          <p:cNvSpPr>
            <a:spLocks/>
          </p:cNvSpPr>
          <p:nvPr/>
        </p:nvSpPr>
        <p:spPr bwMode="auto">
          <a:xfrm>
            <a:off x="1647190" y="2049780"/>
            <a:ext cx="8897620" cy="2758440"/>
          </a:xfrm>
          <a:custGeom>
            <a:avLst/>
            <a:gdLst>
              <a:gd name="T0" fmla="+- 0 6192 1728"/>
              <a:gd name="T1" fmla="*/ T0 w 14012"/>
              <a:gd name="T2" fmla="+- 0 4247 162"/>
              <a:gd name="T3" fmla="*/ 4247 h 4344"/>
              <a:gd name="T4" fmla="+- 0 4291 1728"/>
              <a:gd name="T5" fmla="*/ T4 w 14012"/>
              <a:gd name="T6" fmla="+- 0 4247 162"/>
              <a:gd name="T7" fmla="*/ 4247 h 4344"/>
              <a:gd name="T8" fmla="+- 0 4291 1728"/>
              <a:gd name="T9" fmla="*/ T8 w 14012"/>
              <a:gd name="T10" fmla="+- 0 4276 162"/>
              <a:gd name="T11" fmla="*/ 4276 h 4344"/>
              <a:gd name="T12" fmla="+- 0 6192 1728"/>
              <a:gd name="T13" fmla="*/ T12 w 14012"/>
              <a:gd name="T14" fmla="+- 0 4276 162"/>
              <a:gd name="T15" fmla="*/ 4276 h 4344"/>
              <a:gd name="T16" fmla="+- 0 6192 1728"/>
              <a:gd name="T17" fmla="*/ T16 w 14012"/>
              <a:gd name="T18" fmla="+- 0 4247 162"/>
              <a:gd name="T19" fmla="*/ 4247 h 4344"/>
              <a:gd name="T20" fmla="+- 0 14525 1728"/>
              <a:gd name="T21" fmla="*/ T20 w 14012"/>
              <a:gd name="T22" fmla="+- 0 3772 162"/>
              <a:gd name="T23" fmla="*/ 3772 h 4344"/>
              <a:gd name="T24" fmla="+- 0 13517 1728"/>
              <a:gd name="T25" fmla="*/ T24 w 14012"/>
              <a:gd name="T26" fmla="+- 0 3772 162"/>
              <a:gd name="T27" fmla="*/ 3772 h 4344"/>
              <a:gd name="T28" fmla="+- 0 13517 1728"/>
              <a:gd name="T29" fmla="*/ T28 w 14012"/>
              <a:gd name="T30" fmla="+- 0 3801 162"/>
              <a:gd name="T31" fmla="*/ 3801 h 4344"/>
              <a:gd name="T32" fmla="+- 0 14525 1728"/>
              <a:gd name="T33" fmla="*/ T32 w 14012"/>
              <a:gd name="T34" fmla="+- 0 3801 162"/>
              <a:gd name="T35" fmla="*/ 3801 h 4344"/>
              <a:gd name="T36" fmla="+- 0 14525 1728"/>
              <a:gd name="T37" fmla="*/ T36 w 14012"/>
              <a:gd name="T38" fmla="+- 0 3772 162"/>
              <a:gd name="T39" fmla="*/ 3772 h 4344"/>
              <a:gd name="T40" fmla="+- 0 15739 1728"/>
              <a:gd name="T41" fmla="*/ T40 w 14012"/>
              <a:gd name="T42" fmla="+- 0 172 162"/>
              <a:gd name="T43" fmla="*/ 172 h 4344"/>
              <a:gd name="T44" fmla="+- 0 15730 1728"/>
              <a:gd name="T45" fmla="*/ T44 w 14012"/>
              <a:gd name="T46" fmla="+- 0 162 162"/>
              <a:gd name="T47" fmla="*/ 162 h 4344"/>
              <a:gd name="T48" fmla="+- 0 15696 1728"/>
              <a:gd name="T49" fmla="*/ T48 w 14012"/>
              <a:gd name="T50" fmla="+- 0 162 162"/>
              <a:gd name="T51" fmla="*/ 162 h 4344"/>
              <a:gd name="T52" fmla="+- 0 15696 1728"/>
              <a:gd name="T53" fmla="*/ T52 w 14012"/>
              <a:gd name="T54" fmla="+- 0 205 162"/>
              <a:gd name="T55" fmla="*/ 205 h 4344"/>
              <a:gd name="T56" fmla="+- 0 15696 1728"/>
              <a:gd name="T57" fmla="*/ T56 w 14012"/>
              <a:gd name="T58" fmla="+- 0 4463 162"/>
              <a:gd name="T59" fmla="*/ 4463 h 4344"/>
              <a:gd name="T60" fmla="+- 0 3912 1728"/>
              <a:gd name="T61" fmla="*/ T60 w 14012"/>
              <a:gd name="T62" fmla="+- 0 4463 162"/>
              <a:gd name="T63" fmla="*/ 4463 h 4344"/>
              <a:gd name="T64" fmla="+- 0 1800 1728"/>
              <a:gd name="T65" fmla="*/ T64 w 14012"/>
              <a:gd name="T66" fmla="+- 0 2351 162"/>
              <a:gd name="T67" fmla="*/ 2351 h 4344"/>
              <a:gd name="T68" fmla="+- 0 1783 1728"/>
              <a:gd name="T69" fmla="*/ T68 w 14012"/>
              <a:gd name="T70" fmla="+- 0 2334 162"/>
              <a:gd name="T71" fmla="*/ 2334 h 4344"/>
              <a:gd name="T72" fmla="+- 0 1800 1728"/>
              <a:gd name="T73" fmla="*/ T72 w 14012"/>
              <a:gd name="T74" fmla="+- 0 2317 162"/>
              <a:gd name="T75" fmla="*/ 2317 h 4344"/>
              <a:gd name="T76" fmla="+- 0 3912 1728"/>
              <a:gd name="T77" fmla="*/ T76 w 14012"/>
              <a:gd name="T78" fmla="+- 0 205 162"/>
              <a:gd name="T79" fmla="*/ 205 h 4344"/>
              <a:gd name="T80" fmla="+- 0 15696 1728"/>
              <a:gd name="T81" fmla="*/ T80 w 14012"/>
              <a:gd name="T82" fmla="+- 0 205 162"/>
              <a:gd name="T83" fmla="*/ 205 h 4344"/>
              <a:gd name="T84" fmla="+- 0 15696 1728"/>
              <a:gd name="T85" fmla="*/ T84 w 14012"/>
              <a:gd name="T86" fmla="+- 0 162 162"/>
              <a:gd name="T87" fmla="*/ 162 h 4344"/>
              <a:gd name="T88" fmla="+- 0 3898 1728"/>
              <a:gd name="T89" fmla="*/ T88 w 14012"/>
              <a:gd name="T90" fmla="+- 0 162 162"/>
              <a:gd name="T91" fmla="*/ 162 h 4344"/>
              <a:gd name="T92" fmla="+- 0 3888 1728"/>
              <a:gd name="T93" fmla="*/ T92 w 14012"/>
              <a:gd name="T94" fmla="+- 0 167 162"/>
              <a:gd name="T95" fmla="*/ 167 h 4344"/>
              <a:gd name="T96" fmla="+- 0 3888 1728"/>
              <a:gd name="T97" fmla="*/ T96 w 14012"/>
              <a:gd name="T98" fmla="+- 0 172 162"/>
              <a:gd name="T99" fmla="*/ 172 h 4344"/>
              <a:gd name="T100" fmla="+- 0 1728 1728"/>
              <a:gd name="T101" fmla="*/ T100 w 14012"/>
              <a:gd name="T102" fmla="+- 0 2327 162"/>
              <a:gd name="T103" fmla="*/ 2327 h 4344"/>
              <a:gd name="T104" fmla="+- 0 1728 1728"/>
              <a:gd name="T105" fmla="*/ T104 w 14012"/>
              <a:gd name="T106" fmla="+- 0 2341 162"/>
              <a:gd name="T107" fmla="*/ 2341 h 4344"/>
              <a:gd name="T108" fmla="+- 0 3888 1728"/>
              <a:gd name="T109" fmla="*/ T108 w 14012"/>
              <a:gd name="T110" fmla="+- 0 4497 162"/>
              <a:gd name="T111" fmla="*/ 4497 h 4344"/>
              <a:gd name="T112" fmla="+- 0 3888 1728"/>
              <a:gd name="T113" fmla="*/ T112 w 14012"/>
              <a:gd name="T114" fmla="+- 0 4501 162"/>
              <a:gd name="T115" fmla="*/ 4501 h 4344"/>
              <a:gd name="T116" fmla="+- 0 3898 1728"/>
              <a:gd name="T117" fmla="*/ T116 w 14012"/>
              <a:gd name="T118" fmla="+- 0 4506 162"/>
              <a:gd name="T119" fmla="*/ 4506 h 4344"/>
              <a:gd name="T120" fmla="+- 0 15730 1728"/>
              <a:gd name="T121" fmla="*/ T120 w 14012"/>
              <a:gd name="T122" fmla="+- 0 4506 162"/>
              <a:gd name="T123" fmla="*/ 4506 h 4344"/>
              <a:gd name="T124" fmla="+- 0 15739 1728"/>
              <a:gd name="T125" fmla="*/ T124 w 14012"/>
              <a:gd name="T126" fmla="+- 0 4497 162"/>
              <a:gd name="T127" fmla="*/ 4497 h 4344"/>
              <a:gd name="T128" fmla="+- 0 15739 1728"/>
              <a:gd name="T129" fmla="*/ T128 w 14012"/>
              <a:gd name="T130" fmla="+- 0 4482 162"/>
              <a:gd name="T131" fmla="*/ 4482 h 4344"/>
              <a:gd name="T132" fmla="+- 0 15739 1728"/>
              <a:gd name="T133" fmla="*/ T132 w 14012"/>
              <a:gd name="T134" fmla="+- 0 4463 162"/>
              <a:gd name="T135" fmla="*/ 4463 h 4344"/>
              <a:gd name="T136" fmla="+- 0 15739 1728"/>
              <a:gd name="T137" fmla="*/ T136 w 14012"/>
              <a:gd name="T138" fmla="+- 0 205 162"/>
              <a:gd name="T139" fmla="*/ 205 h 4344"/>
              <a:gd name="T140" fmla="+- 0 15739 1728"/>
              <a:gd name="T141" fmla="*/ T140 w 14012"/>
              <a:gd name="T142" fmla="+- 0 186 162"/>
              <a:gd name="T143" fmla="*/ 186 h 4344"/>
              <a:gd name="T144" fmla="+- 0 15739 1728"/>
              <a:gd name="T145" fmla="*/ T144 w 14012"/>
              <a:gd name="T146" fmla="+- 0 172 162"/>
              <a:gd name="T147" fmla="*/ 172 h 4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4012" h="4344">
                <a:moveTo>
                  <a:pt x="4464" y="4085"/>
                </a:moveTo>
                <a:lnTo>
                  <a:pt x="2563" y="4085"/>
                </a:lnTo>
                <a:lnTo>
                  <a:pt x="2563" y="4114"/>
                </a:lnTo>
                <a:lnTo>
                  <a:pt x="4464" y="4114"/>
                </a:lnTo>
                <a:lnTo>
                  <a:pt x="4464" y="4085"/>
                </a:lnTo>
                <a:close/>
                <a:moveTo>
                  <a:pt x="12797" y="3610"/>
                </a:moveTo>
                <a:lnTo>
                  <a:pt x="11789" y="3610"/>
                </a:lnTo>
                <a:lnTo>
                  <a:pt x="11789" y="3639"/>
                </a:lnTo>
                <a:lnTo>
                  <a:pt x="12797" y="3639"/>
                </a:lnTo>
                <a:lnTo>
                  <a:pt x="12797" y="3610"/>
                </a:lnTo>
                <a:close/>
                <a:moveTo>
                  <a:pt x="14011" y="10"/>
                </a:moveTo>
                <a:lnTo>
                  <a:pt x="14002" y="0"/>
                </a:lnTo>
                <a:lnTo>
                  <a:pt x="13968" y="0"/>
                </a:lnTo>
                <a:lnTo>
                  <a:pt x="13968" y="43"/>
                </a:lnTo>
                <a:lnTo>
                  <a:pt x="13968" y="4301"/>
                </a:lnTo>
                <a:lnTo>
                  <a:pt x="2184" y="4301"/>
                </a:lnTo>
                <a:lnTo>
                  <a:pt x="72" y="2189"/>
                </a:lnTo>
                <a:lnTo>
                  <a:pt x="55" y="2172"/>
                </a:lnTo>
                <a:lnTo>
                  <a:pt x="72" y="2155"/>
                </a:lnTo>
                <a:lnTo>
                  <a:pt x="2184" y="43"/>
                </a:lnTo>
                <a:lnTo>
                  <a:pt x="13968" y="43"/>
                </a:lnTo>
                <a:lnTo>
                  <a:pt x="13968" y="0"/>
                </a:lnTo>
                <a:lnTo>
                  <a:pt x="2170" y="0"/>
                </a:lnTo>
                <a:lnTo>
                  <a:pt x="2160" y="5"/>
                </a:lnTo>
                <a:lnTo>
                  <a:pt x="2160" y="10"/>
                </a:lnTo>
                <a:lnTo>
                  <a:pt x="0" y="2165"/>
                </a:lnTo>
                <a:lnTo>
                  <a:pt x="0" y="2179"/>
                </a:lnTo>
                <a:lnTo>
                  <a:pt x="2160" y="4335"/>
                </a:lnTo>
                <a:lnTo>
                  <a:pt x="2160" y="4339"/>
                </a:lnTo>
                <a:lnTo>
                  <a:pt x="2170" y="4344"/>
                </a:lnTo>
                <a:lnTo>
                  <a:pt x="14002" y="4344"/>
                </a:lnTo>
                <a:lnTo>
                  <a:pt x="14011" y="4335"/>
                </a:lnTo>
                <a:lnTo>
                  <a:pt x="14011" y="4320"/>
                </a:lnTo>
                <a:lnTo>
                  <a:pt x="14011" y="4301"/>
                </a:lnTo>
                <a:lnTo>
                  <a:pt x="14011" y="43"/>
                </a:lnTo>
                <a:lnTo>
                  <a:pt x="14011" y="24"/>
                </a:lnTo>
                <a:lnTo>
                  <a:pt x="1401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nvGrpSpPr>
          <p:cNvPr id="11" name="Group 159"/>
          <p:cNvGrpSpPr>
            <a:grpSpLocks/>
          </p:cNvGrpSpPr>
          <p:nvPr/>
        </p:nvGrpSpPr>
        <p:grpSpPr bwMode="auto">
          <a:xfrm>
            <a:off x="239843" y="1693888"/>
            <a:ext cx="11384455" cy="4590978"/>
            <a:chOff x="72" y="-72"/>
            <a:chExt cx="15668" cy="4066"/>
          </a:xfrm>
        </p:grpSpPr>
        <p:sp>
          <p:nvSpPr>
            <p:cNvPr id="12" name="Freeform 165"/>
            <p:cNvSpPr>
              <a:spLocks/>
            </p:cNvSpPr>
            <p:nvPr/>
          </p:nvSpPr>
          <p:spPr bwMode="auto">
            <a:xfrm>
              <a:off x="1752" y="-48"/>
              <a:ext cx="13968" cy="4023"/>
            </a:xfrm>
            <a:custGeom>
              <a:avLst/>
              <a:gdLst>
                <a:gd name="T0" fmla="+- 0 15720 1752"/>
                <a:gd name="T1" fmla="*/ T0 w 13968"/>
                <a:gd name="T2" fmla="+- 0 -48 -48"/>
                <a:gd name="T3" fmla="*/ -48 h 4023"/>
                <a:gd name="T4" fmla="+- 0 3763 1752"/>
                <a:gd name="T5" fmla="*/ T4 w 13968"/>
                <a:gd name="T6" fmla="+- 0 -48 -48"/>
                <a:gd name="T7" fmla="*/ -48 h 4023"/>
                <a:gd name="T8" fmla="+- 0 1752 1752"/>
                <a:gd name="T9" fmla="*/ T8 w 13968"/>
                <a:gd name="T10" fmla="+- 0 1964 -48"/>
                <a:gd name="T11" fmla="*/ 1964 h 4023"/>
                <a:gd name="T12" fmla="+- 0 3763 1752"/>
                <a:gd name="T13" fmla="*/ T12 w 13968"/>
                <a:gd name="T14" fmla="+- 0 3975 -48"/>
                <a:gd name="T15" fmla="*/ 3975 h 4023"/>
                <a:gd name="T16" fmla="+- 0 15720 1752"/>
                <a:gd name="T17" fmla="*/ T16 w 13968"/>
                <a:gd name="T18" fmla="+- 0 3975 -48"/>
                <a:gd name="T19" fmla="*/ 3975 h 4023"/>
                <a:gd name="T20" fmla="+- 0 15720 1752"/>
                <a:gd name="T21" fmla="*/ T20 w 13968"/>
                <a:gd name="T22" fmla="+- 0 -48 -48"/>
                <a:gd name="T23" fmla="*/ -48 h 4023"/>
              </a:gdLst>
              <a:ahLst/>
              <a:cxnLst>
                <a:cxn ang="0">
                  <a:pos x="T1" y="T3"/>
                </a:cxn>
                <a:cxn ang="0">
                  <a:pos x="T5" y="T7"/>
                </a:cxn>
                <a:cxn ang="0">
                  <a:pos x="T9" y="T11"/>
                </a:cxn>
                <a:cxn ang="0">
                  <a:pos x="T13" y="T15"/>
                </a:cxn>
                <a:cxn ang="0">
                  <a:pos x="T17" y="T19"/>
                </a:cxn>
                <a:cxn ang="0">
                  <a:pos x="T21" y="T23"/>
                </a:cxn>
              </a:cxnLst>
              <a:rect l="0" t="0" r="r" b="b"/>
              <a:pathLst>
                <a:path w="13968" h="4023">
                  <a:moveTo>
                    <a:pt x="13968" y="0"/>
                  </a:moveTo>
                  <a:lnTo>
                    <a:pt x="2011" y="0"/>
                  </a:lnTo>
                  <a:lnTo>
                    <a:pt x="0" y="2012"/>
                  </a:lnTo>
                  <a:lnTo>
                    <a:pt x="2011" y="4023"/>
                  </a:lnTo>
                  <a:lnTo>
                    <a:pt x="13968" y="4023"/>
                  </a:lnTo>
                  <a:lnTo>
                    <a:pt x="13968"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3" name="AutoShape 164"/>
            <p:cNvSpPr>
              <a:spLocks/>
            </p:cNvSpPr>
            <p:nvPr/>
          </p:nvSpPr>
          <p:spPr bwMode="auto">
            <a:xfrm>
              <a:off x="1728" y="-72"/>
              <a:ext cx="14012" cy="4066"/>
            </a:xfrm>
            <a:custGeom>
              <a:avLst/>
              <a:gdLst>
                <a:gd name="T0" fmla="+- 0 3754 1728"/>
                <a:gd name="T1" fmla="*/ T0 w 14012"/>
                <a:gd name="T2" fmla="+- 0 -72 -72"/>
                <a:gd name="T3" fmla="*/ -72 h 4066"/>
                <a:gd name="T4" fmla="+- 0 1728 1728"/>
                <a:gd name="T5" fmla="*/ T4 w 14012"/>
                <a:gd name="T6" fmla="+- 0 1968 -72"/>
                <a:gd name="T7" fmla="*/ 1968 h 4066"/>
                <a:gd name="T8" fmla="+- 0 15730 1728"/>
                <a:gd name="T9" fmla="*/ T8 w 14012"/>
                <a:gd name="T10" fmla="+- 0 3994 -72"/>
                <a:gd name="T11" fmla="*/ 3994 h 4066"/>
                <a:gd name="T12" fmla="+- 0 15739 1728"/>
                <a:gd name="T13" fmla="*/ T12 w 14012"/>
                <a:gd name="T14" fmla="+- 0 3975 -72"/>
                <a:gd name="T15" fmla="*/ 3975 h 4066"/>
                <a:gd name="T16" fmla="+- 0 15696 1728"/>
                <a:gd name="T17" fmla="*/ T16 w 14012"/>
                <a:gd name="T18" fmla="+- 0 3960 -72"/>
                <a:gd name="T19" fmla="*/ 3960 h 4066"/>
                <a:gd name="T20" fmla="+- 0 3763 1728"/>
                <a:gd name="T21" fmla="*/ T20 w 14012"/>
                <a:gd name="T22" fmla="+- 0 3951 -72"/>
                <a:gd name="T23" fmla="*/ 3951 h 4066"/>
                <a:gd name="T24" fmla="+- 0 1800 1728"/>
                <a:gd name="T25" fmla="*/ T24 w 14012"/>
                <a:gd name="T26" fmla="+- 0 1978 -72"/>
                <a:gd name="T27" fmla="*/ 1978 h 4066"/>
                <a:gd name="T28" fmla="+- 0 1766 1728"/>
                <a:gd name="T29" fmla="*/ T28 w 14012"/>
                <a:gd name="T30" fmla="+- 0 1944 -72"/>
                <a:gd name="T31" fmla="*/ 1944 h 4066"/>
                <a:gd name="T32" fmla="+- 0 3773 1728"/>
                <a:gd name="T33" fmla="*/ T32 w 14012"/>
                <a:gd name="T34" fmla="+- 0 -28 -72"/>
                <a:gd name="T35" fmla="*/ -28 h 4066"/>
                <a:gd name="T36" fmla="+- 0 3778 1728"/>
                <a:gd name="T37" fmla="*/ T36 w 14012"/>
                <a:gd name="T38" fmla="+- 0 -33 -72"/>
                <a:gd name="T39" fmla="*/ -33 h 4066"/>
                <a:gd name="T40" fmla="+- 0 15696 1728"/>
                <a:gd name="T41" fmla="*/ T40 w 14012"/>
                <a:gd name="T42" fmla="+- 0 -48 -72"/>
                <a:gd name="T43" fmla="*/ -48 h 4066"/>
                <a:gd name="T44" fmla="+- 0 15739 1728"/>
                <a:gd name="T45" fmla="*/ T44 w 14012"/>
                <a:gd name="T46" fmla="+- 0 -62 -72"/>
                <a:gd name="T47" fmla="*/ -62 h 4066"/>
                <a:gd name="T48" fmla="+- 0 15696 1728"/>
                <a:gd name="T49" fmla="*/ T48 w 14012"/>
                <a:gd name="T50" fmla="+- 0 -48 -72"/>
                <a:gd name="T51" fmla="*/ -48 h 4066"/>
                <a:gd name="T52" fmla="+- 0 15720 1728"/>
                <a:gd name="T53" fmla="*/ T52 w 14012"/>
                <a:gd name="T54" fmla="+- 0 3951 -72"/>
                <a:gd name="T55" fmla="*/ 3951 h 4066"/>
                <a:gd name="T56" fmla="+- 0 15739 1728"/>
                <a:gd name="T57" fmla="*/ T56 w 14012"/>
                <a:gd name="T58" fmla="+- 0 -28 -72"/>
                <a:gd name="T59" fmla="*/ -28 h 4066"/>
                <a:gd name="T60" fmla="+- 0 15696 1728"/>
                <a:gd name="T61" fmla="*/ T60 w 14012"/>
                <a:gd name="T62" fmla="+- 0 -48 -72"/>
                <a:gd name="T63" fmla="*/ -48 h 4066"/>
                <a:gd name="T64" fmla="+- 0 15720 1728"/>
                <a:gd name="T65" fmla="*/ T64 w 14012"/>
                <a:gd name="T66" fmla="+- 0 3951 -72"/>
                <a:gd name="T67" fmla="*/ 3951 h 4066"/>
                <a:gd name="T68" fmla="+- 0 15739 1728"/>
                <a:gd name="T69" fmla="*/ T68 w 14012"/>
                <a:gd name="T70" fmla="+- 0 3975 -72"/>
                <a:gd name="T71" fmla="*/ 3975 h 4066"/>
                <a:gd name="T72" fmla="+- 0 3768 1728"/>
                <a:gd name="T73" fmla="*/ T72 w 14012"/>
                <a:gd name="T74" fmla="+- 0 3951 -72"/>
                <a:gd name="T75" fmla="*/ 3951 h 4066"/>
                <a:gd name="T76" fmla="+- 0 3778 1728"/>
                <a:gd name="T77" fmla="*/ T76 w 14012"/>
                <a:gd name="T78" fmla="+- 0 3960 -72"/>
                <a:gd name="T79" fmla="*/ 3960 h 4066"/>
                <a:gd name="T80" fmla="+- 0 15696 1728"/>
                <a:gd name="T81" fmla="*/ T80 w 14012"/>
                <a:gd name="T82" fmla="+- 0 3951 -72"/>
                <a:gd name="T83" fmla="*/ 3951 h 4066"/>
                <a:gd name="T84" fmla="+- 0 3778 1728"/>
                <a:gd name="T85" fmla="*/ T84 w 14012"/>
                <a:gd name="T86" fmla="+- 0 3960 -72"/>
                <a:gd name="T87" fmla="*/ 3960 h 4066"/>
                <a:gd name="T88" fmla="+- 0 15696 1728"/>
                <a:gd name="T89" fmla="*/ T88 w 14012"/>
                <a:gd name="T90" fmla="+- 0 3951 -72"/>
                <a:gd name="T91" fmla="*/ 3951 h 4066"/>
                <a:gd name="T92" fmla="+- 0 1766 1728"/>
                <a:gd name="T93" fmla="*/ T92 w 14012"/>
                <a:gd name="T94" fmla="+- 0 1978 -72"/>
                <a:gd name="T95" fmla="*/ 1978 h 4066"/>
                <a:gd name="T96" fmla="+- 0 1766 1728"/>
                <a:gd name="T97" fmla="*/ T96 w 14012"/>
                <a:gd name="T98" fmla="+- 0 1944 -72"/>
                <a:gd name="T99" fmla="*/ 1944 h 4066"/>
                <a:gd name="T100" fmla="+- 0 1766 1728"/>
                <a:gd name="T101" fmla="*/ T100 w 14012"/>
                <a:gd name="T102" fmla="+- 0 1978 -72"/>
                <a:gd name="T103" fmla="*/ 1978 h 4066"/>
                <a:gd name="T104" fmla="+- 0 1783 1728"/>
                <a:gd name="T105" fmla="*/ T104 w 14012"/>
                <a:gd name="T106" fmla="+- 0 1961 -72"/>
                <a:gd name="T107" fmla="*/ 1961 h 4066"/>
                <a:gd name="T108" fmla="+- 0 1766 1728"/>
                <a:gd name="T109" fmla="*/ T108 w 14012"/>
                <a:gd name="T110" fmla="+- 0 1944 -72"/>
                <a:gd name="T111" fmla="*/ 1944 h 4066"/>
                <a:gd name="T112" fmla="+- 0 1800 1728"/>
                <a:gd name="T113" fmla="*/ T112 w 14012"/>
                <a:gd name="T114" fmla="+- 0 1944 -72"/>
                <a:gd name="T115" fmla="*/ 1944 h 4066"/>
                <a:gd name="T116" fmla="+- 0 3763 1728"/>
                <a:gd name="T117" fmla="*/ T116 w 14012"/>
                <a:gd name="T118" fmla="+- 0 -28 -72"/>
                <a:gd name="T119" fmla="*/ -28 h 4066"/>
                <a:gd name="T120" fmla="+- 0 3778 1728"/>
                <a:gd name="T121" fmla="*/ T120 w 14012"/>
                <a:gd name="T122" fmla="+- 0 -33 -72"/>
                <a:gd name="T123" fmla="*/ -33 h 4066"/>
                <a:gd name="T124" fmla="+- 0 3778 1728"/>
                <a:gd name="T125" fmla="*/ T124 w 14012"/>
                <a:gd name="T126" fmla="+- 0 -33 -72"/>
                <a:gd name="T127" fmla="*/ -33 h 4066"/>
                <a:gd name="T128" fmla="+- 0 15696 1728"/>
                <a:gd name="T129" fmla="*/ T128 w 14012"/>
                <a:gd name="T130" fmla="+- 0 -28 -72"/>
                <a:gd name="T131" fmla="*/ -28 h 4066"/>
                <a:gd name="T132" fmla="+- 0 15739 1728"/>
                <a:gd name="T133" fmla="*/ T132 w 14012"/>
                <a:gd name="T134" fmla="+- 0 -48 -72"/>
                <a:gd name="T135" fmla="*/ -48 h 4066"/>
                <a:gd name="T136" fmla="+- 0 15720 1728"/>
                <a:gd name="T137" fmla="*/ T136 w 14012"/>
                <a:gd name="T138" fmla="+- 0 -28 -72"/>
                <a:gd name="T139" fmla="*/ -28 h 4066"/>
                <a:gd name="T140" fmla="+- 0 15739 1728"/>
                <a:gd name="T141" fmla="*/ T140 w 14012"/>
                <a:gd name="T142" fmla="+- 0 -48 -72"/>
                <a:gd name="T143" fmla="*/ -48 h 4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4012" h="4066">
                  <a:moveTo>
                    <a:pt x="14002" y="0"/>
                  </a:moveTo>
                  <a:lnTo>
                    <a:pt x="2026" y="0"/>
                  </a:lnTo>
                  <a:lnTo>
                    <a:pt x="0" y="2026"/>
                  </a:lnTo>
                  <a:lnTo>
                    <a:pt x="0" y="2040"/>
                  </a:lnTo>
                  <a:lnTo>
                    <a:pt x="2026" y="4066"/>
                  </a:lnTo>
                  <a:lnTo>
                    <a:pt x="14002" y="4066"/>
                  </a:lnTo>
                  <a:lnTo>
                    <a:pt x="14011" y="4056"/>
                  </a:lnTo>
                  <a:lnTo>
                    <a:pt x="14011" y="4047"/>
                  </a:lnTo>
                  <a:lnTo>
                    <a:pt x="13968" y="4047"/>
                  </a:lnTo>
                  <a:lnTo>
                    <a:pt x="13968" y="4032"/>
                  </a:lnTo>
                  <a:lnTo>
                    <a:pt x="2050" y="4032"/>
                  </a:lnTo>
                  <a:lnTo>
                    <a:pt x="2035" y="4023"/>
                  </a:lnTo>
                  <a:lnTo>
                    <a:pt x="2040" y="4023"/>
                  </a:lnTo>
                  <a:lnTo>
                    <a:pt x="72" y="2050"/>
                  </a:lnTo>
                  <a:lnTo>
                    <a:pt x="38" y="2050"/>
                  </a:lnTo>
                  <a:lnTo>
                    <a:pt x="38" y="2016"/>
                  </a:lnTo>
                  <a:lnTo>
                    <a:pt x="72" y="2016"/>
                  </a:lnTo>
                  <a:lnTo>
                    <a:pt x="2045" y="44"/>
                  </a:lnTo>
                  <a:lnTo>
                    <a:pt x="2035" y="44"/>
                  </a:lnTo>
                  <a:lnTo>
                    <a:pt x="2050" y="39"/>
                  </a:lnTo>
                  <a:lnTo>
                    <a:pt x="13968" y="39"/>
                  </a:lnTo>
                  <a:lnTo>
                    <a:pt x="13968" y="24"/>
                  </a:lnTo>
                  <a:lnTo>
                    <a:pt x="14011" y="24"/>
                  </a:lnTo>
                  <a:lnTo>
                    <a:pt x="14011" y="10"/>
                  </a:lnTo>
                  <a:lnTo>
                    <a:pt x="14002" y="0"/>
                  </a:lnTo>
                  <a:close/>
                  <a:moveTo>
                    <a:pt x="13968" y="24"/>
                  </a:moveTo>
                  <a:lnTo>
                    <a:pt x="13968" y="4047"/>
                  </a:lnTo>
                  <a:lnTo>
                    <a:pt x="13992" y="4023"/>
                  </a:lnTo>
                  <a:lnTo>
                    <a:pt x="14011" y="4023"/>
                  </a:lnTo>
                  <a:lnTo>
                    <a:pt x="14011" y="44"/>
                  </a:lnTo>
                  <a:lnTo>
                    <a:pt x="13992" y="44"/>
                  </a:lnTo>
                  <a:lnTo>
                    <a:pt x="13968" y="24"/>
                  </a:lnTo>
                  <a:close/>
                  <a:moveTo>
                    <a:pt x="14011" y="4023"/>
                  </a:moveTo>
                  <a:lnTo>
                    <a:pt x="13992" y="4023"/>
                  </a:lnTo>
                  <a:lnTo>
                    <a:pt x="13968" y="4047"/>
                  </a:lnTo>
                  <a:lnTo>
                    <a:pt x="14011" y="4047"/>
                  </a:lnTo>
                  <a:lnTo>
                    <a:pt x="14011" y="4023"/>
                  </a:lnTo>
                  <a:close/>
                  <a:moveTo>
                    <a:pt x="2040" y="4023"/>
                  </a:moveTo>
                  <a:lnTo>
                    <a:pt x="2035" y="4023"/>
                  </a:lnTo>
                  <a:lnTo>
                    <a:pt x="2050" y="4032"/>
                  </a:lnTo>
                  <a:lnTo>
                    <a:pt x="2040" y="4023"/>
                  </a:lnTo>
                  <a:close/>
                  <a:moveTo>
                    <a:pt x="13968" y="4023"/>
                  </a:moveTo>
                  <a:lnTo>
                    <a:pt x="2040" y="4023"/>
                  </a:lnTo>
                  <a:lnTo>
                    <a:pt x="2050" y="4032"/>
                  </a:lnTo>
                  <a:lnTo>
                    <a:pt x="13968" y="4032"/>
                  </a:lnTo>
                  <a:lnTo>
                    <a:pt x="13968" y="4023"/>
                  </a:lnTo>
                  <a:close/>
                  <a:moveTo>
                    <a:pt x="38" y="2016"/>
                  </a:moveTo>
                  <a:lnTo>
                    <a:pt x="38" y="2050"/>
                  </a:lnTo>
                  <a:lnTo>
                    <a:pt x="55" y="2033"/>
                  </a:lnTo>
                  <a:lnTo>
                    <a:pt x="38" y="2016"/>
                  </a:lnTo>
                  <a:close/>
                  <a:moveTo>
                    <a:pt x="55" y="2033"/>
                  </a:moveTo>
                  <a:lnTo>
                    <a:pt x="38" y="2050"/>
                  </a:lnTo>
                  <a:lnTo>
                    <a:pt x="72" y="2050"/>
                  </a:lnTo>
                  <a:lnTo>
                    <a:pt x="55" y="2033"/>
                  </a:lnTo>
                  <a:close/>
                  <a:moveTo>
                    <a:pt x="72" y="2016"/>
                  </a:moveTo>
                  <a:lnTo>
                    <a:pt x="38" y="2016"/>
                  </a:lnTo>
                  <a:lnTo>
                    <a:pt x="55" y="2033"/>
                  </a:lnTo>
                  <a:lnTo>
                    <a:pt x="72" y="2016"/>
                  </a:lnTo>
                  <a:close/>
                  <a:moveTo>
                    <a:pt x="2050" y="39"/>
                  </a:moveTo>
                  <a:lnTo>
                    <a:pt x="2035" y="44"/>
                  </a:lnTo>
                  <a:lnTo>
                    <a:pt x="2045" y="44"/>
                  </a:lnTo>
                  <a:lnTo>
                    <a:pt x="2050" y="39"/>
                  </a:lnTo>
                  <a:close/>
                  <a:moveTo>
                    <a:pt x="13968" y="39"/>
                  </a:moveTo>
                  <a:lnTo>
                    <a:pt x="2050" y="39"/>
                  </a:lnTo>
                  <a:lnTo>
                    <a:pt x="2045" y="44"/>
                  </a:lnTo>
                  <a:lnTo>
                    <a:pt x="13968" y="44"/>
                  </a:lnTo>
                  <a:lnTo>
                    <a:pt x="13968" y="39"/>
                  </a:lnTo>
                  <a:close/>
                  <a:moveTo>
                    <a:pt x="14011" y="24"/>
                  </a:moveTo>
                  <a:lnTo>
                    <a:pt x="13968" y="24"/>
                  </a:lnTo>
                  <a:lnTo>
                    <a:pt x="13992" y="44"/>
                  </a:lnTo>
                  <a:lnTo>
                    <a:pt x="14011" y="44"/>
                  </a:lnTo>
                  <a:lnTo>
                    <a:pt x="1401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14" name="Picture 1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303"/>
              <a:ext cx="3317" cy="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 y="2429"/>
              <a:ext cx="3183"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 y="3030"/>
              <a:ext cx="2535"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60"/>
            <p:cNvSpPr>
              <a:spLocks/>
            </p:cNvSpPr>
            <p:nvPr/>
          </p:nvSpPr>
          <p:spPr bwMode="auto">
            <a:xfrm>
              <a:off x="72" y="283"/>
              <a:ext cx="3360" cy="3360"/>
            </a:xfrm>
            <a:custGeom>
              <a:avLst/>
              <a:gdLst>
                <a:gd name="T0" fmla="+- 0 1416 72"/>
                <a:gd name="T1" fmla="*/ T0 w 3360"/>
                <a:gd name="T2" fmla="+- 0 317 284"/>
                <a:gd name="T3" fmla="*/ 317 h 3360"/>
                <a:gd name="T4" fmla="+- 0 950 72"/>
                <a:gd name="T5" fmla="*/ T4 w 3360"/>
                <a:gd name="T6" fmla="+- 0 485 284"/>
                <a:gd name="T7" fmla="*/ 485 h 3360"/>
                <a:gd name="T8" fmla="+- 0 682 72"/>
                <a:gd name="T9" fmla="*/ T8 w 3360"/>
                <a:gd name="T10" fmla="+- 0 668 284"/>
                <a:gd name="T11" fmla="*/ 668 h 3360"/>
                <a:gd name="T12" fmla="+- 0 408 72"/>
                <a:gd name="T13" fmla="*/ T12 w 3360"/>
                <a:gd name="T14" fmla="+- 0 956 284"/>
                <a:gd name="T15" fmla="*/ 956 h 3360"/>
                <a:gd name="T16" fmla="+- 0 235 72"/>
                <a:gd name="T17" fmla="*/ T16 w 3360"/>
                <a:gd name="T18" fmla="+- 0 1234 284"/>
                <a:gd name="T19" fmla="*/ 1234 h 3360"/>
                <a:gd name="T20" fmla="+- 0 125 72"/>
                <a:gd name="T21" fmla="*/ T20 w 3360"/>
                <a:gd name="T22" fmla="+- 0 1541 284"/>
                <a:gd name="T23" fmla="*/ 1541 h 3360"/>
                <a:gd name="T24" fmla="+- 0 72 72"/>
                <a:gd name="T25" fmla="*/ T24 w 3360"/>
                <a:gd name="T26" fmla="+- 0 2050 284"/>
                <a:gd name="T27" fmla="*/ 2050 h 3360"/>
                <a:gd name="T28" fmla="+- 0 125 72"/>
                <a:gd name="T29" fmla="*/ T28 w 3360"/>
                <a:gd name="T30" fmla="+- 0 2381 284"/>
                <a:gd name="T31" fmla="*/ 2381 h 3360"/>
                <a:gd name="T32" fmla="+- 0 274 72"/>
                <a:gd name="T33" fmla="*/ T32 w 3360"/>
                <a:gd name="T34" fmla="+- 0 2765 284"/>
                <a:gd name="T35" fmla="*/ 2765 h 3360"/>
                <a:gd name="T36" fmla="+- 0 509 72"/>
                <a:gd name="T37" fmla="*/ T36 w 3360"/>
                <a:gd name="T38" fmla="+- 0 3092 284"/>
                <a:gd name="T39" fmla="*/ 3092 h 3360"/>
                <a:gd name="T40" fmla="+- 0 883 72"/>
                <a:gd name="T41" fmla="*/ T40 w 3360"/>
                <a:gd name="T42" fmla="+- 0 3399 284"/>
                <a:gd name="T43" fmla="*/ 3399 h 3360"/>
                <a:gd name="T44" fmla="+- 0 1176 72"/>
                <a:gd name="T45" fmla="*/ T44 w 3360"/>
                <a:gd name="T46" fmla="+- 0 3543 284"/>
                <a:gd name="T47" fmla="*/ 3543 h 3360"/>
                <a:gd name="T48" fmla="+- 0 1498 72"/>
                <a:gd name="T49" fmla="*/ T48 w 3360"/>
                <a:gd name="T50" fmla="+- 0 3624 284"/>
                <a:gd name="T51" fmla="*/ 3624 h 3360"/>
                <a:gd name="T52" fmla="+- 0 2011 72"/>
                <a:gd name="T53" fmla="*/ T52 w 3360"/>
                <a:gd name="T54" fmla="+- 0 3624 284"/>
                <a:gd name="T55" fmla="*/ 3624 h 3360"/>
                <a:gd name="T56" fmla="+- 0 1584 72"/>
                <a:gd name="T57" fmla="*/ T56 w 3360"/>
                <a:gd name="T58" fmla="+- 0 3591 284"/>
                <a:gd name="T59" fmla="*/ 3591 h 3360"/>
                <a:gd name="T60" fmla="+- 0 1190 72"/>
                <a:gd name="T61" fmla="*/ T60 w 3360"/>
                <a:gd name="T62" fmla="+- 0 3500 284"/>
                <a:gd name="T63" fmla="*/ 3500 h 3360"/>
                <a:gd name="T64" fmla="+- 0 773 72"/>
                <a:gd name="T65" fmla="*/ T64 w 3360"/>
                <a:gd name="T66" fmla="+- 0 3274 284"/>
                <a:gd name="T67" fmla="*/ 3274 h 3360"/>
                <a:gd name="T68" fmla="+- 0 442 72"/>
                <a:gd name="T69" fmla="*/ T68 w 3360"/>
                <a:gd name="T70" fmla="+- 0 2943 284"/>
                <a:gd name="T71" fmla="*/ 2943 h 3360"/>
                <a:gd name="T72" fmla="+- 0 245 72"/>
                <a:gd name="T73" fmla="*/ T72 w 3360"/>
                <a:gd name="T74" fmla="+- 0 2597 284"/>
                <a:gd name="T75" fmla="*/ 2597 h 3360"/>
                <a:gd name="T76" fmla="+- 0 149 72"/>
                <a:gd name="T77" fmla="*/ T76 w 3360"/>
                <a:gd name="T78" fmla="+- 0 2290 284"/>
                <a:gd name="T79" fmla="*/ 2290 h 3360"/>
                <a:gd name="T80" fmla="+- 0 134 72"/>
                <a:gd name="T81" fmla="*/ T80 w 3360"/>
                <a:gd name="T82" fmla="+- 0 1714 284"/>
                <a:gd name="T83" fmla="*/ 1714 h 3360"/>
                <a:gd name="T84" fmla="+- 0 216 72"/>
                <a:gd name="T85" fmla="*/ T84 w 3360"/>
                <a:gd name="T86" fmla="+- 0 1397 284"/>
                <a:gd name="T87" fmla="*/ 1397 h 3360"/>
                <a:gd name="T88" fmla="+- 0 394 72"/>
                <a:gd name="T89" fmla="*/ T88 w 3360"/>
                <a:gd name="T90" fmla="+- 0 1047 284"/>
                <a:gd name="T91" fmla="*/ 1047 h 3360"/>
                <a:gd name="T92" fmla="+- 0 595 72"/>
                <a:gd name="T93" fmla="*/ T92 w 3360"/>
                <a:gd name="T94" fmla="+- 0 802 284"/>
                <a:gd name="T95" fmla="*/ 802 h 3360"/>
                <a:gd name="T96" fmla="+- 0 902 72"/>
                <a:gd name="T97" fmla="*/ T96 w 3360"/>
                <a:gd name="T98" fmla="+- 0 562 284"/>
                <a:gd name="T99" fmla="*/ 562 h 3360"/>
                <a:gd name="T100" fmla="+- 0 1190 72"/>
                <a:gd name="T101" fmla="*/ T100 w 3360"/>
                <a:gd name="T102" fmla="+- 0 423 284"/>
                <a:gd name="T103" fmla="*/ 423 h 3360"/>
                <a:gd name="T104" fmla="+- 0 1584 72"/>
                <a:gd name="T105" fmla="*/ T104 w 3360"/>
                <a:gd name="T106" fmla="+- 0 332 284"/>
                <a:gd name="T107" fmla="*/ 332 h 3360"/>
                <a:gd name="T108" fmla="+- 0 1925 72"/>
                <a:gd name="T109" fmla="*/ T108 w 3360"/>
                <a:gd name="T110" fmla="+- 0 288 284"/>
                <a:gd name="T111" fmla="*/ 288 h 3360"/>
                <a:gd name="T112" fmla="+- 0 1920 72"/>
                <a:gd name="T113" fmla="*/ T112 w 3360"/>
                <a:gd name="T114" fmla="+- 0 332 284"/>
                <a:gd name="T115" fmla="*/ 332 h 3360"/>
                <a:gd name="T116" fmla="+- 0 2318 72"/>
                <a:gd name="T117" fmla="*/ T116 w 3360"/>
                <a:gd name="T118" fmla="+- 0 423 284"/>
                <a:gd name="T119" fmla="*/ 423 h 3360"/>
                <a:gd name="T120" fmla="+- 0 2602 72"/>
                <a:gd name="T121" fmla="*/ T120 w 3360"/>
                <a:gd name="T122" fmla="+- 0 562 284"/>
                <a:gd name="T123" fmla="*/ 562 h 3360"/>
                <a:gd name="T124" fmla="+- 0 2856 72"/>
                <a:gd name="T125" fmla="*/ T124 w 3360"/>
                <a:gd name="T126" fmla="+- 0 749 284"/>
                <a:gd name="T127" fmla="*/ 749 h 3360"/>
                <a:gd name="T128" fmla="+- 0 3067 72"/>
                <a:gd name="T129" fmla="*/ T128 w 3360"/>
                <a:gd name="T130" fmla="+- 0 984 284"/>
                <a:gd name="T131" fmla="*/ 984 h 3360"/>
                <a:gd name="T132" fmla="+- 0 3230 72"/>
                <a:gd name="T133" fmla="*/ T132 w 3360"/>
                <a:gd name="T134" fmla="+- 0 1253 284"/>
                <a:gd name="T135" fmla="*/ 1253 h 3360"/>
                <a:gd name="T136" fmla="+- 0 3341 72"/>
                <a:gd name="T137" fmla="*/ T136 w 3360"/>
                <a:gd name="T138" fmla="+- 0 1556 284"/>
                <a:gd name="T139" fmla="*/ 1556 h 3360"/>
                <a:gd name="T140" fmla="+- 0 3389 72"/>
                <a:gd name="T141" fmla="*/ T140 w 3360"/>
                <a:gd name="T142" fmla="+- 0 2045 284"/>
                <a:gd name="T143" fmla="*/ 2045 h 3360"/>
                <a:gd name="T144" fmla="+- 0 3293 72"/>
                <a:gd name="T145" fmla="*/ T144 w 3360"/>
                <a:gd name="T146" fmla="+- 0 2525 284"/>
                <a:gd name="T147" fmla="*/ 2525 h 3360"/>
                <a:gd name="T148" fmla="+- 0 3154 72"/>
                <a:gd name="T149" fmla="*/ T148 w 3360"/>
                <a:gd name="T150" fmla="+- 0 2813 284"/>
                <a:gd name="T151" fmla="*/ 2813 h 3360"/>
                <a:gd name="T152" fmla="+- 0 2966 72"/>
                <a:gd name="T153" fmla="*/ T152 w 3360"/>
                <a:gd name="T154" fmla="+- 0 3063 284"/>
                <a:gd name="T155" fmla="*/ 3063 h 3360"/>
                <a:gd name="T156" fmla="+- 0 2602 72"/>
                <a:gd name="T157" fmla="*/ T156 w 3360"/>
                <a:gd name="T158" fmla="+- 0 3360 284"/>
                <a:gd name="T159" fmla="*/ 3360 h 3360"/>
                <a:gd name="T160" fmla="+- 0 2242 72"/>
                <a:gd name="T161" fmla="*/ T160 w 3360"/>
                <a:gd name="T162" fmla="+- 0 3528 284"/>
                <a:gd name="T163" fmla="*/ 3528 h 3360"/>
                <a:gd name="T164" fmla="+- 0 1920 72"/>
                <a:gd name="T165" fmla="*/ T164 w 3360"/>
                <a:gd name="T166" fmla="+- 0 3591 284"/>
                <a:gd name="T167" fmla="*/ 3591 h 3360"/>
                <a:gd name="T168" fmla="+- 0 2251 72"/>
                <a:gd name="T169" fmla="*/ T168 w 3360"/>
                <a:gd name="T170" fmla="+- 0 3567 284"/>
                <a:gd name="T171" fmla="*/ 3567 h 3360"/>
                <a:gd name="T172" fmla="+- 0 2626 72"/>
                <a:gd name="T173" fmla="*/ T172 w 3360"/>
                <a:gd name="T174" fmla="+- 0 3399 284"/>
                <a:gd name="T175" fmla="*/ 3399 h 3360"/>
                <a:gd name="T176" fmla="+- 0 2885 72"/>
                <a:gd name="T177" fmla="*/ T176 w 3360"/>
                <a:gd name="T178" fmla="+- 0 3207 284"/>
                <a:gd name="T179" fmla="*/ 3207 h 3360"/>
                <a:gd name="T180" fmla="+- 0 3149 72"/>
                <a:gd name="T181" fmla="*/ T180 w 3360"/>
                <a:gd name="T182" fmla="+- 0 2900 284"/>
                <a:gd name="T183" fmla="*/ 2900 h 3360"/>
                <a:gd name="T184" fmla="+- 0 3302 72"/>
                <a:gd name="T185" fmla="*/ T184 w 3360"/>
                <a:gd name="T186" fmla="+- 0 2616 284"/>
                <a:gd name="T187" fmla="*/ 2616 h 3360"/>
                <a:gd name="T188" fmla="+- 0 3427 72"/>
                <a:gd name="T189" fmla="*/ T188 w 3360"/>
                <a:gd name="T190" fmla="+- 0 2132 284"/>
                <a:gd name="T191" fmla="*/ 2132 h 3360"/>
                <a:gd name="T192" fmla="+- 0 3413 72"/>
                <a:gd name="T193" fmla="*/ T192 w 3360"/>
                <a:gd name="T194" fmla="+- 0 1704 284"/>
                <a:gd name="T195" fmla="*/ 1704 h 3360"/>
                <a:gd name="T196" fmla="+- 0 3269 72"/>
                <a:gd name="T197" fmla="*/ T196 w 3360"/>
                <a:gd name="T198" fmla="+- 0 1234 284"/>
                <a:gd name="T199" fmla="*/ 1234 h 3360"/>
                <a:gd name="T200" fmla="+- 0 2995 72"/>
                <a:gd name="T201" fmla="*/ T200 w 3360"/>
                <a:gd name="T202" fmla="+- 0 831 284"/>
                <a:gd name="T203" fmla="*/ 831 h 3360"/>
                <a:gd name="T204" fmla="+- 0 2760 72"/>
                <a:gd name="T205" fmla="*/ T204 w 3360"/>
                <a:gd name="T206" fmla="+- 0 615 284"/>
                <a:gd name="T207" fmla="*/ 615 h 3360"/>
                <a:gd name="T208" fmla="+- 0 2405 72"/>
                <a:gd name="T209" fmla="*/ T208 w 3360"/>
                <a:gd name="T210" fmla="+- 0 413 284"/>
                <a:gd name="T211" fmla="*/ 413 h 33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360" h="3360">
                  <a:moveTo>
                    <a:pt x="1766" y="0"/>
                  </a:moveTo>
                  <a:lnTo>
                    <a:pt x="1594" y="0"/>
                  </a:lnTo>
                  <a:lnTo>
                    <a:pt x="1507" y="4"/>
                  </a:lnTo>
                  <a:lnTo>
                    <a:pt x="1344" y="33"/>
                  </a:lnTo>
                  <a:lnTo>
                    <a:pt x="1181" y="72"/>
                  </a:lnTo>
                  <a:lnTo>
                    <a:pt x="1027" y="129"/>
                  </a:lnTo>
                  <a:lnTo>
                    <a:pt x="950" y="163"/>
                  </a:lnTo>
                  <a:lnTo>
                    <a:pt x="878" y="201"/>
                  </a:lnTo>
                  <a:lnTo>
                    <a:pt x="811" y="240"/>
                  </a:lnTo>
                  <a:lnTo>
                    <a:pt x="739" y="283"/>
                  </a:lnTo>
                  <a:lnTo>
                    <a:pt x="677" y="331"/>
                  </a:lnTo>
                  <a:lnTo>
                    <a:pt x="610" y="384"/>
                  </a:lnTo>
                  <a:lnTo>
                    <a:pt x="494" y="489"/>
                  </a:lnTo>
                  <a:lnTo>
                    <a:pt x="437" y="547"/>
                  </a:lnTo>
                  <a:lnTo>
                    <a:pt x="384" y="609"/>
                  </a:lnTo>
                  <a:lnTo>
                    <a:pt x="336" y="672"/>
                  </a:lnTo>
                  <a:lnTo>
                    <a:pt x="288" y="739"/>
                  </a:lnTo>
                  <a:lnTo>
                    <a:pt x="245" y="806"/>
                  </a:lnTo>
                  <a:lnTo>
                    <a:pt x="202" y="878"/>
                  </a:lnTo>
                  <a:lnTo>
                    <a:pt x="163" y="950"/>
                  </a:lnTo>
                  <a:lnTo>
                    <a:pt x="134" y="1027"/>
                  </a:lnTo>
                  <a:lnTo>
                    <a:pt x="101" y="1099"/>
                  </a:lnTo>
                  <a:lnTo>
                    <a:pt x="77" y="1180"/>
                  </a:lnTo>
                  <a:lnTo>
                    <a:pt x="53" y="1257"/>
                  </a:lnTo>
                  <a:lnTo>
                    <a:pt x="34" y="1339"/>
                  </a:lnTo>
                  <a:lnTo>
                    <a:pt x="19" y="1420"/>
                  </a:lnTo>
                  <a:lnTo>
                    <a:pt x="0" y="1593"/>
                  </a:lnTo>
                  <a:lnTo>
                    <a:pt x="0" y="1766"/>
                  </a:lnTo>
                  <a:lnTo>
                    <a:pt x="10" y="1852"/>
                  </a:lnTo>
                  <a:lnTo>
                    <a:pt x="19" y="1934"/>
                  </a:lnTo>
                  <a:lnTo>
                    <a:pt x="34" y="2016"/>
                  </a:lnTo>
                  <a:lnTo>
                    <a:pt x="53" y="2097"/>
                  </a:lnTo>
                  <a:lnTo>
                    <a:pt x="77" y="2179"/>
                  </a:lnTo>
                  <a:lnTo>
                    <a:pt x="101" y="2256"/>
                  </a:lnTo>
                  <a:lnTo>
                    <a:pt x="168" y="2409"/>
                  </a:lnTo>
                  <a:lnTo>
                    <a:pt x="202" y="2481"/>
                  </a:lnTo>
                  <a:lnTo>
                    <a:pt x="245" y="2548"/>
                  </a:lnTo>
                  <a:lnTo>
                    <a:pt x="288" y="2620"/>
                  </a:lnTo>
                  <a:lnTo>
                    <a:pt x="384" y="2745"/>
                  </a:lnTo>
                  <a:lnTo>
                    <a:pt x="437" y="2808"/>
                  </a:lnTo>
                  <a:lnTo>
                    <a:pt x="552" y="2923"/>
                  </a:lnTo>
                  <a:lnTo>
                    <a:pt x="614" y="2976"/>
                  </a:lnTo>
                  <a:lnTo>
                    <a:pt x="739" y="3072"/>
                  </a:lnTo>
                  <a:lnTo>
                    <a:pt x="811" y="3115"/>
                  </a:lnTo>
                  <a:lnTo>
                    <a:pt x="878" y="3158"/>
                  </a:lnTo>
                  <a:lnTo>
                    <a:pt x="955" y="3192"/>
                  </a:lnTo>
                  <a:lnTo>
                    <a:pt x="1027" y="3225"/>
                  </a:lnTo>
                  <a:lnTo>
                    <a:pt x="1104" y="3259"/>
                  </a:lnTo>
                  <a:lnTo>
                    <a:pt x="1181" y="3283"/>
                  </a:lnTo>
                  <a:lnTo>
                    <a:pt x="1262" y="3307"/>
                  </a:lnTo>
                  <a:lnTo>
                    <a:pt x="1344" y="3326"/>
                  </a:lnTo>
                  <a:lnTo>
                    <a:pt x="1426" y="3340"/>
                  </a:lnTo>
                  <a:lnTo>
                    <a:pt x="1507" y="3350"/>
                  </a:lnTo>
                  <a:lnTo>
                    <a:pt x="1680" y="3360"/>
                  </a:lnTo>
                  <a:lnTo>
                    <a:pt x="1853" y="3350"/>
                  </a:lnTo>
                  <a:lnTo>
                    <a:pt x="1939" y="3340"/>
                  </a:lnTo>
                  <a:lnTo>
                    <a:pt x="2021" y="3326"/>
                  </a:lnTo>
                  <a:lnTo>
                    <a:pt x="2062" y="3316"/>
                  </a:lnTo>
                  <a:lnTo>
                    <a:pt x="1680" y="3316"/>
                  </a:lnTo>
                  <a:lnTo>
                    <a:pt x="1512" y="3307"/>
                  </a:lnTo>
                  <a:lnTo>
                    <a:pt x="1430" y="3297"/>
                  </a:lnTo>
                  <a:lnTo>
                    <a:pt x="1349" y="3283"/>
                  </a:lnTo>
                  <a:lnTo>
                    <a:pt x="1272" y="3264"/>
                  </a:lnTo>
                  <a:lnTo>
                    <a:pt x="1118" y="3216"/>
                  </a:lnTo>
                  <a:lnTo>
                    <a:pt x="1042" y="3187"/>
                  </a:lnTo>
                  <a:lnTo>
                    <a:pt x="898" y="3120"/>
                  </a:lnTo>
                  <a:lnTo>
                    <a:pt x="763" y="3033"/>
                  </a:lnTo>
                  <a:lnTo>
                    <a:pt x="701" y="2990"/>
                  </a:lnTo>
                  <a:lnTo>
                    <a:pt x="638" y="2942"/>
                  </a:lnTo>
                  <a:lnTo>
                    <a:pt x="523" y="2836"/>
                  </a:lnTo>
                  <a:lnTo>
                    <a:pt x="418" y="2721"/>
                  </a:lnTo>
                  <a:lnTo>
                    <a:pt x="370" y="2659"/>
                  </a:lnTo>
                  <a:lnTo>
                    <a:pt x="322" y="2592"/>
                  </a:lnTo>
                  <a:lnTo>
                    <a:pt x="278" y="2524"/>
                  </a:lnTo>
                  <a:lnTo>
                    <a:pt x="240" y="2457"/>
                  </a:lnTo>
                  <a:lnTo>
                    <a:pt x="173" y="2313"/>
                  </a:lnTo>
                  <a:lnTo>
                    <a:pt x="144" y="2241"/>
                  </a:lnTo>
                  <a:lnTo>
                    <a:pt x="115" y="2164"/>
                  </a:lnTo>
                  <a:lnTo>
                    <a:pt x="96" y="2088"/>
                  </a:lnTo>
                  <a:lnTo>
                    <a:pt x="77" y="2006"/>
                  </a:lnTo>
                  <a:lnTo>
                    <a:pt x="62" y="1924"/>
                  </a:lnTo>
                  <a:lnTo>
                    <a:pt x="43" y="1761"/>
                  </a:lnTo>
                  <a:lnTo>
                    <a:pt x="43" y="1593"/>
                  </a:lnTo>
                  <a:lnTo>
                    <a:pt x="62" y="1430"/>
                  </a:lnTo>
                  <a:lnTo>
                    <a:pt x="77" y="1348"/>
                  </a:lnTo>
                  <a:lnTo>
                    <a:pt x="96" y="1267"/>
                  </a:lnTo>
                  <a:lnTo>
                    <a:pt x="115" y="1190"/>
                  </a:lnTo>
                  <a:lnTo>
                    <a:pt x="144" y="1113"/>
                  </a:lnTo>
                  <a:lnTo>
                    <a:pt x="173" y="1041"/>
                  </a:lnTo>
                  <a:lnTo>
                    <a:pt x="240" y="897"/>
                  </a:lnTo>
                  <a:lnTo>
                    <a:pt x="278" y="830"/>
                  </a:lnTo>
                  <a:lnTo>
                    <a:pt x="322" y="763"/>
                  </a:lnTo>
                  <a:lnTo>
                    <a:pt x="370" y="696"/>
                  </a:lnTo>
                  <a:lnTo>
                    <a:pt x="418" y="638"/>
                  </a:lnTo>
                  <a:lnTo>
                    <a:pt x="470" y="576"/>
                  </a:lnTo>
                  <a:lnTo>
                    <a:pt x="523" y="518"/>
                  </a:lnTo>
                  <a:lnTo>
                    <a:pt x="638" y="412"/>
                  </a:lnTo>
                  <a:lnTo>
                    <a:pt x="701" y="364"/>
                  </a:lnTo>
                  <a:lnTo>
                    <a:pt x="768" y="321"/>
                  </a:lnTo>
                  <a:lnTo>
                    <a:pt x="830" y="278"/>
                  </a:lnTo>
                  <a:lnTo>
                    <a:pt x="902" y="240"/>
                  </a:lnTo>
                  <a:lnTo>
                    <a:pt x="970" y="201"/>
                  </a:lnTo>
                  <a:lnTo>
                    <a:pt x="1042" y="168"/>
                  </a:lnTo>
                  <a:lnTo>
                    <a:pt x="1118" y="139"/>
                  </a:lnTo>
                  <a:lnTo>
                    <a:pt x="1272" y="91"/>
                  </a:lnTo>
                  <a:lnTo>
                    <a:pt x="1354" y="72"/>
                  </a:lnTo>
                  <a:lnTo>
                    <a:pt x="1430" y="57"/>
                  </a:lnTo>
                  <a:lnTo>
                    <a:pt x="1512" y="48"/>
                  </a:lnTo>
                  <a:lnTo>
                    <a:pt x="1598" y="43"/>
                  </a:lnTo>
                  <a:lnTo>
                    <a:pt x="2062" y="43"/>
                  </a:lnTo>
                  <a:lnTo>
                    <a:pt x="2021" y="33"/>
                  </a:lnTo>
                  <a:lnTo>
                    <a:pt x="1853" y="4"/>
                  </a:lnTo>
                  <a:lnTo>
                    <a:pt x="1766" y="0"/>
                  </a:lnTo>
                  <a:close/>
                  <a:moveTo>
                    <a:pt x="2062" y="43"/>
                  </a:moveTo>
                  <a:lnTo>
                    <a:pt x="1766" y="43"/>
                  </a:lnTo>
                  <a:lnTo>
                    <a:pt x="1848" y="48"/>
                  </a:lnTo>
                  <a:lnTo>
                    <a:pt x="1930" y="57"/>
                  </a:lnTo>
                  <a:lnTo>
                    <a:pt x="2011" y="72"/>
                  </a:lnTo>
                  <a:lnTo>
                    <a:pt x="2093" y="91"/>
                  </a:lnTo>
                  <a:lnTo>
                    <a:pt x="2246" y="139"/>
                  </a:lnTo>
                  <a:lnTo>
                    <a:pt x="2318" y="168"/>
                  </a:lnTo>
                  <a:lnTo>
                    <a:pt x="2390" y="201"/>
                  </a:lnTo>
                  <a:lnTo>
                    <a:pt x="2462" y="240"/>
                  </a:lnTo>
                  <a:lnTo>
                    <a:pt x="2530" y="278"/>
                  </a:lnTo>
                  <a:lnTo>
                    <a:pt x="2597" y="321"/>
                  </a:lnTo>
                  <a:lnTo>
                    <a:pt x="2659" y="364"/>
                  </a:lnTo>
                  <a:lnTo>
                    <a:pt x="2722" y="417"/>
                  </a:lnTo>
                  <a:lnTo>
                    <a:pt x="2784" y="465"/>
                  </a:lnTo>
                  <a:lnTo>
                    <a:pt x="2837" y="523"/>
                  </a:lnTo>
                  <a:lnTo>
                    <a:pt x="2894" y="576"/>
                  </a:lnTo>
                  <a:lnTo>
                    <a:pt x="2947" y="638"/>
                  </a:lnTo>
                  <a:lnTo>
                    <a:pt x="2995" y="700"/>
                  </a:lnTo>
                  <a:lnTo>
                    <a:pt x="3038" y="763"/>
                  </a:lnTo>
                  <a:lnTo>
                    <a:pt x="3082" y="830"/>
                  </a:lnTo>
                  <a:lnTo>
                    <a:pt x="3120" y="897"/>
                  </a:lnTo>
                  <a:lnTo>
                    <a:pt x="3158" y="969"/>
                  </a:lnTo>
                  <a:lnTo>
                    <a:pt x="3192" y="1041"/>
                  </a:lnTo>
                  <a:lnTo>
                    <a:pt x="3221" y="1113"/>
                  </a:lnTo>
                  <a:lnTo>
                    <a:pt x="3245" y="1190"/>
                  </a:lnTo>
                  <a:lnTo>
                    <a:pt x="3269" y="1272"/>
                  </a:lnTo>
                  <a:lnTo>
                    <a:pt x="3283" y="1348"/>
                  </a:lnTo>
                  <a:lnTo>
                    <a:pt x="3312" y="1512"/>
                  </a:lnTo>
                  <a:lnTo>
                    <a:pt x="3317" y="1593"/>
                  </a:lnTo>
                  <a:lnTo>
                    <a:pt x="3317" y="1761"/>
                  </a:lnTo>
                  <a:lnTo>
                    <a:pt x="3312" y="1848"/>
                  </a:lnTo>
                  <a:lnTo>
                    <a:pt x="3283" y="2011"/>
                  </a:lnTo>
                  <a:lnTo>
                    <a:pt x="3269" y="2088"/>
                  </a:lnTo>
                  <a:lnTo>
                    <a:pt x="3221" y="2241"/>
                  </a:lnTo>
                  <a:lnTo>
                    <a:pt x="3187" y="2318"/>
                  </a:lnTo>
                  <a:lnTo>
                    <a:pt x="3158" y="2390"/>
                  </a:lnTo>
                  <a:lnTo>
                    <a:pt x="3120" y="2457"/>
                  </a:lnTo>
                  <a:lnTo>
                    <a:pt x="3082" y="2529"/>
                  </a:lnTo>
                  <a:lnTo>
                    <a:pt x="3038" y="2596"/>
                  </a:lnTo>
                  <a:lnTo>
                    <a:pt x="2995" y="2659"/>
                  </a:lnTo>
                  <a:lnTo>
                    <a:pt x="2942" y="2721"/>
                  </a:lnTo>
                  <a:lnTo>
                    <a:pt x="2894" y="2779"/>
                  </a:lnTo>
                  <a:lnTo>
                    <a:pt x="2837" y="2836"/>
                  </a:lnTo>
                  <a:lnTo>
                    <a:pt x="2722" y="2942"/>
                  </a:lnTo>
                  <a:lnTo>
                    <a:pt x="2597" y="3038"/>
                  </a:lnTo>
                  <a:lnTo>
                    <a:pt x="2530" y="3076"/>
                  </a:lnTo>
                  <a:lnTo>
                    <a:pt x="2462" y="3120"/>
                  </a:lnTo>
                  <a:lnTo>
                    <a:pt x="2318" y="3187"/>
                  </a:lnTo>
                  <a:lnTo>
                    <a:pt x="2242" y="3216"/>
                  </a:lnTo>
                  <a:lnTo>
                    <a:pt x="2170" y="3244"/>
                  </a:lnTo>
                  <a:lnTo>
                    <a:pt x="2088" y="3264"/>
                  </a:lnTo>
                  <a:lnTo>
                    <a:pt x="2011" y="3283"/>
                  </a:lnTo>
                  <a:lnTo>
                    <a:pt x="1930" y="3297"/>
                  </a:lnTo>
                  <a:lnTo>
                    <a:pt x="1848" y="3307"/>
                  </a:lnTo>
                  <a:lnTo>
                    <a:pt x="1680" y="3316"/>
                  </a:lnTo>
                  <a:lnTo>
                    <a:pt x="2062" y="3316"/>
                  </a:lnTo>
                  <a:lnTo>
                    <a:pt x="2102" y="3307"/>
                  </a:lnTo>
                  <a:lnTo>
                    <a:pt x="2179" y="3283"/>
                  </a:lnTo>
                  <a:lnTo>
                    <a:pt x="2261" y="3259"/>
                  </a:lnTo>
                  <a:lnTo>
                    <a:pt x="2338" y="3225"/>
                  </a:lnTo>
                  <a:lnTo>
                    <a:pt x="2410" y="3192"/>
                  </a:lnTo>
                  <a:lnTo>
                    <a:pt x="2554" y="3115"/>
                  </a:lnTo>
                  <a:lnTo>
                    <a:pt x="2621" y="3072"/>
                  </a:lnTo>
                  <a:lnTo>
                    <a:pt x="2688" y="3024"/>
                  </a:lnTo>
                  <a:lnTo>
                    <a:pt x="2750" y="2976"/>
                  </a:lnTo>
                  <a:lnTo>
                    <a:pt x="2813" y="2923"/>
                  </a:lnTo>
                  <a:lnTo>
                    <a:pt x="2870" y="2865"/>
                  </a:lnTo>
                  <a:lnTo>
                    <a:pt x="2923" y="2808"/>
                  </a:lnTo>
                  <a:lnTo>
                    <a:pt x="3029" y="2683"/>
                  </a:lnTo>
                  <a:lnTo>
                    <a:pt x="3077" y="2616"/>
                  </a:lnTo>
                  <a:lnTo>
                    <a:pt x="3120" y="2548"/>
                  </a:lnTo>
                  <a:lnTo>
                    <a:pt x="3158" y="2481"/>
                  </a:lnTo>
                  <a:lnTo>
                    <a:pt x="3197" y="2404"/>
                  </a:lnTo>
                  <a:lnTo>
                    <a:pt x="3230" y="2332"/>
                  </a:lnTo>
                  <a:lnTo>
                    <a:pt x="3288" y="2179"/>
                  </a:lnTo>
                  <a:lnTo>
                    <a:pt x="3326" y="2016"/>
                  </a:lnTo>
                  <a:lnTo>
                    <a:pt x="3341" y="1934"/>
                  </a:lnTo>
                  <a:lnTo>
                    <a:pt x="3355" y="1848"/>
                  </a:lnTo>
                  <a:lnTo>
                    <a:pt x="3360" y="1766"/>
                  </a:lnTo>
                  <a:lnTo>
                    <a:pt x="3360" y="1588"/>
                  </a:lnTo>
                  <a:lnTo>
                    <a:pt x="3350" y="1507"/>
                  </a:lnTo>
                  <a:lnTo>
                    <a:pt x="3341" y="1420"/>
                  </a:lnTo>
                  <a:lnTo>
                    <a:pt x="3326" y="1339"/>
                  </a:lnTo>
                  <a:lnTo>
                    <a:pt x="3288" y="1176"/>
                  </a:lnTo>
                  <a:lnTo>
                    <a:pt x="3230" y="1022"/>
                  </a:lnTo>
                  <a:lnTo>
                    <a:pt x="3197" y="950"/>
                  </a:lnTo>
                  <a:lnTo>
                    <a:pt x="3120" y="806"/>
                  </a:lnTo>
                  <a:lnTo>
                    <a:pt x="3077" y="739"/>
                  </a:lnTo>
                  <a:lnTo>
                    <a:pt x="3029" y="672"/>
                  </a:lnTo>
                  <a:lnTo>
                    <a:pt x="2923" y="547"/>
                  </a:lnTo>
                  <a:lnTo>
                    <a:pt x="2870" y="489"/>
                  </a:lnTo>
                  <a:lnTo>
                    <a:pt x="2813" y="432"/>
                  </a:lnTo>
                  <a:lnTo>
                    <a:pt x="2750" y="379"/>
                  </a:lnTo>
                  <a:lnTo>
                    <a:pt x="2688" y="331"/>
                  </a:lnTo>
                  <a:lnTo>
                    <a:pt x="2621" y="283"/>
                  </a:lnTo>
                  <a:lnTo>
                    <a:pt x="2554" y="240"/>
                  </a:lnTo>
                  <a:lnTo>
                    <a:pt x="2410" y="163"/>
                  </a:lnTo>
                  <a:lnTo>
                    <a:pt x="2333" y="129"/>
                  </a:lnTo>
                  <a:lnTo>
                    <a:pt x="2179" y="72"/>
                  </a:lnTo>
                  <a:lnTo>
                    <a:pt x="2102" y="52"/>
                  </a:lnTo>
                  <a:lnTo>
                    <a:pt x="2062"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18" name="Dikdörtgen 17"/>
          <p:cNvSpPr/>
          <p:nvPr/>
        </p:nvSpPr>
        <p:spPr>
          <a:xfrm>
            <a:off x="3414784" y="1918229"/>
            <a:ext cx="8145298" cy="3970318"/>
          </a:xfrm>
          <a:prstGeom prst="rect">
            <a:avLst/>
          </a:prstGeom>
        </p:spPr>
        <p:txBody>
          <a:bodyPr wrap="square">
            <a:spAutoFit/>
          </a:bodyPr>
          <a:lstStyle/>
          <a:p>
            <a:r>
              <a:rPr lang="tr-TR" sz="2800" b="1" dirty="0">
                <a:solidFill>
                  <a:schemeClr val="bg1"/>
                </a:solidFill>
                <a:latin typeface="Source Sans Pro"/>
              </a:rPr>
              <a:t>2. RAPOR DESTEĞİ </a:t>
            </a:r>
            <a:endParaRPr lang="tr-TR" sz="2800" b="1" dirty="0" smtClean="0">
              <a:solidFill>
                <a:schemeClr val="bg1"/>
              </a:solidFill>
              <a:latin typeface="Source Sans Pro"/>
            </a:endParaRPr>
          </a:p>
          <a:p>
            <a:endParaRPr lang="tr-TR" sz="2800" dirty="0" smtClean="0">
              <a:solidFill>
                <a:schemeClr val="bg1"/>
              </a:solidFill>
              <a:latin typeface="Source Sans Pro"/>
            </a:endParaRPr>
          </a:p>
          <a:p>
            <a:r>
              <a:rPr lang="tr-TR" sz="2800" dirty="0" smtClean="0">
                <a:solidFill>
                  <a:srgbClr val="FF0000"/>
                </a:solidFill>
                <a:latin typeface="Source Sans Pro"/>
              </a:rPr>
              <a:t>Pazar </a:t>
            </a:r>
            <a:r>
              <a:rPr lang="tr-TR" sz="2800" dirty="0">
                <a:solidFill>
                  <a:srgbClr val="FF0000"/>
                </a:solidFill>
                <a:latin typeface="Source Sans Pro"/>
              </a:rPr>
              <a:t>araştırması raporlarının giderleri sağlık kuruluşları ve sağlık turizmi şirketleri için desteklenir. </a:t>
            </a:r>
            <a:endParaRPr lang="tr-TR" sz="2800" dirty="0" smtClean="0">
              <a:solidFill>
                <a:srgbClr val="FF0000"/>
              </a:solidFill>
              <a:latin typeface="Source Sans Pro"/>
            </a:endParaRPr>
          </a:p>
          <a:p>
            <a:endParaRPr lang="tr-TR" sz="2800" dirty="0">
              <a:solidFill>
                <a:schemeClr val="bg1"/>
              </a:solidFill>
              <a:latin typeface="Source Sans Pro"/>
            </a:endParaRPr>
          </a:p>
          <a:p>
            <a:r>
              <a:rPr lang="tr-TR" sz="2800" dirty="0" smtClean="0">
                <a:solidFill>
                  <a:schemeClr val="bg1"/>
                </a:solidFill>
                <a:latin typeface="Source Sans Pro"/>
              </a:rPr>
              <a:t>Bu </a:t>
            </a:r>
            <a:r>
              <a:rPr lang="tr-TR" sz="2800" dirty="0">
                <a:solidFill>
                  <a:schemeClr val="bg1"/>
                </a:solidFill>
                <a:latin typeface="Source Sans Pro"/>
              </a:rPr>
              <a:t>kapsamda satın alınacak ya da hazırlatılacak raporlar en fazla 2 yıllık olmalı ve destek alabilmesi için ön onay alınmış olmalıdır</a:t>
            </a:r>
          </a:p>
        </p:txBody>
      </p:sp>
    </p:spTree>
    <p:extLst>
      <p:ext uri="{BB962C8B-B14F-4D97-AF65-F5344CB8AC3E}">
        <p14:creationId xmlns:p14="http://schemas.microsoft.com/office/powerpoint/2010/main" val="359249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4892" y="228083"/>
            <a:ext cx="11659988" cy="927783"/>
          </a:xfrm>
          <a:solidFill>
            <a:srgbClr val="0070C0"/>
          </a:solidFill>
        </p:spPr>
        <p:txBody>
          <a:bodyPr>
            <a:normAutofit fontScale="90000"/>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Toplam 9 başlıkta destek sağlamaktadır.</a:t>
            </a:r>
          </a:p>
        </p:txBody>
      </p:sp>
      <p:grpSp>
        <p:nvGrpSpPr>
          <p:cNvPr id="6" name="Group 152"/>
          <p:cNvGrpSpPr>
            <a:grpSpLocks/>
          </p:cNvGrpSpPr>
          <p:nvPr/>
        </p:nvGrpSpPr>
        <p:grpSpPr bwMode="auto">
          <a:xfrm>
            <a:off x="299804" y="1394085"/>
            <a:ext cx="11602386" cy="5463915"/>
            <a:chOff x="187" y="-718"/>
            <a:chExt cx="15158" cy="5751"/>
          </a:xfrm>
        </p:grpSpPr>
        <p:sp>
          <p:nvSpPr>
            <p:cNvPr id="7" name="Freeform 158"/>
            <p:cNvSpPr>
              <a:spLocks/>
            </p:cNvSpPr>
            <p:nvPr/>
          </p:nvSpPr>
          <p:spPr bwMode="auto">
            <a:xfrm>
              <a:off x="1516" y="-694"/>
              <a:ext cx="13805" cy="5708"/>
            </a:xfrm>
            <a:custGeom>
              <a:avLst/>
              <a:gdLst>
                <a:gd name="T0" fmla="+- 0 15322 1517"/>
                <a:gd name="T1" fmla="*/ T0 w 13805"/>
                <a:gd name="T2" fmla="+- 0 -694 -694"/>
                <a:gd name="T3" fmla="*/ -694 h 5708"/>
                <a:gd name="T4" fmla="+- 0 3302 1517"/>
                <a:gd name="T5" fmla="*/ T4 w 13805"/>
                <a:gd name="T6" fmla="+- 0 -694 -694"/>
                <a:gd name="T7" fmla="*/ -694 h 5708"/>
                <a:gd name="T8" fmla="+- 0 1517 1517"/>
                <a:gd name="T9" fmla="*/ T8 w 13805"/>
                <a:gd name="T10" fmla="+- 0 2157 -694"/>
                <a:gd name="T11" fmla="*/ 2157 h 5708"/>
                <a:gd name="T12" fmla="+- 0 3302 1517"/>
                <a:gd name="T13" fmla="*/ T12 w 13805"/>
                <a:gd name="T14" fmla="+- 0 5013 -694"/>
                <a:gd name="T15" fmla="*/ 5013 h 5708"/>
                <a:gd name="T16" fmla="+- 0 15322 1517"/>
                <a:gd name="T17" fmla="*/ T16 w 13805"/>
                <a:gd name="T18" fmla="+- 0 5013 -694"/>
                <a:gd name="T19" fmla="*/ 5013 h 5708"/>
                <a:gd name="T20" fmla="+- 0 15322 1517"/>
                <a:gd name="T21" fmla="*/ T20 w 13805"/>
                <a:gd name="T22" fmla="+- 0 -694 -694"/>
                <a:gd name="T23" fmla="*/ -694 h 5708"/>
              </a:gdLst>
              <a:ahLst/>
              <a:cxnLst>
                <a:cxn ang="0">
                  <a:pos x="T1" y="T3"/>
                </a:cxn>
                <a:cxn ang="0">
                  <a:pos x="T5" y="T7"/>
                </a:cxn>
                <a:cxn ang="0">
                  <a:pos x="T9" y="T11"/>
                </a:cxn>
                <a:cxn ang="0">
                  <a:pos x="T13" y="T15"/>
                </a:cxn>
                <a:cxn ang="0">
                  <a:pos x="T17" y="T19"/>
                </a:cxn>
                <a:cxn ang="0">
                  <a:pos x="T21" y="T23"/>
                </a:cxn>
              </a:cxnLst>
              <a:rect l="0" t="0" r="r" b="b"/>
              <a:pathLst>
                <a:path w="13805" h="5708">
                  <a:moveTo>
                    <a:pt x="13805" y="0"/>
                  </a:moveTo>
                  <a:lnTo>
                    <a:pt x="1785" y="0"/>
                  </a:lnTo>
                  <a:lnTo>
                    <a:pt x="0" y="2851"/>
                  </a:lnTo>
                  <a:lnTo>
                    <a:pt x="1785" y="5707"/>
                  </a:lnTo>
                  <a:lnTo>
                    <a:pt x="13805" y="5707"/>
                  </a:lnTo>
                  <a:lnTo>
                    <a:pt x="13805"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AutoShape 157"/>
            <p:cNvSpPr>
              <a:spLocks/>
            </p:cNvSpPr>
            <p:nvPr/>
          </p:nvSpPr>
          <p:spPr bwMode="auto">
            <a:xfrm>
              <a:off x="1497" y="-718"/>
              <a:ext cx="13848" cy="5751"/>
            </a:xfrm>
            <a:custGeom>
              <a:avLst/>
              <a:gdLst>
                <a:gd name="T0" fmla="+- 0 3298 1498"/>
                <a:gd name="T1" fmla="*/ T0 w 13848"/>
                <a:gd name="T2" fmla="+- 0 -718 -718"/>
                <a:gd name="T3" fmla="*/ -718 h 5751"/>
                <a:gd name="T4" fmla="+- 0 3288 1498"/>
                <a:gd name="T5" fmla="*/ T4 w 13848"/>
                <a:gd name="T6" fmla="+- 0 -708 -718"/>
                <a:gd name="T7" fmla="*/ -708 h 5751"/>
                <a:gd name="T8" fmla="+- 0 1498 1498"/>
                <a:gd name="T9" fmla="*/ T8 w 13848"/>
                <a:gd name="T10" fmla="+- 0 2152 -718"/>
                <a:gd name="T11" fmla="*/ 2152 h 5751"/>
                <a:gd name="T12" fmla="+- 0 1502 1498"/>
                <a:gd name="T13" fmla="*/ T12 w 13848"/>
                <a:gd name="T14" fmla="+- 0 2172 -718"/>
                <a:gd name="T15" fmla="*/ 2172 h 5751"/>
                <a:gd name="T16" fmla="+- 0 3288 1498"/>
                <a:gd name="T17" fmla="*/ T16 w 13848"/>
                <a:gd name="T18" fmla="+- 0 5028 -718"/>
                <a:gd name="T19" fmla="*/ 5028 h 5751"/>
                <a:gd name="T20" fmla="+- 0 15336 1498"/>
                <a:gd name="T21" fmla="*/ T20 w 13848"/>
                <a:gd name="T22" fmla="+- 0 5032 -718"/>
                <a:gd name="T23" fmla="*/ 5032 h 5751"/>
                <a:gd name="T24" fmla="+- 0 15346 1498"/>
                <a:gd name="T25" fmla="*/ T24 w 13848"/>
                <a:gd name="T26" fmla="+- 0 5013 -718"/>
                <a:gd name="T27" fmla="*/ 5013 h 5751"/>
                <a:gd name="T28" fmla="+- 0 15302 1498"/>
                <a:gd name="T29" fmla="*/ T28 w 13848"/>
                <a:gd name="T30" fmla="+- 0 4999 -718"/>
                <a:gd name="T31" fmla="*/ 4999 h 5751"/>
                <a:gd name="T32" fmla="+- 0 3302 1498"/>
                <a:gd name="T33" fmla="*/ T32 w 13848"/>
                <a:gd name="T34" fmla="+- 0 4989 -718"/>
                <a:gd name="T35" fmla="*/ 4989 h 5751"/>
                <a:gd name="T36" fmla="+- 0 1551 1498"/>
                <a:gd name="T37" fmla="*/ T36 w 13848"/>
                <a:gd name="T38" fmla="+- 0 2172 -718"/>
                <a:gd name="T39" fmla="*/ 2172 h 5751"/>
                <a:gd name="T40" fmla="+- 0 1536 1498"/>
                <a:gd name="T41" fmla="*/ T40 w 13848"/>
                <a:gd name="T42" fmla="+- 0 2148 -718"/>
                <a:gd name="T43" fmla="*/ 2148 h 5751"/>
                <a:gd name="T44" fmla="+- 0 3316 1498"/>
                <a:gd name="T45" fmla="*/ T44 w 13848"/>
                <a:gd name="T46" fmla="+- 0 -675 -718"/>
                <a:gd name="T47" fmla="*/ -675 h 5751"/>
                <a:gd name="T48" fmla="+- 0 3322 1498"/>
                <a:gd name="T49" fmla="*/ T48 w 13848"/>
                <a:gd name="T50" fmla="+- 0 -684 -718"/>
                <a:gd name="T51" fmla="*/ -684 h 5751"/>
                <a:gd name="T52" fmla="+- 0 15302 1498"/>
                <a:gd name="T53" fmla="*/ T52 w 13848"/>
                <a:gd name="T54" fmla="+- 0 -694 -718"/>
                <a:gd name="T55" fmla="*/ -694 h 5751"/>
                <a:gd name="T56" fmla="+- 0 15346 1498"/>
                <a:gd name="T57" fmla="*/ T56 w 13848"/>
                <a:gd name="T58" fmla="+- 0 -708 -718"/>
                <a:gd name="T59" fmla="*/ -708 h 5751"/>
                <a:gd name="T60" fmla="+- 0 15302 1498"/>
                <a:gd name="T61" fmla="*/ T60 w 13848"/>
                <a:gd name="T62" fmla="+- 0 -694 -718"/>
                <a:gd name="T63" fmla="*/ -694 h 5751"/>
                <a:gd name="T64" fmla="+- 0 15322 1498"/>
                <a:gd name="T65" fmla="*/ T64 w 13848"/>
                <a:gd name="T66" fmla="+- 0 4989 -718"/>
                <a:gd name="T67" fmla="*/ 4989 h 5751"/>
                <a:gd name="T68" fmla="+- 0 15346 1498"/>
                <a:gd name="T69" fmla="*/ T68 w 13848"/>
                <a:gd name="T70" fmla="+- 0 -675 -718"/>
                <a:gd name="T71" fmla="*/ -675 h 5751"/>
                <a:gd name="T72" fmla="+- 0 15302 1498"/>
                <a:gd name="T73" fmla="*/ T72 w 13848"/>
                <a:gd name="T74" fmla="+- 0 -694 -718"/>
                <a:gd name="T75" fmla="*/ -694 h 5751"/>
                <a:gd name="T76" fmla="+- 0 15322 1498"/>
                <a:gd name="T77" fmla="*/ T76 w 13848"/>
                <a:gd name="T78" fmla="+- 0 4989 -718"/>
                <a:gd name="T79" fmla="*/ 4989 h 5751"/>
                <a:gd name="T80" fmla="+- 0 15346 1498"/>
                <a:gd name="T81" fmla="*/ T80 w 13848"/>
                <a:gd name="T82" fmla="+- 0 5013 -718"/>
                <a:gd name="T83" fmla="*/ 5013 h 5751"/>
                <a:gd name="T84" fmla="+- 0 3316 1498"/>
                <a:gd name="T85" fmla="*/ T84 w 13848"/>
                <a:gd name="T86" fmla="+- 0 4989 -718"/>
                <a:gd name="T87" fmla="*/ 4989 h 5751"/>
                <a:gd name="T88" fmla="+- 0 3322 1498"/>
                <a:gd name="T89" fmla="*/ T88 w 13848"/>
                <a:gd name="T90" fmla="+- 0 4999 -718"/>
                <a:gd name="T91" fmla="*/ 4999 h 5751"/>
                <a:gd name="T92" fmla="+- 0 15302 1498"/>
                <a:gd name="T93" fmla="*/ T92 w 13848"/>
                <a:gd name="T94" fmla="+- 0 4989 -718"/>
                <a:gd name="T95" fmla="*/ 4989 h 5751"/>
                <a:gd name="T96" fmla="+- 0 3322 1498"/>
                <a:gd name="T97" fmla="*/ T96 w 13848"/>
                <a:gd name="T98" fmla="+- 0 4999 -718"/>
                <a:gd name="T99" fmla="*/ 4999 h 5751"/>
                <a:gd name="T100" fmla="+- 0 15302 1498"/>
                <a:gd name="T101" fmla="*/ T100 w 13848"/>
                <a:gd name="T102" fmla="+- 0 4989 -718"/>
                <a:gd name="T103" fmla="*/ 4989 h 5751"/>
                <a:gd name="T104" fmla="+- 0 1536 1498"/>
                <a:gd name="T105" fmla="*/ T104 w 13848"/>
                <a:gd name="T106" fmla="+- 0 2172 -718"/>
                <a:gd name="T107" fmla="*/ 2172 h 5751"/>
                <a:gd name="T108" fmla="+- 0 1536 1498"/>
                <a:gd name="T109" fmla="*/ T108 w 13848"/>
                <a:gd name="T110" fmla="+- 0 2148 -718"/>
                <a:gd name="T111" fmla="*/ 2148 h 5751"/>
                <a:gd name="T112" fmla="+- 0 1536 1498"/>
                <a:gd name="T113" fmla="*/ T112 w 13848"/>
                <a:gd name="T114" fmla="+- 0 2172 -718"/>
                <a:gd name="T115" fmla="*/ 2172 h 5751"/>
                <a:gd name="T116" fmla="+- 0 1544 1498"/>
                <a:gd name="T117" fmla="*/ T116 w 13848"/>
                <a:gd name="T118" fmla="+- 0 2160 -718"/>
                <a:gd name="T119" fmla="*/ 2160 h 5751"/>
                <a:gd name="T120" fmla="+- 0 1536 1498"/>
                <a:gd name="T121" fmla="*/ T120 w 13848"/>
                <a:gd name="T122" fmla="+- 0 2148 -718"/>
                <a:gd name="T123" fmla="*/ 2148 h 5751"/>
                <a:gd name="T124" fmla="+- 0 1551 1498"/>
                <a:gd name="T125" fmla="*/ T124 w 13848"/>
                <a:gd name="T126" fmla="+- 0 2148 -718"/>
                <a:gd name="T127" fmla="*/ 2148 h 5751"/>
                <a:gd name="T128" fmla="+- 0 3302 1498"/>
                <a:gd name="T129" fmla="*/ T128 w 13848"/>
                <a:gd name="T130" fmla="+- 0 -675 -718"/>
                <a:gd name="T131" fmla="*/ -675 h 5751"/>
                <a:gd name="T132" fmla="+- 0 3322 1498"/>
                <a:gd name="T133" fmla="*/ T132 w 13848"/>
                <a:gd name="T134" fmla="+- 0 -684 -718"/>
                <a:gd name="T135" fmla="*/ -684 h 5751"/>
                <a:gd name="T136" fmla="+- 0 3322 1498"/>
                <a:gd name="T137" fmla="*/ T136 w 13848"/>
                <a:gd name="T138" fmla="+- 0 -684 -718"/>
                <a:gd name="T139" fmla="*/ -684 h 5751"/>
                <a:gd name="T140" fmla="+- 0 15302 1498"/>
                <a:gd name="T141" fmla="*/ T140 w 13848"/>
                <a:gd name="T142" fmla="+- 0 -675 -718"/>
                <a:gd name="T143" fmla="*/ -675 h 5751"/>
                <a:gd name="T144" fmla="+- 0 15346 1498"/>
                <a:gd name="T145" fmla="*/ T144 w 13848"/>
                <a:gd name="T146" fmla="+- 0 -694 -718"/>
                <a:gd name="T147" fmla="*/ -694 h 5751"/>
                <a:gd name="T148" fmla="+- 0 15322 1498"/>
                <a:gd name="T149" fmla="*/ T148 w 13848"/>
                <a:gd name="T150" fmla="+- 0 -675 -718"/>
                <a:gd name="T151" fmla="*/ -675 h 5751"/>
                <a:gd name="T152" fmla="+- 0 15346 1498"/>
                <a:gd name="T153" fmla="*/ T152 w 13848"/>
                <a:gd name="T154" fmla="+- 0 -694 -718"/>
                <a:gd name="T155" fmla="*/ -694 h 5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3848" h="5751">
                  <a:moveTo>
                    <a:pt x="13838" y="0"/>
                  </a:moveTo>
                  <a:lnTo>
                    <a:pt x="1800" y="0"/>
                  </a:lnTo>
                  <a:lnTo>
                    <a:pt x="1790" y="5"/>
                  </a:lnTo>
                  <a:lnTo>
                    <a:pt x="1790" y="10"/>
                  </a:lnTo>
                  <a:lnTo>
                    <a:pt x="4" y="2866"/>
                  </a:lnTo>
                  <a:lnTo>
                    <a:pt x="0" y="2870"/>
                  </a:lnTo>
                  <a:lnTo>
                    <a:pt x="0" y="2880"/>
                  </a:lnTo>
                  <a:lnTo>
                    <a:pt x="4" y="2890"/>
                  </a:lnTo>
                  <a:lnTo>
                    <a:pt x="1790" y="5741"/>
                  </a:lnTo>
                  <a:lnTo>
                    <a:pt x="1790" y="5746"/>
                  </a:lnTo>
                  <a:lnTo>
                    <a:pt x="1800" y="5750"/>
                  </a:lnTo>
                  <a:lnTo>
                    <a:pt x="13838" y="5750"/>
                  </a:lnTo>
                  <a:lnTo>
                    <a:pt x="13848" y="5741"/>
                  </a:lnTo>
                  <a:lnTo>
                    <a:pt x="13848" y="5731"/>
                  </a:lnTo>
                  <a:lnTo>
                    <a:pt x="13804" y="5731"/>
                  </a:lnTo>
                  <a:lnTo>
                    <a:pt x="13804" y="5717"/>
                  </a:lnTo>
                  <a:lnTo>
                    <a:pt x="1824" y="5717"/>
                  </a:lnTo>
                  <a:lnTo>
                    <a:pt x="1804" y="5707"/>
                  </a:lnTo>
                  <a:lnTo>
                    <a:pt x="1818" y="5707"/>
                  </a:lnTo>
                  <a:lnTo>
                    <a:pt x="53" y="2890"/>
                  </a:lnTo>
                  <a:lnTo>
                    <a:pt x="38" y="2890"/>
                  </a:lnTo>
                  <a:lnTo>
                    <a:pt x="38" y="2866"/>
                  </a:lnTo>
                  <a:lnTo>
                    <a:pt x="53" y="2866"/>
                  </a:lnTo>
                  <a:lnTo>
                    <a:pt x="1818" y="43"/>
                  </a:lnTo>
                  <a:lnTo>
                    <a:pt x="1804" y="43"/>
                  </a:lnTo>
                  <a:lnTo>
                    <a:pt x="1824" y="34"/>
                  </a:lnTo>
                  <a:lnTo>
                    <a:pt x="13804" y="34"/>
                  </a:lnTo>
                  <a:lnTo>
                    <a:pt x="13804" y="24"/>
                  </a:lnTo>
                  <a:lnTo>
                    <a:pt x="13848" y="24"/>
                  </a:lnTo>
                  <a:lnTo>
                    <a:pt x="13848" y="10"/>
                  </a:lnTo>
                  <a:lnTo>
                    <a:pt x="13838" y="0"/>
                  </a:lnTo>
                  <a:close/>
                  <a:moveTo>
                    <a:pt x="13804" y="24"/>
                  </a:moveTo>
                  <a:lnTo>
                    <a:pt x="13804" y="5731"/>
                  </a:lnTo>
                  <a:lnTo>
                    <a:pt x="13824" y="5707"/>
                  </a:lnTo>
                  <a:lnTo>
                    <a:pt x="13848" y="5707"/>
                  </a:lnTo>
                  <a:lnTo>
                    <a:pt x="13848" y="43"/>
                  </a:lnTo>
                  <a:lnTo>
                    <a:pt x="13824" y="43"/>
                  </a:lnTo>
                  <a:lnTo>
                    <a:pt x="13804" y="24"/>
                  </a:lnTo>
                  <a:close/>
                  <a:moveTo>
                    <a:pt x="13848" y="5707"/>
                  </a:moveTo>
                  <a:lnTo>
                    <a:pt x="13824" y="5707"/>
                  </a:lnTo>
                  <a:lnTo>
                    <a:pt x="13804" y="5731"/>
                  </a:lnTo>
                  <a:lnTo>
                    <a:pt x="13848" y="5731"/>
                  </a:lnTo>
                  <a:lnTo>
                    <a:pt x="13848" y="5707"/>
                  </a:lnTo>
                  <a:close/>
                  <a:moveTo>
                    <a:pt x="1818" y="5707"/>
                  </a:moveTo>
                  <a:lnTo>
                    <a:pt x="1804" y="5707"/>
                  </a:lnTo>
                  <a:lnTo>
                    <a:pt x="1824" y="5717"/>
                  </a:lnTo>
                  <a:lnTo>
                    <a:pt x="1818" y="5707"/>
                  </a:lnTo>
                  <a:close/>
                  <a:moveTo>
                    <a:pt x="13804" y="5707"/>
                  </a:moveTo>
                  <a:lnTo>
                    <a:pt x="1818" y="5707"/>
                  </a:lnTo>
                  <a:lnTo>
                    <a:pt x="1824" y="5717"/>
                  </a:lnTo>
                  <a:lnTo>
                    <a:pt x="13804" y="5717"/>
                  </a:lnTo>
                  <a:lnTo>
                    <a:pt x="13804" y="5707"/>
                  </a:lnTo>
                  <a:close/>
                  <a:moveTo>
                    <a:pt x="38" y="2866"/>
                  </a:moveTo>
                  <a:lnTo>
                    <a:pt x="38" y="2890"/>
                  </a:lnTo>
                  <a:lnTo>
                    <a:pt x="46" y="2878"/>
                  </a:lnTo>
                  <a:lnTo>
                    <a:pt x="38" y="2866"/>
                  </a:lnTo>
                  <a:close/>
                  <a:moveTo>
                    <a:pt x="46" y="2878"/>
                  </a:moveTo>
                  <a:lnTo>
                    <a:pt x="38" y="2890"/>
                  </a:lnTo>
                  <a:lnTo>
                    <a:pt x="53" y="2890"/>
                  </a:lnTo>
                  <a:lnTo>
                    <a:pt x="46" y="2878"/>
                  </a:lnTo>
                  <a:close/>
                  <a:moveTo>
                    <a:pt x="53" y="2866"/>
                  </a:moveTo>
                  <a:lnTo>
                    <a:pt x="38" y="2866"/>
                  </a:lnTo>
                  <a:lnTo>
                    <a:pt x="46" y="2878"/>
                  </a:lnTo>
                  <a:lnTo>
                    <a:pt x="53" y="2866"/>
                  </a:lnTo>
                  <a:close/>
                  <a:moveTo>
                    <a:pt x="1824" y="34"/>
                  </a:moveTo>
                  <a:lnTo>
                    <a:pt x="1804" y="43"/>
                  </a:lnTo>
                  <a:lnTo>
                    <a:pt x="1818" y="43"/>
                  </a:lnTo>
                  <a:lnTo>
                    <a:pt x="1824" y="34"/>
                  </a:lnTo>
                  <a:close/>
                  <a:moveTo>
                    <a:pt x="13804" y="34"/>
                  </a:moveTo>
                  <a:lnTo>
                    <a:pt x="1824" y="34"/>
                  </a:lnTo>
                  <a:lnTo>
                    <a:pt x="1818" y="43"/>
                  </a:lnTo>
                  <a:lnTo>
                    <a:pt x="13804" y="43"/>
                  </a:lnTo>
                  <a:lnTo>
                    <a:pt x="13804" y="34"/>
                  </a:lnTo>
                  <a:close/>
                  <a:moveTo>
                    <a:pt x="13848" y="24"/>
                  </a:moveTo>
                  <a:lnTo>
                    <a:pt x="13804" y="24"/>
                  </a:lnTo>
                  <a:lnTo>
                    <a:pt x="13824" y="43"/>
                  </a:lnTo>
                  <a:lnTo>
                    <a:pt x="13848" y="43"/>
                  </a:lnTo>
                  <a:lnTo>
                    <a:pt x="1384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9" name="Picture 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 y="762"/>
              <a:ext cx="2871"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 y="2651"/>
              <a:ext cx="26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 y="2816"/>
              <a:ext cx="253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53"/>
            <p:cNvSpPr>
              <a:spLocks/>
            </p:cNvSpPr>
            <p:nvPr/>
          </p:nvSpPr>
          <p:spPr bwMode="auto">
            <a:xfrm>
              <a:off x="187" y="741"/>
              <a:ext cx="2914" cy="2837"/>
            </a:xfrm>
            <a:custGeom>
              <a:avLst/>
              <a:gdLst>
                <a:gd name="T0" fmla="+- 0 1421 187"/>
                <a:gd name="T1" fmla="*/ T0 w 2914"/>
                <a:gd name="T2" fmla="+- 0 756 741"/>
                <a:gd name="T3" fmla="*/ 756 h 2837"/>
                <a:gd name="T4" fmla="+- 0 1013 187"/>
                <a:gd name="T5" fmla="*/ T4 w 2914"/>
                <a:gd name="T6" fmla="+- 0 880 741"/>
                <a:gd name="T7" fmla="*/ 880 h 2837"/>
                <a:gd name="T8" fmla="+- 0 773 187"/>
                <a:gd name="T9" fmla="*/ T8 w 2914"/>
                <a:gd name="T10" fmla="+- 0 1024 741"/>
                <a:gd name="T11" fmla="*/ 1024 h 2837"/>
                <a:gd name="T12" fmla="+- 0 518 187"/>
                <a:gd name="T13" fmla="*/ T12 w 2914"/>
                <a:gd name="T14" fmla="+- 0 1255 741"/>
                <a:gd name="T15" fmla="*/ 1255 h 2837"/>
                <a:gd name="T16" fmla="+- 0 360 187"/>
                <a:gd name="T17" fmla="*/ T16 w 2914"/>
                <a:gd name="T18" fmla="+- 0 1480 741"/>
                <a:gd name="T19" fmla="*/ 1480 h 2837"/>
                <a:gd name="T20" fmla="+- 0 230 187"/>
                <a:gd name="T21" fmla="*/ T20 w 2914"/>
                <a:gd name="T22" fmla="+- 0 1807 741"/>
                <a:gd name="T23" fmla="*/ 1807 h 2837"/>
                <a:gd name="T24" fmla="+- 0 187 187"/>
                <a:gd name="T25" fmla="*/ T24 w 2914"/>
                <a:gd name="T26" fmla="+- 0 2234 741"/>
                <a:gd name="T27" fmla="*/ 2234 h 2837"/>
                <a:gd name="T28" fmla="+- 0 230 187"/>
                <a:gd name="T29" fmla="*/ T28 w 2914"/>
                <a:gd name="T30" fmla="+- 0 2512 741"/>
                <a:gd name="T31" fmla="*/ 2512 h 2837"/>
                <a:gd name="T32" fmla="+- 0 331 187"/>
                <a:gd name="T33" fmla="*/ T32 w 2914"/>
                <a:gd name="T34" fmla="+- 0 2776 741"/>
                <a:gd name="T35" fmla="*/ 2776 h 2837"/>
                <a:gd name="T36" fmla="+- 0 475 187"/>
                <a:gd name="T37" fmla="*/ T36 w 2914"/>
                <a:gd name="T38" fmla="+- 0 3007 741"/>
                <a:gd name="T39" fmla="*/ 3007 h 2837"/>
                <a:gd name="T40" fmla="+- 0 715 187"/>
                <a:gd name="T41" fmla="*/ T40 w 2914"/>
                <a:gd name="T42" fmla="+- 0 3252 741"/>
                <a:gd name="T43" fmla="*/ 3252 h 2837"/>
                <a:gd name="T44" fmla="+- 0 1075 187"/>
                <a:gd name="T45" fmla="*/ T44 w 2914"/>
                <a:gd name="T46" fmla="+- 0 3468 741"/>
                <a:gd name="T47" fmla="*/ 3468 h 2837"/>
                <a:gd name="T48" fmla="+- 0 1493 187"/>
                <a:gd name="T49" fmla="*/ T48 w 2914"/>
                <a:gd name="T50" fmla="+- 0 3568 741"/>
                <a:gd name="T51" fmla="*/ 3568 h 2837"/>
                <a:gd name="T52" fmla="+- 0 1934 187"/>
                <a:gd name="T53" fmla="*/ T52 w 2914"/>
                <a:gd name="T54" fmla="+- 0 3549 741"/>
                <a:gd name="T55" fmla="*/ 3549 h 2837"/>
                <a:gd name="T56" fmla="+- 0 1358 187"/>
                <a:gd name="T57" fmla="*/ T56 w 2914"/>
                <a:gd name="T58" fmla="+- 0 3506 741"/>
                <a:gd name="T59" fmla="*/ 3506 h 2837"/>
                <a:gd name="T60" fmla="+- 0 1090 187"/>
                <a:gd name="T61" fmla="*/ T60 w 2914"/>
                <a:gd name="T62" fmla="+- 0 3424 741"/>
                <a:gd name="T63" fmla="*/ 3424 h 2837"/>
                <a:gd name="T64" fmla="+- 0 850 187"/>
                <a:gd name="T65" fmla="*/ T64 w 2914"/>
                <a:gd name="T66" fmla="+- 0 3300 741"/>
                <a:gd name="T67" fmla="*/ 3300 h 2837"/>
                <a:gd name="T68" fmla="+- 0 595 187"/>
                <a:gd name="T69" fmla="*/ T68 w 2914"/>
                <a:gd name="T70" fmla="+- 0 3084 741"/>
                <a:gd name="T71" fmla="*/ 3084 h 2837"/>
                <a:gd name="T72" fmla="+- 0 432 187"/>
                <a:gd name="T73" fmla="*/ T72 w 2914"/>
                <a:gd name="T74" fmla="+- 0 2872 741"/>
                <a:gd name="T75" fmla="*/ 2872 h 2837"/>
                <a:gd name="T76" fmla="+- 0 312 187"/>
                <a:gd name="T77" fmla="*/ T76 w 2914"/>
                <a:gd name="T78" fmla="+- 0 2632 741"/>
                <a:gd name="T79" fmla="*/ 2632 h 2837"/>
                <a:gd name="T80" fmla="+- 0 235 187"/>
                <a:gd name="T81" fmla="*/ T80 w 2914"/>
                <a:gd name="T82" fmla="+- 0 2296 741"/>
                <a:gd name="T83" fmla="*/ 2296 h 2837"/>
                <a:gd name="T84" fmla="+- 0 245 187"/>
                <a:gd name="T85" fmla="*/ T84 w 2914"/>
                <a:gd name="T86" fmla="+- 0 1951 741"/>
                <a:gd name="T87" fmla="*/ 1951 h 2837"/>
                <a:gd name="T88" fmla="+- 0 341 187"/>
                <a:gd name="T89" fmla="*/ T88 w 2914"/>
                <a:gd name="T90" fmla="+- 0 1624 741"/>
                <a:gd name="T91" fmla="*/ 1624 h 2837"/>
                <a:gd name="T92" fmla="+- 0 470 187"/>
                <a:gd name="T93" fmla="*/ T92 w 2914"/>
                <a:gd name="T94" fmla="+- 0 1389 741"/>
                <a:gd name="T95" fmla="*/ 1389 h 2837"/>
                <a:gd name="T96" fmla="+- 0 691 187"/>
                <a:gd name="T97" fmla="*/ T96 w 2914"/>
                <a:gd name="T98" fmla="+- 0 1140 741"/>
                <a:gd name="T99" fmla="*/ 1140 h 2837"/>
                <a:gd name="T100" fmla="+- 0 970 187"/>
                <a:gd name="T101" fmla="*/ T100 w 2914"/>
                <a:gd name="T102" fmla="+- 0 948 741"/>
                <a:gd name="T103" fmla="*/ 948 h 2837"/>
                <a:gd name="T104" fmla="+- 0 1426 187"/>
                <a:gd name="T105" fmla="*/ T104 w 2914"/>
                <a:gd name="T106" fmla="+- 0 799 741"/>
                <a:gd name="T107" fmla="*/ 799 h 2837"/>
                <a:gd name="T108" fmla="+- 0 1862 187"/>
                <a:gd name="T109" fmla="*/ T108 w 2914"/>
                <a:gd name="T110" fmla="+- 0 756 741"/>
                <a:gd name="T111" fmla="*/ 756 h 2837"/>
                <a:gd name="T112" fmla="+- 0 1714 187"/>
                <a:gd name="T113" fmla="*/ T112 w 2914"/>
                <a:gd name="T114" fmla="+- 0 784 741"/>
                <a:gd name="T115" fmla="*/ 784 h 2837"/>
                <a:gd name="T116" fmla="+- 0 1997 187"/>
                <a:gd name="T117" fmla="*/ T116 w 2914"/>
                <a:gd name="T118" fmla="+- 0 828 741"/>
                <a:gd name="T119" fmla="*/ 828 h 2837"/>
                <a:gd name="T120" fmla="+- 0 2376 187"/>
                <a:gd name="T121" fmla="*/ T120 w 2914"/>
                <a:gd name="T122" fmla="+- 0 981 741"/>
                <a:gd name="T123" fmla="*/ 981 h 2837"/>
                <a:gd name="T124" fmla="+- 0 2688 187"/>
                <a:gd name="T125" fmla="*/ T124 w 2914"/>
                <a:gd name="T126" fmla="+- 0 1236 741"/>
                <a:gd name="T127" fmla="*/ 1236 h 2837"/>
                <a:gd name="T128" fmla="+- 0 2918 187"/>
                <a:gd name="T129" fmla="*/ T128 w 2914"/>
                <a:gd name="T130" fmla="+- 0 1562 741"/>
                <a:gd name="T131" fmla="*/ 1562 h 2837"/>
                <a:gd name="T132" fmla="+- 0 3029 187"/>
                <a:gd name="T133" fmla="*/ T132 w 2914"/>
                <a:gd name="T134" fmla="+- 0 1884 741"/>
                <a:gd name="T135" fmla="*/ 1884 h 2837"/>
                <a:gd name="T136" fmla="+- 0 3048 187"/>
                <a:gd name="T137" fmla="*/ T136 w 2914"/>
                <a:gd name="T138" fmla="+- 0 2301 741"/>
                <a:gd name="T139" fmla="*/ 2301 h 2837"/>
                <a:gd name="T140" fmla="+- 0 2947 187"/>
                <a:gd name="T141" fmla="*/ T140 w 2914"/>
                <a:gd name="T142" fmla="+- 0 2695 741"/>
                <a:gd name="T143" fmla="*/ 2695 h 2837"/>
                <a:gd name="T144" fmla="+- 0 2736 187"/>
                <a:gd name="T145" fmla="*/ T144 w 2914"/>
                <a:gd name="T146" fmla="+- 0 3036 741"/>
                <a:gd name="T147" fmla="*/ 3036 h 2837"/>
                <a:gd name="T148" fmla="+- 0 2544 187"/>
                <a:gd name="T149" fmla="*/ T148 w 2914"/>
                <a:gd name="T150" fmla="+- 0 3218 741"/>
                <a:gd name="T151" fmla="*/ 3218 h 2837"/>
                <a:gd name="T152" fmla="+- 0 2256 187"/>
                <a:gd name="T153" fmla="*/ T152 w 2914"/>
                <a:gd name="T154" fmla="+- 0 3400 741"/>
                <a:gd name="T155" fmla="*/ 3400 h 2837"/>
                <a:gd name="T156" fmla="+- 0 1997 187"/>
                <a:gd name="T157" fmla="*/ T156 w 2914"/>
                <a:gd name="T158" fmla="+- 0 3492 741"/>
                <a:gd name="T159" fmla="*/ 3492 h 2837"/>
                <a:gd name="T160" fmla="+- 0 1988 187"/>
                <a:gd name="T161" fmla="*/ T160 w 2914"/>
                <a:gd name="T162" fmla="+- 0 3535 741"/>
                <a:gd name="T163" fmla="*/ 3535 h 2837"/>
                <a:gd name="T164" fmla="+- 0 2275 187"/>
                <a:gd name="T165" fmla="*/ T164 w 2914"/>
                <a:gd name="T166" fmla="+- 0 3439 741"/>
                <a:gd name="T167" fmla="*/ 3439 h 2837"/>
                <a:gd name="T168" fmla="+- 0 2674 187"/>
                <a:gd name="T169" fmla="*/ T168 w 2914"/>
                <a:gd name="T170" fmla="+- 0 3160 741"/>
                <a:gd name="T171" fmla="*/ 3160 h 2837"/>
                <a:gd name="T172" fmla="+- 0 2890 187"/>
                <a:gd name="T173" fmla="*/ T172 w 2914"/>
                <a:gd name="T174" fmla="+- 0 2892 741"/>
                <a:gd name="T175" fmla="*/ 2892 h 2837"/>
                <a:gd name="T176" fmla="+- 0 3010 187"/>
                <a:gd name="T177" fmla="*/ T176 w 2914"/>
                <a:gd name="T178" fmla="+- 0 2647 741"/>
                <a:gd name="T179" fmla="*/ 2647 h 2837"/>
                <a:gd name="T180" fmla="+- 0 3101 187"/>
                <a:gd name="T181" fmla="*/ T180 w 2914"/>
                <a:gd name="T182" fmla="+- 0 2157 741"/>
                <a:gd name="T183" fmla="*/ 2157 h 2837"/>
                <a:gd name="T184" fmla="+- 0 3053 187"/>
                <a:gd name="T185" fmla="*/ T184 w 2914"/>
                <a:gd name="T186" fmla="+- 0 1802 741"/>
                <a:gd name="T187" fmla="*/ 1802 h 2837"/>
                <a:gd name="T188" fmla="+- 0 2957 187"/>
                <a:gd name="T189" fmla="*/ T188 w 2914"/>
                <a:gd name="T190" fmla="+- 0 1543 741"/>
                <a:gd name="T191" fmla="*/ 1543 h 2837"/>
                <a:gd name="T192" fmla="+- 0 2808 187"/>
                <a:gd name="T193" fmla="*/ T192 w 2914"/>
                <a:gd name="T194" fmla="+- 0 1308 741"/>
                <a:gd name="T195" fmla="*/ 1308 h 2837"/>
                <a:gd name="T196" fmla="+- 0 2621 187"/>
                <a:gd name="T197" fmla="*/ T196 w 2914"/>
                <a:gd name="T198" fmla="+- 0 1106 741"/>
                <a:gd name="T199" fmla="*/ 1106 h 2837"/>
                <a:gd name="T200" fmla="+- 0 2338 187"/>
                <a:gd name="T201" fmla="*/ T200 w 2914"/>
                <a:gd name="T202" fmla="+- 0 909 741"/>
                <a:gd name="T203" fmla="*/ 909 h 2837"/>
                <a:gd name="T204" fmla="+- 0 2006 187"/>
                <a:gd name="T205" fmla="*/ T204 w 2914"/>
                <a:gd name="T206" fmla="+- 0 784 741"/>
                <a:gd name="T207" fmla="*/ 784 h 28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914" h="2837">
                  <a:moveTo>
                    <a:pt x="1531" y="0"/>
                  </a:moveTo>
                  <a:lnTo>
                    <a:pt x="1383" y="0"/>
                  </a:lnTo>
                  <a:lnTo>
                    <a:pt x="1306" y="5"/>
                  </a:lnTo>
                  <a:lnTo>
                    <a:pt x="1234" y="15"/>
                  </a:lnTo>
                  <a:lnTo>
                    <a:pt x="1090" y="43"/>
                  </a:lnTo>
                  <a:lnTo>
                    <a:pt x="1023" y="63"/>
                  </a:lnTo>
                  <a:lnTo>
                    <a:pt x="888" y="111"/>
                  </a:lnTo>
                  <a:lnTo>
                    <a:pt x="826" y="139"/>
                  </a:lnTo>
                  <a:lnTo>
                    <a:pt x="759" y="173"/>
                  </a:lnTo>
                  <a:lnTo>
                    <a:pt x="701" y="207"/>
                  </a:lnTo>
                  <a:lnTo>
                    <a:pt x="639" y="240"/>
                  </a:lnTo>
                  <a:lnTo>
                    <a:pt x="586" y="283"/>
                  </a:lnTo>
                  <a:lnTo>
                    <a:pt x="528" y="322"/>
                  </a:lnTo>
                  <a:lnTo>
                    <a:pt x="427" y="413"/>
                  </a:lnTo>
                  <a:lnTo>
                    <a:pt x="375" y="466"/>
                  </a:lnTo>
                  <a:lnTo>
                    <a:pt x="331" y="514"/>
                  </a:lnTo>
                  <a:lnTo>
                    <a:pt x="288" y="571"/>
                  </a:lnTo>
                  <a:lnTo>
                    <a:pt x="245" y="624"/>
                  </a:lnTo>
                  <a:lnTo>
                    <a:pt x="211" y="682"/>
                  </a:lnTo>
                  <a:lnTo>
                    <a:pt x="173" y="739"/>
                  </a:lnTo>
                  <a:lnTo>
                    <a:pt x="144" y="802"/>
                  </a:lnTo>
                  <a:lnTo>
                    <a:pt x="111" y="864"/>
                  </a:lnTo>
                  <a:lnTo>
                    <a:pt x="63" y="999"/>
                  </a:lnTo>
                  <a:lnTo>
                    <a:pt x="43" y="1066"/>
                  </a:lnTo>
                  <a:lnTo>
                    <a:pt x="15" y="1200"/>
                  </a:lnTo>
                  <a:lnTo>
                    <a:pt x="5" y="1272"/>
                  </a:lnTo>
                  <a:lnTo>
                    <a:pt x="0" y="1344"/>
                  </a:lnTo>
                  <a:lnTo>
                    <a:pt x="0" y="1493"/>
                  </a:lnTo>
                  <a:lnTo>
                    <a:pt x="5" y="1565"/>
                  </a:lnTo>
                  <a:lnTo>
                    <a:pt x="15" y="1632"/>
                  </a:lnTo>
                  <a:lnTo>
                    <a:pt x="29" y="1704"/>
                  </a:lnTo>
                  <a:lnTo>
                    <a:pt x="43" y="1771"/>
                  </a:lnTo>
                  <a:lnTo>
                    <a:pt x="63" y="1839"/>
                  </a:lnTo>
                  <a:lnTo>
                    <a:pt x="87" y="1906"/>
                  </a:lnTo>
                  <a:lnTo>
                    <a:pt x="115" y="1968"/>
                  </a:lnTo>
                  <a:lnTo>
                    <a:pt x="144" y="2035"/>
                  </a:lnTo>
                  <a:lnTo>
                    <a:pt x="173" y="2093"/>
                  </a:lnTo>
                  <a:lnTo>
                    <a:pt x="211" y="2155"/>
                  </a:lnTo>
                  <a:lnTo>
                    <a:pt x="250" y="2213"/>
                  </a:lnTo>
                  <a:lnTo>
                    <a:pt x="288" y="2266"/>
                  </a:lnTo>
                  <a:lnTo>
                    <a:pt x="331" y="2319"/>
                  </a:lnTo>
                  <a:lnTo>
                    <a:pt x="379" y="2371"/>
                  </a:lnTo>
                  <a:lnTo>
                    <a:pt x="475" y="2467"/>
                  </a:lnTo>
                  <a:lnTo>
                    <a:pt x="528" y="2511"/>
                  </a:lnTo>
                  <a:lnTo>
                    <a:pt x="586" y="2554"/>
                  </a:lnTo>
                  <a:lnTo>
                    <a:pt x="701" y="2631"/>
                  </a:lnTo>
                  <a:lnTo>
                    <a:pt x="826" y="2698"/>
                  </a:lnTo>
                  <a:lnTo>
                    <a:pt x="888" y="2727"/>
                  </a:lnTo>
                  <a:lnTo>
                    <a:pt x="955" y="2751"/>
                  </a:lnTo>
                  <a:lnTo>
                    <a:pt x="1090" y="2789"/>
                  </a:lnTo>
                  <a:lnTo>
                    <a:pt x="1162" y="2808"/>
                  </a:lnTo>
                  <a:lnTo>
                    <a:pt x="1306" y="2827"/>
                  </a:lnTo>
                  <a:lnTo>
                    <a:pt x="1455" y="2837"/>
                  </a:lnTo>
                  <a:lnTo>
                    <a:pt x="1603" y="2827"/>
                  </a:lnTo>
                  <a:lnTo>
                    <a:pt x="1680" y="2818"/>
                  </a:lnTo>
                  <a:lnTo>
                    <a:pt x="1747" y="2808"/>
                  </a:lnTo>
                  <a:lnTo>
                    <a:pt x="1801" y="2794"/>
                  </a:lnTo>
                  <a:lnTo>
                    <a:pt x="1455" y="2794"/>
                  </a:lnTo>
                  <a:lnTo>
                    <a:pt x="1311" y="2784"/>
                  </a:lnTo>
                  <a:lnTo>
                    <a:pt x="1171" y="2765"/>
                  </a:lnTo>
                  <a:lnTo>
                    <a:pt x="1099" y="2751"/>
                  </a:lnTo>
                  <a:lnTo>
                    <a:pt x="1032" y="2731"/>
                  </a:lnTo>
                  <a:lnTo>
                    <a:pt x="970" y="2707"/>
                  </a:lnTo>
                  <a:lnTo>
                    <a:pt x="903" y="2683"/>
                  </a:lnTo>
                  <a:lnTo>
                    <a:pt x="840" y="2655"/>
                  </a:lnTo>
                  <a:lnTo>
                    <a:pt x="783" y="2626"/>
                  </a:lnTo>
                  <a:lnTo>
                    <a:pt x="720" y="2592"/>
                  </a:lnTo>
                  <a:lnTo>
                    <a:pt x="663" y="2559"/>
                  </a:lnTo>
                  <a:lnTo>
                    <a:pt x="610" y="2520"/>
                  </a:lnTo>
                  <a:lnTo>
                    <a:pt x="504" y="2434"/>
                  </a:lnTo>
                  <a:lnTo>
                    <a:pt x="456" y="2391"/>
                  </a:lnTo>
                  <a:lnTo>
                    <a:pt x="408" y="2343"/>
                  </a:lnTo>
                  <a:lnTo>
                    <a:pt x="365" y="2290"/>
                  </a:lnTo>
                  <a:lnTo>
                    <a:pt x="322" y="2242"/>
                  </a:lnTo>
                  <a:lnTo>
                    <a:pt x="283" y="2184"/>
                  </a:lnTo>
                  <a:lnTo>
                    <a:pt x="245" y="2131"/>
                  </a:lnTo>
                  <a:lnTo>
                    <a:pt x="211" y="2074"/>
                  </a:lnTo>
                  <a:lnTo>
                    <a:pt x="183" y="2011"/>
                  </a:lnTo>
                  <a:lnTo>
                    <a:pt x="154" y="1954"/>
                  </a:lnTo>
                  <a:lnTo>
                    <a:pt x="125" y="1891"/>
                  </a:lnTo>
                  <a:lnTo>
                    <a:pt x="106" y="1824"/>
                  </a:lnTo>
                  <a:lnTo>
                    <a:pt x="87" y="1762"/>
                  </a:lnTo>
                  <a:lnTo>
                    <a:pt x="58" y="1627"/>
                  </a:lnTo>
                  <a:lnTo>
                    <a:pt x="48" y="1555"/>
                  </a:lnTo>
                  <a:lnTo>
                    <a:pt x="43" y="1488"/>
                  </a:lnTo>
                  <a:lnTo>
                    <a:pt x="43" y="1344"/>
                  </a:lnTo>
                  <a:lnTo>
                    <a:pt x="48" y="1277"/>
                  </a:lnTo>
                  <a:lnTo>
                    <a:pt x="58" y="1210"/>
                  </a:lnTo>
                  <a:lnTo>
                    <a:pt x="72" y="1138"/>
                  </a:lnTo>
                  <a:lnTo>
                    <a:pt x="87" y="1075"/>
                  </a:lnTo>
                  <a:lnTo>
                    <a:pt x="106" y="1008"/>
                  </a:lnTo>
                  <a:lnTo>
                    <a:pt x="154" y="883"/>
                  </a:lnTo>
                  <a:lnTo>
                    <a:pt x="183" y="821"/>
                  </a:lnTo>
                  <a:lnTo>
                    <a:pt x="211" y="763"/>
                  </a:lnTo>
                  <a:lnTo>
                    <a:pt x="245" y="706"/>
                  </a:lnTo>
                  <a:lnTo>
                    <a:pt x="283" y="648"/>
                  </a:lnTo>
                  <a:lnTo>
                    <a:pt x="322" y="595"/>
                  </a:lnTo>
                  <a:lnTo>
                    <a:pt x="365" y="543"/>
                  </a:lnTo>
                  <a:lnTo>
                    <a:pt x="408" y="495"/>
                  </a:lnTo>
                  <a:lnTo>
                    <a:pt x="504" y="399"/>
                  </a:lnTo>
                  <a:lnTo>
                    <a:pt x="557" y="355"/>
                  </a:lnTo>
                  <a:lnTo>
                    <a:pt x="610" y="317"/>
                  </a:lnTo>
                  <a:lnTo>
                    <a:pt x="725" y="240"/>
                  </a:lnTo>
                  <a:lnTo>
                    <a:pt x="783" y="207"/>
                  </a:lnTo>
                  <a:lnTo>
                    <a:pt x="907" y="149"/>
                  </a:lnTo>
                  <a:lnTo>
                    <a:pt x="970" y="125"/>
                  </a:lnTo>
                  <a:lnTo>
                    <a:pt x="1104" y="87"/>
                  </a:lnTo>
                  <a:lnTo>
                    <a:pt x="1239" y="58"/>
                  </a:lnTo>
                  <a:lnTo>
                    <a:pt x="1311" y="48"/>
                  </a:lnTo>
                  <a:lnTo>
                    <a:pt x="1383" y="43"/>
                  </a:lnTo>
                  <a:lnTo>
                    <a:pt x="1819" y="43"/>
                  </a:lnTo>
                  <a:lnTo>
                    <a:pt x="1675" y="15"/>
                  </a:lnTo>
                  <a:lnTo>
                    <a:pt x="1603" y="5"/>
                  </a:lnTo>
                  <a:lnTo>
                    <a:pt x="1531" y="0"/>
                  </a:lnTo>
                  <a:close/>
                  <a:moveTo>
                    <a:pt x="1819" y="43"/>
                  </a:moveTo>
                  <a:lnTo>
                    <a:pt x="1527" y="43"/>
                  </a:lnTo>
                  <a:lnTo>
                    <a:pt x="1599" y="48"/>
                  </a:lnTo>
                  <a:lnTo>
                    <a:pt x="1671" y="58"/>
                  </a:lnTo>
                  <a:lnTo>
                    <a:pt x="1743" y="72"/>
                  </a:lnTo>
                  <a:lnTo>
                    <a:pt x="1810" y="87"/>
                  </a:lnTo>
                  <a:lnTo>
                    <a:pt x="1944" y="125"/>
                  </a:lnTo>
                  <a:lnTo>
                    <a:pt x="2007" y="149"/>
                  </a:lnTo>
                  <a:lnTo>
                    <a:pt x="2131" y="207"/>
                  </a:lnTo>
                  <a:lnTo>
                    <a:pt x="2189" y="240"/>
                  </a:lnTo>
                  <a:lnTo>
                    <a:pt x="2304" y="317"/>
                  </a:lnTo>
                  <a:lnTo>
                    <a:pt x="2357" y="355"/>
                  </a:lnTo>
                  <a:lnTo>
                    <a:pt x="2458" y="447"/>
                  </a:lnTo>
                  <a:lnTo>
                    <a:pt x="2501" y="495"/>
                  </a:lnTo>
                  <a:lnTo>
                    <a:pt x="2549" y="543"/>
                  </a:lnTo>
                  <a:lnTo>
                    <a:pt x="2587" y="595"/>
                  </a:lnTo>
                  <a:lnTo>
                    <a:pt x="2631" y="648"/>
                  </a:lnTo>
                  <a:lnTo>
                    <a:pt x="2731" y="821"/>
                  </a:lnTo>
                  <a:lnTo>
                    <a:pt x="2760" y="883"/>
                  </a:lnTo>
                  <a:lnTo>
                    <a:pt x="2808" y="1008"/>
                  </a:lnTo>
                  <a:lnTo>
                    <a:pt x="2827" y="1075"/>
                  </a:lnTo>
                  <a:lnTo>
                    <a:pt x="2842" y="1143"/>
                  </a:lnTo>
                  <a:lnTo>
                    <a:pt x="2861" y="1277"/>
                  </a:lnTo>
                  <a:lnTo>
                    <a:pt x="2866" y="1349"/>
                  </a:lnTo>
                  <a:lnTo>
                    <a:pt x="2871" y="1416"/>
                  </a:lnTo>
                  <a:lnTo>
                    <a:pt x="2861" y="1560"/>
                  </a:lnTo>
                  <a:lnTo>
                    <a:pt x="2842" y="1695"/>
                  </a:lnTo>
                  <a:lnTo>
                    <a:pt x="2827" y="1762"/>
                  </a:lnTo>
                  <a:lnTo>
                    <a:pt x="2808" y="1829"/>
                  </a:lnTo>
                  <a:lnTo>
                    <a:pt x="2760" y="1954"/>
                  </a:lnTo>
                  <a:lnTo>
                    <a:pt x="2731" y="2016"/>
                  </a:lnTo>
                  <a:lnTo>
                    <a:pt x="2631" y="2189"/>
                  </a:lnTo>
                  <a:lnTo>
                    <a:pt x="2587" y="2242"/>
                  </a:lnTo>
                  <a:lnTo>
                    <a:pt x="2549" y="2295"/>
                  </a:lnTo>
                  <a:lnTo>
                    <a:pt x="2501" y="2343"/>
                  </a:lnTo>
                  <a:lnTo>
                    <a:pt x="2458" y="2391"/>
                  </a:lnTo>
                  <a:lnTo>
                    <a:pt x="2405" y="2434"/>
                  </a:lnTo>
                  <a:lnTo>
                    <a:pt x="2357" y="2477"/>
                  </a:lnTo>
                  <a:lnTo>
                    <a:pt x="2299" y="2520"/>
                  </a:lnTo>
                  <a:lnTo>
                    <a:pt x="2247" y="2559"/>
                  </a:lnTo>
                  <a:lnTo>
                    <a:pt x="2131" y="2626"/>
                  </a:lnTo>
                  <a:lnTo>
                    <a:pt x="2069" y="2659"/>
                  </a:lnTo>
                  <a:lnTo>
                    <a:pt x="2007" y="2683"/>
                  </a:lnTo>
                  <a:lnTo>
                    <a:pt x="1939" y="2707"/>
                  </a:lnTo>
                  <a:lnTo>
                    <a:pt x="1877" y="2731"/>
                  </a:lnTo>
                  <a:lnTo>
                    <a:pt x="1810" y="2751"/>
                  </a:lnTo>
                  <a:lnTo>
                    <a:pt x="1738" y="2765"/>
                  </a:lnTo>
                  <a:lnTo>
                    <a:pt x="1599" y="2784"/>
                  </a:lnTo>
                  <a:lnTo>
                    <a:pt x="1455" y="2794"/>
                  </a:lnTo>
                  <a:lnTo>
                    <a:pt x="1801" y="2794"/>
                  </a:lnTo>
                  <a:lnTo>
                    <a:pt x="1891" y="2770"/>
                  </a:lnTo>
                  <a:lnTo>
                    <a:pt x="1959" y="2751"/>
                  </a:lnTo>
                  <a:lnTo>
                    <a:pt x="2021" y="2722"/>
                  </a:lnTo>
                  <a:lnTo>
                    <a:pt x="2088" y="2698"/>
                  </a:lnTo>
                  <a:lnTo>
                    <a:pt x="2213" y="2631"/>
                  </a:lnTo>
                  <a:lnTo>
                    <a:pt x="2328" y="2554"/>
                  </a:lnTo>
                  <a:lnTo>
                    <a:pt x="2434" y="2467"/>
                  </a:lnTo>
                  <a:lnTo>
                    <a:pt x="2487" y="2419"/>
                  </a:lnTo>
                  <a:lnTo>
                    <a:pt x="2535" y="2371"/>
                  </a:lnTo>
                  <a:lnTo>
                    <a:pt x="2583" y="2319"/>
                  </a:lnTo>
                  <a:lnTo>
                    <a:pt x="2626" y="2266"/>
                  </a:lnTo>
                  <a:lnTo>
                    <a:pt x="2703" y="2151"/>
                  </a:lnTo>
                  <a:lnTo>
                    <a:pt x="2736" y="2093"/>
                  </a:lnTo>
                  <a:lnTo>
                    <a:pt x="2770" y="2031"/>
                  </a:lnTo>
                  <a:lnTo>
                    <a:pt x="2799" y="1968"/>
                  </a:lnTo>
                  <a:lnTo>
                    <a:pt x="2823" y="1906"/>
                  </a:lnTo>
                  <a:lnTo>
                    <a:pt x="2847" y="1839"/>
                  </a:lnTo>
                  <a:lnTo>
                    <a:pt x="2885" y="1704"/>
                  </a:lnTo>
                  <a:lnTo>
                    <a:pt x="2904" y="1560"/>
                  </a:lnTo>
                  <a:lnTo>
                    <a:pt x="2914" y="1416"/>
                  </a:lnTo>
                  <a:lnTo>
                    <a:pt x="2904" y="1272"/>
                  </a:lnTo>
                  <a:lnTo>
                    <a:pt x="2895" y="1200"/>
                  </a:lnTo>
                  <a:lnTo>
                    <a:pt x="2885" y="1133"/>
                  </a:lnTo>
                  <a:lnTo>
                    <a:pt x="2866" y="1061"/>
                  </a:lnTo>
                  <a:lnTo>
                    <a:pt x="2847" y="994"/>
                  </a:lnTo>
                  <a:lnTo>
                    <a:pt x="2823" y="931"/>
                  </a:lnTo>
                  <a:lnTo>
                    <a:pt x="2799" y="864"/>
                  </a:lnTo>
                  <a:lnTo>
                    <a:pt x="2770" y="802"/>
                  </a:lnTo>
                  <a:lnTo>
                    <a:pt x="2736" y="739"/>
                  </a:lnTo>
                  <a:lnTo>
                    <a:pt x="2703" y="682"/>
                  </a:lnTo>
                  <a:lnTo>
                    <a:pt x="2664" y="624"/>
                  </a:lnTo>
                  <a:lnTo>
                    <a:pt x="2621" y="567"/>
                  </a:lnTo>
                  <a:lnTo>
                    <a:pt x="2578" y="514"/>
                  </a:lnTo>
                  <a:lnTo>
                    <a:pt x="2535" y="466"/>
                  </a:lnTo>
                  <a:lnTo>
                    <a:pt x="2487" y="413"/>
                  </a:lnTo>
                  <a:lnTo>
                    <a:pt x="2434" y="365"/>
                  </a:lnTo>
                  <a:lnTo>
                    <a:pt x="2328" y="279"/>
                  </a:lnTo>
                  <a:lnTo>
                    <a:pt x="2271" y="240"/>
                  </a:lnTo>
                  <a:lnTo>
                    <a:pt x="2213" y="207"/>
                  </a:lnTo>
                  <a:lnTo>
                    <a:pt x="2151" y="168"/>
                  </a:lnTo>
                  <a:lnTo>
                    <a:pt x="2088" y="139"/>
                  </a:lnTo>
                  <a:lnTo>
                    <a:pt x="2021" y="111"/>
                  </a:lnTo>
                  <a:lnTo>
                    <a:pt x="1887" y="63"/>
                  </a:lnTo>
                  <a:lnTo>
                    <a:pt x="1819"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13" name="Dikdörtgen 12"/>
          <p:cNvSpPr/>
          <p:nvPr/>
        </p:nvSpPr>
        <p:spPr>
          <a:xfrm>
            <a:off x="2728210" y="1624988"/>
            <a:ext cx="8964118" cy="5262979"/>
          </a:xfrm>
          <a:prstGeom prst="rect">
            <a:avLst/>
          </a:prstGeom>
        </p:spPr>
        <p:txBody>
          <a:bodyPr wrap="square">
            <a:spAutoFit/>
          </a:bodyPr>
          <a:lstStyle/>
          <a:p>
            <a:r>
              <a:rPr lang="tr-TR" sz="2400" b="1" dirty="0">
                <a:solidFill>
                  <a:schemeClr val="bg1"/>
                </a:solidFill>
                <a:latin typeface="Source Sans Pro"/>
              </a:rPr>
              <a:t>3. YURT </a:t>
            </a:r>
            <a:r>
              <a:rPr lang="tr-TR" sz="2400" b="1" dirty="0" smtClean="0">
                <a:solidFill>
                  <a:schemeClr val="bg1"/>
                </a:solidFill>
                <a:latin typeface="Source Sans Pro"/>
              </a:rPr>
              <a:t>DIŞI </a:t>
            </a:r>
            <a:r>
              <a:rPr lang="tr-TR" sz="2400" b="1" dirty="0">
                <a:solidFill>
                  <a:schemeClr val="bg1"/>
                </a:solidFill>
                <a:latin typeface="Source Sans Pro"/>
              </a:rPr>
              <a:t>TANITIM DESTEĞİ </a:t>
            </a:r>
            <a:endParaRPr lang="tr-TR" sz="2400" b="1" dirty="0" smtClean="0">
              <a:solidFill>
                <a:schemeClr val="bg1"/>
              </a:solidFill>
              <a:latin typeface="Source Sans Pro"/>
            </a:endParaRPr>
          </a:p>
          <a:p>
            <a:endParaRPr lang="tr-TR" sz="2400" dirty="0" smtClean="0">
              <a:solidFill>
                <a:schemeClr val="bg1"/>
              </a:solidFill>
              <a:latin typeface="Source Sans Pro"/>
            </a:endParaRPr>
          </a:p>
          <a:p>
            <a:r>
              <a:rPr lang="tr-TR" sz="2400" dirty="0" smtClean="0">
                <a:solidFill>
                  <a:schemeClr val="bg1"/>
                </a:solidFill>
                <a:latin typeface="Source Sans Pro"/>
              </a:rPr>
              <a:t>Yurt </a:t>
            </a:r>
            <a:r>
              <a:rPr lang="tr-TR" sz="2400" dirty="0">
                <a:solidFill>
                  <a:schemeClr val="bg1"/>
                </a:solidFill>
                <a:latin typeface="Source Sans Pro"/>
              </a:rPr>
              <a:t>dışında düzenlenen fuar, kongre, konferans, ve/veya bağımsız tanıtım kapsamında yapılan tanıtımlara ilişkin sponsorluk, reklam, pazarlama, tanıtım, danışmanlık, katılım ve organizasyon giderleri desteklenir. </a:t>
            </a:r>
            <a:endParaRPr lang="tr-TR" sz="2400" dirty="0" smtClean="0">
              <a:solidFill>
                <a:schemeClr val="bg1"/>
              </a:solidFill>
              <a:latin typeface="Source Sans Pro"/>
            </a:endParaRPr>
          </a:p>
          <a:p>
            <a:endParaRPr lang="tr-TR" sz="2400" dirty="0" smtClean="0">
              <a:solidFill>
                <a:schemeClr val="bg1"/>
              </a:solidFill>
              <a:latin typeface="Source Sans Pro"/>
            </a:endParaRPr>
          </a:p>
          <a:p>
            <a:r>
              <a:rPr lang="tr-TR" sz="2400" dirty="0" smtClean="0">
                <a:solidFill>
                  <a:srgbClr val="FF0000"/>
                </a:solidFill>
                <a:latin typeface="Source Sans Pro"/>
              </a:rPr>
              <a:t>Bu </a:t>
            </a:r>
            <a:r>
              <a:rPr lang="tr-TR" sz="2400" dirty="0">
                <a:solidFill>
                  <a:srgbClr val="FF0000"/>
                </a:solidFill>
                <a:latin typeface="Source Sans Pro"/>
              </a:rPr>
              <a:t>destek kapsamın da sağlık kuruluşları, sağlık turizmi şirketleri ve işbirliği kuruluşları desteklenir. </a:t>
            </a:r>
            <a:endParaRPr lang="tr-TR" sz="2400" dirty="0" smtClean="0">
              <a:solidFill>
                <a:srgbClr val="FF0000"/>
              </a:solidFill>
              <a:latin typeface="Source Sans Pro"/>
            </a:endParaRPr>
          </a:p>
          <a:p>
            <a:endParaRPr lang="tr-TR" sz="2400" dirty="0" smtClean="0">
              <a:solidFill>
                <a:schemeClr val="bg1"/>
              </a:solidFill>
              <a:latin typeface="Source Sans Pro"/>
            </a:endParaRPr>
          </a:p>
          <a:p>
            <a:r>
              <a:rPr lang="tr-TR" sz="2400" dirty="0" smtClean="0">
                <a:solidFill>
                  <a:schemeClr val="bg1"/>
                </a:solidFill>
                <a:latin typeface="Source Sans Pro"/>
              </a:rPr>
              <a:t>Sağlık </a:t>
            </a:r>
            <a:r>
              <a:rPr lang="tr-TR" sz="2400" dirty="0">
                <a:solidFill>
                  <a:schemeClr val="bg1"/>
                </a:solidFill>
                <a:latin typeface="Source Sans Pro"/>
              </a:rPr>
              <a:t>kuruluşları veya sağlık turizmi şirketleri için %50 oranında ve yıllık toplam en fazla 300 bin doları tutarında, işbirliği kuruluşları için ise %70 oranında ve yıllık toplam en fazla 500 bin doları tutarında karşılanır. </a:t>
            </a:r>
          </a:p>
        </p:txBody>
      </p:sp>
    </p:spTree>
    <p:extLst>
      <p:ext uri="{BB962C8B-B14F-4D97-AF65-F5344CB8AC3E}">
        <p14:creationId xmlns:p14="http://schemas.microsoft.com/office/powerpoint/2010/main" val="85931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28960"/>
          </a:xfrm>
          <a:solidFill>
            <a:srgbClr val="FFC000"/>
          </a:solidFill>
        </p:spPr>
        <p:txBody>
          <a:bodyPr>
            <a:normAutofit/>
          </a:bodyPr>
          <a:lstStyle/>
          <a:p>
            <a:pPr algn="ctr"/>
            <a:r>
              <a:rPr lang="tr-TR" sz="3200" b="1" dirty="0">
                <a:ln w="0"/>
                <a:effectLst>
                  <a:outerShdw blurRad="38100" dist="19050" dir="2700000" algn="tl" rotWithShape="0">
                    <a:schemeClr val="dk1">
                      <a:alpha val="40000"/>
                    </a:schemeClr>
                  </a:outerShdw>
                </a:effectLst>
                <a:latin typeface="Source Sans Pro"/>
              </a:rPr>
              <a:t>Dünya Sağlık Turizmi </a:t>
            </a:r>
            <a:r>
              <a:rPr lang="tr-TR" sz="3200" b="1" dirty="0" smtClean="0">
                <a:ln w="0"/>
                <a:effectLst>
                  <a:outerShdw blurRad="38100" dist="19050" dir="2700000" algn="tl" rotWithShape="0">
                    <a:schemeClr val="dk1">
                      <a:alpha val="40000"/>
                    </a:schemeClr>
                  </a:outerShdw>
                </a:effectLst>
                <a:latin typeface="Source Sans Pro"/>
              </a:rPr>
              <a:t>Politikası</a:t>
            </a:r>
            <a:endParaRPr lang="tr-TR" sz="3200" b="1" dirty="0">
              <a:ln w="0"/>
              <a:effectLst>
                <a:outerShdw blurRad="38100" dist="19050" dir="2700000" algn="tl" rotWithShape="0">
                  <a:schemeClr val="dk1">
                    <a:alpha val="40000"/>
                  </a:schemeClr>
                </a:outerShdw>
              </a:effectLst>
              <a:latin typeface="Source Sans Pro"/>
            </a:endParaRPr>
          </a:p>
        </p:txBody>
      </p:sp>
      <p:sp>
        <p:nvSpPr>
          <p:cNvPr id="3" name="İçerik Yer Tutucusu 2"/>
          <p:cNvSpPr>
            <a:spLocks noGrp="1"/>
          </p:cNvSpPr>
          <p:nvPr>
            <p:ph idx="1"/>
          </p:nvPr>
        </p:nvSpPr>
        <p:spPr>
          <a:xfrm>
            <a:off x="419725" y="2218545"/>
            <a:ext cx="11362544" cy="1439056"/>
          </a:xfrm>
        </p:spPr>
        <p:txBody>
          <a:bodyPr/>
          <a:lstStyle/>
          <a:p>
            <a:r>
              <a:rPr lang="tr-TR" dirty="0">
                <a:latin typeface="Source Sans Pro"/>
              </a:rPr>
              <a:t>Dünyada son 10 yılda Sağlık Turizminde başarılı olmuş ülkeler, öncesinde süreçlerini tanımlamış ve stratejilerini belirleyerek Sağlık </a:t>
            </a:r>
            <a:r>
              <a:rPr lang="tr-TR" dirty="0" smtClean="0">
                <a:latin typeface="Source Sans Pro"/>
              </a:rPr>
              <a:t>Turizmini </a:t>
            </a:r>
            <a:r>
              <a:rPr lang="tr-TR" dirty="0">
                <a:latin typeface="Source Sans Pro"/>
              </a:rPr>
              <a:t>ÜLKE POLİTİKASI haline </a:t>
            </a:r>
            <a:r>
              <a:rPr lang="tr-TR" dirty="0" smtClean="0">
                <a:latin typeface="Source Sans Pro"/>
              </a:rPr>
              <a:t>getirmişlerdir…</a:t>
            </a:r>
          </a:p>
          <a:p>
            <a:endParaRPr lang="tr-TR" dirty="0">
              <a:latin typeface="Source Sans Pro"/>
            </a:endParaRPr>
          </a:p>
        </p:txBody>
      </p:sp>
    </p:spTree>
    <p:extLst>
      <p:ext uri="{BB962C8B-B14F-4D97-AF65-F5344CB8AC3E}">
        <p14:creationId xmlns:p14="http://schemas.microsoft.com/office/powerpoint/2010/main" val="76016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39647" y="193723"/>
            <a:ext cx="10972084" cy="1200361"/>
          </a:xfrm>
          <a:solidFill>
            <a:srgbClr val="0070C0"/>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Toplam 9 başlıkta destek sağlamaktadır.</a:t>
            </a:r>
          </a:p>
        </p:txBody>
      </p:sp>
      <p:grpSp>
        <p:nvGrpSpPr>
          <p:cNvPr id="6" name="Group 145"/>
          <p:cNvGrpSpPr>
            <a:grpSpLocks/>
          </p:cNvGrpSpPr>
          <p:nvPr/>
        </p:nvGrpSpPr>
        <p:grpSpPr bwMode="auto">
          <a:xfrm>
            <a:off x="254834" y="1648918"/>
            <a:ext cx="11257612" cy="5185253"/>
            <a:chOff x="28" y="228"/>
            <a:chExt cx="15755" cy="3882"/>
          </a:xfrm>
        </p:grpSpPr>
        <p:sp>
          <p:nvSpPr>
            <p:cNvPr id="7" name="Freeform 151"/>
            <p:cNvSpPr>
              <a:spLocks/>
            </p:cNvSpPr>
            <p:nvPr/>
          </p:nvSpPr>
          <p:spPr bwMode="auto">
            <a:xfrm>
              <a:off x="1795" y="252"/>
              <a:ext cx="13968" cy="3495"/>
            </a:xfrm>
            <a:custGeom>
              <a:avLst/>
              <a:gdLst>
                <a:gd name="T0" fmla="+- 0 15763 1795"/>
                <a:gd name="T1" fmla="*/ T0 w 13968"/>
                <a:gd name="T2" fmla="+- 0 253 253"/>
                <a:gd name="T3" fmla="*/ 253 h 3495"/>
                <a:gd name="T4" fmla="+- 0 3542 1795"/>
                <a:gd name="T5" fmla="*/ T4 w 13968"/>
                <a:gd name="T6" fmla="+- 0 253 253"/>
                <a:gd name="T7" fmla="*/ 253 h 3495"/>
                <a:gd name="T8" fmla="+- 0 1795 1795"/>
                <a:gd name="T9" fmla="*/ T8 w 13968"/>
                <a:gd name="T10" fmla="+- 0 2000 253"/>
                <a:gd name="T11" fmla="*/ 2000 h 3495"/>
                <a:gd name="T12" fmla="+- 0 3542 1795"/>
                <a:gd name="T13" fmla="*/ T12 w 13968"/>
                <a:gd name="T14" fmla="+- 0 3747 253"/>
                <a:gd name="T15" fmla="*/ 3747 h 3495"/>
                <a:gd name="T16" fmla="+- 0 15763 1795"/>
                <a:gd name="T17" fmla="*/ T16 w 13968"/>
                <a:gd name="T18" fmla="+- 0 3747 253"/>
                <a:gd name="T19" fmla="*/ 3747 h 3495"/>
                <a:gd name="T20" fmla="+- 0 15763 1795"/>
                <a:gd name="T21" fmla="*/ T20 w 13968"/>
                <a:gd name="T22" fmla="+- 0 253 253"/>
                <a:gd name="T23" fmla="*/ 253 h 3495"/>
              </a:gdLst>
              <a:ahLst/>
              <a:cxnLst>
                <a:cxn ang="0">
                  <a:pos x="T1" y="T3"/>
                </a:cxn>
                <a:cxn ang="0">
                  <a:pos x="T5" y="T7"/>
                </a:cxn>
                <a:cxn ang="0">
                  <a:pos x="T9" y="T11"/>
                </a:cxn>
                <a:cxn ang="0">
                  <a:pos x="T13" y="T15"/>
                </a:cxn>
                <a:cxn ang="0">
                  <a:pos x="T17" y="T19"/>
                </a:cxn>
                <a:cxn ang="0">
                  <a:pos x="T21" y="T23"/>
                </a:cxn>
              </a:cxnLst>
              <a:rect l="0" t="0" r="r" b="b"/>
              <a:pathLst>
                <a:path w="13968" h="3495">
                  <a:moveTo>
                    <a:pt x="13968" y="0"/>
                  </a:moveTo>
                  <a:lnTo>
                    <a:pt x="1747" y="0"/>
                  </a:lnTo>
                  <a:lnTo>
                    <a:pt x="0" y="1747"/>
                  </a:lnTo>
                  <a:lnTo>
                    <a:pt x="1747" y="3494"/>
                  </a:lnTo>
                  <a:lnTo>
                    <a:pt x="13968" y="3494"/>
                  </a:lnTo>
                  <a:lnTo>
                    <a:pt x="13968"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AutoShape 150"/>
            <p:cNvSpPr>
              <a:spLocks/>
            </p:cNvSpPr>
            <p:nvPr/>
          </p:nvSpPr>
          <p:spPr bwMode="auto">
            <a:xfrm>
              <a:off x="1771" y="228"/>
              <a:ext cx="14012" cy="3538"/>
            </a:xfrm>
            <a:custGeom>
              <a:avLst/>
              <a:gdLst>
                <a:gd name="T0" fmla="+- 0 3538 1771"/>
                <a:gd name="T1" fmla="*/ T0 w 14012"/>
                <a:gd name="T2" fmla="+- 0 229 229"/>
                <a:gd name="T3" fmla="*/ 229 h 3538"/>
                <a:gd name="T4" fmla="+- 0 1771 1771"/>
                <a:gd name="T5" fmla="*/ T4 w 14012"/>
                <a:gd name="T6" fmla="+- 0 1990 229"/>
                <a:gd name="T7" fmla="*/ 1990 h 3538"/>
                <a:gd name="T8" fmla="+- 0 3533 1771"/>
                <a:gd name="T9" fmla="*/ T8 w 14012"/>
                <a:gd name="T10" fmla="+- 0 3766 229"/>
                <a:gd name="T11" fmla="*/ 3766 h 3538"/>
                <a:gd name="T12" fmla="+- 0 15782 1771"/>
                <a:gd name="T13" fmla="*/ T12 w 14012"/>
                <a:gd name="T14" fmla="+- 0 3757 229"/>
                <a:gd name="T15" fmla="*/ 3757 h 3538"/>
                <a:gd name="T16" fmla="+- 0 15739 1771"/>
                <a:gd name="T17" fmla="*/ T16 w 14012"/>
                <a:gd name="T18" fmla="+- 0 3747 229"/>
                <a:gd name="T19" fmla="*/ 3747 h 3538"/>
                <a:gd name="T20" fmla="+- 0 3557 1771"/>
                <a:gd name="T21" fmla="*/ T20 w 14012"/>
                <a:gd name="T22" fmla="+- 0 3733 229"/>
                <a:gd name="T23" fmla="*/ 3733 h 3538"/>
                <a:gd name="T24" fmla="+- 0 3547 1771"/>
                <a:gd name="T25" fmla="*/ T24 w 14012"/>
                <a:gd name="T26" fmla="+- 0 3723 229"/>
                <a:gd name="T27" fmla="*/ 3723 h 3538"/>
                <a:gd name="T28" fmla="+- 0 1810 1771"/>
                <a:gd name="T29" fmla="*/ T28 w 14012"/>
                <a:gd name="T30" fmla="+- 0 2014 229"/>
                <a:gd name="T31" fmla="*/ 2014 h 3538"/>
                <a:gd name="T32" fmla="+- 0 1838 1771"/>
                <a:gd name="T33" fmla="*/ T32 w 14012"/>
                <a:gd name="T34" fmla="+- 0 1985 229"/>
                <a:gd name="T35" fmla="*/ 1985 h 3538"/>
                <a:gd name="T36" fmla="+- 0 3542 1771"/>
                <a:gd name="T37" fmla="*/ T36 w 14012"/>
                <a:gd name="T38" fmla="+- 0 272 229"/>
                <a:gd name="T39" fmla="*/ 272 h 3538"/>
                <a:gd name="T40" fmla="+- 0 15739 1771"/>
                <a:gd name="T41" fmla="*/ T40 w 14012"/>
                <a:gd name="T42" fmla="+- 0 267 229"/>
                <a:gd name="T43" fmla="*/ 267 h 3538"/>
                <a:gd name="T44" fmla="+- 0 15782 1771"/>
                <a:gd name="T45" fmla="*/ T44 w 14012"/>
                <a:gd name="T46" fmla="+- 0 253 229"/>
                <a:gd name="T47" fmla="*/ 253 h 3538"/>
                <a:gd name="T48" fmla="+- 0 15773 1771"/>
                <a:gd name="T49" fmla="*/ T48 w 14012"/>
                <a:gd name="T50" fmla="+- 0 229 229"/>
                <a:gd name="T51" fmla="*/ 229 h 3538"/>
                <a:gd name="T52" fmla="+- 0 15739 1771"/>
                <a:gd name="T53" fmla="*/ T52 w 14012"/>
                <a:gd name="T54" fmla="+- 0 3747 229"/>
                <a:gd name="T55" fmla="*/ 3747 h 3538"/>
                <a:gd name="T56" fmla="+- 0 15782 1771"/>
                <a:gd name="T57" fmla="*/ T56 w 14012"/>
                <a:gd name="T58" fmla="+- 0 3723 229"/>
                <a:gd name="T59" fmla="*/ 3723 h 3538"/>
                <a:gd name="T60" fmla="+- 0 15763 1771"/>
                <a:gd name="T61" fmla="*/ T60 w 14012"/>
                <a:gd name="T62" fmla="+- 0 272 229"/>
                <a:gd name="T63" fmla="*/ 272 h 3538"/>
                <a:gd name="T64" fmla="+- 0 15782 1771"/>
                <a:gd name="T65" fmla="*/ T64 w 14012"/>
                <a:gd name="T66" fmla="+- 0 3723 229"/>
                <a:gd name="T67" fmla="*/ 3723 h 3538"/>
                <a:gd name="T68" fmla="+- 0 15739 1771"/>
                <a:gd name="T69" fmla="*/ T68 w 14012"/>
                <a:gd name="T70" fmla="+- 0 3747 229"/>
                <a:gd name="T71" fmla="*/ 3747 h 3538"/>
                <a:gd name="T72" fmla="+- 0 15782 1771"/>
                <a:gd name="T73" fmla="*/ T72 w 14012"/>
                <a:gd name="T74" fmla="+- 0 3723 229"/>
                <a:gd name="T75" fmla="*/ 3723 h 3538"/>
                <a:gd name="T76" fmla="+- 0 3542 1771"/>
                <a:gd name="T77" fmla="*/ T76 w 14012"/>
                <a:gd name="T78" fmla="+- 0 3723 229"/>
                <a:gd name="T79" fmla="*/ 3723 h 3538"/>
                <a:gd name="T80" fmla="+- 0 3547 1771"/>
                <a:gd name="T81" fmla="*/ T80 w 14012"/>
                <a:gd name="T82" fmla="+- 0 3723 229"/>
                <a:gd name="T83" fmla="*/ 3723 h 3538"/>
                <a:gd name="T84" fmla="+- 0 3547 1771"/>
                <a:gd name="T85" fmla="*/ T84 w 14012"/>
                <a:gd name="T86" fmla="+- 0 3723 229"/>
                <a:gd name="T87" fmla="*/ 3723 h 3538"/>
                <a:gd name="T88" fmla="+- 0 15739 1771"/>
                <a:gd name="T89" fmla="*/ T88 w 14012"/>
                <a:gd name="T90" fmla="+- 0 3733 229"/>
                <a:gd name="T91" fmla="*/ 3733 h 3538"/>
                <a:gd name="T92" fmla="+- 0 1810 1771"/>
                <a:gd name="T93" fmla="*/ T92 w 14012"/>
                <a:gd name="T94" fmla="+- 0 1985 229"/>
                <a:gd name="T95" fmla="*/ 1985 h 3538"/>
                <a:gd name="T96" fmla="+- 0 1824 1771"/>
                <a:gd name="T97" fmla="*/ T96 w 14012"/>
                <a:gd name="T98" fmla="+- 0 2000 229"/>
                <a:gd name="T99" fmla="*/ 2000 h 3538"/>
                <a:gd name="T100" fmla="+- 0 1824 1771"/>
                <a:gd name="T101" fmla="*/ T100 w 14012"/>
                <a:gd name="T102" fmla="+- 0 2000 229"/>
                <a:gd name="T103" fmla="*/ 2000 h 3538"/>
                <a:gd name="T104" fmla="+- 0 1838 1771"/>
                <a:gd name="T105" fmla="*/ T104 w 14012"/>
                <a:gd name="T106" fmla="+- 0 2014 229"/>
                <a:gd name="T107" fmla="*/ 2014 h 3538"/>
                <a:gd name="T108" fmla="+- 0 1838 1771"/>
                <a:gd name="T109" fmla="*/ T108 w 14012"/>
                <a:gd name="T110" fmla="+- 0 1985 229"/>
                <a:gd name="T111" fmla="*/ 1985 h 3538"/>
                <a:gd name="T112" fmla="+- 0 1824 1771"/>
                <a:gd name="T113" fmla="*/ T112 w 14012"/>
                <a:gd name="T114" fmla="+- 0 2000 229"/>
                <a:gd name="T115" fmla="*/ 2000 h 3538"/>
                <a:gd name="T116" fmla="+- 0 3557 1771"/>
                <a:gd name="T117" fmla="*/ T116 w 14012"/>
                <a:gd name="T118" fmla="+- 0 267 229"/>
                <a:gd name="T119" fmla="*/ 267 h 3538"/>
                <a:gd name="T120" fmla="+- 0 3552 1771"/>
                <a:gd name="T121" fmla="*/ T120 w 14012"/>
                <a:gd name="T122" fmla="+- 0 272 229"/>
                <a:gd name="T123" fmla="*/ 272 h 3538"/>
                <a:gd name="T124" fmla="+- 0 15739 1771"/>
                <a:gd name="T125" fmla="*/ T124 w 14012"/>
                <a:gd name="T126" fmla="+- 0 267 229"/>
                <a:gd name="T127" fmla="*/ 267 h 3538"/>
                <a:gd name="T128" fmla="+- 0 3552 1771"/>
                <a:gd name="T129" fmla="*/ T128 w 14012"/>
                <a:gd name="T130" fmla="+- 0 272 229"/>
                <a:gd name="T131" fmla="*/ 272 h 3538"/>
                <a:gd name="T132" fmla="+- 0 15739 1771"/>
                <a:gd name="T133" fmla="*/ T132 w 14012"/>
                <a:gd name="T134" fmla="+- 0 267 229"/>
                <a:gd name="T135" fmla="*/ 267 h 3538"/>
                <a:gd name="T136" fmla="+- 0 15739 1771"/>
                <a:gd name="T137" fmla="*/ T136 w 14012"/>
                <a:gd name="T138" fmla="+- 0 253 229"/>
                <a:gd name="T139" fmla="*/ 253 h 3538"/>
                <a:gd name="T140" fmla="+- 0 15782 1771"/>
                <a:gd name="T141" fmla="*/ T140 w 14012"/>
                <a:gd name="T142" fmla="+- 0 272 229"/>
                <a:gd name="T143" fmla="*/ 272 h 3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4012" h="3538">
                  <a:moveTo>
                    <a:pt x="14002" y="0"/>
                  </a:moveTo>
                  <a:lnTo>
                    <a:pt x="1767" y="0"/>
                  </a:lnTo>
                  <a:lnTo>
                    <a:pt x="10" y="1756"/>
                  </a:lnTo>
                  <a:lnTo>
                    <a:pt x="0" y="1761"/>
                  </a:lnTo>
                  <a:lnTo>
                    <a:pt x="0" y="1776"/>
                  </a:lnTo>
                  <a:lnTo>
                    <a:pt x="1762" y="3537"/>
                  </a:lnTo>
                  <a:lnTo>
                    <a:pt x="14002" y="3537"/>
                  </a:lnTo>
                  <a:lnTo>
                    <a:pt x="14011" y="3528"/>
                  </a:lnTo>
                  <a:lnTo>
                    <a:pt x="14011" y="3518"/>
                  </a:lnTo>
                  <a:lnTo>
                    <a:pt x="13968" y="3518"/>
                  </a:lnTo>
                  <a:lnTo>
                    <a:pt x="13968" y="3504"/>
                  </a:lnTo>
                  <a:lnTo>
                    <a:pt x="1786" y="3504"/>
                  </a:lnTo>
                  <a:lnTo>
                    <a:pt x="1771" y="3494"/>
                  </a:lnTo>
                  <a:lnTo>
                    <a:pt x="1776" y="3494"/>
                  </a:lnTo>
                  <a:lnTo>
                    <a:pt x="67" y="1785"/>
                  </a:lnTo>
                  <a:lnTo>
                    <a:pt x="39" y="1785"/>
                  </a:lnTo>
                  <a:lnTo>
                    <a:pt x="39" y="1756"/>
                  </a:lnTo>
                  <a:lnTo>
                    <a:pt x="67" y="1756"/>
                  </a:lnTo>
                  <a:lnTo>
                    <a:pt x="1781" y="43"/>
                  </a:lnTo>
                  <a:lnTo>
                    <a:pt x="1771" y="43"/>
                  </a:lnTo>
                  <a:lnTo>
                    <a:pt x="1786" y="38"/>
                  </a:lnTo>
                  <a:lnTo>
                    <a:pt x="13968" y="38"/>
                  </a:lnTo>
                  <a:lnTo>
                    <a:pt x="13968" y="24"/>
                  </a:lnTo>
                  <a:lnTo>
                    <a:pt x="14011" y="24"/>
                  </a:lnTo>
                  <a:lnTo>
                    <a:pt x="14011" y="9"/>
                  </a:lnTo>
                  <a:lnTo>
                    <a:pt x="14002" y="0"/>
                  </a:lnTo>
                  <a:close/>
                  <a:moveTo>
                    <a:pt x="13968" y="24"/>
                  </a:moveTo>
                  <a:lnTo>
                    <a:pt x="13968" y="3518"/>
                  </a:lnTo>
                  <a:lnTo>
                    <a:pt x="13992" y="3494"/>
                  </a:lnTo>
                  <a:lnTo>
                    <a:pt x="14011" y="3494"/>
                  </a:lnTo>
                  <a:lnTo>
                    <a:pt x="14011" y="43"/>
                  </a:lnTo>
                  <a:lnTo>
                    <a:pt x="13992" y="43"/>
                  </a:lnTo>
                  <a:lnTo>
                    <a:pt x="13968" y="24"/>
                  </a:lnTo>
                  <a:close/>
                  <a:moveTo>
                    <a:pt x="14011" y="3494"/>
                  </a:moveTo>
                  <a:lnTo>
                    <a:pt x="13992" y="3494"/>
                  </a:lnTo>
                  <a:lnTo>
                    <a:pt x="13968" y="3518"/>
                  </a:lnTo>
                  <a:lnTo>
                    <a:pt x="14011" y="3518"/>
                  </a:lnTo>
                  <a:lnTo>
                    <a:pt x="14011" y="3494"/>
                  </a:lnTo>
                  <a:close/>
                  <a:moveTo>
                    <a:pt x="1776" y="3494"/>
                  </a:moveTo>
                  <a:lnTo>
                    <a:pt x="1771" y="3494"/>
                  </a:lnTo>
                  <a:lnTo>
                    <a:pt x="1786" y="3504"/>
                  </a:lnTo>
                  <a:lnTo>
                    <a:pt x="1776" y="3494"/>
                  </a:lnTo>
                  <a:close/>
                  <a:moveTo>
                    <a:pt x="13968" y="3494"/>
                  </a:moveTo>
                  <a:lnTo>
                    <a:pt x="1776" y="3494"/>
                  </a:lnTo>
                  <a:lnTo>
                    <a:pt x="1786" y="3504"/>
                  </a:lnTo>
                  <a:lnTo>
                    <a:pt x="13968" y="3504"/>
                  </a:lnTo>
                  <a:lnTo>
                    <a:pt x="13968" y="3494"/>
                  </a:lnTo>
                  <a:close/>
                  <a:moveTo>
                    <a:pt x="39" y="1756"/>
                  </a:moveTo>
                  <a:lnTo>
                    <a:pt x="39" y="1785"/>
                  </a:lnTo>
                  <a:lnTo>
                    <a:pt x="53" y="1771"/>
                  </a:lnTo>
                  <a:lnTo>
                    <a:pt x="39" y="1756"/>
                  </a:lnTo>
                  <a:close/>
                  <a:moveTo>
                    <a:pt x="53" y="1771"/>
                  </a:moveTo>
                  <a:lnTo>
                    <a:pt x="39" y="1785"/>
                  </a:lnTo>
                  <a:lnTo>
                    <a:pt x="67" y="1785"/>
                  </a:lnTo>
                  <a:lnTo>
                    <a:pt x="53" y="1771"/>
                  </a:lnTo>
                  <a:close/>
                  <a:moveTo>
                    <a:pt x="67" y="1756"/>
                  </a:moveTo>
                  <a:lnTo>
                    <a:pt x="39" y="1756"/>
                  </a:lnTo>
                  <a:lnTo>
                    <a:pt x="53" y="1771"/>
                  </a:lnTo>
                  <a:lnTo>
                    <a:pt x="67" y="1756"/>
                  </a:lnTo>
                  <a:close/>
                  <a:moveTo>
                    <a:pt x="1786" y="38"/>
                  </a:moveTo>
                  <a:lnTo>
                    <a:pt x="1771" y="43"/>
                  </a:lnTo>
                  <a:lnTo>
                    <a:pt x="1781" y="43"/>
                  </a:lnTo>
                  <a:lnTo>
                    <a:pt x="1786" y="38"/>
                  </a:lnTo>
                  <a:close/>
                  <a:moveTo>
                    <a:pt x="13968" y="38"/>
                  </a:moveTo>
                  <a:lnTo>
                    <a:pt x="1786" y="38"/>
                  </a:lnTo>
                  <a:lnTo>
                    <a:pt x="1781" y="43"/>
                  </a:lnTo>
                  <a:lnTo>
                    <a:pt x="13968" y="43"/>
                  </a:lnTo>
                  <a:lnTo>
                    <a:pt x="13968" y="38"/>
                  </a:lnTo>
                  <a:close/>
                  <a:moveTo>
                    <a:pt x="14011" y="24"/>
                  </a:moveTo>
                  <a:lnTo>
                    <a:pt x="13968" y="24"/>
                  </a:lnTo>
                  <a:lnTo>
                    <a:pt x="13992" y="43"/>
                  </a:lnTo>
                  <a:lnTo>
                    <a:pt x="14011" y="43"/>
                  </a:lnTo>
                  <a:lnTo>
                    <a:pt x="1401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9" name="Picture 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53"/>
              <a:ext cx="3495" cy="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 y="2341"/>
              <a:ext cx="342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47"/>
            <p:cNvSpPr>
              <a:spLocks/>
            </p:cNvSpPr>
            <p:nvPr/>
          </p:nvSpPr>
          <p:spPr bwMode="auto">
            <a:xfrm>
              <a:off x="28" y="228"/>
              <a:ext cx="3538" cy="3538"/>
            </a:xfrm>
            <a:custGeom>
              <a:avLst/>
              <a:gdLst>
                <a:gd name="T0" fmla="+- 0 1354 29"/>
                <a:gd name="T1" fmla="*/ T0 w 3538"/>
                <a:gd name="T2" fmla="+- 0 286 229"/>
                <a:gd name="T3" fmla="*/ 286 h 3538"/>
                <a:gd name="T4" fmla="+- 0 955 29"/>
                <a:gd name="T5" fmla="*/ T4 w 3538"/>
                <a:gd name="T6" fmla="+- 0 445 229"/>
                <a:gd name="T7" fmla="*/ 445 h 3538"/>
                <a:gd name="T8" fmla="+- 0 610 29"/>
                <a:gd name="T9" fmla="*/ T8 w 3538"/>
                <a:gd name="T10" fmla="+- 0 689 229"/>
                <a:gd name="T11" fmla="*/ 689 h 3538"/>
                <a:gd name="T12" fmla="+- 0 379 29"/>
                <a:gd name="T13" fmla="*/ T12 w 3538"/>
                <a:gd name="T14" fmla="+- 0 944 229"/>
                <a:gd name="T15" fmla="*/ 944 h 3538"/>
                <a:gd name="T16" fmla="+- 0 202 29"/>
                <a:gd name="T17" fmla="*/ T16 w 3538"/>
                <a:gd name="T18" fmla="+- 0 1232 229"/>
                <a:gd name="T19" fmla="*/ 1232 h 3538"/>
                <a:gd name="T20" fmla="+- 0 82 29"/>
                <a:gd name="T21" fmla="*/ T20 w 3538"/>
                <a:gd name="T22" fmla="+- 0 1558 229"/>
                <a:gd name="T23" fmla="*/ 1558 h 3538"/>
                <a:gd name="T24" fmla="+- 0 29 29"/>
                <a:gd name="T25" fmla="*/ T24 w 3538"/>
                <a:gd name="T26" fmla="+- 0 1909 229"/>
                <a:gd name="T27" fmla="*/ 1909 h 3538"/>
                <a:gd name="T28" fmla="+- 0 62 29"/>
                <a:gd name="T29" fmla="*/ T28 w 3538"/>
                <a:gd name="T30" fmla="+- 0 2355 229"/>
                <a:gd name="T31" fmla="*/ 2355 h 3538"/>
                <a:gd name="T32" fmla="+- 0 202 29"/>
                <a:gd name="T33" fmla="*/ T32 w 3538"/>
                <a:gd name="T34" fmla="+- 0 2768 229"/>
                <a:gd name="T35" fmla="*/ 2768 h 3538"/>
                <a:gd name="T36" fmla="+- 0 379 29"/>
                <a:gd name="T37" fmla="*/ T36 w 3538"/>
                <a:gd name="T38" fmla="+- 0 3056 229"/>
                <a:gd name="T39" fmla="*/ 3056 h 3538"/>
                <a:gd name="T40" fmla="+- 0 672 29"/>
                <a:gd name="T41" fmla="*/ T40 w 3538"/>
                <a:gd name="T42" fmla="+- 0 3363 229"/>
                <a:gd name="T43" fmla="*/ 3363 h 3538"/>
                <a:gd name="T44" fmla="+- 0 955 29"/>
                <a:gd name="T45" fmla="*/ T44 w 3538"/>
                <a:gd name="T46" fmla="+- 0 3555 229"/>
                <a:gd name="T47" fmla="*/ 3555 h 3538"/>
                <a:gd name="T48" fmla="+- 0 1272 29"/>
                <a:gd name="T49" fmla="*/ T48 w 3538"/>
                <a:gd name="T50" fmla="+- 0 3689 229"/>
                <a:gd name="T51" fmla="*/ 3689 h 3538"/>
                <a:gd name="T52" fmla="+- 0 1704 29"/>
                <a:gd name="T53" fmla="*/ T52 w 3538"/>
                <a:gd name="T54" fmla="+- 0 3766 229"/>
                <a:gd name="T55" fmla="*/ 3766 h 3538"/>
                <a:gd name="T56" fmla="+- 0 2198 29"/>
                <a:gd name="T57" fmla="*/ T56 w 3538"/>
                <a:gd name="T58" fmla="+- 0 3723 229"/>
                <a:gd name="T59" fmla="*/ 3723 h 3538"/>
                <a:gd name="T60" fmla="+- 0 1363 29"/>
                <a:gd name="T61" fmla="*/ T60 w 3538"/>
                <a:gd name="T62" fmla="+- 0 3670 229"/>
                <a:gd name="T63" fmla="*/ 3670 h 3538"/>
                <a:gd name="T64" fmla="+- 0 1046 29"/>
                <a:gd name="T65" fmla="*/ T64 w 3538"/>
                <a:gd name="T66" fmla="+- 0 3555 229"/>
                <a:gd name="T67" fmla="*/ 3555 h 3538"/>
                <a:gd name="T68" fmla="+- 0 638 29"/>
                <a:gd name="T69" fmla="*/ T68 w 3538"/>
                <a:gd name="T70" fmla="+- 0 3277 229"/>
                <a:gd name="T71" fmla="*/ 3277 h 3538"/>
                <a:gd name="T72" fmla="+- 0 365 29"/>
                <a:gd name="T73" fmla="*/ T72 w 3538"/>
                <a:gd name="T74" fmla="+- 0 2965 229"/>
                <a:gd name="T75" fmla="*/ 2965 h 3538"/>
                <a:gd name="T76" fmla="+- 0 178 29"/>
                <a:gd name="T77" fmla="*/ T76 w 3538"/>
                <a:gd name="T78" fmla="+- 0 2590 229"/>
                <a:gd name="T79" fmla="*/ 2590 h 3538"/>
                <a:gd name="T80" fmla="+- 0 91 29"/>
                <a:gd name="T81" fmla="*/ T80 w 3538"/>
                <a:gd name="T82" fmla="+- 0 2259 229"/>
                <a:gd name="T83" fmla="*/ 2259 h 3538"/>
                <a:gd name="T84" fmla="+- 0 91 29"/>
                <a:gd name="T85" fmla="*/ T84 w 3538"/>
                <a:gd name="T86" fmla="+- 0 1736 229"/>
                <a:gd name="T87" fmla="*/ 1736 h 3538"/>
                <a:gd name="T88" fmla="+- 0 178 29"/>
                <a:gd name="T89" fmla="*/ T88 w 3538"/>
                <a:gd name="T90" fmla="+- 0 1405 229"/>
                <a:gd name="T91" fmla="*/ 1405 h 3538"/>
                <a:gd name="T92" fmla="+- 0 322 29"/>
                <a:gd name="T93" fmla="*/ T92 w 3538"/>
                <a:gd name="T94" fmla="+- 0 1102 229"/>
                <a:gd name="T95" fmla="*/ 1102 h 3538"/>
                <a:gd name="T96" fmla="+- 0 518 29"/>
                <a:gd name="T97" fmla="*/ T96 w 3538"/>
                <a:gd name="T98" fmla="+- 0 838 229"/>
                <a:gd name="T99" fmla="*/ 838 h 3538"/>
                <a:gd name="T100" fmla="+- 0 830 29"/>
                <a:gd name="T101" fmla="*/ T100 w 3538"/>
                <a:gd name="T102" fmla="+- 0 569 229"/>
                <a:gd name="T103" fmla="*/ 569 h 3538"/>
                <a:gd name="T104" fmla="+- 0 1205 29"/>
                <a:gd name="T105" fmla="*/ T104 w 3538"/>
                <a:gd name="T106" fmla="+- 0 377 229"/>
                <a:gd name="T107" fmla="*/ 377 h 3538"/>
                <a:gd name="T108" fmla="+- 0 1795 29"/>
                <a:gd name="T109" fmla="*/ T108 w 3538"/>
                <a:gd name="T110" fmla="+- 0 272 229"/>
                <a:gd name="T111" fmla="*/ 272 h 3538"/>
                <a:gd name="T112" fmla="+- 0 1795 29"/>
                <a:gd name="T113" fmla="*/ T112 w 3538"/>
                <a:gd name="T114" fmla="+- 0 229 229"/>
                <a:gd name="T115" fmla="*/ 229 h 3538"/>
                <a:gd name="T116" fmla="+- 0 2146 29"/>
                <a:gd name="T117" fmla="*/ T116 w 3538"/>
                <a:gd name="T118" fmla="+- 0 310 229"/>
                <a:gd name="T119" fmla="*/ 310 h 3538"/>
                <a:gd name="T120" fmla="+- 0 2621 29"/>
                <a:gd name="T121" fmla="*/ T120 w 3538"/>
                <a:gd name="T122" fmla="+- 0 483 229"/>
                <a:gd name="T123" fmla="*/ 483 h 3538"/>
                <a:gd name="T124" fmla="+- 0 2894 29"/>
                <a:gd name="T125" fmla="*/ T124 w 3538"/>
                <a:gd name="T126" fmla="+- 0 670 229"/>
                <a:gd name="T127" fmla="*/ 670 h 3538"/>
                <a:gd name="T128" fmla="+- 0 3226 29"/>
                <a:gd name="T129" fmla="*/ T128 w 3538"/>
                <a:gd name="T130" fmla="+- 0 1035 229"/>
                <a:gd name="T131" fmla="*/ 1035 h 3538"/>
                <a:gd name="T132" fmla="+- 0 3446 29"/>
                <a:gd name="T133" fmla="*/ T132 w 3538"/>
                <a:gd name="T134" fmla="+- 0 1486 229"/>
                <a:gd name="T135" fmla="*/ 1486 h 3538"/>
                <a:gd name="T136" fmla="+- 0 3514 29"/>
                <a:gd name="T137" fmla="*/ T136 w 3538"/>
                <a:gd name="T138" fmla="+- 0 1822 229"/>
                <a:gd name="T139" fmla="*/ 1822 h 3538"/>
                <a:gd name="T140" fmla="+- 0 3514 29"/>
                <a:gd name="T141" fmla="*/ T140 w 3538"/>
                <a:gd name="T142" fmla="+- 0 2177 229"/>
                <a:gd name="T143" fmla="*/ 2177 h 3538"/>
                <a:gd name="T144" fmla="+- 0 3446 29"/>
                <a:gd name="T145" fmla="*/ T144 w 3538"/>
                <a:gd name="T146" fmla="+- 0 2513 229"/>
                <a:gd name="T147" fmla="*/ 2513 h 3538"/>
                <a:gd name="T148" fmla="+- 0 3226 29"/>
                <a:gd name="T149" fmla="*/ T148 w 3538"/>
                <a:gd name="T150" fmla="+- 0 2965 229"/>
                <a:gd name="T151" fmla="*/ 2965 h 3538"/>
                <a:gd name="T152" fmla="+- 0 2894 29"/>
                <a:gd name="T153" fmla="*/ T152 w 3538"/>
                <a:gd name="T154" fmla="+- 0 3329 229"/>
                <a:gd name="T155" fmla="*/ 3329 h 3538"/>
                <a:gd name="T156" fmla="+- 0 2621 29"/>
                <a:gd name="T157" fmla="*/ T156 w 3538"/>
                <a:gd name="T158" fmla="+- 0 3517 229"/>
                <a:gd name="T159" fmla="*/ 3517 h 3538"/>
                <a:gd name="T160" fmla="+- 0 2146 29"/>
                <a:gd name="T161" fmla="*/ T160 w 3538"/>
                <a:gd name="T162" fmla="+- 0 3689 229"/>
                <a:gd name="T163" fmla="*/ 3689 h 3538"/>
                <a:gd name="T164" fmla="+- 0 2242 29"/>
                <a:gd name="T165" fmla="*/ T164 w 3538"/>
                <a:gd name="T166" fmla="+- 0 3713 229"/>
                <a:gd name="T167" fmla="*/ 3713 h 3538"/>
                <a:gd name="T168" fmla="+- 0 2563 29"/>
                <a:gd name="T169" fmla="*/ T168 w 3538"/>
                <a:gd name="T170" fmla="+- 0 3593 229"/>
                <a:gd name="T171" fmla="*/ 3593 h 3538"/>
                <a:gd name="T172" fmla="+- 0 2923 29"/>
                <a:gd name="T173" fmla="*/ T172 w 3538"/>
                <a:gd name="T174" fmla="+- 0 3363 229"/>
                <a:gd name="T175" fmla="*/ 3363 h 3538"/>
                <a:gd name="T176" fmla="+- 0 3264 29"/>
                <a:gd name="T177" fmla="*/ T176 w 3538"/>
                <a:gd name="T178" fmla="+- 0 2989 229"/>
                <a:gd name="T179" fmla="*/ 2989 h 3538"/>
                <a:gd name="T180" fmla="+- 0 3427 29"/>
                <a:gd name="T181" fmla="*/ T180 w 3538"/>
                <a:gd name="T182" fmla="+- 0 2686 229"/>
                <a:gd name="T183" fmla="*/ 2686 h 3538"/>
                <a:gd name="T184" fmla="+- 0 3542 29"/>
                <a:gd name="T185" fmla="*/ T184 w 3538"/>
                <a:gd name="T186" fmla="+- 0 2269 229"/>
                <a:gd name="T187" fmla="*/ 2269 h 3538"/>
                <a:gd name="T188" fmla="+- 0 3557 29"/>
                <a:gd name="T189" fmla="*/ T188 w 3538"/>
                <a:gd name="T190" fmla="+- 0 1817 229"/>
                <a:gd name="T191" fmla="*/ 1817 h 3538"/>
                <a:gd name="T192" fmla="+- 0 3427 29"/>
                <a:gd name="T193" fmla="*/ T192 w 3538"/>
                <a:gd name="T194" fmla="+- 0 1309 229"/>
                <a:gd name="T195" fmla="*/ 1309 h 3538"/>
                <a:gd name="T196" fmla="+- 0 3158 29"/>
                <a:gd name="T197" fmla="*/ T196 w 3538"/>
                <a:gd name="T198" fmla="+- 0 872 229"/>
                <a:gd name="T199" fmla="*/ 872 h 3538"/>
                <a:gd name="T200" fmla="+- 0 2923 29"/>
                <a:gd name="T201" fmla="*/ T200 w 3538"/>
                <a:gd name="T202" fmla="+- 0 637 229"/>
                <a:gd name="T203" fmla="*/ 637 h 3538"/>
                <a:gd name="T204" fmla="+- 0 2486 29"/>
                <a:gd name="T205" fmla="*/ T204 w 3538"/>
                <a:gd name="T206" fmla="+- 0 368 229"/>
                <a:gd name="T207" fmla="*/ 368 h 3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3538" h="3538">
                  <a:moveTo>
                    <a:pt x="1766" y="0"/>
                  </a:moveTo>
                  <a:lnTo>
                    <a:pt x="1589" y="9"/>
                  </a:lnTo>
                  <a:lnTo>
                    <a:pt x="1411" y="38"/>
                  </a:lnTo>
                  <a:lnTo>
                    <a:pt x="1325" y="57"/>
                  </a:lnTo>
                  <a:lnTo>
                    <a:pt x="1243" y="81"/>
                  </a:lnTo>
                  <a:lnTo>
                    <a:pt x="1080" y="139"/>
                  </a:lnTo>
                  <a:lnTo>
                    <a:pt x="998" y="177"/>
                  </a:lnTo>
                  <a:lnTo>
                    <a:pt x="926" y="216"/>
                  </a:lnTo>
                  <a:lnTo>
                    <a:pt x="849" y="259"/>
                  </a:lnTo>
                  <a:lnTo>
                    <a:pt x="777" y="302"/>
                  </a:lnTo>
                  <a:lnTo>
                    <a:pt x="643" y="408"/>
                  </a:lnTo>
                  <a:lnTo>
                    <a:pt x="581" y="460"/>
                  </a:lnTo>
                  <a:lnTo>
                    <a:pt x="518" y="518"/>
                  </a:lnTo>
                  <a:lnTo>
                    <a:pt x="461" y="580"/>
                  </a:lnTo>
                  <a:lnTo>
                    <a:pt x="403" y="648"/>
                  </a:lnTo>
                  <a:lnTo>
                    <a:pt x="350" y="715"/>
                  </a:lnTo>
                  <a:lnTo>
                    <a:pt x="302" y="782"/>
                  </a:lnTo>
                  <a:lnTo>
                    <a:pt x="254" y="854"/>
                  </a:lnTo>
                  <a:lnTo>
                    <a:pt x="211" y="926"/>
                  </a:lnTo>
                  <a:lnTo>
                    <a:pt x="173" y="1003"/>
                  </a:lnTo>
                  <a:lnTo>
                    <a:pt x="139" y="1084"/>
                  </a:lnTo>
                  <a:lnTo>
                    <a:pt x="105" y="1161"/>
                  </a:lnTo>
                  <a:lnTo>
                    <a:pt x="77" y="1243"/>
                  </a:lnTo>
                  <a:lnTo>
                    <a:pt x="53" y="1329"/>
                  </a:lnTo>
                  <a:lnTo>
                    <a:pt x="33" y="1416"/>
                  </a:lnTo>
                  <a:lnTo>
                    <a:pt x="19" y="1502"/>
                  </a:lnTo>
                  <a:lnTo>
                    <a:pt x="9" y="1588"/>
                  </a:lnTo>
                  <a:lnTo>
                    <a:pt x="0" y="1680"/>
                  </a:lnTo>
                  <a:lnTo>
                    <a:pt x="0" y="1862"/>
                  </a:lnTo>
                  <a:lnTo>
                    <a:pt x="9" y="1953"/>
                  </a:lnTo>
                  <a:lnTo>
                    <a:pt x="19" y="2040"/>
                  </a:lnTo>
                  <a:lnTo>
                    <a:pt x="33" y="2126"/>
                  </a:lnTo>
                  <a:lnTo>
                    <a:pt x="81" y="2299"/>
                  </a:lnTo>
                  <a:lnTo>
                    <a:pt x="105" y="2380"/>
                  </a:lnTo>
                  <a:lnTo>
                    <a:pt x="139" y="2457"/>
                  </a:lnTo>
                  <a:lnTo>
                    <a:pt x="173" y="2539"/>
                  </a:lnTo>
                  <a:lnTo>
                    <a:pt x="211" y="2616"/>
                  </a:lnTo>
                  <a:lnTo>
                    <a:pt x="254" y="2688"/>
                  </a:lnTo>
                  <a:lnTo>
                    <a:pt x="302" y="2760"/>
                  </a:lnTo>
                  <a:lnTo>
                    <a:pt x="350" y="2827"/>
                  </a:lnTo>
                  <a:lnTo>
                    <a:pt x="403" y="2894"/>
                  </a:lnTo>
                  <a:lnTo>
                    <a:pt x="461" y="2961"/>
                  </a:lnTo>
                  <a:lnTo>
                    <a:pt x="581" y="3081"/>
                  </a:lnTo>
                  <a:lnTo>
                    <a:pt x="643" y="3134"/>
                  </a:lnTo>
                  <a:lnTo>
                    <a:pt x="710" y="3187"/>
                  </a:lnTo>
                  <a:lnTo>
                    <a:pt x="777" y="3235"/>
                  </a:lnTo>
                  <a:lnTo>
                    <a:pt x="849" y="3283"/>
                  </a:lnTo>
                  <a:lnTo>
                    <a:pt x="926" y="3326"/>
                  </a:lnTo>
                  <a:lnTo>
                    <a:pt x="1003" y="3364"/>
                  </a:lnTo>
                  <a:lnTo>
                    <a:pt x="1080" y="3398"/>
                  </a:lnTo>
                  <a:lnTo>
                    <a:pt x="1161" y="3432"/>
                  </a:lnTo>
                  <a:lnTo>
                    <a:pt x="1243" y="3460"/>
                  </a:lnTo>
                  <a:lnTo>
                    <a:pt x="1325" y="3484"/>
                  </a:lnTo>
                  <a:lnTo>
                    <a:pt x="1411" y="3504"/>
                  </a:lnTo>
                  <a:lnTo>
                    <a:pt x="1497" y="3518"/>
                  </a:lnTo>
                  <a:lnTo>
                    <a:pt x="1675" y="3537"/>
                  </a:lnTo>
                  <a:lnTo>
                    <a:pt x="1857" y="3537"/>
                  </a:lnTo>
                  <a:lnTo>
                    <a:pt x="2040" y="3518"/>
                  </a:lnTo>
                  <a:lnTo>
                    <a:pt x="2126" y="3504"/>
                  </a:lnTo>
                  <a:lnTo>
                    <a:pt x="2169" y="3494"/>
                  </a:lnTo>
                  <a:lnTo>
                    <a:pt x="1680" y="3494"/>
                  </a:lnTo>
                  <a:lnTo>
                    <a:pt x="1502" y="3475"/>
                  </a:lnTo>
                  <a:lnTo>
                    <a:pt x="1421" y="3460"/>
                  </a:lnTo>
                  <a:lnTo>
                    <a:pt x="1334" y="3441"/>
                  </a:lnTo>
                  <a:lnTo>
                    <a:pt x="1253" y="3417"/>
                  </a:lnTo>
                  <a:lnTo>
                    <a:pt x="1176" y="3388"/>
                  </a:lnTo>
                  <a:lnTo>
                    <a:pt x="1094" y="3360"/>
                  </a:lnTo>
                  <a:lnTo>
                    <a:pt x="1017" y="3326"/>
                  </a:lnTo>
                  <a:lnTo>
                    <a:pt x="945" y="3288"/>
                  </a:lnTo>
                  <a:lnTo>
                    <a:pt x="801" y="3201"/>
                  </a:lnTo>
                  <a:lnTo>
                    <a:pt x="734" y="3153"/>
                  </a:lnTo>
                  <a:lnTo>
                    <a:pt x="609" y="3048"/>
                  </a:lnTo>
                  <a:lnTo>
                    <a:pt x="547" y="2990"/>
                  </a:lnTo>
                  <a:lnTo>
                    <a:pt x="489" y="2928"/>
                  </a:lnTo>
                  <a:lnTo>
                    <a:pt x="384" y="2803"/>
                  </a:lnTo>
                  <a:lnTo>
                    <a:pt x="336" y="2736"/>
                  </a:lnTo>
                  <a:lnTo>
                    <a:pt x="249" y="2592"/>
                  </a:lnTo>
                  <a:lnTo>
                    <a:pt x="211" y="2520"/>
                  </a:lnTo>
                  <a:lnTo>
                    <a:pt x="177" y="2443"/>
                  </a:lnTo>
                  <a:lnTo>
                    <a:pt x="149" y="2361"/>
                  </a:lnTo>
                  <a:lnTo>
                    <a:pt x="120" y="2284"/>
                  </a:lnTo>
                  <a:lnTo>
                    <a:pt x="96" y="2203"/>
                  </a:lnTo>
                  <a:lnTo>
                    <a:pt x="77" y="2116"/>
                  </a:lnTo>
                  <a:lnTo>
                    <a:pt x="62" y="2030"/>
                  </a:lnTo>
                  <a:lnTo>
                    <a:pt x="53" y="1948"/>
                  </a:lnTo>
                  <a:lnTo>
                    <a:pt x="43" y="1857"/>
                  </a:lnTo>
                  <a:lnTo>
                    <a:pt x="43" y="1680"/>
                  </a:lnTo>
                  <a:lnTo>
                    <a:pt x="62" y="1507"/>
                  </a:lnTo>
                  <a:lnTo>
                    <a:pt x="77" y="1420"/>
                  </a:lnTo>
                  <a:lnTo>
                    <a:pt x="96" y="1339"/>
                  </a:lnTo>
                  <a:lnTo>
                    <a:pt x="120" y="1257"/>
                  </a:lnTo>
                  <a:lnTo>
                    <a:pt x="149" y="1176"/>
                  </a:lnTo>
                  <a:lnTo>
                    <a:pt x="177" y="1099"/>
                  </a:lnTo>
                  <a:lnTo>
                    <a:pt x="211" y="1022"/>
                  </a:lnTo>
                  <a:lnTo>
                    <a:pt x="249" y="945"/>
                  </a:lnTo>
                  <a:lnTo>
                    <a:pt x="293" y="873"/>
                  </a:lnTo>
                  <a:lnTo>
                    <a:pt x="336" y="806"/>
                  </a:lnTo>
                  <a:lnTo>
                    <a:pt x="384" y="739"/>
                  </a:lnTo>
                  <a:lnTo>
                    <a:pt x="437" y="672"/>
                  </a:lnTo>
                  <a:lnTo>
                    <a:pt x="489" y="609"/>
                  </a:lnTo>
                  <a:lnTo>
                    <a:pt x="547" y="552"/>
                  </a:lnTo>
                  <a:lnTo>
                    <a:pt x="672" y="436"/>
                  </a:lnTo>
                  <a:lnTo>
                    <a:pt x="734" y="388"/>
                  </a:lnTo>
                  <a:lnTo>
                    <a:pt x="801" y="340"/>
                  </a:lnTo>
                  <a:lnTo>
                    <a:pt x="873" y="292"/>
                  </a:lnTo>
                  <a:lnTo>
                    <a:pt x="945" y="254"/>
                  </a:lnTo>
                  <a:lnTo>
                    <a:pt x="1022" y="216"/>
                  </a:lnTo>
                  <a:lnTo>
                    <a:pt x="1176" y="148"/>
                  </a:lnTo>
                  <a:lnTo>
                    <a:pt x="1339" y="100"/>
                  </a:lnTo>
                  <a:lnTo>
                    <a:pt x="1421" y="81"/>
                  </a:lnTo>
                  <a:lnTo>
                    <a:pt x="1593" y="52"/>
                  </a:lnTo>
                  <a:lnTo>
                    <a:pt x="1766" y="43"/>
                  </a:lnTo>
                  <a:lnTo>
                    <a:pt x="2143" y="43"/>
                  </a:lnTo>
                  <a:lnTo>
                    <a:pt x="2121" y="38"/>
                  </a:lnTo>
                  <a:lnTo>
                    <a:pt x="1949" y="9"/>
                  </a:lnTo>
                  <a:lnTo>
                    <a:pt x="1766" y="0"/>
                  </a:lnTo>
                  <a:close/>
                  <a:moveTo>
                    <a:pt x="2143" y="43"/>
                  </a:moveTo>
                  <a:lnTo>
                    <a:pt x="1766" y="43"/>
                  </a:lnTo>
                  <a:lnTo>
                    <a:pt x="1944" y="52"/>
                  </a:lnTo>
                  <a:lnTo>
                    <a:pt x="2117" y="81"/>
                  </a:lnTo>
                  <a:lnTo>
                    <a:pt x="2198" y="100"/>
                  </a:lnTo>
                  <a:lnTo>
                    <a:pt x="2361" y="148"/>
                  </a:lnTo>
                  <a:lnTo>
                    <a:pt x="2515" y="216"/>
                  </a:lnTo>
                  <a:lnTo>
                    <a:pt x="2592" y="254"/>
                  </a:lnTo>
                  <a:lnTo>
                    <a:pt x="2664" y="297"/>
                  </a:lnTo>
                  <a:lnTo>
                    <a:pt x="2731" y="340"/>
                  </a:lnTo>
                  <a:lnTo>
                    <a:pt x="2798" y="388"/>
                  </a:lnTo>
                  <a:lnTo>
                    <a:pt x="2865" y="441"/>
                  </a:lnTo>
                  <a:lnTo>
                    <a:pt x="2928" y="494"/>
                  </a:lnTo>
                  <a:lnTo>
                    <a:pt x="2990" y="552"/>
                  </a:lnTo>
                  <a:lnTo>
                    <a:pt x="3101" y="672"/>
                  </a:lnTo>
                  <a:lnTo>
                    <a:pt x="3197" y="806"/>
                  </a:lnTo>
                  <a:lnTo>
                    <a:pt x="3245" y="878"/>
                  </a:lnTo>
                  <a:lnTo>
                    <a:pt x="3321" y="1022"/>
                  </a:lnTo>
                  <a:lnTo>
                    <a:pt x="3389" y="1176"/>
                  </a:lnTo>
                  <a:lnTo>
                    <a:pt x="3417" y="1257"/>
                  </a:lnTo>
                  <a:lnTo>
                    <a:pt x="3437" y="1339"/>
                  </a:lnTo>
                  <a:lnTo>
                    <a:pt x="3456" y="1425"/>
                  </a:lnTo>
                  <a:lnTo>
                    <a:pt x="3475" y="1507"/>
                  </a:lnTo>
                  <a:lnTo>
                    <a:pt x="3485" y="1593"/>
                  </a:lnTo>
                  <a:lnTo>
                    <a:pt x="3489" y="1680"/>
                  </a:lnTo>
                  <a:lnTo>
                    <a:pt x="3494" y="1771"/>
                  </a:lnTo>
                  <a:lnTo>
                    <a:pt x="3489" y="1862"/>
                  </a:lnTo>
                  <a:lnTo>
                    <a:pt x="3485" y="1948"/>
                  </a:lnTo>
                  <a:lnTo>
                    <a:pt x="3475" y="2035"/>
                  </a:lnTo>
                  <a:lnTo>
                    <a:pt x="3456" y="2116"/>
                  </a:lnTo>
                  <a:lnTo>
                    <a:pt x="3437" y="2203"/>
                  </a:lnTo>
                  <a:lnTo>
                    <a:pt x="3417" y="2284"/>
                  </a:lnTo>
                  <a:lnTo>
                    <a:pt x="3389" y="2366"/>
                  </a:lnTo>
                  <a:lnTo>
                    <a:pt x="3321" y="2520"/>
                  </a:lnTo>
                  <a:lnTo>
                    <a:pt x="3245" y="2664"/>
                  </a:lnTo>
                  <a:lnTo>
                    <a:pt x="3197" y="2736"/>
                  </a:lnTo>
                  <a:lnTo>
                    <a:pt x="3101" y="2870"/>
                  </a:lnTo>
                  <a:lnTo>
                    <a:pt x="3043" y="2932"/>
                  </a:lnTo>
                  <a:lnTo>
                    <a:pt x="2928" y="3048"/>
                  </a:lnTo>
                  <a:lnTo>
                    <a:pt x="2865" y="3100"/>
                  </a:lnTo>
                  <a:lnTo>
                    <a:pt x="2798" y="3153"/>
                  </a:lnTo>
                  <a:lnTo>
                    <a:pt x="2731" y="3201"/>
                  </a:lnTo>
                  <a:lnTo>
                    <a:pt x="2664" y="3244"/>
                  </a:lnTo>
                  <a:lnTo>
                    <a:pt x="2592" y="3288"/>
                  </a:lnTo>
                  <a:lnTo>
                    <a:pt x="2515" y="3326"/>
                  </a:lnTo>
                  <a:lnTo>
                    <a:pt x="2361" y="3393"/>
                  </a:lnTo>
                  <a:lnTo>
                    <a:pt x="2198" y="3441"/>
                  </a:lnTo>
                  <a:lnTo>
                    <a:pt x="2117" y="3460"/>
                  </a:lnTo>
                  <a:lnTo>
                    <a:pt x="2030" y="3475"/>
                  </a:lnTo>
                  <a:lnTo>
                    <a:pt x="1857" y="3494"/>
                  </a:lnTo>
                  <a:lnTo>
                    <a:pt x="2169" y="3494"/>
                  </a:lnTo>
                  <a:lnTo>
                    <a:pt x="2213" y="3484"/>
                  </a:lnTo>
                  <a:lnTo>
                    <a:pt x="2294" y="3460"/>
                  </a:lnTo>
                  <a:lnTo>
                    <a:pt x="2376" y="3432"/>
                  </a:lnTo>
                  <a:lnTo>
                    <a:pt x="2457" y="3398"/>
                  </a:lnTo>
                  <a:lnTo>
                    <a:pt x="2534" y="3364"/>
                  </a:lnTo>
                  <a:lnTo>
                    <a:pt x="2611" y="3326"/>
                  </a:lnTo>
                  <a:lnTo>
                    <a:pt x="2683" y="3283"/>
                  </a:lnTo>
                  <a:lnTo>
                    <a:pt x="2827" y="3187"/>
                  </a:lnTo>
                  <a:lnTo>
                    <a:pt x="2894" y="3134"/>
                  </a:lnTo>
                  <a:lnTo>
                    <a:pt x="3019" y="3019"/>
                  </a:lnTo>
                  <a:lnTo>
                    <a:pt x="3134" y="2894"/>
                  </a:lnTo>
                  <a:lnTo>
                    <a:pt x="3187" y="2827"/>
                  </a:lnTo>
                  <a:lnTo>
                    <a:pt x="3235" y="2760"/>
                  </a:lnTo>
                  <a:lnTo>
                    <a:pt x="3278" y="2688"/>
                  </a:lnTo>
                  <a:lnTo>
                    <a:pt x="3321" y="2611"/>
                  </a:lnTo>
                  <a:lnTo>
                    <a:pt x="3360" y="2539"/>
                  </a:lnTo>
                  <a:lnTo>
                    <a:pt x="3398" y="2457"/>
                  </a:lnTo>
                  <a:lnTo>
                    <a:pt x="3456" y="2294"/>
                  </a:lnTo>
                  <a:lnTo>
                    <a:pt x="3480" y="2212"/>
                  </a:lnTo>
                  <a:lnTo>
                    <a:pt x="3499" y="2126"/>
                  </a:lnTo>
                  <a:lnTo>
                    <a:pt x="3513" y="2040"/>
                  </a:lnTo>
                  <a:lnTo>
                    <a:pt x="3528" y="1948"/>
                  </a:lnTo>
                  <a:lnTo>
                    <a:pt x="3533" y="1862"/>
                  </a:lnTo>
                  <a:lnTo>
                    <a:pt x="3537" y="1771"/>
                  </a:lnTo>
                  <a:lnTo>
                    <a:pt x="3528" y="1588"/>
                  </a:lnTo>
                  <a:lnTo>
                    <a:pt x="3499" y="1416"/>
                  </a:lnTo>
                  <a:lnTo>
                    <a:pt x="3480" y="1329"/>
                  </a:lnTo>
                  <a:lnTo>
                    <a:pt x="3456" y="1243"/>
                  </a:lnTo>
                  <a:lnTo>
                    <a:pt x="3398" y="1080"/>
                  </a:lnTo>
                  <a:lnTo>
                    <a:pt x="3321" y="926"/>
                  </a:lnTo>
                  <a:lnTo>
                    <a:pt x="3235" y="782"/>
                  </a:lnTo>
                  <a:lnTo>
                    <a:pt x="3182" y="710"/>
                  </a:lnTo>
                  <a:lnTo>
                    <a:pt x="3129" y="643"/>
                  </a:lnTo>
                  <a:lnTo>
                    <a:pt x="3077" y="580"/>
                  </a:lnTo>
                  <a:lnTo>
                    <a:pt x="3019" y="518"/>
                  </a:lnTo>
                  <a:lnTo>
                    <a:pt x="2957" y="460"/>
                  </a:lnTo>
                  <a:lnTo>
                    <a:pt x="2894" y="408"/>
                  </a:lnTo>
                  <a:lnTo>
                    <a:pt x="2827" y="355"/>
                  </a:lnTo>
                  <a:lnTo>
                    <a:pt x="2755" y="302"/>
                  </a:lnTo>
                  <a:lnTo>
                    <a:pt x="2611" y="216"/>
                  </a:lnTo>
                  <a:lnTo>
                    <a:pt x="2457" y="139"/>
                  </a:lnTo>
                  <a:lnTo>
                    <a:pt x="2294" y="81"/>
                  </a:lnTo>
                  <a:lnTo>
                    <a:pt x="2208" y="57"/>
                  </a:lnTo>
                  <a:lnTo>
                    <a:pt x="2143"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2" name="Text Box 146"/>
            <p:cNvSpPr txBox="1">
              <a:spLocks noChangeArrowheads="1"/>
            </p:cNvSpPr>
            <p:nvPr/>
          </p:nvSpPr>
          <p:spPr bwMode="auto">
            <a:xfrm>
              <a:off x="28" y="572"/>
              <a:ext cx="15754" cy="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657475">
                <a:spcBef>
                  <a:spcPts val="165"/>
                </a:spcBef>
                <a:spcAft>
                  <a:spcPts val="0"/>
                </a:spcAft>
              </a:pPr>
              <a:r>
                <a:rPr lang="tr-TR" sz="2800" b="1" dirty="0">
                  <a:solidFill>
                    <a:srgbClr val="FFFFFF"/>
                  </a:solidFill>
                  <a:effectLst/>
                  <a:latin typeface="Source Sans Pro"/>
                  <a:ea typeface="Carlito"/>
                  <a:cs typeface="Carlito"/>
                </a:rPr>
                <a:t>4. ORGANİZASYON DESTEĞİ:</a:t>
              </a:r>
              <a:endParaRPr lang="tr-TR" sz="2800" dirty="0">
                <a:effectLst/>
                <a:latin typeface="Source Sans Pro"/>
                <a:ea typeface="Carlito"/>
                <a:cs typeface="Carlito"/>
              </a:endParaRPr>
            </a:p>
            <a:p>
              <a:pPr marL="2657475">
                <a:lnSpc>
                  <a:spcPct val="90000"/>
                </a:lnSpc>
                <a:spcBef>
                  <a:spcPts val="1035"/>
                </a:spcBef>
                <a:spcAft>
                  <a:spcPts val="0"/>
                </a:spcAft>
              </a:pPr>
              <a:r>
                <a:rPr lang="tr-TR" sz="2800" b="1" dirty="0">
                  <a:solidFill>
                    <a:srgbClr val="FFFFFF"/>
                  </a:solidFill>
                  <a:effectLst/>
                  <a:latin typeface="Source Sans Pro"/>
                  <a:ea typeface="Carlito"/>
                  <a:cs typeface="Carlito"/>
                </a:rPr>
                <a:t>Sağlık kuruluşları, sağlık turizmi şirketleri </a:t>
              </a:r>
              <a:r>
                <a:rPr lang="tr-TR" sz="2800" b="1" spc="-20" dirty="0">
                  <a:solidFill>
                    <a:srgbClr val="FFFFFF"/>
                  </a:solidFill>
                  <a:effectLst/>
                  <a:latin typeface="Source Sans Pro"/>
                  <a:ea typeface="Carlito"/>
                  <a:cs typeface="Carlito"/>
                </a:rPr>
                <a:t>ve </a:t>
              </a:r>
              <a:r>
                <a:rPr lang="tr-TR" sz="2800" b="1" dirty="0">
                  <a:solidFill>
                    <a:srgbClr val="FFFFFF"/>
                  </a:solidFill>
                  <a:effectLst/>
                  <a:latin typeface="Source Sans Pro"/>
                  <a:ea typeface="Carlito"/>
                  <a:cs typeface="Carlito"/>
                </a:rPr>
                <a:t>işbirliği kuruluşlarının yurtdışında düzenlenen </a:t>
              </a:r>
              <a:r>
                <a:rPr lang="tr-TR" sz="2800" b="1" spc="-30" dirty="0">
                  <a:solidFill>
                    <a:srgbClr val="FFFFFF"/>
                  </a:solidFill>
                  <a:effectLst/>
                  <a:latin typeface="Source Sans Pro"/>
                  <a:ea typeface="Carlito"/>
                  <a:cs typeface="Carlito"/>
                </a:rPr>
                <a:t>fuar, </a:t>
              </a:r>
              <a:r>
                <a:rPr lang="tr-TR" sz="2800" b="1" spc="-15" dirty="0">
                  <a:solidFill>
                    <a:srgbClr val="FFFFFF"/>
                  </a:solidFill>
                  <a:effectLst/>
                  <a:latin typeface="Source Sans Pro"/>
                  <a:ea typeface="Carlito"/>
                  <a:cs typeface="Carlito"/>
                </a:rPr>
                <a:t>kongre </a:t>
              </a:r>
              <a:r>
                <a:rPr lang="tr-TR" sz="2800" b="1" spc="-25" dirty="0">
                  <a:solidFill>
                    <a:srgbClr val="FFFFFF"/>
                  </a:solidFill>
                  <a:effectLst/>
                  <a:latin typeface="Source Sans Pro"/>
                  <a:ea typeface="Carlito"/>
                  <a:cs typeface="Carlito"/>
                </a:rPr>
                <a:t>veya </a:t>
              </a:r>
              <a:r>
                <a:rPr lang="tr-TR" sz="2800" b="1" spc="-15" dirty="0">
                  <a:solidFill>
                    <a:srgbClr val="FFFFFF"/>
                  </a:solidFill>
                  <a:effectLst/>
                  <a:latin typeface="Source Sans Pro"/>
                  <a:ea typeface="Carlito"/>
                  <a:cs typeface="Carlito"/>
                </a:rPr>
                <a:t>konferanslara </a:t>
              </a:r>
              <a:r>
                <a:rPr lang="tr-TR" sz="2800" b="1" dirty="0">
                  <a:solidFill>
                    <a:srgbClr val="FFFFFF"/>
                  </a:solidFill>
                  <a:effectLst/>
                  <a:latin typeface="Source Sans Pro"/>
                  <a:ea typeface="Carlito"/>
                  <a:cs typeface="Carlito"/>
                </a:rPr>
                <a:t>ilişkin katılım maliyetleri; faaliyet başına %70 oranında </a:t>
              </a:r>
              <a:r>
                <a:rPr lang="tr-TR" sz="2800" b="1" spc="-20" dirty="0">
                  <a:solidFill>
                    <a:srgbClr val="FFFFFF"/>
                  </a:solidFill>
                  <a:effectLst/>
                  <a:latin typeface="Source Sans Pro"/>
                  <a:ea typeface="Carlito"/>
                  <a:cs typeface="Carlito"/>
                </a:rPr>
                <a:t>ve </a:t>
              </a:r>
              <a:r>
                <a:rPr lang="tr-TR" sz="2800" b="1" dirty="0">
                  <a:solidFill>
                    <a:srgbClr val="FFFFFF"/>
                  </a:solidFill>
                  <a:effectLst/>
                  <a:latin typeface="Source Sans Pro"/>
                  <a:ea typeface="Carlito"/>
                  <a:cs typeface="Carlito"/>
                </a:rPr>
                <a:t>en fazla 15 bin dolar tutarında </a:t>
              </a:r>
              <a:r>
                <a:rPr lang="tr-TR" sz="2800" b="1" spc="-25" dirty="0">
                  <a:solidFill>
                    <a:srgbClr val="FFFFFF"/>
                  </a:solidFill>
                  <a:effectLst/>
                  <a:latin typeface="Source Sans Pro"/>
                  <a:ea typeface="Carlito"/>
                  <a:cs typeface="Carlito"/>
                </a:rPr>
                <a:t>karşılanır. </a:t>
              </a:r>
              <a:r>
                <a:rPr lang="tr-TR" sz="2800" b="1" dirty="0">
                  <a:solidFill>
                    <a:srgbClr val="FF0000"/>
                  </a:solidFill>
                  <a:effectLst/>
                  <a:latin typeface="Source Sans Pro"/>
                  <a:ea typeface="Carlito"/>
                  <a:cs typeface="Carlito"/>
                </a:rPr>
                <a:t>Bir sağlık kuruluşu, sağlık turizmi </a:t>
              </a:r>
              <a:r>
                <a:rPr lang="tr-TR" sz="2800" b="1" spc="-15" dirty="0">
                  <a:solidFill>
                    <a:srgbClr val="FF0000"/>
                  </a:solidFill>
                  <a:effectLst/>
                  <a:latin typeface="Source Sans Pro"/>
                  <a:ea typeface="Carlito"/>
                  <a:cs typeface="Carlito"/>
                </a:rPr>
                <a:t>şirketi </a:t>
              </a:r>
              <a:r>
                <a:rPr lang="tr-TR" sz="2800" b="1" spc="-25" dirty="0">
                  <a:solidFill>
                    <a:srgbClr val="FF0000"/>
                  </a:solidFill>
                  <a:effectLst/>
                  <a:latin typeface="Source Sans Pro"/>
                  <a:ea typeface="Carlito"/>
                  <a:cs typeface="Carlito"/>
                </a:rPr>
                <a:t>veya </a:t>
              </a:r>
              <a:r>
                <a:rPr lang="tr-TR" sz="2800" b="1" dirty="0">
                  <a:solidFill>
                    <a:srgbClr val="FF0000"/>
                  </a:solidFill>
                  <a:effectLst/>
                  <a:latin typeface="Source Sans Pro"/>
                  <a:ea typeface="Carlito"/>
                  <a:cs typeface="Carlito"/>
                </a:rPr>
                <a:t>işbirliği kuruluşu bir takvim yılı içerisinde en fazla 10 (on) </a:t>
              </a:r>
              <a:r>
                <a:rPr lang="tr-TR" sz="2800" b="1" spc="-25" dirty="0">
                  <a:solidFill>
                    <a:srgbClr val="FF0000"/>
                  </a:solidFill>
                  <a:effectLst/>
                  <a:latin typeface="Source Sans Pro"/>
                  <a:ea typeface="Carlito"/>
                  <a:cs typeface="Carlito"/>
                </a:rPr>
                <a:t>kez </a:t>
              </a:r>
              <a:r>
                <a:rPr lang="tr-TR" sz="2800" b="1" spc="-15" dirty="0">
                  <a:solidFill>
                    <a:srgbClr val="FF0000"/>
                  </a:solidFill>
                  <a:effectLst/>
                  <a:latin typeface="Source Sans Pro"/>
                  <a:ea typeface="Carlito"/>
                  <a:cs typeface="Carlito"/>
                </a:rPr>
                <a:t>destek </a:t>
              </a:r>
              <a:r>
                <a:rPr lang="tr-TR" sz="2800" b="1" spc="-20" dirty="0">
                  <a:solidFill>
                    <a:srgbClr val="FF0000"/>
                  </a:solidFill>
                  <a:effectLst/>
                  <a:latin typeface="Source Sans Pro"/>
                  <a:ea typeface="Carlito"/>
                  <a:cs typeface="Carlito"/>
                </a:rPr>
                <a:t>alabilir.</a:t>
              </a:r>
              <a:endParaRPr lang="tr-TR" sz="2800" dirty="0">
                <a:effectLst/>
                <a:latin typeface="Source Sans Pro"/>
                <a:ea typeface="Carlito"/>
                <a:cs typeface="Carlito"/>
              </a:endParaRPr>
            </a:p>
          </p:txBody>
        </p:sp>
      </p:grpSp>
    </p:spTree>
    <p:extLst>
      <p:ext uri="{BB962C8B-B14F-4D97-AF65-F5344CB8AC3E}">
        <p14:creationId xmlns:p14="http://schemas.microsoft.com/office/powerpoint/2010/main" val="359072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09666" y="283664"/>
            <a:ext cx="10874114" cy="1320283"/>
          </a:xfrm>
          <a:solidFill>
            <a:srgbClr val="0070C0"/>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Toplam 9 başlıkta destek sağlamaktadır.</a:t>
            </a:r>
          </a:p>
        </p:txBody>
      </p:sp>
      <p:grpSp>
        <p:nvGrpSpPr>
          <p:cNvPr id="25" name="Group 140"/>
          <p:cNvGrpSpPr>
            <a:grpSpLocks/>
          </p:cNvGrpSpPr>
          <p:nvPr/>
        </p:nvGrpSpPr>
        <p:grpSpPr bwMode="auto">
          <a:xfrm>
            <a:off x="290360" y="1843791"/>
            <a:ext cx="11093420" cy="4856812"/>
            <a:chOff x="28" y="-112"/>
            <a:chExt cx="15755" cy="4450"/>
          </a:xfrm>
        </p:grpSpPr>
        <p:sp>
          <p:nvSpPr>
            <p:cNvPr id="26" name="Freeform 144"/>
            <p:cNvSpPr>
              <a:spLocks/>
            </p:cNvSpPr>
            <p:nvPr/>
          </p:nvSpPr>
          <p:spPr bwMode="auto">
            <a:xfrm>
              <a:off x="1795" y="-92"/>
              <a:ext cx="13968" cy="4407"/>
            </a:xfrm>
            <a:custGeom>
              <a:avLst/>
              <a:gdLst>
                <a:gd name="T0" fmla="+- 0 15763 1795"/>
                <a:gd name="T1" fmla="*/ T0 w 13968"/>
                <a:gd name="T2" fmla="+- 0 -92 -92"/>
                <a:gd name="T3" fmla="*/ -92 h 4407"/>
                <a:gd name="T4" fmla="+- 0 3998 1795"/>
                <a:gd name="T5" fmla="*/ T4 w 13968"/>
                <a:gd name="T6" fmla="+- 0 -92 -92"/>
                <a:gd name="T7" fmla="*/ -92 h 4407"/>
                <a:gd name="T8" fmla="+- 0 1795 1795"/>
                <a:gd name="T9" fmla="*/ T8 w 13968"/>
                <a:gd name="T10" fmla="+- 0 2111 -92"/>
                <a:gd name="T11" fmla="*/ 2111 h 4407"/>
                <a:gd name="T12" fmla="+- 0 3998 1795"/>
                <a:gd name="T13" fmla="*/ T12 w 13968"/>
                <a:gd name="T14" fmla="+- 0 4315 -92"/>
                <a:gd name="T15" fmla="*/ 4315 h 4407"/>
                <a:gd name="T16" fmla="+- 0 15763 1795"/>
                <a:gd name="T17" fmla="*/ T16 w 13968"/>
                <a:gd name="T18" fmla="+- 0 4315 -92"/>
                <a:gd name="T19" fmla="*/ 4315 h 4407"/>
                <a:gd name="T20" fmla="+- 0 15763 1795"/>
                <a:gd name="T21" fmla="*/ T20 w 13968"/>
                <a:gd name="T22" fmla="+- 0 -92 -92"/>
                <a:gd name="T23" fmla="*/ -92 h 4407"/>
              </a:gdLst>
              <a:ahLst/>
              <a:cxnLst>
                <a:cxn ang="0">
                  <a:pos x="T1" y="T3"/>
                </a:cxn>
                <a:cxn ang="0">
                  <a:pos x="T5" y="T7"/>
                </a:cxn>
                <a:cxn ang="0">
                  <a:pos x="T9" y="T11"/>
                </a:cxn>
                <a:cxn ang="0">
                  <a:pos x="T13" y="T15"/>
                </a:cxn>
                <a:cxn ang="0">
                  <a:pos x="T17" y="T19"/>
                </a:cxn>
                <a:cxn ang="0">
                  <a:pos x="T21" y="T23"/>
                </a:cxn>
              </a:cxnLst>
              <a:rect l="0" t="0" r="r" b="b"/>
              <a:pathLst>
                <a:path w="13968" h="4407">
                  <a:moveTo>
                    <a:pt x="13968" y="0"/>
                  </a:moveTo>
                  <a:lnTo>
                    <a:pt x="2203" y="0"/>
                  </a:lnTo>
                  <a:lnTo>
                    <a:pt x="0" y="2203"/>
                  </a:lnTo>
                  <a:lnTo>
                    <a:pt x="2203" y="4407"/>
                  </a:lnTo>
                  <a:lnTo>
                    <a:pt x="13968" y="4407"/>
                  </a:lnTo>
                  <a:lnTo>
                    <a:pt x="13968"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7" name="AutoShape 143"/>
            <p:cNvSpPr>
              <a:spLocks/>
            </p:cNvSpPr>
            <p:nvPr/>
          </p:nvSpPr>
          <p:spPr bwMode="auto">
            <a:xfrm>
              <a:off x="1771" y="-112"/>
              <a:ext cx="14012" cy="4450"/>
            </a:xfrm>
            <a:custGeom>
              <a:avLst/>
              <a:gdLst>
                <a:gd name="T0" fmla="+- 0 3989 1771"/>
                <a:gd name="T1" fmla="*/ T0 w 14012"/>
                <a:gd name="T2" fmla="+- 0 -111 -111"/>
                <a:gd name="T3" fmla="*/ -111 h 4450"/>
                <a:gd name="T4" fmla="+- 0 1771 1771"/>
                <a:gd name="T5" fmla="*/ T4 w 14012"/>
                <a:gd name="T6" fmla="+- 0 2121 -111"/>
                <a:gd name="T7" fmla="*/ 2121 h 4450"/>
                <a:gd name="T8" fmla="+- 0 3994 1771"/>
                <a:gd name="T9" fmla="*/ T8 w 14012"/>
                <a:gd name="T10" fmla="+- 0 4339 -111"/>
                <a:gd name="T11" fmla="*/ 4339 h 4450"/>
                <a:gd name="T12" fmla="+- 0 15782 1771"/>
                <a:gd name="T13" fmla="*/ T12 w 14012"/>
                <a:gd name="T14" fmla="+- 0 4329 -111"/>
                <a:gd name="T15" fmla="*/ 4329 h 4450"/>
                <a:gd name="T16" fmla="+- 0 15739 1771"/>
                <a:gd name="T17" fmla="*/ T16 w 14012"/>
                <a:gd name="T18" fmla="+- 0 4315 -111"/>
                <a:gd name="T19" fmla="*/ 4315 h 4450"/>
                <a:gd name="T20" fmla="+- 0 4018 1771"/>
                <a:gd name="T21" fmla="*/ T20 w 14012"/>
                <a:gd name="T22" fmla="+- 0 4300 -111"/>
                <a:gd name="T23" fmla="*/ 4300 h 4450"/>
                <a:gd name="T24" fmla="+- 0 4013 1771"/>
                <a:gd name="T25" fmla="*/ T24 w 14012"/>
                <a:gd name="T26" fmla="+- 0 4295 -111"/>
                <a:gd name="T27" fmla="*/ 4295 h 4450"/>
                <a:gd name="T28" fmla="+- 0 1810 1771"/>
                <a:gd name="T29" fmla="*/ T28 w 14012"/>
                <a:gd name="T30" fmla="+- 0 2126 -111"/>
                <a:gd name="T31" fmla="*/ 2126 h 4450"/>
                <a:gd name="T32" fmla="+- 0 1838 1771"/>
                <a:gd name="T33" fmla="*/ T32 w 14012"/>
                <a:gd name="T34" fmla="+- 0 2097 -111"/>
                <a:gd name="T35" fmla="*/ 2097 h 4450"/>
                <a:gd name="T36" fmla="+- 0 3998 1771"/>
                <a:gd name="T37" fmla="*/ T36 w 14012"/>
                <a:gd name="T38" fmla="+- 0 -68 -111"/>
                <a:gd name="T39" fmla="*/ -68 h 4450"/>
                <a:gd name="T40" fmla="+- 0 15739 1771"/>
                <a:gd name="T41" fmla="*/ T40 w 14012"/>
                <a:gd name="T42" fmla="+- 0 -77 -111"/>
                <a:gd name="T43" fmla="*/ -77 h 4450"/>
                <a:gd name="T44" fmla="+- 0 15782 1771"/>
                <a:gd name="T45" fmla="*/ T44 w 14012"/>
                <a:gd name="T46" fmla="+- 0 -92 -111"/>
                <a:gd name="T47" fmla="*/ -92 h 4450"/>
                <a:gd name="T48" fmla="+- 0 15773 1771"/>
                <a:gd name="T49" fmla="*/ T48 w 14012"/>
                <a:gd name="T50" fmla="+- 0 -111 -111"/>
                <a:gd name="T51" fmla="*/ -111 h 4450"/>
                <a:gd name="T52" fmla="+- 0 15739 1771"/>
                <a:gd name="T53" fmla="*/ T52 w 14012"/>
                <a:gd name="T54" fmla="+- 0 4315 -111"/>
                <a:gd name="T55" fmla="*/ 4315 h 4450"/>
                <a:gd name="T56" fmla="+- 0 15782 1771"/>
                <a:gd name="T57" fmla="*/ T56 w 14012"/>
                <a:gd name="T58" fmla="+- 0 4295 -111"/>
                <a:gd name="T59" fmla="*/ 4295 h 4450"/>
                <a:gd name="T60" fmla="+- 0 15763 1771"/>
                <a:gd name="T61" fmla="*/ T60 w 14012"/>
                <a:gd name="T62" fmla="+- 0 -68 -111"/>
                <a:gd name="T63" fmla="*/ -68 h 4450"/>
                <a:gd name="T64" fmla="+- 0 15782 1771"/>
                <a:gd name="T65" fmla="*/ T64 w 14012"/>
                <a:gd name="T66" fmla="+- 0 4295 -111"/>
                <a:gd name="T67" fmla="*/ 4295 h 4450"/>
                <a:gd name="T68" fmla="+- 0 15739 1771"/>
                <a:gd name="T69" fmla="*/ T68 w 14012"/>
                <a:gd name="T70" fmla="+- 0 4315 -111"/>
                <a:gd name="T71" fmla="*/ 4315 h 4450"/>
                <a:gd name="T72" fmla="+- 0 15782 1771"/>
                <a:gd name="T73" fmla="*/ T72 w 14012"/>
                <a:gd name="T74" fmla="+- 0 4295 -111"/>
                <a:gd name="T75" fmla="*/ 4295 h 4450"/>
                <a:gd name="T76" fmla="+- 0 3998 1771"/>
                <a:gd name="T77" fmla="*/ T76 w 14012"/>
                <a:gd name="T78" fmla="+- 0 4295 -111"/>
                <a:gd name="T79" fmla="*/ 4295 h 4450"/>
                <a:gd name="T80" fmla="+- 0 4013 1771"/>
                <a:gd name="T81" fmla="*/ T80 w 14012"/>
                <a:gd name="T82" fmla="+- 0 4295 -111"/>
                <a:gd name="T83" fmla="*/ 4295 h 4450"/>
                <a:gd name="T84" fmla="+- 0 4013 1771"/>
                <a:gd name="T85" fmla="*/ T84 w 14012"/>
                <a:gd name="T86" fmla="+- 0 4295 -111"/>
                <a:gd name="T87" fmla="*/ 4295 h 4450"/>
                <a:gd name="T88" fmla="+- 0 15739 1771"/>
                <a:gd name="T89" fmla="*/ T88 w 14012"/>
                <a:gd name="T90" fmla="+- 0 4300 -111"/>
                <a:gd name="T91" fmla="*/ 4300 h 4450"/>
                <a:gd name="T92" fmla="+- 0 1810 1771"/>
                <a:gd name="T93" fmla="*/ T92 w 14012"/>
                <a:gd name="T94" fmla="+- 0 2097 -111"/>
                <a:gd name="T95" fmla="*/ 2097 h 4450"/>
                <a:gd name="T96" fmla="+- 0 1824 1771"/>
                <a:gd name="T97" fmla="*/ T96 w 14012"/>
                <a:gd name="T98" fmla="+- 0 2111 -111"/>
                <a:gd name="T99" fmla="*/ 2111 h 4450"/>
                <a:gd name="T100" fmla="+- 0 1824 1771"/>
                <a:gd name="T101" fmla="*/ T100 w 14012"/>
                <a:gd name="T102" fmla="+- 0 2111 -111"/>
                <a:gd name="T103" fmla="*/ 2111 h 4450"/>
                <a:gd name="T104" fmla="+- 0 1838 1771"/>
                <a:gd name="T105" fmla="*/ T104 w 14012"/>
                <a:gd name="T106" fmla="+- 0 2126 -111"/>
                <a:gd name="T107" fmla="*/ 2126 h 4450"/>
                <a:gd name="T108" fmla="+- 0 1838 1771"/>
                <a:gd name="T109" fmla="*/ T108 w 14012"/>
                <a:gd name="T110" fmla="+- 0 2097 -111"/>
                <a:gd name="T111" fmla="*/ 2097 h 4450"/>
                <a:gd name="T112" fmla="+- 0 1824 1771"/>
                <a:gd name="T113" fmla="*/ T112 w 14012"/>
                <a:gd name="T114" fmla="+- 0 2111 -111"/>
                <a:gd name="T115" fmla="*/ 2111 h 4450"/>
                <a:gd name="T116" fmla="+- 0 4018 1771"/>
                <a:gd name="T117" fmla="*/ T116 w 14012"/>
                <a:gd name="T118" fmla="+- 0 -77 -111"/>
                <a:gd name="T119" fmla="*/ -77 h 4450"/>
                <a:gd name="T120" fmla="+- 0 4008 1771"/>
                <a:gd name="T121" fmla="*/ T120 w 14012"/>
                <a:gd name="T122" fmla="+- 0 -68 -111"/>
                <a:gd name="T123" fmla="*/ -68 h 4450"/>
                <a:gd name="T124" fmla="+- 0 15739 1771"/>
                <a:gd name="T125" fmla="*/ T124 w 14012"/>
                <a:gd name="T126" fmla="+- 0 -77 -111"/>
                <a:gd name="T127" fmla="*/ -77 h 4450"/>
                <a:gd name="T128" fmla="+- 0 4008 1771"/>
                <a:gd name="T129" fmla="*/ T128 w 14012"/>
                <a:gd name="T130" fmla="+- 0 -68 -111"/>
                <a:gd name="T131" fmla="*/ -68 h 4450"/>
                <a:gd name="T132" fmla="+- 0 15739 1771"/>
                <a:gd name="T133" fmla="*/ T132 w 14012"/>
                <a:gd name="T134" fmla="+- 0 -77 -111"/>
                <a:gd name="T135" fmla="*/ -77 h 4450"/>
                <a:gd name="T136" fmla="+- 0 15739 1771"/>
                <a:gd name="T137" fmla="*/ T136 w 14012"/>
                <a:gd name="T138" fmla="+- 0 -92 -111"/>
                <a:gd name="T139" fmla="*/ -92 h 4450"/>
                <a:gd name="T140" fmla="+- 0 15782 1771"/>
                <a:gd name="T141" fmla="*/ T140 w 14012"/>
                <a:gd name="T142" fmla="+- 0 -68 -111"/>
                <a:gd name="T143" fmla="*/ -68 h 44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4012" h="4450">
                  <a:moveTo>
                    <a:pt x="14002" y="0"/>
                  </a:moveTo>
                  <a:lnTo>
                    <a:pt x="2218" y="0"/>
                  </a:lnTo>
                  <a:lnTo>
                    <a:pt x="0" y="2218"/>
                  </a:lnTo>
                  <a:lnTo>
                    <a:pt x="0" y="2232"/>
                  </a:lnTo>
                  <a:lnTo>
                    <a:pt x="10" y="2237"/>
                  </a:lnTo>
                  <a:lnTo>
                    <a:pt x="2223" y="4450"/>
                  </a:lnTo>
                  <a:lnTo>
                    <a:pt x="14002" y="4450"/>
                  </a:lnTo>
                  <a:lnTo>
                    <a:pt x="14011" y="4440"/>
                  </a:lnTo>
                  <a:lnTo>
                    <a:pt x="14011" y="4426"/>
                  </a:lnTo>
                  <a:lnTo>
                    <a:pt x="13968" y="4426"/>
                  </a:lnTo>
                  <a:lnTo>
                    <a:pt x="13968" y="4411"/>
                  </a:lnTo>
                  <a:lnTo>
                    <a:pt x="2247" y="4411"/>
                  </a:lnTo>
                  <a:lnTo>
                    <a:pt x="2227" y="4406"/>
                  </a:lnTo>
                  <a:lnTo>
                    <a:pt x="2242" y="4406"/>
                  </a:lnTo>
                  <a:lnTo>
                    <a:pt x="67" y="2237"/>
                  </a:lnTo>
                  <a:lnTo>
                    <a:pt x="39" y="2237"/>
                  </a:lnTo>
                  <a:lnTo>
                    <a:pt x="39" y="2208"/>
                  </a:lnTo>
                  <a:lnTo>
                    <a:pt x="67" y="2208"/>
                  </a:lnTo>
                  <a:lnTo>
                    <a:pt x="2237" y="43"/>
                  </a:lnTo>
                  <a:lnTo>
                    <a:pt x="2227" y="43"/>
                  </a:lnTo>
                  <a:lnTo>
                    <a:pt x="2247" y="34"/>
                  </a:lnTo>
                  <a:lnTo>
                    <a:pt x="13968" y="34"/>
                  </a:lnTo>
                  <a:lnTo>
                    <a:pt x="13968" y="19"/>
                  </a:lnTo>
                  <a:lnTo>
                    <a:pt x="14011" y="19"/>
                  </a:lnTo>
                  <a:lnTo>
                    <a:pt x="14011" y="10"/>
                  </a:lnTo>
                  <a:lnTo>
                    <a:pt x="14002" y="0"/>
                  </a:lnTo>
                  <a:close/>
                  <a:moveTo>
                    <a:pt x="13968" y="19"/>
                  </a:moveTo>
                  <a:lnTo>
                    <a:pt x="13968" y="4426"/>
                  </a:lnTo>
                  <a:lnTo>
                    <a:pt x="13992" y="4406"/>
                  </a:lnTo>
                  <a:lnTo>
                    <a:pt x="14011" y="4406"/>
                  </a:lnTo>
                  <a:lnTo>
                    <a:pt x="14011" y="43"/>
                  </a:lnTo>
                  <a:lnTo>
                    <a:pt x="13992" y="43"/>
                  </a:lnTo>
                  <a:lnTo>
                    <a:pt x="13968" y="19"/>
                  </a:lnTo>
                  <a:close/>
                  <a:moveTo>
                    <a:pt x="14011" y="4406"/>
                  </a:moveTo>
                  <a:lnTo>
                    <a:pt x="13992" y="4406"/>
                  </a:lnTo>
                  <a:lnTo>
                    <a:pt x="13968" y="4426"/>
                  </a:lnTo>
                  <a:lnTo>
                    <a:pt x="14011" y="4426"/>
                  </a:lnTo>
                  <a:lnTo>
                    <a:pt x="14011" y="4406"/>
                  </a:lnTo>
                  <a:close/>
                  <a:moveTo>
                    <a:pt x="2242" y="4406"/>
                  </a:moveTo>
                  <a:lnTo>
                    <a:pt x="2227" y="4406"/>
                  </a:lnTo>
                  <a:lnTo>
                    <a:pt x="2247" y="4411"/>
                  </a:lnTo>
                  <a:lnTo>
                    <a:pt x="2242" y="4406"/>
                  </a:lnTo>
                  <a:close/>
                  <a:moveTo>
                    <a:pt x="13968" y="4406"/>
                  </a:moveTo>
                  <a:lnTo>
                    <a:pt x="2242" y="4406"/>
                  </a:lnTo>
                  <a:lnTo>
                    <a:pt x="2247" y="4411"/>
                  </a:lnTo>
                  <a:lnTo>
                    <a:pt x="13968" y="4411"/>
                  </a:lnTo>
                  <a:lnTo>
                    <a:pt x="13968" y="4406"/>
                  </a:lnTo>
                  <a:close/>
                  <a:moveTo>
                    <a:pt x="39" y="2208"/>
                  </a:moveTo>
                  <a:lnTo>
                    <a:pt x="39" y="2237"/>
                  </a:lnTo>
                  <a:lnTo>
                    <a:pt x="53" y="2222"/>
                  </a:lnTo>
                  <a:lnTo>
                    <a:pt x="39" y="2208"/>
                  </a:lnTo>
                  <a:close/>
                  <a:moveTo>
                    <a:pt x="53" y="2222"/>
                  </a:moveTo>
                  <a:lnTo>
                    <a:pt x="39" y="2237"/>
                  </a:lnTo>
                  <a:lnTo>
                    <a:pt x="67" y="2237"/>
                  </a:lnTo>
                  <a:lnTo>
                    <a:pt x="53" y="2222"/>
                  </a:lnTo>
                  <a:close/>
                  <a:moveTo>
                    <a:pt x="67" y="2208"/>
                  </a:moveTo>
                  <a:lnTo>
                    <a:pt x="39" y="2208"/>
                  </a:lnTo>
                  <a:lnTo>
                    <a:pt x="53" y="2222"/>
                  </a:lnTo>
                  <a:lnTo>
                    <a:pt x="67" y="2208"/>
                  </a:lnTo>
                  <a:close/>
                  <a:moveTo>
                    <a:pt x="2247" y="34"/>
                  </a:moveTo>
                  <a:lnTo>
                    <a:pt x="2227" y="43"/>
                  </a:lnTo>
                  <a:lnTo>
                    <a:pt x="2237" y="43"/>
                  </a:lnTo>
                  <a:lnTo>
                    <a:pt x="2247" y="34"/>
                  </a:lnTo>
                  <a:close/>
                  <a:moveTo>
                    <a:pt x="13968" y="34"/>
                  </a:moveTo>
                  <a:lnTo>
                    <a:pt x="2247" y="34"/>
                  </a:lnTo>
                  <a:lnTo>
                    <a:pt x="2237" y="43"/>
                  </a:lnTo>
                  <a:lnTo>
                    <a:pt x="13968" y="43"/>
                  </a:lnTo>
                  <a:lnTo>
                    <a:pt x="13968" y="34"/>
                  </a:lnTo>
                  <a:close/>
                  <a:moveTo>
                    <a:pt x="14011" y="19"/>
                  </a:moveTo>
                  <a:lnTo>
                    <a:pt x="13968" y="19"/>
                  </a:lnTo>
                  <a:lnTo>
                    <a:pt x="13992" y="43"/>
                  </a:lnTo>
                  <a:lnTo>
                    <a:pt x="14011" y="43"/>
                  </a:lnTo>
                  <a:lnTo>
                    <a:pt x="1401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28" name="Picture 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 y="354"/>
              <a:ext cx="3514" cy="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41"/>
            <p:cNvSpPr>
              <a:spLocks/>
            </p:cNvSpPr>
            <p:nvPr/>
          </p:nvSpPr>
          <p:spPr bwMode="auto">
            <a:xfrm>
              <a:off x="28" y="344"/>
              <a:ext cx="3538" cy="3538"/>
            </a:xfrm>
            <a:custGeom>
              <a:avLst/>
              <a:gdLst>
                <a:gd name="T0" fmla="+- 0 1440 29"/>
                <a:gd name="T1" fmla="*/ T0 w 3538"/>
                <a:gd name="T2" fmla="+- 0 379 345"/>
                <a:gd name="T3" fmla="*/ 379 h 3538"/>
                <a:gd name="T4" fmla="+- 0 1027 29"/>
                <a:gd name="T5" fmla="*/ T4 w 3538"/>
                <a:gd name="T6" fmla="+- 0 518 345"/>
                <a:gd name="T7" fmla="*/ 518 h 3538"/>
                <a:gd name="T8" fmla="+- 0 739 29"/>
                <a:gd name="T9" fmla="*/ T8 w 3538"/>
                <a:gd name="T10" fmla="+- 0 695 345"/>
                <a:gd name="T11" fmla="*/ 695 h 3538"/>
                <a:gd name="T12" fmla="+- 0 379 29"/>
                <a:gd name="T13" fmla="*/ T12 w 3538"/>
                <a:gd name="T14" fmla="+- 0 1055 345"/>
                <a:gd name="T15" fmla="*/ 1055 h 3538"/>
                <a:gd name="T16" fmla="+- 0 202 29"/>
                <a:gd name="T17" fmla="*/ T16 w 3538"/>
                <a:gd name="T18" fmla="+- 0 1348 345"/>
                <a:gd name="T19" fmla="*/ 1348 h 3538"/>
                <a:gd name="T20" fmla="+- 0 82 29"/>
                <a:gd name="T21" fmla="*/ T20 w 3538"/>
                <a:gd name="T22" fmla="+- 0 1670 345"/>
                <a:gd name="T23" fmla="*/ 1670 h 3538"/>
                <a:gd name="T24" fmla="+- 0 29 29"/>
                <a:gd name="T25" fmla="*/ T24 w 3538"/>
                <a:gd name="T26" fmla="+- 0 2020 345"/>
                <a:gd name="T27" fmla="*/ 2020 h 3538"/>
                <a:gd name="T28" fmla="+- 0 62 29"/>
                <a:gd name="T29" fmla="*/ T28 w 3538"/>
                <a:gd name="T30" fmla="+- 0 2471 345"/>
                <a:gd name="T31" fmla="*/ 2471 h 3538"/>
                <a:gd name="T32" fmla="+- 0 168 29"/>
                <a:gd name="T33" fmla="*/ T32 w 3538"/>
                <a:gd name="T34" fmla="+- 0 2803 345"/>
                <a:gd name="T35" fmla="*/ 2803 h 3538"/>
                <a:gd name="T36" fmla="+- 0 379 29"/>
                <a:gd name="T37" fmla="*/ T36 w 3538"/>
                <a:gd name="T38" fmla="+- 0 3172 345"/>
                <a:gd name="T39" fmla="*/ 3172 h 3538"/>
                <a:gd name="T40" fmla="+- 0 739 29"/>
                <a:gd name="T41" fmla="*/ T40 w 3538"/>
                <a:gd name="T42" fmla="+- 0 3527 345"/>
                <a:gd name="T43" fmla="*/ 3527 h 3538"/>
                <a:gd name="T44" fmla="+- 0 1109 29"/>
                <a:gd name="T45" fmla="*/ T44 w 3538"/>
                <a:gd name="T46" fmla="+- 0 3743 345"/>
                <a:gd name="T47" fmla="*/ 3743 h 3538"/>
                <a:gd name="T48" fmla="+- 0 1618 29"/>
                <a:gd name="T49" fmla="*/ T48 w 3538"/>
                <a:gd name="T50" fmla="+- 0 3873 345"/>
                <a:gd name="T51" fmla="*/ 3873 h 3538"/>
                <a:gd name="T52" fmla="+- 0 2177 29"/>
                <a:gd name="T53" fmla="*/ T52 w 3538"/>
                <a:gd name="T54" fmla="+- 0 3839 345"/>
                <a:gd name="T55" fmla="*/ 3839 h 3538"/>
                <a:gd name="T56" fmla="+- 0 1363 29"/>
                <a:gd name="T57" fmla="*/ T56 w 3538"/>
                <a:gd name="T58" fmla="+- 0 3782 345"/>
                <a:gd name="T59" fmla="*/ 3782 h 3538"/>
                <a:gd name="T60" fmla="+- 0 1046 29"/>
                <a:gd name="T61" fmla="*/ T60 w 3538"/>
                <a:gd name="T62" fmla="+- 0 3667 345"/>
                <a:gd name="T63" fmla="*/ 3667 h 3538"/>
                <a:gd name="T64" fmla="+- 0 638 29"/>
                <a:gd name="T65" fmla="*/ T64 w 3538"/>
                <a:gd name="T66" fmla="+- 0 3388 345"/>
                <a:gd name="T67" fmla="*/ 3388 h 3538"/>
                <a:gd name="T68" fmla="+- 0 413 29"/>
                <a:gd name="T69" fmla="*/ T68 w 3538"/>
                <a:gd name="T70" fmla="+- 0 3143 345"/>
                <a:gd name="T71" fmla="*/ 3143 h 3538"/>
                <a:gd name="T72" fmla="+- 0 206 29"/>
                <a:gd name="T73" fmla="*/ T72 w 3538"/>
                <a:gd name="T74" fmla="+- 0 2783 345"/>
                <a:gd name="T75" fmla="*/ 2783 h 3538"/>
                <a:gd name="T76" fmla="+- 0 106 29"/>
                <a:gd name="T77" fmla="*/ T76 w 3538"/>
                <a:gd name="T78" fmla="+- 0 2462 345"/>
                <a:gd name="T79" fmla="*/ 2462 h 3538"/>
                <a:gd name="T80" fmla="+- 0 82 29"/>
                <a:gd name="T81" fmla="*/ T80 w 3538"/>
                <a:gd name="T82" fmla="+- 0 1934 345"/>
                <a:gd name="T83" fmla="*/ 1934 h 3538"/>
                <a:gd name="T84" fmla="+- 0 149 29"/>
                <a:gd name="T85" fmla="*/ T84 w 3538"/>
                <a:gd name="T86" fmla="+- 0 1598 345"/>
                <a:gd name="T87" fmla="*/ 1598 h 3538"/>
                <a:gd name="T88" fmla="+- 0 278 29"/>
                <a:gd name="T89" fmla="*/ T88 w 3538"/>
                <a:gd name="T90" fmla="+- 0 1291 345"/>
                <a:gd name="T91" fmla="*/ 1291 h 3538"/>
                <a:gd name="T92" fmla="+- 0 518 29"/>
                <a:gd name="T93" fmla="*/ T92 w 3538"/>
                <a:gd name="T94" fmla="+- 0 950 345"/>
                <a:gd name="T95" fmla="*/ 950 h 3538"/>
                <a:gd name="T96" fmla="+- 0 830 29"/>
                <a:gd name="T97" fmla="*/ T96 w 3538"/>
                <a:gd name="T98" fmla="+- 0 681 345"/>
                <a:gd name="T99" fmla="*/ 681 h 3538"/>
                <a:gd name="T100" fmla="+- 0 1205 29"/>
                <a:gd name="T101" fmla="*/ T100 w 3538"/>
                <a:gd name="T102" fmla="+- 0 494 345"/>
                <a:gd name="T103" fmla="*/ 494 h 3538"/>
                <a:gd name="T104" fmla="+- 0 1536 29"/>
                <a:gd name="T105" fmla="*/ T104 w 3538"/>
                <a:gd name="T106" fmla="+- 0 407 345"/>
                <a:gd name="T107" fmla="*/ 407 h 3538"/>
                <a:gd name="T108" fmla="+- 0 2064 29"/>
                <a:gd name="T109" fmla="*/ T108 w 3538"/>
                <a:gd name="T110" fmla="+- 0 364 345"/>
                <a:gd name="T111" fmla="*/ 364 h 3538"/>
                <a:gd name="T112" fmla="+- 0 2059 29"/>
                <a:gd name="T113" fmla="*/ T112 w 3538"/>
                <a:gd name="T114" fmla="+- 0 407 345"/>
                <a:gd name="T115" fmla="*/ 407 h 3538"/>
                <a:gd name="T116" fmla="+- 0 2390 29"/>
                <a:gd name="T117" fmla="*/ T116 w 3538"/>
                <a:gd name="T118" fmla="+- 0 494 345"/>
                <a:gd name="T119" fmla="*/ 494 h 3538"/>
                <a:gd name="T120" fmla="+- 0 2693 29"/>
                <a:gd name="T121" fmla="*/ T120 w 3538"/>
                <a:gd name="T122" fmla="+- 0 638 345"/>
                <a:gd name="T123" fmla="*/ 638 h 3538"/>
                <a:gd name="T124" fmla="+- 0 2957 29"/>
                <a:gd name="T125" fmla="*/ T124 w 3538"/>
                <a:gd name="T126" fmla="+- 0 835 345"/>
                <a:gd name="T127" fmla="*/ 835 h 3538"/>
                <a:gd name="T128" fmla="+- 0 3178 29"/>
                <a:gd name="T129" fmla="*/ T128 w 3538"/>
                <a:gd name="T130" fmla="+- 0 1079 345"/>
                <a:gd name="T131" fmla="*/ 1079 h 3538"/>
                <a:gd name="T132" fmla="+- 0 3384 29"/>
                <a:gd name="T133" fmla="*/ T132 w 3538"/>
                <a:gd name="T134" fmla="+- 0 1439 345"/>
                <a:gd name="T135" fmla="*/ 1439 h 3538"/>
                <a:gd name="T136" fmla="+- 0 3504 29"/>
                <a:gd name="T137" fmla="*/ T136 w 3538"/>
                <a:gd name="T138" fmla="+- 0 1852 345"/>
                <a:gd name="T139" fmla="*/ 1852 h 3538"/>
                <a:gd name="T140" fmla="+- 0 3514 29"/>
                <a:gd name="T141" fmla="*/ T140 w 3538"/>
                <a:gd name="T142" fmla="+- 0 2289 345"/>
                <a:gd name="T143" fmla="*/ 2289 h 3538"/>
                <a:gd name="T144" fmla="+- 0 3418 29"/>
                <a:gd name="T145" fmla="*/ T144 w 3538"/>
                <a:gd name="T146" fmla="+- 0 2707 345"/>
                <a:gd name="T147" fmla="*/ 2707 h 3538"/>
                <a:gd name="T148" fmla="+- 0 3130 29"/>
                <a:gd name="T149" fmla="*/ T148 w 3538"/>
                <a:gd name="T150" fmla="+- 0 3211 345"/>
                <a:gd name="T151" fmla="*/ 3211 h 3538"/>
                <a:gd name="T152" fmla="+- 0 2693 29"/>
                <a:gd name="T153" fmla="*/ T152 w 3538"/>
                <a:gd name="T154" fmla="+- 0 3590 345"/>
                <a:gd name="T155" fmla="*/ 3590 h 3538"/>
                <a:gd name="T156" fmla="+- 0 2227 29"/>
                <a:gd name="T157" fmla="*/ T156 w 3538"/>
                <a:gd name="T158" fmla="+- 0 3782 345"/>
                <a:gd name="T159" fmla="*/ 3782 h 3538"/>
                <a:gd name="T160" fmla="+- 0 2177 29"/>
                <a:gd name="T161" fmla="*/ T160 w 3538"/>
                <a:gd name="T162" fmla="+- 0 3839 345"/>
                <a:gd name="T163" fmla="*/ 3839 h 3538"/>
                <a:gd name="T164" fmla="+- 0 2640 29"/>
                <a:gd name="T165" fmla="*/ T164 w 3538"/>
                <a:gd name="T166" fmla="+- 0 3667 345"/>
                <a:gd name="T167" fmla="*/ 3667 h 3538"/>
                <a:gd name="T168" fmla="+- 0 2986 29"/>
                <a:gd name="T169" fmla="*/ T168 w 3538"/>
                <a:gd name="T170" fmla="+- 0 3422 345"/>
                <a:gd name="T171" fmla="*/ 3422 h 3538"/>
                <a:gd name="T172" fmla="+- 0 3216 29"/>
                <a:gd name="T173" fmla="*/ T172 w 3538"/>
                <a:gd name="T174" fmla="+- 0 3172 345"/>
                <a:gd name="T175" fmla="*/ 3172 h 3538"/>
                <a:gd name="T176" fmla="+- 0 3427 29"/>
                <a:gd name="T177" fmla="*/ T176 w 3538"/>
                <a:gd name="T178" fmla="+- 0 2798 345"/>
                <a:gd name="T179" fmla="*/ 2798 h 3538"/>
                <a:gd name="T180" fmla="+- 0 3528 29"/>
                <a:gd name="T181" fmla="*/ T180 w 3538"/>
                <a:gd name="T182" fmla="+- 0 2467 345"/>
                <a:gd name="T183" fmla="*/ 2467 h 3538"/>
                <a:gd name="T184" fmla="+- 0 3528 29"/>
                <a:gd name="T185" fmla="*/ T184 w 3538"/>
                <a:gd name="T186" fmla="+- 0 1756 345"/>
                <a:gd name="T187" fmla="*/ 1756 h 3538"/>
                <a:gd name="T188" fmla="+- 0 3427 29"/>
                <a:gd name="T189" fmla="*/ T188 w 3538"/>
                <a:gd name="T190" fmla="+- 0 1425 345"/>
                <a:gd name="T191" fmla="*/ 1425 h 3538"/>
                <a:gd name="T192" fmla="+- 0 3106 29"/>
                <a:gd name="T193" fmla="*/ T192 w 3538"/>
                <a:gd name="T194" fmla="+- 0 921 345"/>
                <a:gd name="T195" fmla="*/ 921 h 3538"/>
                <a:gd name="T196" fmla="+- 0 2712 29"/>
                <a:gd name="T197" fmla="*/ T196 w 3538"/>
                <a:gd name="T198" fmla="+- 0 599 345"/>
                <a:gd name="T199" fmla="*/ 599 h 3538"/>
                <a:gd name="T200" fmla="+- 0 2405 29"/>
                <a:gd name="T201" fmla="*/ T200 w 3538"/>
                <a:gd name="T202" fmla="+- 0 451 345"/>
                <a:gd name="T203" fmla="*/ 451 h 3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3538" h="3538">
                  <a:moveTo>
                    <a:pt x="1857" y="0"/>
                  </a:moveTo>
                  <a:lnTo>
                    <a:pt x="1675" y="0"/>
                  </a:lnTo>
                  <a:lnTo>
                    <a:pt x="1497" y="19"/>
                  </a:lnTo>
                  <a:lnTo>
                    <a:pt x="1411" y="34"/>
                  </a:lnTo>
                  <a:lnTo>
                    <a:pt x="1325" y="53"/>
                  </a:lnTo>
                  <a:lnTo>
                    <a:pt x="1243" y="77"/>
                  </a:lnTo>
                  <a:lnTo>
                    <a:pt x="1161" y="106"/>
                  </a:lnTo>
                  <a:lnTo>
                    <a:pt x="998" y="173"/>
                  </a:lnTo>
                  <a:lnTo>
                    <a:pt x="926" y="211"/>
                  </a:lnTo>
                  <a:lnTo>
                    <a:pt x="849" y="254"/>
                  </a:lnTo>
                  <a:lnTo>
                    <a:pt x="777" y="302"/>
                  </a:lnTo>
                  <a:lnTo>
                    <a:pt x="710" y="350"/>
                  </a:lnTo>
                  <a:lnTo>
                    <a:pt x="643" y="403"/>
                  </a:lnTo>
                  <a:lnTo>
                    <a:pt x="518" y="518"/>
                  </a:lnTo>
                  <a:lnTo>
                    <a:pt x="403" y="643"/>
                  </a:lnTo>
                  <a:lnTo>
                    <a:pt x="350" y="710"/>
                  </a:lnTo>
                  <a:lnTo>
                    <a:pt x="302" y="778"/>
                  </a:lnTo>
                  <a:lnTo>
                    <a:pt x="254" y="850"/>
                  </a:lnTo>
                  <a:lnTo>
                    <a:pt x="211" y="926"/>
                  </a:lnTo>
                  <a:lnTo>
                    <a:pt x="173" y="1003"/>
                  </a:lnTo>
                  <a:lnTo>
                    <a:pt x="139" y="1080"/>
                  </a:lnTo>
                  <a:lnTo>
                    <a:pt x="105" y="1162"/>
                  </a:lnTo>
                  <a:lnTo>
                    <a:pt x="77" y="1243"/>
                  </a:lnTo>
                  <a:lnTo>
                    <a:pt x="53" y="1325"/>
                  </a:lnTo>
                  <a:lnTo>
                    <a:pt x="33" y="1411"/>
                  </a:lnTo>
                  <a:lnTo>
                    <a:pt x="19" y="1498"/>
                  </a:lnTo>
                  <a:lnTo>
                    <a:pt x="9" y="1589"/>
                  </a:lnTo>
                  <a:lnTo>
                    <a:pt x="0" y="1675"/>
                  </a:lnTo>
                  <a:lnTo>
                    <a:pt x="0" y="1858"/>
                  </a:lnTo>
                  <a:lnTo>
                    <a:pt x="9" y="1949"/>
                  </a:lnTo>
                  <a:lnTo>
                    <a:pt x="19" y="2035"/>
                  </a:lnTo>
                  <a:lnTo>
                    <a:pt x="33" y="2126"/>
                  </a:lnTo>
                  <a:lnTo>
                    <a:pt x="57" y="2208"/>
                  </a:lnTo>
                  <a:lnTo>
                    <a:pt x="81" y="2294"/>
                  </a:lnTo>
                  <a:lnTo>
                    <a:pt x="105" y="2376"/>
                  </a:lnTo>
                  <a:lnTo>
                    <a:pt x="139" y="2458"/>
                  </a:lnTo>
                  <a:lnTo>
                    <a:pt x="173" y="2534"/>
                  </a:lnTo>
                  <a:lnTo>
                    <a:pt x="211" y="2611"/>
                  </a:lnTo>
                  <a:lnTo>
                    <a:pt x="254" y="2683"/>
                  </a:lnTo>
                  <a:lnTo>
                    <a:pt x="350" y="2827"/>
                  </a:lnTo>
                  <a:lnTo>
                    <a:pt x="403" y="2894"/>
                  </a:lnTo>
                  <a:lnTo>
                    <a:pt x="518" y="3019"/>
                  </a:lnTo>
                  <a:lnTo>
                    <a:pt x="643" y="3134"/>
                  </a:lnTo>
                  <a:lnTo>
                    <a:pt x="710" y="3182"/>
                  </a:lnTo>
                  <a:lnTo>
                    <a:pt x="777" y="3235"/>
                  </a:lnTo>
                  <a:lnTo>
                    <a:pt x="849" y="3278"/>
                  </a:lnTo>
                  <a:lnTo>
                    <a:pt x="926" y="3322"/>
                  </a:lnTo>
                  <a:lnTo>
                    <a:pt x="1080" y="3398"/>
                  </a:lnTo>
                  <a:lnTo>
                    <a:pt x="1243" y="3456"/>
                  </a:lnTo>
                  <a:lnTo>
                    <a:pt x="1325" y="3480"/>
                  </a:lnTo>
                  <a:lnTo>
                    <a:pt x="1411" y="3499"/>
                  </a:lnTo>
                  <a:lnTo>
                    <a:pt x="1589" y="3528"/>
                  </a:lnTo>
                  <a:lnTo>
                    <a:pt x="1766" y="3538"/>
                  </a:lnTo>
                  <a:lnTo>
                    <a:pt x="1949" y="3528"/>
                  </a:lnTo>
                  <a:lnTo>
                    <a:pt x="2126" y="3499"/>
                  </a:lnTo>
                  <a:lnTo>
                    <a:pt x="2148" y="3494"/>
                  </a:lnTo>
                  <a:lnTo>
                    <a:pt x="1766" y="3494"/>
                  </a:lnTo>
                  <a:lnTo>
                    <a:pt x="1589" y="3485"/>
                  </a:lnTo>
                  <a:lnTo>
                    <a:pt x="1421" y="3456"/>
                  </a:lnTo>
                  <a:lnTo>
                    <a:pt x="1334" y="3437"/>
                  </a:lnTo>
                  <a:lnTo>
                    <a:pt x="1253" y="3413"/>
                  </a:lnTo>
                  <a:lnTo>
                    <a:pt x="1176" y="3389"/>
                  </a:lnTo>
                  <a:lnTo>
                    <a:pt x="1094" y="3355"/>
                  </a:lnTo>
                  <a:lnTo>
                    <a:pt x="1017" y="3322"/>
                  </a:lnTo>
                  <a:lnTo>
                    <a:pt x="873" y="3245"/>
                  </a:lnTo>
                  <a:lnTo>
                    <a:pt x="801" y="3197"/>
                  </a:lnTo>
                  <a:lnTo>
                    <a:pt x="734" y="3149"/>
                  </a:lnTo>
                  <a:lnTo>
                    <a:pt x="609" y="3043"/>
                  </a:lnTo>
                  <a:lnTo>
                    <a:pt x="547" y="2986"/>
                  </a:lnTo>
                  <a:lnTo>
                    <a:pt x="489" y="2928"/>
                  </a:lnTo>
                  <a:lnTo>
                    <a:pt x="437" y="2866"/>
                  </a:lnTo>
                  <a:lnTo>
                    <a:pt x="384" y="2798"/>
                  </a:lnTo>
                  <a:lnTo>
                    <a:pt x="336" y="2731"/>
                  </a:lnTo>
                  <a:lnTo>
                    <a:pt x="249" y="2587"/>
                  </a:lnTo>
                  <a:lnTo>
                    <a:pt x="211" y="2515"/>
                  </a:lnTo>
                  <a:lnTo>
                    <a:pt x="177" y="2438"/>
                  </a:lnTo>
                  <a:lnTo>
                    <a:pt x="149" y="2362"/>
                  </a:lnTo>
                  <a:lnTo>
                    <a:pt x="120" y="2280"/>
                  </a:lnTo>
                  <a:lnTo>
                    <a:pt x="96" y="2198"/>
                  </a:lnTo>
                  <a:lnTo>
                    <a:pt x="77" y="2117"/>
                  </a:lnTo>
                  <a:lnTo>
                    <a:pt x="62" y="2030"/>
                  </a:lnTo>
                  <a:lnTo>
                    <a:pt x="43" y="1858"/>
                  </a:lnTo>
                  <a:lnTo>
                    <a:pt x="43" y="1680"/>
                  </a:lnTo>
                  <a:lnTo>
                    <a:pt x="53" y="1589"/>
                  </a:lnTo>
                  <a:lnTo>
                    <a:pt x="62" y="1502"/>
                  </a:lnTo>
                  <a:lnTo>
                    <a:pt x="77" y="1421"/>
                  </a:lnTo>
                  <a:lnTo>
                    <a:pt x="96" y="1334"/>
                  </a:lnTo>
                  <a:lnTo>
                    <a:pt x="120" y="1253"/>
                  </a:lnTo>
                  <a:lnTo>
                    <a:pt x="149" y="1171"/>
                  </a:lnTo>
                  <a:lnTo>
                    <a:pt x="177" y="1094"/>
                  </a:lnTo>
                  <a:lnTo>
                    <a:pt x="211" y="1018"/>
                  </a:lnTo>
                  <a:lnTo>
                    <a:pt x="249" y="946"/>
                  </a:lnTo>
                  <a:lnTo>
                    <a:pt x="336" y="802"/>
                  </a:lnTo>
                  <a:lnTo>
                    <a:pt x="384" y="734"/>
                  </a:lnTo>
                  <a:lnTo>
                    <a:pt x="437" y="667"/>
                  </a:lnTo>
                  <a:lnTo>
                    <a:pt x="489" y="605"/>
                  </a:lnTo>
                  <a:lnTo>
                    <a:pt x="547" y="547"/>
                  </a:lnTo>
                  <a:lnTo>
                    <a:pt x="609" y="490"/>
                  </a:lnTo>
                  <a:lnTo>
                    <a:pt x="734" y="384"/>
                  </a:lnTo>
                  <a:lnTo>
                    <a:pt x="801" y="336"/>
                  </a:lnTo>
                  <a:lnTo>
                    <a:pt x="945" y="250"/>
                  </a:lnTo>
                  <a:lnTo>
                    <a:pt x="1022" y="211"/>
                  </a:lnTo>
                  <a:lnTo>
                    <a:pt x="1099" y="178"/>
                  </a:lnTo>
                  <a:lnTo>
                    <a:pt x="1176" y="149"/>
                  </a:lnTo>
                  <a:lnTo>
                    <a:pt x="1257" y="120"/>
                  </a:lnTo>
                  <a:lnTo>
                    <a:pt x="1339" y="96"/>
                  </a:lnTo>
                  <a:lnTo>
                    <a:pt x="1421" y="77"/>
                  </a:lnTo>
                  <a:lnTo>
                    <a:pt x="1507" y="62"/>
                  </a:lnTo>
                  <a:lnTo>
                    <a:pt x="1680" y="43"/>
                  </a:lnTo>
                  <a:lnTo>
                    <a:pt x="2165" y="43"/>
                  </a:lnTo>
                  <a:lnTo>
                    <a:pt x="2121" y="34"/>
                  </a:lnTo>
                  <a:lnTo>
                    <a:pt x="2035" y="19"/>
                  </a:lnTo>
                  <a:lnTo>
                    <a:pt x="1857" y="0"/>
                  </a:lnTo>
                  <a:close/>
                  <a:moveTo>
                    <a:pt x="2165" y="43"/>
                  </a:moveTo>
                  <a:lnTo>
                    <a:pt x="1857" y="43"/>
                  </a:lnTo>
                  <a:lnTo>
                    <a:pt x="2030" y="62"/>
                  </a:lnTo>
                  <a:lnTo>
                    <a:pt x="2117" y="77"/>
                  </a:lnTo>
                  <a:lnTo>
                    <a:pt x="2198" y="96"/>
                  </a:lnTo>
                  <a:lnTo>
                    <a:pt x="2280" y="120"/>
                  </a:lnTo>
                  <a:lnTo>
                    <a:pt x="2361" y="149"/>
                  </a:lnTo>
                  <a:lnTo>
                    <a:pt x="2438" y="178"/>
                  </a:lnTo>
                  <a:lnTo>
                    <a:pt x="2515" y="211"/>
                  </a:lnTo>
                  <a:lnTo>
                    <a:pt x="2592" y="250"/>
                  </a:lnTo>
                  <a:lnTo>
                    <a:pt x="2664" y="293"/>
                  </a:lnTo>
                  <a:lnTo>
                    <a:pt x="2731" y="336"/>
                  </a:lnTo>
                  <a:lnTo>
                    <a:pt x="2798" y="384"/>
                  </a:lnTo>
                  <a:lnTo>
                    <a:pt x="2865" y="437"/>
                  </a:lnTo>
                  <a:lnTo>
                    <a:pt x="2928" y="490"/>
                  </a:lnTo>
                  <a:lnTo>
                    <a:pt x="2990" y="547"/>
                  </a:lnTo>
                  <a:lnTo>
                    <a:pt x="3043" y="610"/>
                  </a:lnTo>
                  <a:lnTo>
                    <a:pt x="3101" y="672"/>
                  </a:lnTo>
                  <a:lnTo>
                    <a:pt x="3149" y="734"/>
                  </a:lnTo>
                  <a:lnTo>
                    <a:pt x="3197" y="802"/>
                  </a:lnTo>
                  <a:lnTo>
                    <a:pt x="3245" y="874"/>
                  </a:lnTo>
                  <a:lnTo>
                    <a:pt x="3321" y="1018"/>
                  </a:lnTo>
                  <a:lnTo>
                    <a:pt x="3355" y="1094"/>
                  </a:lnTo>
                  <a:lnTo>
                    <a:pt x="3389" y="1176"/>
                  </a:lnTo>
                  <a:lnTo>
                    <a:pt x="3417" y="1253"/>
                  </a:lnTo>
                  <a:lnTo>
                    <a:pt x="3437" y="1334"/>
                  </a:lnTo>
                  <a:lnTo>
                    <a:pt x="3475" y="1507"/>
                  </a:lnTo>
                  <a:lnTo>
                    <a:pt x="3485" y="1594"/>
                  </a:lnTo>
                  <a:lnTo>
                    <a:pt x="3494" y="1766"/>
                  </a:lnTo>
                  <a:lnTo>
                    <a:pt x="3489" y="1858"/>
                  </a:lnTo>
                  <a:lnTo>
                    <a:pt x="3485" y="1944"/>
                  </a:lnTo>
                  <a:lnTo>
                    <a:pt x="3475" y="2030"/>
                  </a:lnTo>
                  <a:lnTo>
                    <a:pt x="3456" y="2117"/>
                  </a:lnTo>
                  <a:lnTo>
                    <a:pt x="3417" y="2280"/>
                  </a:lnTo>
                  <a:lnTo>
                    <a:pt x="3389" y="2362"/>
                  </a:lnTo>
                  <a:lnTo>
                    <a:pt x="3321" y="2515"/>
                  </a:lnTo>
                  <a:lnTo>
                    <a:pt x="3283" y="2592"/>
                  </a:lnTo>
                  <a:lnTo>
                    <a:pt x="3245" y="2664"/>
                  </a:lnTo>
                  <a:lnTo>
                    <a:pt x="3101" y="2866"/>
                  </a:lnTo>
                  <a:lnTo>
                    <a:pt x="3043" y="2928"/>
                  </a:lnTo>
                  <a:lnTo>
                    <a:pt x="2928" y="3043"/>
                  </a:lnTo>
                  <a:lnTo>
                    <a:pt x="2865" y="3101"/>
                  </a:lnTo>
                  <a:lnTo>
                    <a:pt x="2664" y="3245"/>
                  </a:lnTo>
                  <a:lnTo>
                    <a:pt x="2592" y="3283"/>
                  </a:lnTo>
                  <a:lnTo>
                    <a:pt x="2515" y="3322"/>
                  </a:lnTo>
                  <a:lnTo>
                    <a:pt x="2361" y="3389"/>
                  </a:lnTo>
                  <a:lnTo>
                    <a:pt x="2198" y="3437"/>
                  </a:lnTo>
                  <a:lnTo>
                    <a:pt x="2117" y="3456"/>
                  </a:lnTo>
                  <a:lnTo>
                    <a:pt x="1944" y="3485"/>
                  </a:lnTo>
                  <a:lnTo>
                    <a:pt x="1766" y="3494"/>
                  </a:lnTo>
                  <a:lnTo>
                    <a:pt x="2148" y="3494"/>
                  </a:lnTo>
                  <a:lnTo>
                    <a:pt x="2213" y="3480"/>
                  </a:lnTo>
                  <a:lnTo>
                    <a:pt x="2294" y="3456"/>
                  </a:lnTo>
                  <a:lnTo>
                    <a:pt x="2457" y="3398"/>
                  </a:lnTo>
                  <a:lnTo>
                    <a:pt x="2611" y="3322"/>
                  </a:lnTo>
                  <a:lnTo>
                    <a:pt x="2755" y="3235"/>
                  </a:lnTo>
                  <a:lnTo>
                    <a:pt x="2827" y="3182"/>
                  </a:lnTo>
                  <a:lnTo>
                    <a:pt x="2894" y="3130"/>
                  </a:lnTo>
                  <a:lnTo>
                    <a:pt x="2957" y="3077"/>
                  </a:lnTo>
                  <a:lnTo>
                    <a:pt x="3019" y="3019"/>
                  </a:lnTo>
                  <a:lnTo>
                    <a:pt x="3077" y="2957"/>
                  </a:lnTo>
                  <a:lnTo>
                    <a:pt x="3134" y="2890"/>
                  </a:lnTo>
                  <a:lnTo>
                    <a:pt x="3187" y="2827"/>
                  </a:lnTo>
                  <a:lnTo>
                    <a:pt x="3235" y="2755"/>
                  </a:lnTo>
                  <a:lnTo>
                    <a:pt x="3321" y="2611"/>
                  </a:lnTo>
                  <a:lnTo>
                    <a:pt x="3360" y="2534"/>
                  </a:lnTo>
                  <a:lnTo>
                    <a:pt x="3398" y="2453"/>
                  </a:lnTo>
                  <a:lnTo>
                    <a:pt x="3427" y="2376"/>
                  </a:lnTo>
                  <a:lnTo>
                    <a:pt x="3456" y="2294"/>
                  </a:lnTo>
                  <a:lnTo>
                    <a:pt x="3480" y="2208"/>
                  </a:lnTo>
                  <a:lnTo>
                    <a:pt x="3499" y="2122"/>
                  </a:lnTo>
                  <a:lnTo>
                    <a:pt x="3528" y="1949"/>
                  </a:lnTo>
                  <a:lnTo>
                    <a:pt x="3537" y="1766"/>
                  </a:lnTo>
                  <a:lnTo>
                    <a:pt x="3528" y="1584"/>
                  </a:lnTo>
                  <a:lnTo>
                    <a:pt x="3499" y="1411"/>
                  </a:lnTo>
                  <a:lnTo>
                    <a:pt x="3480" y="1325"/>
                  </a:lnTo>
                  <a:lnTo>
                    <a:pt x="3456" y="1243"/>
                  </a:lnTo>
                  <a:lnTo>
                    <a:pt x="3427" y="1157"/>
                  </a:lnTo>
                  <a:lnTo>
                    <a:pt x="3398" y="1080"/>
                  </a:lnTo>
                  <a:lnTo>
                    <a:pt x="3360" y="998"/>
                  </a:lnTo>
                  <a:lnTo>
                    <a:pt x="3321" y="922"/>
                  </a:lnTo>
                  <a:lnTo>
                    <a:pt x="3235" y="778"/>
                  </a:lnTo>
                  <a:lnTo>
                    <a:pt x="3077" y="576"/>
                  </a:lnTo>
                  <a:lnTo>
                    <a:pt x="2957" y="456"/>
                  </a:lnTo>
                  <a:lnTo>
                    <a:pt x="2894" y="403"/>
                  </a:lnTo>
                  <a:lnTo>
                    <a:pt x="2827" y="350"/>
                  </a:lnTo>
                  <a:lnTo>
                    <a:pt x="2683" y="254"/>
                  </a:lnTo>
                  <a:lnTo>
                    <a:pt x="2611" y="211"/>
                  </a:lnTo>
                  <a:lnTo>
                    <a:pt x="2534" y="173"/>
                  </a:lnTo>
                  <a:lnTo>
                    <a:pt x="2457" y="139"/>
                  </a:lnTo>
                  <a:lnTo>
                    <a:pt x="2376" y="106"/>
                  </a:lnTo>
                  <a:lnTo>
                    <a:pt x="2294" y="77"/>
                  </a:lnTo>
                  <a:lnTo>
                    <a:pt x="2208" y="53"/>
                  </a:lnTo>
                  <a:lnTo>
                    <a:pt x="2165"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30" name="Dikdörtgen 29"/>
          <p:cNvSpPr/>
          <p:nvPr/>
        </p:nvSpPr>
        <p:spPr>
          <a:xfrm>
            <a:off x="3002665" y="2081672"/>
            <a:ext cx="8145905" cy="4401205"/>
          </a:xfrm>
          <a:prstGeom prst="rect">
            <a:avLst/>
          </a:prstGeom>
        </p:spPr>
        <p:txBody>
          <a:bodyPr wrap="square">
            <a:spAutoFit/>
          </a:bodyPr>
          <a:lstStyle/>
          <a:p>
            <a:r>
              <a:rPr lang="tr-TR" sz="2800" b="1" dirty="0">
                <a:solidFill>
                  <a:schemeClr val="bg1"/>
                </a:solidFill>
                <a:latin typeface="Source Sans Pro"/>
              </a:rPr>
              <a:t>5. ARAMA MOTORU DESTEĞİ </a:t>
            </a:r>
            <a:endParaRPr lang="tr-TR" sz="2800" b="1" dirty="0" smtClean="0">
              <a:solidFill>
                <a:schemeClr val="bg1"/>
              </a:solidFill>
              <a:latin typeface="Source Sans Pro"/>
            </a:endParaRPr>
          </a:p>
          <a:p>
            <a:endParaRPr lang="tr-TR" sz="2800" dirty="0" smtClean="0">
              <a:solidFill>
                <a:schemeClr val="bg1"/>
              </a:solidFill>
              <a:latin typeface="Source Sans Pro"/>
            </a:endParaRPr>
          </a:p>
          <a:p>
            <a:r>
              <a:rPr lang="tr-TR" sz="2800" dirty="0" smtClean="0">
                <a:solidFill>
                  <a:srgbClr val="FF0000"/>
                </a:solidFill>
                <a:latin typeface="Source Sans Pro"/>
              </a:rPr>
              <a:t>Sağlık </a:t>
            </a:r>
            <a:r>
              <a:rPr lang="tr-TR" sz="2800" dirty="0">
                <a:solidFill>
                  <a:srgbClr val="FF0000"/>
                </a:solidFill>
                <a:latin typeface="Source Sans Pro"/>
              </a:rPr>
              <a:t>kuruluşları, sağlık turizmi şirketleri ve işbirliği kuruluşlarının arama motorlarında yapacağı reklamlar desteklenir. </a:t>
            </a:r>
            <a:r>
              <a:rPr lang="tr-TR" sz="2800" dirty="0">
                <a:solidFill>
                  <a:schemeClr val="bg1"/>
                </a:solidFill>
                <a:latin typeface="Source Sans Pro"/>
              </a:rPr>
              <a:t>%50 oranında ve sağlık kuruluşu, sağlık turizmi şirketi veya işbirliği kuruluşu başına yıllık en fazla 100 bin dolar tutarında karşılanır. </a:t>
            </a:r>
            <a:endParaRPr lang="tr-TR" sz="2800" dirty="0" smtClean="0">
              <a:solidFill>
                <a:schemeClr val="bg1"/>
              </a:solidFill>
              <a:latin typeface="Source Sans Pro"/>
            </a:endParaRPr>
          </a:p>
          <a:p>
            <a:r>
              <a:rPr lang="tr-TR" sz="2800" dirty="0" smtClean="0">
                <a:solidFill>
                  <a:schemeClr val="bg1"/>
                </a:solidFill>
                <a:latin typeface="Source Sans Pro"/>
              </a:rPr>
              <a:t>Desteklenecek </a:t>
            </a:r>
            <a:r>
              <a:rPr lang="tr-TR" sz="2800" dirty="0">
                <a:solidFill>
                  <a:schemeClr val="bg1"/>
                </a:solidFill>
                <a:latin typeface="Source Sans Pro"/>
              </a:rPr>
              <a:t>arama motorları şunlardır: Google, </a:t>
            </a:r>
            <a:r>
              <a:rPr lang="tr-TR" sz="2800" dirty="0" err="1">
                <a:solidFill>
                  <a:schemeClr val="bg1"/>
                </a:solidFill>
                <a:latin typeface="Source Sans Pro"/>
              </a:rPr>
              <a:t>Yahoo</a:t>
            </a:r>
            <a:r>
              <a:rPr lang="tr-TR" sz="2800" dirty="0">
                <a:solidFill>
                  <a:schemeClr val="bg1"/>
                </a:solidFill>
                <a:latin typeface="Source Sans Pro"/>
              </a:rPr>
              <a:t>, </a:t>
            </a:r>
            <a:r>
              <a:rPr lang="tr-TR" sz="2800" dirty="0" err="1">
                <a:solidFill>
                  <a:schemeClr val="bg1"/>
                </a:solidFill>
                <a:latin typeface="Source Sans Pro"/>
              </a:rPr>
              <a:t>Yandex</a:t>
            </a:r>
            <a:r>
              <a:rPr lang="tr-TR" sz="2800" dirty="0">
                <a:solidFill>
                  <a:schemeClr val="bg1"/>
                </a:solidFill>
                <a:latin typeface="Source Sans Pro"/>
              </a:rPr>
              <a:t>, </a:t>
            </a:r>
            <a:r>
              <a:rPr lang="tr-TR" sz="2800" dirty="0" err="1">
                <a:solidFill>
                  <a:schemeClr val="bg1"/>
                </a:solidFill>
                <a:latin typeface="Source Sans Pro"/>
              </a:rPr>
              <a:t>Baidu</a:t>
            </a:r>
            <a:r>
              <a:rPr lang="tr-TR" sz="2800" dirty="0">
                <a:solidFill>
                  <a:schemeClr val="bg1"/>
                </a:solidFill>
                <a:latin typeface="Source Sans Pro"/>
              </a:rPr>
              <a:t> </a:t>
            </a:r>
          </a:p>
        </p:txBody>
      </p:sp>
    </p:spTree>
    <p:extLst>
      <p:ext uri="{BB962C8B-B14F-4D97-AF65-F5344CB8AC3E}">
        <p14:creationId xmlns:p14="http://schemas.microsoft.com/office/powerpoint/2010/main" val="168041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84813" y="193723"/>
            <a:ext cx="11527435" cy="1170381"/>
          </a:xfrm>
          <a:solidFill>
            <a:srgbClr val="0070C0"/>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Toplam 9 başlıkta destek sağlamaktadır.</a:t>
            </a:r>
          </a:p>
        </p:txBody>
      </p:sp>
      <p:grpSp>
        <p:nvGrpSpPr>
          <p:cNvPr id="5" name="Group 133"/>
          <p:cNvGrpSpPr>
            <a:grpSpLocks/>
          </p:cNvGrpSpPr>
          <p:nvPr/>
        </p:nvGrpSpPr>
        <p:grpSpPr bwMode="auto">
          <a:xfrm>
            <a:off x="491825" y="1643600"/>
            <a:ext cx="11302582" cy="5042013"/>
            <a:chOff x="528" y="-309"/>
            <a:chExt cx="15207" cy="4287"/>
          </a:xfrm>
        </p:grpSpPr>
        <p:sp>
          <p:nvSpPr>
            <p:cNvPr id="6" name="Freeform 139"/>
            <p:cNvSpPr>
              <a:spLocks/>
            </p:cNvSpPr>
            <p:nvPr/>
          </p:nvSpPr>
          <p:spPr bwMode="auto">
            <a:xfrm>
              <a:off x="1992" y="-290"/>
              <a:ext cx="13719" cy="4244"/>
            </a:xfrm>
            <a:custGeom>
              <a:avLst/>
              <a:gdLst>
                <a:gd name="T0" fmla="+- 0 15710 1992"/>
                <a:gd name="T1" fmla="*/ T0 w 13719"/>
                <a:gd name="T2" fmla="+- 0 -289 -289"/>
                <a:gd name="T3" fmla="*/ -289 h 4244"/>
                <a:gd name="T4" fmla="+- 0 4114 1992"/>
                <a:gd name="T5" fmla="*/ T4 w 13719"/>
                <a:gd name="T6" fmla="+- 0 -289 -289"/>
                <a:gd name="T7" fmla="*/ -289 h 4244"/>
                <a:gd name="T8" fmla="+- 0 1992 1992"/>
                <a:gd name="T9" fmla="*/ T8 w 13719"/>
                <a:gd name="T10" fmla="+- 0 1832 -289"/>
                <a:gd name="T11" fmla="*/ 1832 h 4244"/>
                <a:gd name="T12" fmla="+- 0 4114 1992"/>
                <a:gd name="T13" fmla="*/ T12 w 13719"/>
                <a:gd name="T14" fmla="+- 0 3954 -289"/>
                <a:gd name="T15" fmla="*/ 3954 h 4244"/>
                <a:gd name="T16" fmla="+- 0 15710 1992"/>
                <a:gd name="T17" fmla="*/ T16 w 13719"/>
                <a:gd name="T18" fmla="+- 0 3954 -289"/>
                <a:gd name="T19" fmla="*/ 3954 h 4244"/>
                <a:gd name="T20" fmla="+- 0 15710 1992"/>
                <a:gd name="T21" fmla="*/ T20 w 13719"/>
                <a:gd name="T22" fmla="+- 0 -289 -289"/>
                <a:gd name="T23" fmla="*/ -289 h 4244"/>
              </a:gdLst>
              <a:ahLst/>
              <a:cxnLst>
                <a:cxn ang="0">
                  <a:pos x="T1" y="T3"/>
                </a:cxn>
                <a:cxn ang="0">
                  <a:pos x="T5" y="T7"/>
                </a:cxn>
                <a:cxn ang="0">
                  <a:pos x="T9" y="T11"/>
                </a:cxn>
                <a:cxn ang="0">
                  <a:pos x="T13" y="T15"/>
                </a:cxn>
                <a:cxn ang="0">
                  <a:pos x="T17" y="T19"/>
                </a:cxn>
                <a:cxn ang="0">
                  <a:pos x="T21" y="T23"/>
                </a:cxn>
              </a:cxnLst>
              <a:rect l="0" t="0" r="r" b="b"/>
              <a:pathLst>
                <a:path w="13719" h="4244">
                  <a:moveTo>
                    <a:pt x="13718" y="0"/>
                  </a:moveTo>
                  <a:lnTo>
                    <a:pt x="2122" y="0"/>
                  </a:lnTo>
                  <a:lnTo>
                    <a:pt x="0" y="2121"/>
                  </a:lnTo>
                  <a:lnTo>
                    <a:pt x="2122" y="4243"/>
                  </a:lnTo>
                  <a:lnTo>
                    <a:pt x="13718" y="4243"/>
                  </a:lnTo>
                  <a:lnTo>
                    <a:pt x="13718"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7" name="AutoShape 138"/>
            <p:cNvSpPr>
              <a:spLocks/>
            </p:cNvSpPr>
            <p:nvPr/>
          </p:nvSpPr>
          <p:spPr bwMode="auto">
            <a:xfrm>
              <a:off x="1968" y="-309"/>
              <a:ext cx="13767" cy="4287"/>
            </a:xfrm>
            <a:custGeom>
              <a:avLst/>
              <a:gdLst>
                <a:gd name="T0" fmla="+- 0 4104 1968"/>
                <a:gd name="T1" fmla="*/ T0 w 13767"/>
                <a:gd name="T2" fmla="+- 0 -308 -308"/>
                <a:gd name="T3" fmla="*/ -308 h 4287"/>
                <a:gd name="T4" fmla="+- 0 1968 1968"/>
                <a:gd name="T5" fmla="*/ T4 w 13767"/>
                <a:gd name="T6" fmla="+- 0 1842 -308"/>
                <a:gd name="T7" fmla="*/ 1842 h 4287"/>
                <a:gd name="T8" fmla="+- 0 4109 1968"/>
                <a:gd name="T9" fmla="*/ T8 w 13767"/>
                <a:gd name="T10" fmla="+- 0 3978 -308"/>
                <a:gd name="T11" fmla="*/ 3978 h 4287"/>
                <a:gd name="T12" fmla="+- 0 15734 1968"/>
                <a:gd name="T13" fmla="*/ T12 w 13767"/>
                <a:gd name="T14" fmla="+- 0 3968 -308"/>
                <a:gd name="T15" fmla="*/ 3968 h 4287"/>
                <a:gd name="T16" fmla="+- 0 15691 1968"/>
                <a:gd name="T17" fmla="*/ T16 w 13767"/>
                <a:gd name="T18" fmla="+- 0 3954 -308"/>
                <a:gd name="T19" fmla="*/ 3954 h 4287"/>
                <a:gd name="T20" fmla="+- 0 4128 1968"/>
                <a:gd name="T21" fmla="*/ T20 w 13767"/>
                <a:gd name="T22" fmla="+- 0 3940 -308"/>
                <a:gd name="T23" fmla="*/ 3940 h 4287"/>
                <a:gd name="T24" fmla="+- 0 4123 1968"/>
                <a:gd name="T25" fmla="*/ T24 w 13767"/>
                <a:gd name="T26" fmla="+- 0 3935 -308"/>
                <a:gd name="T27" fmla="*/ 3935 h 4287"/>
                <a:gd name="T28" fmla="+- 0 2006 1968"/>
                <a:gd name="T29" fmla="*/ T28 w 13767"/>
                <a:gd name="T30" fmla="+- 0 1847 -308"/>
                <a:gd name="T31" fmla="*/ 1847 h 4287"/>
                <a:gd name="T32" fmla="+- 0 2035 1968"/>
                <a:gd name="T33" fmla="*/ T32 w 13767"/>
                <a:gd name="T34" fmla="+- 0 1818 -308"/>
                <a:gd name="T35" fmla="*/ 1818 h 4287"/>
                <a:gd name="T36" fmla="+- 0 4114 1968"/>
                <a:gd name="T37" fmla="*/ T36 w 13767"/>
                <a:gd name="T38" fmla="+- 0 -265 -308"/>
                <a:gd name="T39" fmla="*/ -265 h 4287"/>
                <a:gd name="T40" fmla="+- 0 15691 1968"/>
                <a:gd name="T41" fmla="*/ T40 w 13767"/>
                <a:gd name="T42" fmla="+- 0 -275 -308"/>
                <a:gd name="T43" fmla="*/ -275 h 4287"/>
                <a:gd name="T44" fmla="+- 0 15734 1968"/>
                <a:gd name="T45" fmla="*/ T44 w 13767"/>
                <a:gd name="T46" fmla="+- 0 -289 -308"/>
                <a:gd name="T47" fmla="*/ -289 h 4287"/>
                <a:gd name="T48" fmla="+- 0 15725 1968"/>
                <a:gd name="T49" fmla="*/ T48 w 13767"/>
                <a:gd name="T50" fmla="+- 0 -308 -308"/>
                <a:gd name="T51" fmla="*/ -308 h 4287"/>
                <a:gd name="T52" fmla="+- 0 15691 1968"/>
                <a:gd name="T53" fmla="*/ T52 w 13767"/>
                <a:gd name="T54" fmla="+- 0 3954 -308"/>
                <a:gd name="T55" fmla="*/ 3954 h 4287"/>
                <a:gd name="T56" fmla="+- 0 15734 1968"/>
                <a:gd name="T57" fmla="*/ T56 w 13767"/>
                <a:gd name="T58" fmla="+- 0 3935 -308"/>
                <a:gd name="T59" fmla="*/ 3935 h 4287"/>
                <a:gd name="T60" fmla="+- 0 15710 1968"/>
                <a:gd name="T61" fmla="*/ T60 w 13767"/>
                <a:gd name="T62" fmla="+- 0 -265 -308"/>
                <a:gd name="T63" fmla="*/ -265 h 4287"/>
                <a:gd name="T64" fmla="+- 0 15734 1968"/>
                <a:gd name="T65" fmla="*/ T64 w 13767"/>
                <a:gd name="T66" fmla="+- 0 3935 -308"/>
                <a:gd name="T67" fmla="*/ 3935 h 4287"/>
                <a:gd name="T68" fmla="+- 0 15691 1968"/>
                <a:gd name="T69" fmla="*/ T68 w 13767"/>
                <a:gd name="T70" fmla="+- 0 3954 -308"/>
                <a:gd name="T71" fmla="*/ 3954 h 4287"/>
                <a:gd name="T72" fmla="+- 0 15734 1968"/>
                <a:gd name="T73" fmla="*/ T72 w 13767"/>
                <a:gd name="T74" fmla="+- 0 3935 -308"/>
                <a:gd name="T75" fmla="*/ 3935 h 4287"/>
                <a:gd name="T76" fmla="+- 0 4114 1968"/>
                <a:gd name="T77" fmla="*/ T76 w 13767"/>
                <a:gd name="T78" fmla="+- 0 3935 -308"/>
                <a:gd name="T79" fmla="*/ 3935 h 4287"/>
                <a:gd name="T80" fmla="+- 0 4123 1968"/>
                <a:gd name="T81" fmla="*/ T80 w 13767"/>
                <a:gd name="T82" fmla="+- 0 3935 -308"/>
                <a:gd name="T83" fmla="*/ 3935 h 4287"/>
                <a:gd name="T84" fmla="+- 0 4123 1968"/>
                <a:gd name="T85" fmla="*/ T84 w 13767"/>
                <a:gd name="T86" fmla="+- 0 3935 -308"/>
                <a:gd name="T87" fmla="*/ 3935 h 4287"/>
                <a:gd name="T88" fmla="+- 0 15691 1968"/>
                <a:gd name="T89" fmla="*/ T88 w 13767"/>
                <a:gd name="T90" fmla="+- 0 3940 -308"/>
                <a:gd name="T91" fmla="*/ 3940 h 4287"/>
                <a:gd name="T92" fmla="+- 0 2006 1968"/>
                <a:gd name="T93" fmla="*/ T92 w 13767"/>
                <a:gd name="T94" fmla="+- 0 1818 -308"/>
                <a:gd name="T95" fmla="*/ 1818 h 4287"/>
                <a:gd name="T96" fmla="+- 0 2021 1968"/>
                <a:gd name="T97" fmla="*/ T96 w 13767"/>
                <a:gd name="T98" fmla="+- 0 1832 -308"/>
                <a:gd name="T99" fmla="*/ 1832 h 4287"/>
                <a:gd name="T100" fmla="+- 0 2021 1968"/>
                <a:gd name="T101" fmla="*/ T100 w 13767"/>
                <a:gd name="T102" fmla="+- 0 1832 -308"/>
                <a:gd name="T103" fmla="*/ 1832 h 4287"/>
                <a:gd name="T104" fmla="+- 0 2035 1968"/>
                <a:gd name="T105" fmla="*/ T104 w 13767"/>
                <a:gd name="T106" fmla="+- 0 1847 -308"/>
                <a:gd name="T107" fmla="*/ 1847 h 4287"/>
                <a:gd name="T108" fmla="+- 0 2035 1968"/>
                <a:gd name="T109" fmla="*/ T108 w 13767"/>
                <a:gd name="T110" fmla="+- 0 1818 -308"/>
                <a:gd name="T111" fmla="*/ 1818 h 4287"/>
                <a:gd name="T112" fmla="+- 0 2021 1968"/>
                <a:gd name="T113" fmla="*/ T112 w 13767"/>
                <a:gd name="T114" fmla="+- 0 1832 -308"/>
                <a:gd name="T115" fmla="*/ 1832 h 4287"/>
                <a:gd name="T116" fmla="+- 0 4128 1968"/>
                <a:gd name="T117" fmla="*/ T116 w 13767"/>
                <a:gd name="T118" fmla="+- 0 -275 -308"/>
                <a:gd name="T119" fmla="*/ -275 h 4287"/>
                <a:gd name="T120" fmla="+- 0 4118 1968"/>
                <a:gd name="T121" fmla="*/ T120 w 13767"/>
                <a:gd name="T122" fmla="+- 0 -265 -308"/>
                <a:gd name="T123" fmla="*/ -265 h 4287"/>
                <a:gd name="T124" fmla="+- 0 15691 1968"/>
                <a:gd name="T125" fmla="*/ T124 w 13767"/>
                <a:gd name="T126" fmla="+- 0 -275 -308"/>
                <a:gd name="T127" fmla="*/ -275 h 4287"/>
                <a:gd name="T128" fmla="+- 0 4118 1968"/>
                <a:gd name="T129" fmla="*/ T128 w 13767"/>
                <a:gd name="T130" fmla="+- 0 -265 -308"/>
                <a:gd name="T131" fmla="*/ -265 h 4287"/>
                <a:gd name="T132" fmla="+- 0 15691 1968"/>
                <a:gd name="T133" fmla="*/ T132 w 13767"/>
                <a:gd name="T134" fmla="+- 0 -275 -308"/>
                <a:gd name="T135" fmla="*/ -275 h 4287"/>
                <a:gd name="T136" fmla="+- 0 15691 1968"/>
                <a:gd name="T137" fmla="*/ T136 w 13767"/>
                <a:gd name="T138" fmla="+- 0 -289 -308"/>
                <a:gd name="T139" fmla="*/ -289 h 4287"/>
                <a:gd name="T140" fmla="+- 0 15734 1968"/>
                <a:gd name="T141" fmla="*/ T140 w 13767"/>
                <a:gd name="T142" fmla="+- 0 -265 -308"/>
                <a:gd name="T143" fmla="*/ -265 h 42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3767" h="4287">
                  <a:moveTo>
                    <a:pt x="13757" y="0"/>
                  </a:moveTo>
                  <a:lnTo>
                    <a:pt x="2136" y="0"/>
                  </a:lnTo>
                  <a:lnTo>
                    <a:pt x="0" y="2136"/>
                  </a:lnTo>
                  <a:lnTo>
                    <a:pt x="0" y="2150"/>
                  </a:lnTo>
                  <a:lnTo>
                    <a:pt x="10" y="2155"/>
                  </a:lnTo>
                  <a:lnTo>
                    <a:pt x="2141" y="4286"/>
                  </a:lnTo>
                  <a:lnTo>
                    <a:pt x="13757" y="4286"/>
                  </a:lnTo>
                  <a:lnTo>
                    <a:pt x="13766" y="4276"/>
                  </a:lnTo>
                  <a:lnTo>
                    <a:pt x="13766" y="4262"/>
                  </a:lnTo>
                  <a:lnTo>
                    <a:pt x="13723" y="4262"/>
                  </a:lnTo>
                  <a:lnTo>
                    <a:pt x="13723" y="4248"/>
                  </a:lnTo>
                  <a:lnTo>
                    <a:pt x="2160" y="4248"/>
                  </a:lnTo>
                  <a:lnTo>
                    <a:pt x="2146" y="4243"/>
                  </a:lnTo>
                  <a:lnTo>
                    <a:pt x="2155" y="4243"/>
                  </a:lnTo>
                  <a:lnTo>
                    <a:pt x="67" y="2155"/>
                  </a:lnTo>
                  <a:lnTo>
                    <a:pt x="38" y="2155"/>
                  </a:lnTo>
                  <a:lnTo>
                    <a:pt x="38" y="2126"/>
                  </a:lnTo>
                  <a:lnTo>
                    <a:pt x="67" y="2126"/>
                  </a:lnTo>
                  <a:lnTo>
                    <a:pt x="2150" y="43"/>
                  </a:lnTo>
                  <a:lnTo>
                    <a:pt x="2146" y="43"/>
                  </a:lnTo>
                  <a:lnTo>
                    <a:pt x="2160" y="33"/>
                  </a:lnTo>
                  <a:lnTo>
                    <a:pt x="13723" y="33"/>
                  </a:lnTo>
                  <a:lnTo>
                    <a:pt x="13723" y="19"/>
                  </a:lnTo>
                  <a:lnTo>
                    <a:pt x="13766" y="19"/>
                  </a:lnTo>
                  <a:lnTo>
                    <a:pt x="13766" y="9"/>
                  </a:lnTo>
                  <a:lnTo>
                    <a:pt x="13757" y="0"/>
                  </a:lnTo>
                  <a:close/>
                  <a:moveTo>
                    <a:pt x="13723" y="19"/>
                  </a:moveTo>
                  <a:lnTo>
                    <a:pt x="13723" y="4262"/>
                  </a:lnTo>
                  <a:lnTo>
                    <a:pt x="13742" y="4243"/>
                  </a:lnTo>
                  <a:lnTo>
                    <a:pt x="13766" y="4243"/>
                  </a:lnTo>
                  <a:lnTo>
                    <a:pt x="13766" y="43"/>
                  </a:lnTo>
                  <a:lnTo>
                    <a:pt x="13742" y="43"/>
                  </a:lnTo>
                  <a:lnTo>
                    <a:pt x="13723" y="19"/>
                  </a:lnTo>
                  <a:close/>
                  <a:moveTo>
                    <a:pt x="13766" y="4243"/>
                  </a:moveTo>
                  <a:lnTo>
                    <a:pt x="13742" y="4243"/>
                  </a:lnTo>
                  <a:lnTo>
                    <a:pt x="13723" y="4262"/>
                  </a:lnTo>
                  <a:lnTo>
                    <a:pt x="13766" y="4262"/>
                  </a:lnTo>
                  <a:lnTo>
                    <a:pt x="13766" y="4243"/>
                  </a:lnTo>
                  <a:close/>
                  <a:moveTo>
                    <a:pt x="2155" y="4243"/>
                  </a:moveTo>
                  <a:lnTo>
                    <a:pt x="2146" y="4243"/>
                  </a:lnTo>
                  <a:lnTo>
                    <a:pt x="2160" y="4248"/>
                  </a:lnTo>
                  <a:lnTo>
                    <a:pt x="2155" y="4243"/>
                  </a:lnTo>
                  <a:close/>
                  <a:moveTo>
                    <a:pt x="13723" y="4243"/>
                  </a:moveTo>
                  <a:lnTo>
                    <a:pt x="2155" y="4243"/>
                  </a:lnTo>
                  <a:lnTo>
                    <a:pt x="2160" y="4248"/>
                  </a:lnTo>
                  <a:lnTo>
                    <a:pt x="13723" y="4248"/>
                  </a:lnTo>
                  <a:lnTo>
                    <a:pt x="13723" y="4243"/>
                  </a:lnTo>
                  <a:close/>
                  <a:moveTo>
                    <a:pt x="38" y="2126"/>
                  </a:moveTo>
                  <a:lnTo>
                    <a:pt x="38" y="2155"/>
                  </a:lnTo>
                  <a:lnTo>
                    <a:pt x="53" y="2140"/>
                  </a:lnTo>
                  <a:lnTo>
                    <a:pt x="38" y="2126"/>
                  </a:lnTo>
                  <a:close/>
                  <a:moveTo>
                    <a:pt x="53" y="2140"/>
                  </a:moveTo>
                  <a:lnTo>
                    <a:pt x="38" y="2155"/>
                  </a:lnTo>
                  <a:lnTo>
                    <a:pt x="67" y="2155"/>
                  </a:lnTo>
                  <a:lnTo>
                    <a:pt x="53" y="2140"/>
                  </a:lnTo>
                  <a:close/>
                  <a:moveTo>
                    <a:pt x="67" y="2126"/>
                  </a:moveTo>
                  <a:lnTo>
                    <a:pt x="38" y="2126"/>
                  </a:lnTo>
                  <a:lnTo>
                    <a:pt x="53" y="2140"/>
                  </a:lnTo>
                  <a:lnTo>
                    <a:pt x="67" y="2126"/>
                  </a:lnTo>
                  <a:close/>
                  <a:moveTo>
                    <a:pt x="2160" y="33"/>
                  </a:moveTo>
                  <a:lnTo>
                    <a:pt x="2146" y="43"/>
                  </a:lnTo>
                  <a:lnTo>
                    <a:pt x="2150" y="43"/>
                  </a:lnTo>
                  <a:lnTo>
                    <a:pt x="2160" y="33"/>
                  </a:lnTo>
                  <a:close/>
                  <a:moveTo>
                    <a:pt x="13723" y="33"/>
                  </a:moveTo>
                  <a:lnTo>
                    <a:pt x="2160" y="33"/>
                  </a:lnTo>
                  <a:lnTo>
                    <a:pt x="2150" y="43"/>
                  </a:lnTo>
                  <a:lnTo>
                    <a:pt x="13723" y="43"/>
                  </a:lnTo>
                  <a:lnTo>
                    <a:pt x="13723" y="33"/>
                  </a:lnTo>
                  <a:close/>
                  <a:moveTo>
                    <a:pt x="13766" y="19"/>
                  </a:moveTo>
                  <a:lnTo>
                    <a:pt x="13723" y="19"/>
                  </a:lnTo>
                  <a:lnTo>
                    <a:pt x="13742" y="43"/>
                  </a:lnTo>
                  <a:lnTo>
                    <a:pt x="13766" y="43"/>
                  </a:lnTo>
                  <a:lnTo>
                    <a:pt x="1376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8" name="Picture 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 y="445"/>
              <a:ext cx="2655"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 y="1525"/>
              <a:ext cx="2727"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 y="2125"/>
              <a:ext cx="2660"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34"/>
            <p:cNvSpPr>
              <a:spLocks/>
            </p:cNvSpPr>
            <p:nvPr/>
          </p:nvSpPr>
          <p:spPr bwMode="auto">
            <a:xfrm>
              <a:off x="528" y="425"/>
              <a:ext cx="2765" cy="2818"/>
            </a:xfrm>
            <a:custGeom>
              <a:avLst/>
              <a:gdLst>
                <a:gd name="T0" fmla="+- 0 1699 528"/>
                <a:gd name="T1" fmla="*/ T0 w 2765"/>
                <a:gd name="T2" fmla="+- 0 440 426"/>
                <a:gd name="T3" fmla="*/ 440 h 2818"/>
                <a:gd name="T4" fmla="+- 0 1248 528"/>
                <a:gd name="T5" fmla="*/ T4 w 2765"/>
                <a:gd name="T6" fmla="+- 0 594 426"/>
                <a:gd name="T7" fmla="*/ 594 h 2818"/>
                <a:gd name="T8" fmla="+- 0 1027 528"/>
                <a:gd name="T9" fmla="*/ T8 w 2765"/>
                <a:gd name="T10" fmla="+- 0 748 426"/>
                <a:gd name="T11" fmla="*/ 748 h 2818"/>
                <a:gd name="T12" fmla="+- 0 763 528"/>
                <a:gd name="T13" fmla="*/ T12 w 2765"/>
                <a:gd name="T14" fmla="+- 0 1045 426"/>
                <a:gd name="T15" fmla="*/ 1045 h 2818"/>
                <a:gd name="T16" fmla="+- 0 634 528"/>
                <a:gd name="T17" fmla="*/ T16 w 2765"/>
                <a:gd name="T18" fmla="+- 0 1285 426"/>
                <a:gd name="T19" fmla="*/ 1285 h 2818"/>
                <a:gd name="T20" fmla="+- 0 533 528"/>
                <a:gd name="T21" fmla="*/ T20 w 2765"/>
                <a:gd name="T22" fmla="+- 0 1688 426"/>
                <a:gd name="T23" fmla="*/ 1688 h 2818"/>
                <a:gd name="T24" fmla="+- 0 542 528"/>
                <a:gd name="T25" fmla="*/ T24 w 2765"/>
                <a:gd name="T26" fmla="+- 0 2048 426"/>
                <a:gd name="T27" fmla="*/ 2048 h 2818"/>
                <a:gd name="T28" fmla="+- 0 610 528"/>
                <a:gd name="T29" fmla="*/ T28 w 2765"/>
                <a:gd name="T30" fmla="+- 0 2317 426"/>
                <a:gd name="T31" fmla="*/ 2317 h 2818"/>
                <a:gd name="T32" fmla="+- 0 725 528"/>
                <a:gd name="T33" fmla="*/ T32 w 2765"/>
                <a:gd name="T34" fmla="+- 0 2567 426"/>
                <a:gd name="T35" fmla="*/ 2567 h 2818"/>
                <a:gd name="T36" fmla="+- 0 931 528"/>
                <a:gd name="T37" fmla="*/ T36 w 2765"/>
                <a:gd name="T38" fmla="+- 0 2831 426"/>
                <a:gd name="T39" fmla="*/ 2831 h 2818"/>
                <a:gd name="T40" fmla="+- 0 1190 528"/>
                <a:gd name="T41" fmla="*/ T40 w 2765"/>
                <a:gd name="T42" fmla="+- 0 3037 426"/>
                <a:gd name="T43" fmla="*/ 3037 h 2818"/>
                <a:gd name="T44" fmla="+- 0 1498 528"/>
                <a:gd name="T45" fmla="*/ T44 w 2765"/>
                <a:gd name="T46" fmla="+- 0 3181 426"/>
                <a:gd name="T47" fmla="*/ 3181 h 2818"/>
                <a:gd name="T48" fmla="+- 0 1838 528"/>
                <a:gd name="T49" fmla="*/ T48 w 2765"/>
                <a:gd name="T50" fmla="+- 0 3244 426"/>
                <a:gd name="T51" fmla="*/ 3244 h 2818"/>
                <a:gd name="T52" fmla="+- 0 2256 528"/>
                <a:gd name="T53" fmla="*/ T52 w 2765"/>
                <a:gd name="T54" fmla="+- 0 3200 426"/>
                <a:gd name="T55" fmla="*/ 3200 h 2818"/>
                <a:gd name="T56" fmla="+- 0 1642 528"/>
                <a:gd name="T57" fmla="*/ T56 w 2765"/>
                <a:gd name="T58" fmla="+- 0 3172 426"/>
                <a:gd name="T59" fmla="*/ 3172 h 2818"/>
                <a:gd name="T60" fmla="+- 0 1272 528"/>
                <a:gd name="T61" fmla="*/ T60 w 2765"/>
                <a:gd name="T62" fmla="+- 0 3037 426"/>
                <a:gd name="T63" fmla="*/ 3037 h 2818"/>
                <a:gd name="T64" fmla="+- 0 917 528"/>
                <a:gd name="T65" fmla="*/ T64 w 2765"/>
                <a:gd name="T66" fmla="+- 0 2754 426"/>
                <a:gd name="T67" fmla="*/ 2754 h 2818"/>
                <a:gd name="T68" fmla="+- 0 763 528"/>
                <a:gd name="T69" fmla="*/ T68 w 2765"/>
                <a:gd name="T70" fmla="+- 0 2543 426"/>
                <a:gd name="T71" fmla="*/ 2543 h 2818"/>
                <a:gd name="T72" fmla="+- 0 610 528"/>
                <a:gd name="T73" fmla="*/ T72 w 2765"/>
                <a:gd name="T74" fmla="+- 0 2173 426"/>
                <a:gd name="T75" fmla="*/ 2173 h 2818"/>
                <a:gd name="T76" fmla="+- 0 571 528"/>
                <a:gd name="T77" fmla="*/ T76 w 2765"/>
                <a:gd name="T78" fmla="+- 0 1904 426"/>
                <a:gd name="T79" fmla="*/ 1904 h 2818"/>
                <a:gd name="T80" fmla="+- 0 610 528"/>
                <a:gd name="T81" fmla="*/ T80 w 2765"/>
                <a:gd name="T82" fmla="+- 0 1492 426"/>
                <a:gd name="T83" fmla="*/ 1492 h 2818"/>
                <a:gd name="T84" fmla="+- 0 701 528"/>
                <a:gd name="T85" fmla="*/ T84 w 2765"/>
                <a:gd name="T86" fmla="+- 0 1242 426"/>
                <a:gd name="T87" fmla="*/ 1242 h 2818"/>
                <a:gd name="T88" fmla="+- 0 878 528"/>
                <a:gd name="T89" fmla="*/ T88 w 2765"/>
                <a:gd name="T90" fmla="+- 0 964 426"/>
                <a:gd name="T91" fmla="*/ 964 h 2818"/>
                <a:gd name="T92" fmla="+- 0 1109 528"/>
                <a:gd name="T93" fmla="*/ T92 w 2765"/>
                <a:gd name="T94" fmla="+- 0 738 426"/>
                <a:gd name="T95" fmla="*/ 738 h 2818"/>
                <a:gd name="T96" fmla="+- 0 1387 528"/>
                <a:gd name="T97" fmla="*/ T96 w 2765"/>
                <a:gd name="T98" fmla="+- 0 575 426"/>
                <a:gd name="T99" fmla="*/ 575 h 2818"/>
                <a:gd name="T100" fmla="+- 0 1704 528"/>
                <a:gd name="T101" fmla="*/ T100 w 2765"/>
                <a:gd name="T102" fmla="+- 0 484 426"/>
                <a:gd name="T103" fmla="*/ 484 h 2818"/>
                <a:gd name="T104" fmla="+- 0 2122 528"/>
                <a:gd name="T105" fmla="*/ T104 w 2765"/>
                <a:gd name="T106" fmla="+- 0 440 426"/>
                <a:gd name="T107" fmla="*/ 440 h 2818"/>
                <a:gd name="T108" fmla="+- 0 1978 528"/>
                <a:gd name="T109" fmla="*/ T108 w 2765"/>
                <a:gd name="T110" fmla="+- 0 469 426"/>
                <a:gd name="T111" fmla="*/ 469 h 2818"/>
                <a:gd name="T112" fmla="+- 0 2246 528"/>
                <a:gd name="T113" fmla="*/ T112 w 2765"/>
                <a:gd name="T114" fmla="+- 0 512 426"/>
                <a:gd name="T115" fmla="*/ 512 h 2818"/>
                <a:gd name="T116" fmla="+- 0 2606 528"/>
                <a:gd name="T117" fmla="*/ T116 w 2765"/>
                <a:gd name="T118" fmla="+- 0 666 426"/>
                <a:gd name="T119" fmla="*/ 666 h 2818"/>
                <a:gd name="T120" fmla="+- 0 2813 528"/>
                <a:gd name="T121" fmla="*/ T120 w 2765"/>
                <a:gd name="T122" fmla="+- 0 824 426"/>
                <a:gd name="T123" fmla="*/ 824 h 2818"/>
                <a:gd name="T124" fmla="+- 0 3024 528"/>
                <a:gd name="T125" fmla="*/ T124 w 2765"/>
                <a:gd name="T126" fmla="+- 0 1069 426"/>
                <a:gd name="T127" fmla="*/ 1069 h 2818"/>
                <a:gd name="T128" fmla="+- 0 3192 528"/>
                <a:gd name="T129" fmla="*/ T128 w 2765"/>
                <a:gd name="T130" fmla="+- 0 1429 426"/>
                <a:gd name="T131" fmla="*/ 1429 h 2818"/>
                <a:gd name="T132" fmla="+- 0 3250 528"/>
                <a:gd name="T133" fmla="*/ T132 w 2765"/>
                <a:gd name="T134" fmla="+- 0 1765 426"/>
                <a:gd name="T135" fmla="*/ 1765 h 2818"/>
                <a:gd name="T136" fmla="+- 0 3206 528"/>
                <a:gd name="T137" fmla="*/ T136 w 2765"/>
                <a:gd name="T138" fmla="+- 0 2178 426"/>
                <a:gd name="T139" fmla="*/ 2178 h 2818"/>
                <a:gd name="T140" fmla="+- 0 3058 528"/>
                <a:gd name="T141" fmla="*/ T140 w 2765"/>
                <a:gd name="T142" fmla="+- 0 2543 426"/>
                <a:gd name="T143" fmla="*/ 2543 h 2818"/>
                <a:gd name="T144" fmla="+- 0 2904 528"/>
                <a:gd name="T145" fmla="*/ T144 w 2765"/>
                <a:gd name="T146" fmla="+- 0 2754 426"/>
                <a:gd name="T147" fmla="*/ 2754 h 2818"/>
                <a:gd name="T148" fmla="+- 0 2659 528"/>
                <a:gd name="T149" fmla="*/ T148 w 2765"/>
                <a:gd name="T150" fmla="+- 0 2965 426"/>
                <a:gd name="T151" fmla="*/ 2965 h 2818"/>
                <a:gd name="T152" fmla="+- 0 2429 528"/>
                <a:gd name="T153" fmla="*/ T152 w 2765"/>
                <a:gd name="T154" fmla="+- 0 3095 426"/>
                <a:gd name="T155" fmla="*/ 3095 h 2818"/>
                <a:gd name="T156" fmla="+- 0 2045 528"/>
                <a:gd name="T157" fmla="*/ T156 w 2765"/>
                <a:gd name="T158" fmla="+- 0 3196 426"/>
                <a:gd name="T159" fmla="*/ 3196 h 2818"/>
                <a:gd name="T160" fmla="+- 0 2448 528"/>
                <a:gd name="T161" fmla="*/ T160 w 2765"/>
                <a:gd name="T162" fmla="+- 0 3133 426"/>
                <a:gd name="T163" fmla="*/ 3133 h 2818"/>
                <a:gd name="T164" fmla="+- 0 2789 528"/>
                <a:gd name="T165" fmla="*/ T164 w 2765"/>
                <a:gd name="T166" fmla="+- 0 2922 426"/>
                <a:gd name="T167" fmla="*/ 2922 h 2818"/>
                <a:gd name="T168" fmla="+- 0 3019 528"/>
                <a:gd name="T169" fmla="*/ T168 w 2765"/>
                <a:gd name="T170" fmla="+- 0 2677 426"/>
                <a:gd name="T171" fmla="*/ 2677 h 2818"/>
                <a:gd name="T172" fmla="+- 0 3187 528"/>
                <a:gd name="T173" fmla="*/ T172 w 2765"/>
                <a:gd name="T174" fmla="+- 0 2384 426"/>
                <a:gd name="T175" fmla="*/ 2384 h 2818"/>
                <a:gd name="T176" fmla="+- 0 3264 528"/>
                <a:gd name="T177" fmla="*/ T176 w 2765"/>
                <a:gd name="T178" fmla="+- 0 2116 426"/>
                <a:gd name="T179" fmla="*/ 2116 h 2818"/>
                <a:gd name="T180" fmla="+- 0 3293 528"/>
                <a:gd name="T181" fmla="*/ T180 w 2765"/>
                <a:gd name="T182" fmla="+- 0 1760 426"/>
                <a:gd name="T183" fmla="*/ 1760 h 2818"/>
                <a:gd name="T184" fmla="+- 0 3250 528"/>
                <a:gd name="T185" fmla="*/ T184 w 2765"/>
                <a:gd name="T186" fmla="+- 0 1482 426"/>
                <a:gd name="T187" fmla="*/ 1482 h 2818"/>
                <a:gd name="T188" fmla="+- 0 3125 528"/>
                <a:gd name="T189" fmla="*/ T188 w 2765"/>
                <a:gd name="T190" fmla="+- 0 1160 426"/>
                <a:gd name="T191" fmla="*/ 1160 h 2818"/>
                <a:gd name="T192" fmla="+- 0 2890 528"/>
                <a:gd name="T193" fmla="*/ T192 w 2765"/>
                <a:gd name="T194" fmla="+- 0 839 426"/>
                <a:gd name="T195" fmla="*/ 839 h 2818"/>
                <a:gd name="T196" fmla="+- 0 2626 528"/>
                <a:gd name="T197" fmla="*/ T196 w 2765"/>
                <a:gd name="T198" fmla="+- 0 628 426"/>
                <a:gd name="T199" fmla="*/ 628 h 2818"/>
                <a:gd name="T200" fmla="+- 0 2323 528"/>
                <a:gd name="T201" fmla="*/ T200 w 2765"/>
                <a:gd name="T202" fmla="+- 0 488 426"/>
                <a:gd name="T203" fmla="*/ 488 h 28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765" h="2818">
                  <a:moveTo>
                    <a:pt x="1454" y="0"/>
                  </a:moveTo>
                  <a:lnTo>
                    <a:pt x="1310" y="0"/>
                  </a:lnTo>
                  <a:lnTo>
                    <a:pt x="1238" y="5"/>
                  </a:lnTo>
                  <a:lnTo>
                    <a:pt x="1171" y="14"/>
                  </a:lnTo>
                  <a:lnTo>
                    <a:pt x="1037" y="43"/>
                  </a:lnTo>
                  <a:lnTo>
                    <a:pt x="970" y="62"/>
                  </a:lnTo>
                  <a:lnTo>
                    <a:pt x="845" y="110"/>
                  </a:lnTo>
                  <a:lnTo>
                    <a:pt x="720" y="168"/>
                  </a:lnTo>
                  <a:lnTo>
                    <a:pt x="662" y="202"/>
                  </a:lnTo>
                  <a:lnTo>
                    <a:pt x="610" y="240"/>
                  </a:lnTo>
                  <a:lnTo>
                    <a:pt x="552" y="278"/>
                  </a:lnTo>
                  <a:lnTo>
                    <a:pt x="499" y="322"/>
                  </a:lnTo>
                  <a:lnTo>
                    <a:pt x="451" y="365"/>
                  </a:lnTo>
                  <a:lnTo>
                    <a:pt x="355" y="461"/>
                  </a:lnTo>
                  <a:lnTo>
                    <a:pt x="312" y="514"/>
                  </a:lnTo>
                  <a:lnTo>
                    <a:pt x="235" y="619"/>
                  </a:lnTo>
                  <a:lnTo>
                    <a:pt x="197" y="677"/>
                  </a:lnTo>
                  <a:lnTo>
                    <a:pt x="163" y="739"/>
                  </a:lnTo>
                  <a:lnTo>
                    <a:pt x="134" y="797"/>
                  </a:lnTo>
                  <a:lnTo>
                    <a:pt x="106" y="859"/>
                  </a:lnTo>
                  <a:lnTo>
                    <a:pt x="82" y="922"/>
                  </a:lnTo>
                  <a:lnTo>
                    <a:pt x="24" y="1123"/>
                  </a:lnTo>
                  <a:lnTo>
                    <a:pt x="14" y="1195"/>
                  </a:lnTo>
                  <a:lnTo>
                    <a:pt x="5" y="1262"/>
                  </a:lnTo>
                  <a:lnTo>
                    <a:pt x="0" y="1334"/>
                  </a:lnTo>
                  <a:lnTo>
                    <a:pt x="0" y="1483"/>
                  </a:lnTo>
                  <a:lnTo>
                    <a:pt x="5" y="1550"/>
                  </a:lnTo>
                  <a:lnTo>
                    <a:pt x="14" y="1622"/>
                  </a:lnTo>
                  <a:lnTo>
                    <a:pt x="29" y="1694"/>
                  </a:lnTo>
                  <a:lnTo>
                    <a:pt x="43" y="1762"/>
                  </a:lnTo>
                  <a:lnTo>
                    <a:pt x="62" y="1829"/>
                  </a:lnTo>
                  <a:lnTo>
                    <a:pt x="82" y="1891"/>
                  </a:lnTo>
                  <a:lnTo>
                    <a:pt x="106" y="1958"/>
                  </a:lnTo>
                  <a:lnTo>
                    <a:pt x="134" y="2021"/>
                  </a:lnTo>
                  <a:lnTo>
                    <a:pt x="163" y="2078"/>
                  </a:lnTo>
                  <a:lnTo>
                    <a:pt x="197" y="2141"/>
                  </a:lnTo>
                  <a:lnTo>
                    <a:pt x="235" y="2198"/>
                  </a:lnTo>
                  <a:lnTo>
                    <a:pt x="274" y="2251"/>
                  </a:lnTo>
                  <a:lnTo>
                    <a:pt x="360" y="2357"/>
                  </a:lnTo>
                  <a:lnTo>
                    <a:pt x="403" y="2405"/>
                  </a:lnTo>
                  <a:lnTo>
                    <a:pt x="451" y="2453"/>
                  </a:lnTo>
                  <a:lnTo>
                    <a:pt x="557" y="2539"/>
                  </a:lnTo>
                  <a:lnTo>
                    <a:pt x="610" y="2578"/>
                  </a:lnTo>
                  <a:lnTo>
                    <a:pt x="662" y="2611"/>
                  </a:lnTo>
                  <a:lnTo>
                    <a:pt x="725" y="2650"/>
                  </a:lnTo>
                  <a:lnTo>
                    <a:pt x="782" y="2678"/>
                  </a:lnTo>
                  <a:lnTo>
                    <a:pt x="845" y="2707"/>
                  </a:lnTo>
                  <a:lnTo>
                    <a:pt x="970" y="2755"/>
                  </a:lnTo>
                  <a:lnTo>
                    <a:pt x="1037" y="2774"/>
                  </a:lnTo>
                  <a:lnTo>
                    <a:pt x="1171" y="2803"/>
                  </a:lnTo>
                  <a:lnTo>
                    <a:pt x="1243" y="2808"/>
                  </a:lnTo>
                  <a:lnTo>
                    <a:pt x="1310" y="2818"/>
                  </a:lnTo>
                  <a:lnTo>
                    <a:pt x="1454" y="2818"/>
                  </a:lnTo>
                  <a:lnTo>
                    <a:pt x="1522" y="2808"/>
                  </a:lnTo>
                  <a:lnTo>
                    <a:pt x="1594" y="2803"/>
                  </a:lnTo>
                  <a:lnTo>
                    <a:pt x="1728" y="2774"/>
                  </a:lnTo>
                  <a:lnTo>
                    <a:pt x="1310" y="2774"/>
                  </a:lnTo>
                  <a:lnTo>
                    <a:pt x="1243" y="2765"/>
                  </a:lnTo>
                  <a:lnTo>
                    <a:pt x="1176" y="2760"/>
                  </a:lnTo>
                  <a:lnTo>
                    <a:pt x="1114" y="2746"/>
                  </a:lnTo>
                  <a:lnTo>
                    <a:pt x="1046" y="2731"/>
                  </a:lnTo>
                  <a:lnTo>
                    <a:pt x="922" y="2693"/>
                  </a:lnTo>
                  <a:lnTo>
                    <a:pt x="859" y="2669"/>
                  </a:lnTo>
                  <a:lnTo>
                    <a:pt x="744" y="2611"/>
                  </a:lnTo>
                  <a:lnTo>
                    <a:pt x="686" y="2578"/>
                  </a:lnTo>
                  <a:lnTo>
                    <a:pt x="528" y="2462"/>
                  </a:lnTo>
                  <a:lnTo>
                    <a:pt x="432" y="2376"/>
                  </a:lnTo>
                  <a:lnTo>
                    <a:pt x="389" y="2328"/>
                  </a:lnTo>
                  <a:lnTo>
                    <a:pt x="346" y="2275"/>
                  </a:lnTo>
                  <a:lnTo>
                    <a:pt x="307" y="2227"/>
                  </a:lnTo>
                  <a:lnTo>
                    <a:pt x="269" y="2170"/>
                  </a:lnTo>
                  <a:lnTo>
                    <a:pt x="235" y="2117"/>
                  </a:lnTo>
                  <a:lnTo>
                    <a:pt x="202" y="2059"/>
                  </a:lnTo>
                  <a:lnTo>
                    <a:pt x="173" y="2002"/>
                  </a:lnTo>
                  <a:lnTo>
                    <a:pt x="101" y="1814"/>
                  </a:lnTo>
                  <a:lnTo>
                    <a:pt x="82" y="1747"/>
                  </a:lnTo>
                  <a:lnTo>
                    <a:pt x="67" y="1685"/>
                  </a:lnTo>
                  <a:lnTo>
                    <a:pt x="58" y="1618"/>
                  </a:lnTo>
                  <a:lnTo>
                    <a:pt x="48" y="1546"/>
                  </a:lnTo>
                  <a:lnTo>
                    <a:pt x="43" y="1478"/>
                  </a:lnTo>
                  <a:lnTo>
                    <a:pt x="43" y="1339"/>
                  </a:lnTo>
                  <a:lnTo>
                    <a:pt x="48" y="1267"/>
                  </a:lnTo>
                  <a:lnTo>
                    <a:pt x="67" y="1133"/>
                  </a:lnTo>
                  <a:lnTo>
                    <a:pt x="82" y="1066"/>
                  </a:lnTo>
                  <a:lnTo>
                    <a:pt x="101" y="1003"/>
                  </a:lnTo>
                  <a:lnTo>
                    <a:pt x="125" y="936"/>
                  </a:lnTo>
                  <a:lnTo>
                    <a:pt x="149" y="874"/>
                  </a:lnTo>
                  <a:lnTo>
                    <a:pt x="173" y="816"/>
                  </a:lnTo>
                  <a:lnTo>
                    <a:pt x="202" y="758"/>
                  </a:lnTo>
                  <a:lnTo>
                    <a:pt x="269" y="643"/>
                  </a:lnTo>
                  <a:lnTo>
                    <a:pt x="307" y="590"/>
                  </a:lnTo>
                  <a:lnTo>
                    <a:pt x="350" y="538"/>
                  </a:lnTo>
                  <a:lnTo>
                    <a:pt x="389" y="490"/>
                  </a:lnTo>
                  <a:lnTo>
                    <a:pt x="480" y="398"/>
                  </a:lnTo>
                  <a:lnTo>
                    <a:pt x="528" y="355"/>
                  </a:lnTo>
                  <a:lnTo>
                    <a:pt x="581" y="312"/>
                  </a:lnTo>
                  <a:lnTo>
                    <a:pt x="634" y="274"/>
                  </a:lnTo>
                  <a:lnTo>
                    <a:pt x="686" y="240"/>
                  </a:lnTo>
                  <a:lnTo>
                    <a:pt x="744" y="206"/>
                  </a:lnTo>
                  <a:lnTo>
                    <a:pt x="859" y="149"/>
                  </a:lnTo>
                  <a:lnTo>
                    <a:pt x="984" y="101"/>
                  </a:lnTo>
                  <a:lnTo>
                    <a:pt x="1046" y="86"/>
                  </a:lnTo>
                  <a:lnTo>
                    <a:pt x="1114" y="67"/>
                  </a:lnTo>
                  <a:lnTo>
                    <a:pt x="1176" y="58"/>
                  </a:lnTo>
                  <a:lnTo>
                    <a:pt x="1243" y="48"/>
                  </a:lnTo>
                  <a:lnTo>
                    <a:pt x="1315" y="43"/>
                  </a:lnTo>
                  <a:lnTo>
                    <a:pt x="1728" y="43"/>
                  </a:lnTo>
                  <a:lnTo>
                    <a:pt x="1594" y="14"/>
                  </a:lnTo>
                  <a:lnTo>
                    <a:pt x="1522" y="5"/>
                  </a:lnTo>
                  <a:lnTo>
                    <a:pt x="1454" y="0"/>
                  </a:lnTo>
                  <a:close/>
                  <a:moveTo>
                    <a:pt x="1728" y="43"/>
                  </a:moveTo>
                  <a:lnTo>
                    <a:pt x="1450" y="43"/>
                  </a:lnTo>
                  <a:lnTo>
                    <a:pt x="1522" y="48"/>
                  </a:lnTo>
                  <a:lnTo>
                    <a:pt x="1589" y="58"/>
                  </a:lnTo>
                  <a:lnTo>
                    <a:pt x="1651" y="72"/>
                  </a:lnTo>
                  <a:lnTo>
                    <a:pt x="1718" y="86"/>
                  </a:lnTo>
                  <a:lnTo>
                    <a:pt x="1843" y="125"/>
                  </a:lnTo>
                  <a:lnTo>
                    <a:pt x="1906" y="149"/>
                  </a:lnTo>
                  <a:lnTo>
                    <a:pt x="2021" y="206"/>
                  </a:lnTo>
                  <a:lnTo>
                    <a:pt x="2078" y="240"/>
                  </a:lnTo>
                  <a:lnTo>
                    <a:pt x="2131" y="274"/>
                  </a:lnTo>
                  <a:lnTo>
                    <a:pt x="2184" y="312"/>
                  </a:lnTo>
                  <a:lnTo>
                    <a:pt x="2237" y="355"/>
                  </a:lnTo>
                  <a:lnTo>
                    <a:pt x="2285" y="398"/>
                  </a:lnTo>
                  <a:lnTo>
                    <a:pt x="2376" y="490"/>
                  </a:lnTo>
                  <a:lnTo>
                    <a:pt x="2414" y="538"/>
                  </a:lnTo>
                  <a:lnTo>
                    <a:pt x="2458" y="590"/>
                  </a:lnTo>
                  <a:lnTo>
                    <a:pt x="2496" y="643"/>
                  </a:lnTo>
                  <a:lnTo>
                    <a:pt x="2530" y="701"/>
                  </a:lnTo>
                  <a:lnTo>
                    <a:pt x="2558" y="758"/>
                  </a:lnTo>
                  <a:lnTo>
                    <a:pt x="2592" y="816"/>
                  </a:lnTo>
                  <a:lnTo>
                    <a:pt x="2664" y="1003"/>
                  </a:lnTo>
                  <a:lnTo>
                    <a:pt x="2678" y="1066"/>
                  </a:lnTo>
                  <a:lnTo>
                    <a:pt x="2698" y="1133"/>
                  </a:lnTo>
                  <a:lnTo>
                    <a:pt x="2717" y="1267"/>
                  </a:lnTo>
                  <a:lnTo>
                    <a:pt x="2722" y="1339"/>
                  </a:lnTo>
                  <a:lnTo>
                    <a:pt x="2722" y="1478"/>
                  </a:lnTo>
                  <a:lnTo>
                    <a:pt x="2717" y="1550"/>
                  </a:lnTo>
                  <a:lnTo>
                    <a:pt x="2707" y="1618"/>
                  </a:lnTo>
                  <a:lnTo>
                    <a:pt x="2678" y="1752"/>
                  </a:lnTo>
                  <a:lnTo>
                    <a:pt x="2664" y="1814"/>
                  </a:lnTo>
                  <a:lnTo>
                    <a:pt x="2592" y="2002"/>
                  </a:lnTo>
                  <a:lnTo>
                    <a:pt x="2558" y="2059"/>
                  </a:lnTo>
                  <a:lnTo>
                    <a:pt x="2530" y="2117"/>
                  </a:lnTo>
                  <a:lnTo>
                    <a:pt x="2491" y="2174"/>
                  </a:lnTo>
                  <a:lnTo>
                    <a:pt x="2458" y="2227"/>
                  </a:lnTo>
                  <a:lnTo>
                    <a:pt x="2414" y="2280"/>
                  </a:lnTo>
                  <a:lnTo>
                    <a:pt x="2376" y="2328"/>
                  </a:lnTo>
                  <a:lnTo>
                    <a:pt x="2285" y="2419"/>
                  </a:lnTo>
                  <a:lnTo>
                    <a:pt x="2232" y="2462"/>
                  </a:lnTo>
                  <a:lnTo>
                    <a:pt x="2184" y="2506"/>
                  </a:lnTo>
                  <a:lnTo>
                    <a:pt x="2131" y="2539"/>
                  </a:lnTo>
                  <a:lnTo>
                    <a:pt x="2078" y="2578"/>
                  </a:lnTo>
                  <a:lnTo>
                    <a:pt x="2021" y="2611"/>
                  </a:lnTo>
                  <a:lnTo>
                    <a:pt x="1963" y="2640"/>
                  </a:lnTo>
                  <a:lnTo>
                    <a:pt x="1901" y="2669"/>
                  </a:lnTo>
                  <a:lnTo>
                    <a:pt x="1843" y="2693"/>
                  </a:lnTo>
                  <a:lnTo>
                    <a:pt x="1718" y="2731"/>
                  </a:lnTo>
                  <a:lnTo>
                    <a:pt x="1584" y="2760"/>
                  </a:lnTo>
                  <a:lnTo>
                    <a:pt x="1517" y="2770"/>
                  </a:lnTo>
                  <a:lnTo>
                    <a:pt x="1450" y="2774"/>
                  </a:lnTo>
                  <a:lnTo>
                    <a:pt x="1728" y="2774"/>
                  </a:lnTo>
                  <a:lnTo>
                    <a:pt x="1795" y="2755"/>
                  </a:lnTo>
                  <a:lnTo>
                    <a:pt x="1920" y="2707"/>
                  </a:lnTo>
                  <a:lnTo>
                    <a:pt x="1982" y="2678"/>
                  </a:lnTo>
                  <a:lnTo>
                    <a:pt x="2155" y="2578"/>
                  </a:lnTo>
                  <a:lnTo>
                    <a:pt x="2213" y="2539"/>
                  </a:lnTo>
                  <a:lnTo>
                    <a:pt x="2261" y="2496"/>
                  </a:lnTo>
                  <a:lnTo>
                    <a:pt x="2314" y="2453"/>
                  </a:lnTo>
                  <a:lnTo>
                    <a:pt x="2362" y="2405"/>
                  </a:lnTo>
                  <a:lnTo>
                    <a:pt x="2405" y="2357"/>
                  </a:lnTo>
                  <a:lnTo>
                    <a:pt x="2491" y="2251"/>
                  </a:lnTo>
                  <a:lnTo>
                    <a:pt x="2568" y="2136"/>
                  </a:lnTo>
                  <a:lnTo>
                    <a:pt x="2597" y="2078"/>
                  </a:lnTo>
                  <a:lnTo>
                    <a:pt x="2630" y="2021"/>
                  </a:lnTo>
                  <a:lnTo>
                    <a:pt x="2659" y="1958"/>
                  </a:lnTo>
                  <a:lnTo>
                    <a:pt x="2683" y="1891"/>
                  </a:lnTo>
                  <a:lnTo>
                    <a:pt x="2702" y="1829"/>
                  </a:lnTo>
                  <a:lnTo>
                    <a:pt x="2722" y="1762"/>
                  </a:lnTo>
                  <a:lnTo>
                    <a:pt x="2736" y="1690"/>
                  </a:lnTo>
                  <a:lnTo>
                    <a:pt x="2750" y="1622"/>
                  </a:lnTo>
                  <a:lnTo>
                    <a:pt x="2760" y="1550"/>
                  </a:lnTo>
                  <a:lnTo>
                    <a:pt x="2765" y="1478"/>
                  </a:lnTo>
                  <a:lnTo>
                    <a:pt x="2765" y="1334"/>
                  </a:lnTo>
                  <a:lnTo>
                    <a:pt x="2760" y="1262"/>
                  </a:lnTo>
                  <a:lnTo>
                    <a:pt x="2750" y="1195"/>
                  </a:lnTo>
                  <a:lnTo>
                    <a:pt x="2736" y="1123"/>
                  </a:lnTo>
                  <a:lnTo>
                    <a:pt x="2722" y="1056"/>
                  </a:lnTo>
                  <a:lnTo>
                    <a:pt x="2683" y="922"/>
                  </a:lnTo>
                  <a:lnTo>
                    <a:pt x="2654" y="859"/>
                  </a:lnTo>
                  <a:lnTo>
                    <a:pt x="2630" y="797"/>
                  </a:lnTo>
                  <a:lnTo>
                    <a:pt x="2597" y="734"/>
                  </a:lnTo>
                  <a:lnTo>
                    <a:pt x="2530" y="619"/>
                  </a:lnTo>
                  <a:lnTo>
                    <a:pt x="2491" y="566"/>
                  </a:lnTo>
                  <a:lnTo>
                    <a:pt x="2405" y="461"/>
                  </a:lnTo>
                  <a:lnTo>
                    <a:pt x="2362" y="413"/>
                  </a:lnTo>
                  <a:lnTo>
                    <a:pt x="2314" y="365"/>
                  </a:lnTo>
                  <a:lnTo>
                    <a:pt x="2208" y="278"/>
                  </a:lnTo>
                  <a:lnTo>
                    <a:pt x="2155" y="240"/>
                  </a:lnTo>
                  <a:lnTo>
                    <a:pt x="2098" y="202"/>
                  </a:lnTo>
                  <a:lnTo>
                    <a:pt x="2040" y="168"/>
                  </a:lnTo>
                  <a:lnTo>
                    <a:pt x="1982" y="139"/>
                  </a:lnTo>
                  <a:lnTo>
                    <a:pt x="1920" y="110"/>
                  </a:lnTo>
                  <a:lnTo>
                    <a:pt x="1795" y="62"/>
                  </a:lnTo>
                  <a:lnTo>
                    <a:pt x="1728"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17" name="Dikdörtgen 16"/>
          <p:cNvSpPr/>
          <p:nvPr/>
        </p:nvSpPr>
        <p:spPr>
          <a:xfrm>
            <a:off x="3175067" y="1710244"/>
            <a:ext cx="8601502" cy="4832092"/>
          </a:xfrm>
          <a:prstGeom prst="rect">
            <a:avLst/>
          </a:prstGeom>
        </p:spPr>
        <p:txBody>
          <a:bodyPr wrap="square">
            <a:spAutoFit/>
          </a:bodyPr>
          <a:lstStyle/>
          <a:p>
            <a:r>
              <a:rPr lang="tr-TR" sz="2800" b="1" dirty="0">
                <a:solidFill>
                  <a:schemeClr val="bg1"/>
                </a:solidFill>
                <a:latin typeface="Source Sans Pro"/>
              </a:rPr>
              <a:t>6. YURT DIŞI BİRİM </a:t>
            </a:r>
            <a:r>
              <a:rPr lang="tr-TR" sz="2800" b="1" dirty="0" smtClean="0">
                <a:solidFill>
                  <a:schemeClr val="bg1"/>
                </a:solidFill>
                <a:latin typeface="Source Sans Pro"/>
              </a:rPr>
              <a:t>DESTEĞİ</a:t>
            </a:r>
          </a:p>
          <a:p>
            <a:endParaRPr lang="tr-TR" sz="2800" b="1" dirty="0" smtClean="0">
              <a:solidFill>
                <a:schemeClr val="bg1"/>
              </a:solidFill>
              <a:latin typeface="Source Sans Pro"/>
            </a:endParaRPr>
          </a:p>
          <a:p>
            <a:r>
              <a:rPr lang="tr-TR" sz="2800" dirty="0" smtClean="0">
                <a:solidFill>
                  <a:schemeClr val="bg1"/>
                </a:solidFill>
                <a:latin typeface="Source Sans Pro"/>
              </a:rPr>
              <a:t>Birim</a:t>
            </a:r>
            <a:r>
              <a:rPr lang="tr-TR" sz="2800" dirty="0">
                <a:solidFill>
                  <a:schemeClr val="bg1"/>
                </a:solidFill>
                <a:latin typeface="Source Sans Pro"/>
              </a:rPr>
              <a:t>: Yurt dışında açılan </a:t>
            </a:r>
            <a:r>
              <a:rPr lang="tr-TR" sz="2800" dirty="0">
                <a:solidFill>
                  <a:srgbClr val="FF0000"/>
                </a:solidFill>
                <a:latin typeface="Source Sans Pro"/>
              </a:rPr>
              <a:t>ofis, irtibat ofisi</a:t>
            </a:r>
            <a:r>
              <a:rPr lang="tr-TR" sz="2800" dirty="0">
                <a:solidFill>
                  <a:schemeClr val="bg1"/>
                </a:solidFill>
                <a:latin typeface="Source Sans Pro"/>
              </a:rPr>
              <a:t> veya Türkiye’ye hasta getirilmesi amacıyla faaliyet gösteren </a:t>
            </a:r>
            <a:r>
              <a:rPr lang="tr-TR" sz="2800" dirty="0">
                <a:solidFill>
                  <a:srgbClr val="FF0000"/>
                </a:solidFill>
                <a:latin typeface="Source Sans Pro"/>
              </a:rPr>
              <a:t>ön tanı merkezini </a:t>
            </a:r>
            <a:r>
              <a:rPr lang="tr-TR" sz="2800" dirty="0">
                <a:solidFill>
                  <a:schemeClr val="bg1"/>
                </a:solidFill>
                <a:latin typeface="Source Sans Pro"/>
              </a:rPr>
              <a:t>ifade eder. Birimlerin kira giderleri sağlık kuruluşları, sağlık turizmi şirketleri ve işbirliği kuruluşları için her birim başına Tebliğde belirtilen oran ve tutarlarda karşılanır. Yararlanıcı yurt dışı birim desteğinden </a:t>
            </a:r>
            <a:r>
              <a:rPr lang="tr-TR" sz="2800" dirty="0">
                <a:solidFill>
                  <a:srgbClr val="FF0000"/>
                </a:solidFill>
                <a:latin typeface="Source Sans Pro"/>
              </a:rPr>
              <a:t>en fazla 10 birim </a:t>
            </a:r>
            <a:r>
              <a:rPr lang="tr-TR" sz="2800" dirty="0">
                <a:solidFill>
                  <a:schemeClr val="bg1"/>
                </a:solidFill>
                <a:latin typeface="Source Sans Pro"/>
              </a:rPr>
              <a:t>için yararlanabilir. Yararlanıcıların her bir biriminin </a:t>
            </a:r>
            <a:r>
              <a:rPr lang="tr-TR" sz="2800" dirty="0">
                <a:solidFill>
                  <a:srgbClr val="FF0000"/>
                </a:solidFill>
                <a:latin typeface="Source Sans Pro"/>
              </a:rPr>
              <a:t>kira giderleri 4 yıl süreyle </a:t>
            </a:r>
            <a:r>
              <a:rPr lang="tr-TR" sz="2800" dirty="0">
                <a:solidFill>
                  <a:schemeClr val="bg1"/>
                </a:solidFill>
                <a:latin typeface="Source Sans Pro"/>
              </a:rPr>
              <a:t>karşılanır.</a:t>
            </a:r>
          </a:p>
        </p:txBody>
      </p:sp>
    </p:spTree>
    <p:extLst>
      <p:ext uri="{BB962C8B-B14F-4D97-AF65-F5344CB8AC3E}">
        <p14:creationId xmlns:p14="http://schemas.microsoft.com/office/powerpoint/2010/main" val="304651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84813" y="193723"/>
            <a:ext cx="11527435" cy="1035469"/>
          </a:xfrm>
          <a:solidFill>
            <a:srgbClr val="0070C0"/>
          </a:solidFill>
        </p:spPr>
        <p:txBody>
          <a:bodyPr>
            <a:normAutofit/>
          </a:bodyPr>
          <a:lstStyle/>
          <a:p>
            <a:pPr algn="ctr"/>
            <a:r>
              <a:rPr lang="tr-TR" sz="3200" dirty="0">
                <a:ln w="0"/>
                <a:latin typeface="Source Sans Pro"/>
              </a:rPr>
              <a:t>T.C. EKONOMİ BAKANLIĞI</a:t>
            </a:r>
            <a:br>
              <a:rPr lang="tr-TR" sz="3200" dirty="0">
                <a:ln w="0"/>
                <a:latin typeface="Source Sans Pro"/>
              </a:rPr>
            </a:br>
            <a:r>
              <a:rPr lang="tr-TR" sz="3200" dirty="0">
                <a:ln w="0"/>
                <a:latin typeface="Source Sans Pro"/>
              </a:rPr>
              <a:t>Toplam 9 başlıkta destek sağlamaktadır.</a:t>
            </a:r>
          </a:p>
        </p:txBody>
      </p:sp>
      <p:grpSp>
        <p:nvGrpSpPr>
          <p:cNvPr id="12" name="Group 128"/>
          <p:cNvGrpSpPr>
            <a:grpSpLocks/>
          </p:cNvGrpSpPr>
          <p:nvPr/>
        </p:nvGrpSpPr>
        <p:grpSpPr bwMode="auto">
          <a:xfrm>
            <a:off x="604313" y="1379095"/>
            <a:ext cx="11207935" cy="5478905"/>
            <a:chOff x="552" y="-382"/>
            <a:chExt cx="15077" cy="4080"/>
          </a:xfrm>
        </p:grpSpPr>
        <p:sp>
          <p:nvSpPr>
            <p:cNvPr id="13" name="Freeform 132"/>
            <p:cNvSpPr>
              <a:spLocks/>
            </p:cNvSpPr>
            <p:nvPr/>
          </p:nvSpPr>
          <p:spPr bwMode="auto">
            <a:xfrm>
              <a:off x="1881" y="-358"/>
              <a:ext cx="13724" cy="4037"/>
            </a:xfrm>
            <a:custGeom>
              <a:avLst/>
              <a:gdLst>
                <a:gd name="T0" fmla="+- 0 15605 1882"/>
                <a:gd name="T1" fmla="*/ T0 w 13724"/>
                <a:gd name="T2" fmla="+- 0 -357 -357"/>
                <a:gd name="T3" fmla="*/ -357 h 4037"/>
                <a:gd name="T4" fmla="+- 0 3902 1882"/>
                <a:gd name="T5" fmla="*/ T4 w 13724"/>
                <a:gd name="T6" fmla="+- 0 -357 -357"/>
                <a:gd name="T7" fmla="*/ -357 h 4037"/>
                <a:gd name="T8" fmla="+- 0 1882 1882"/>
                <a:gd name="T9" fmla="*/ T8 w 13724"/>
                <a:gd name="T10" fmla="+- 0 1659 -357"/>
                <a:gd name="T11" fmla="*/ 1659 h 4037"/>
                <a:gd name="T12" fmla="+- 0 3902 1882"/>
                <a:gd name="T13" fmla="*/ T12 w 13724"/>
                <a:gd name="T14" fmla="+- 0 3679 -357"/>
                <a:gd name="T15" fmla="*/ 3679 h 4037"/>
                <a:gd name="T16" fmla="+- 0 15605 1882"/>
                <a:gd name="T17" fmla="*/ T16 w 13724"/>
                <a:gd name="T18" fmla="+- 0 3679 -357"/>
                <a:gd name="T19" fmla="*/ 3679 h 4037"/>
                <a:gd name="T20" fmla="+- 0 15605 1882"/>
                <a:gd name="T21" fmla="*/ T20 w 13724"/>
                <a:gd name="T22" fmla="+- 0 -357 -357"/>
                <a:gd name="T23" fmla="*/ -357 h 4037"/>
              </a:gdLst>
              <a:ahLst/>
              <a:cxnLst>
                <a:cxn ang="0">
                  <a:pos x="T1" y="T3"/>
                </a:cxn>
                <a:cxn ang="0">
                  <a:pos x="T5" y="T7"/>
                </a:cxn>
                <a:cxn ang="0">
                  <a:pos x="T9" y="T11"/>
                </a:cxn>
                <a:cxn ang="0">
                  <a:pos x="T13" y="T15"/>
                </a:cxn>
                <a:cxn ang="0">
                  <a:pos x="T17" y="T19"/>
                </a:cxn>
                <a:cxn ang="0">
                  <a:pos x="T21" y="T23"/>
                </a:cxn>
              </a:cxnLst>
              <a:rect l="0" t="0" r="r" b="b"/>
              <a:pathLst>
                <a:path w="13724" h="4037">
                  <a:moveTo>
                    <a:pt x="13723" y="0"/>
                  </a:moveTo>
                  <a:lnTo>
                    <a:pt x="2020" y="0"/>
                  </a:lnTo>
                  <a:lnTo>
                    <a:pt x="0" y="2016"/>
                  </a:lnTo>
                  <a:lnTo>
                    <a:pt x="2020" y="4036"/>
                  </a:lnTo>
                  <a:lnTo>
                    <a:pt x="13723" y="4036"/>
                  </a:lnTo>
                  <a:lnTo>
                    <a:pt x="13723"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4" name="AutoShape 131"/>
            <p:cNvSpPr>
              <a:spLocks/>
            </p:cNvSpPr>
            <p:nvPr/>
          </p:nvSpPr>
          <p:spPr bwMode="auto">
            <a:xfrm>
              <a:off x="1857" y="-382"/>
              <a:ext cx="13772" cy="4080"/>
            </a:xfrm>
            <a:custGeom>
              <a:avLst/>
              <a:gdLst>
                <a:gd name="T0" fmla="+- 0 3898 1858"/>
                <a:gd name="T1" fmla="*/ T0 w 13772"/>
                <a:gd name="T2" fmla="+- 0 -381 -381"/>
                <a:gd name="T3" fmla="*/ -381 h 4080"/>
                <a:gd name="T4" fmla="+- 0 1858 1858"/>
                <a:gd name="T5" fmla="*/ T4 w 13772"/>
                <a:gd name="T6" fmla="+- 0 1668 -381"/>
                <a:gd name="T7" fmla="*/ 1668 h 4080"/>
                <a:gd name="T8" fmla="+- 0 15619 1858"/>
                <a:gd name="T9" fmla="*/ T8 w 13772"/>
                <a:gd name="T10" fmla="+- 0 3699 -381"/>
                <a:gd name="T11" fmla="*/ 3699 h 4080"/>
                <a:gd name="T12" fmla="+- 0 15629 1858"/>
                <a:gd name="T13" fmla="*/ T12 w 13772"/>
                <a:gd name="T14" fmla="+- 0 3679 -381"/>
                <a:gd name="T15" fmla="*/ 3679 h 4080"/>
                <a:gd name="T16" fmla="+- 0 15586 1858"/>
                <a:gd name="T17" fmla="*/ T16 w 13772"/>
                <a:gd name="T18" fmla="+- 0 3665 -381"/>
                <a:gd name="T19" fmla="*/ 3665 h 4080"/>
                <a:gd name="T20" fmla="+- 0 3902 1858"/>
                <a:gd name="T21" fmla="*/ T20 w 13772"/>
                <a:gd name="T22" fmla="+- 0 3655 -381"/>
                <a:gd name="T23" fmla="*/ 3655 h 4080"/>
                <a:gd name="T24" fmla="+- 0 1934 1858"/>
                <a:gd name="T25" fmla="*/ T24 w 13772"/>
                <a:gd name="T26" fmla="+- 0 1678 -381"/>
                <a:gd name="T27" fmla="*/ 1678 h 4080"/>
                <a:gd name="T28" fmla="+- 0 1901 1858"/>
                <a:gd name="T29" fmla="*/ T28 w 13772"/>
                <a:gd name="T30" fmla="+- 0 1644 -381"/>
                <a:gd name="T31" fmla="*/ 1644 h 4080"/>
                <a:gd name="T32" fmla="+- 0 3912 1858"/>
                <a:gd name="T33" fmla="*/ T32 w 13772"/>
                <a:gd name="T34" fmla="+- 0 -338 -381"/>
                <a:gd name="T35" fmla="*/ -338 h 4080"/>
                <a:gd name="T36" fmla="+- 0 3917 1858"/>
                <a:gd name="T37" fmla="*/ T36 w 13772"/>
                <a:gd name="T38" fmla="+- 0 -343 -381"/>
                <a:gd name="T39" fmla="*/ -343 h 4080"/>
                <a:gd name="T40" fmla="+- 0 15586 1858"/>
                <a:gd name="T41" fmla="*/ T40 w 13772"/>
                <a:gd name="T42" fmla="+- 0 -357 -381"/>
                <a:gd name="T43" fmla="*/ -357 h 4080"/>
                <a:gd name="T44" fmla="+- 0 15629 1858"/>
                <a:gd name="T45" fmla="*/ T44 w 13772"/>
                <a:gd name="T46" fmla="+- 0 -372 -381"/>
                <a:gd name="T47" fmla="*/ -372 h 4080"/>
                <a:gd name="T48" fmla="+- 0 15586 1858"/>
                <a:gd name="T49" fmla="*/ T48 w 13772"/>
                <a:gd name="T50" fmla="+- 0 -357 -381"/>
                <a:gd name="T51" fmla="*/ -357 h 4080"/>
                <a:gd name="T52" fmla="+- 0 15605 1858"/>
                <a:gd name="T53" fmla="*/ T52 w 13772"/>
                <a:gd name="T54" fmla="+- 0 3655 -381"/>
                <a:gd name="T55" fmla="*/ 3655 h 4080"/>
                <a:gd name="T56" fmla="+- 0 15629 1858"/>
                <a:gd name="T57" fmla="*/ T56 w 13772"/>
                <a:gd name="T58" fmla="+- 0 -338 -381"/>
                <a:gd name="T59" fmla="*/ -338 h 4080"/>
                <a:gd name="T60" fmla="+- 0 15586 1858"/>
                <a:gd name="T61" fmla="*/ T60 w 13772"/>
                <a:gd name="T62" fmla="+- 0 -357 -381"/>
                <a:gd name="T63" fmla="*/ -357 h 4080"/>
                <a:gd name="T64" fmla="+- 0 15605 1858"/>
                <a:gd name="T65" fmla="*/ T64 w 13772"/>
                <a:gd name="T66" fmla="+- 0 3655 -381"/>
                <a:gd name="T67" fmla="*/ 3655 h 4080"/>
                <a:gd name="T68" fmla="+- 0 15629 1858"/>
                <a:gd name="T69" fmla="*/ T68 w 13772"/>
                <a:gd name="T70" fmla="+- 0 3679 -381"/>
                <a:gd name="T71" fmla="*/ 3679 h 4080"/>
                <a:gd name="T72" fmla="+- 0 3907 1858"/>
                <a:gd name="T73" fmla="*/ T72 w 13772"/>
                <a:gd name="T74" fmla="+- 0 3655 -381"/>
                <a:gd name="T75" fmla="*/ 3655 h 4080"/>
                <a:gd name="T76" fmla="+- 0 3917 1858"/>
                <a:gd name="T77" fmla="*/ T76 w 13772"/>
                <a:gd name="T78" fmla="+- 0 3665 -381"/>
                <a:gd name="T79" fmla="*/ 3665 h 4080"/>
                <a:gd name="T80" fmla="+- 0 15586 1858"/>
                <a:gd name="T81" fmla="*/ T80 w 13772"/>
                <a:gd name="T82" fmla="+- 0 3655 -381"/>
                <a:gd name="T83" fmla="*/ 3655 h 4080"/>
                <a:gd name="T84" fmla="+- 0 3917 1858"/>
                <a:gd name="T85" fmla="*/ T84 w 13772"/>
                <a:gd name="T86" fmla="+- 0 3665 -381"/>
                <a:gd name="T87" fmla="*/ 3665 h 4080"/>
                <a:gd name="T88" fmla="+- 0 15586 1858"/>
                <a:gd name="T89" fmla="*/ T88 w 13772"/>
                <a:gd name="T90" fmla="+- 0 3655 -381"/>
                <a:gd name="T91" fmla="*/ 3655 h 4080"/>
                <a:gd name="T92" fmla="+- 0 1901 1858"/>
                <a:gd name="T93" fmla="*/ T92 w 13772"/>
                <a:gd name="T94" fmla="+- 0 1678 -381"/>
                <a:gd name="T95" fmla="*/ 1678 h 4080"/>
                <a:gd name="T96" fmla="+- 0 1901 1858"/>
                <a:gd name="T97" fmla="*/ T96 w 13772"/>
                <a:gd name="T98" fmla="+- 0 1644 -381"/>
                <a:gd name="T99" fmla="*/ 1644 h 4080"/>
                <a:gd name="T100" fmla="+- 0 1901 1858"/>
                <a:gd name="T101" fmla="*/ T100 w 13772"/>
                <a:gd name="T102" fmla="+- 0 1678 -381"/>
                <a:gd name="T103" fmla="*/ 1678 h 4080"/>
                <a:gd name="T104" fmla="+- 0 1918 1858"/>
                <a:gd name="T105" fmla="*/ T104 w 13772"/>
                <a:gd name="T106" fmla="+- 0 1661 -381"/>
                <a:gd name="T107" fmla="*/ 1661 h 4080"/>
                <a:gd name="T108" fmla="+- 0 1901 1858"/>
                <a:gd name="T109" fmla="*/ T108 w 13772"/>
                <a:gd name="T110" fmla="+- 0 1644 -381"/>
                <a:gd name="T111" fmla="*/ 1644 h 4080"/>
                <a:gd name="T112" fmla="+- 0 1934 1858"/>
                <a:gd name="T113" fmla="*/ T112 w 13772"/>
                <a:gd name="T114" fmla="+- 0 1644 -381"/>
                <a:gd name="T115" fmla="*/ 1644 h 4080"/>
                <a:gd name="T116" fmla="+- 0 3902 1858"/>
                <a:gd name="T117" fmla="*/ T116 w 13772"/>
                <a:gd name="T118" fmla="+- 0 -338 -381"/>
                <a:gd name="T119" fmla="*/ -338 h 4080"/>
                <a:gd name="T120" fmla="+- 0 3917 1858"/>
                <a:gd name="T121" fmla="*/ T120 w 13772"/>
                <a:gd name="T122" fmla="+- 0 -343 -381"/>
                <a:gd name="T123" fmla="*/ -343 h 4080"/>
                <a:gd name="T124" fmla="+- 0 3917 1858"/>
                <a:gd name="T125" fmla="*/ T124 w 13772"/>
                <a:gd name="T126" fmla="+- 0 -343 -381"/>
                <a:gd name="T127" fmla="*/ -343 h 4080"/>
                <a:gd name="T128" fmla="+- 0 15586 1858"/>
                <a:gd name="T129" fmla="*/ T128 w 13772"/>
                <a:gd name="T130" fmla="+- 0 -338 -381"/>
                <a:gd name="T131" fmla="*/ -338 h 4080"/>
                <a:gd name="T132" fmla="+- 0 15629 1858"/>
                <a:gd name="T133" fmla="*/ T132 w 13772"/>
                <a:gd name="T134" fmla="+- 0 -357 -381"/>
                <a:gd name="T135" fmla="*/ -357 h 4080"/>
                <a:gd name="T136" fmla="+- 0 15605 1858"/>
                <a:gd name="T137" fmla="*/ T136 w 13772"/>
                <a:gd name="T138" fmla="+- 0 -338 -381"/>
                <a:gd name="T139" fmla="*/ -338 h 4080"/>
                <a:gd name="T140" fmla="+- 0 15629 1858"/>
                <a:gd name="T141" fmla="*/ T140 w 13772"/>
                <a:gd name="T142" fmla="+- 0 -357 -381"/>
                <a:gd name="T143" fmla="*/ -357 h 4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3772" h="4080">
                  <a:moveTo>
                    <a:pt x="13761" y="0"/>
                  </a:moveTo>
                  <a:lnTo>
                    <a:pt x="2040" y="0"/>
                  </a:lnTo>
                  <a:lnTo>
                    <a:pt x="0" y="2035"/>
                  </a:lnTo>
                  <a:lnTo>
                    <a:pt x="0" y="2049"/>
                  </a:lnTo>
                  <a:lnTo>
                    <a:pt x="2035" y="4080"/>
                  </a:lnTo>
                  <a:lnTo>
                    <a:pt x="13761" y="4080"/>
                  </a:lnTo>
                  <a:lnTo>
                    <a:pt x="13771" y="4070"/>
                  </a:lnTo>
                  <a:lnTo>
                    <a:pt x="13771" y="4060"/>
                  </a:lnTo>
                  <a:lnTo>
                    <a:pt x="13728" y="4060"/>
                  </a:lnTo>
                  <a:lnTo>
                    <a:pt x="13728" y="4046"/>
                  </a:lnTo>
                  <a:lnTo>
                    <a:pt x="2059" y="4046"/>
                  </a:lnTo>
                  <a:lnTo>
                    <a:pt x="2044" y="4036"/>
                  </a:lnTo>
                  <a:lnTo>
                    <a:pt x="2049" y="4036"/>
                  </a:lnTo>
                  <a:lnTo>
                    <a:pt x="76" y="2059"/>
                  </a:lnTo>
                  <a:lnTo>
                    <a:pt x="43" y="2059"/>
                  </a:lnTo>
                  <a:lnTo>
                    <a:pt x="43" y="2025"/>
                  </a:lnTo>
                  <a:lnTo>
                    <a:pt x="76" y="2025"/>
                  </a:lnTo>
                  <a:lnTo>
                    <a:pt x="2054" y="43"/>
                  </a:lnTo>
                  <a:lnTo>
                    <a:pt x="2044" y="43"/>
                  </a:lnTo>
                  <a:lnTo>
                    <a:pt x="2059" y="38"/>
                  </a:lnTo>
                  <a:lnTo>
                    <a:pt x="13728" y="38"/>
                  </a:lnTo>
                  <a:lnTo>
                    <a:pt x="13728" y="24"/>
                  </a:lnTo>
                  <a:lnTo>
                    <a:pt x="13771" y="24"/>
                  </a:lnTo>
                  <a:lnTo>
                    <a:pt x="13771" y="9"/>
                  </a:lnTo>
                  <a:lnTo>
                    <a:pt x="13761" y="0"/>
                  </a:lnTo>
                  <a:close/>
                  <a:moveTo>
                    <a:pt x="13728" y="24"/>
                  </a:moveTo>
                  <a:lnTo>
                    <a:pt x="13728" y="4060"/>
                  </a:lnTo>
                  <a:lnTo>
                    <a:pt x="13747" y="4036"/>
                  </a:lnTo>
                  <a:lnTo>
                    <a:pt x="13771" y="4036"/>
                  </a:lnTo>
                  <a:lnTo>
                    <a:pt x="13771" y="43"/>
                  </a:lnTo>
                  <a:lnTo>
                    <a:pt x="13747" y="43"/>
                  </a:lnTo>
                  <a:lnTo>
                    <a:pt x="13728" y="24"/>
                  </a:lnTo>
                  <a:close/>
                  <a:moveTo>
                    <a:pt x="13771" y="4036"/>
                  </a:moveTo>
                  <a:lnTo>
                    <a:pt x="13747" y="4036"/>
                  </a:lnTo>
                  <a:lnTo>
                    <a:pt x="13728" y="4060"/>
                  </a:lnTo>
                  <a:lnTo>
                    <a:pt x="13771" y="4060"/>
                  </a:lnTo>
                  <a:lnTo>
                    <a:pt x="13771" y="4036"/>
                  </a:lnTo>
                  <a:close/>
                  <a:moveTo>
                    <a:pt x="2049" y="4036"/>
                  </a:moveTo>
                  <a:lnTo>
                    <a:pt x="2044" y="4036"/>
                  </a:lnTo>
                  <a:lnTo>
                    <a:pt x="2059" y="4046"/>
                  </a:lnTo>
                  <a:lnTo>
                    <a:pt x="2049" y="4036"/>
                  </a:lnTo>
                  <a:close/>
                  <a:moveTo>
                    <a:pt x="13728" y="4036"/>
                  </a:moveTo>
                  <a:lnTo>
                    <a:pt x="2049" y="4036"/>
                  </a:lnTo>
                  <a:lnTo>
                    <a:pt x="2059" y="4046"/>
                  </a:lnTo>
                  <a:lnTo>
                    <a:pt x="13728" y="4046"/>
                  </a:lnTo>
                  <a:lnTo>
                    <a:pt x="13728" y="4036"/>
                  </a:lnTo>
                  <a:close/>
                  <a:moveTo>
                    <a:pt x="43" y="2025"/>
                  </a:moveTo>
                  <a:lnTo>
                    <a:pt x="43" y="2059"/>
                  </a:lnTo>
                  <a:lnTo>
                    <a:pt x="60" y="2042"/>
                  </a:lnTo>
                  <a:lnTo>
                    <a:pt x="43" y="2025"/>
                  </a:lnTo>
                  <a:close/>
                  <a:moveTo>
                    <a:pt x="60" y="2042"/>
                  </a:moveTo>
                  <a:lnTo>
                    <a:pt x="43" y="2059"/>
                  </a:lnTo>
                  <a:lnTo>
                    <a:pt x="76" y="2059"/>
                  </a:lnTo>
                  <a:lnTo>
                    <a:pt x="60" y="2042"/>
                  </a:lnTo>
                  <a:close/>
                  <a:moveTo>
                    <a:pt x="76" y="2025"/>
                  </a:moveTo>
                  <a:lnTo>
                    <a:pt x="43" y="2025"/>
                  </a:lnTo>
                  <a:lnTo>
                    <a:pt x="60" y="2042"/>
                  </a:lnTo>
                  <a:lnTo>
                    <a:pt x="76" y="2025"/>
                  </a:lnTo>
                  <a:close/>
                  <a:moveTo>
                    <a:pt x="2059" y="38"/>
                  </a:moveTo>
                  <a:lnTo>
                    <a:pt x="2044" y="43"/>
                  </a:lnTo>
                  <a:lnTo>
                    <a:pt x="2054" y="43"/>
                  </a:lnTo>
                  <a:lnTo>
                    <a:pt x="2059" y="38"/>
                  </a:lnTo>
                  <a:close/>
                  <a:moveTo>
                    <a:pt x="13728" y="38"/>
                  </a:moveTo>
                  <a:lnTo>
                    <a:pt x="2059" y="38"/>
                  </a:lnTo>
                  <a:lnTo>
                    <a:pt x="2054" y="43"/>
                  </a:lnTo>
                  <a:lnTo>
                    <a:pt x="13728" y="43"/>
                  </a:lnTo>
                  <a:lnTo>
                    <a:pt x="13728" y="38"/>
                  </a:lnTo>
                  <a:close/>
                  <a:moveTo>
                    <a:pt x="13771" y="24"/>
                  </a:moveTo>
                  <a:lnTo>
                    <a:pt x="13728" y="24"/>
                  </a:lnTo>
                  <a:lnTo>
                    <a:pt x="13747" y="43"/>
                  </a:lnTo>
                  <a:lnTo>
                    <a:pt x="13771" y="43"/>
                  </a:lnTo>
                  <a:lnTo>
                    <a:pt x="1377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15"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 y="228"/>
              <a:ext cx="2640" cy="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29"/>
            <p:cNvSpPr>
              <a:spLocks/>
            </p:cNvSpPr>
            <p:nvPr/>
          </p:nvSpPr>
          <p:spPr bwMode="auto">
            <a:xfrm>
              <a:off x="552" y="213"/>
              <a:ext cx="2664" cy="2895"/>
            </a:xfrm>
            <a:custGeom>
              <a:avLst/>
              <a:gdLst>
                <a:gd name="T0" fmla="+- 0 1488 552"/>
                <a:gd name="T1" fmla="*/ T0 w 2664"/>
                <a:gd name="T2" fmla="+- 0 281 214"/>
                <a:gd name="T3" fmla="*/ 281 h 2895"/>
                <a:gd name="T4" fmla="+- 0 1085 552"/>
                <a:gd name="T5" fmla="*/ T4 w 2664"/>
                <a:gd name="T6" fmla="+- 0 502 214"/>
                <a:gd name="T7" fmla="*/ 502 h 2895"/>
                <a:gd name="T8" fmla="+- 0 854 552"/>
                <a:gd name="T9" fmla="*/ T8 w 2664"/>
                <a:gd name="T10" fmla="+- 0 742 214"/>
                <a:gd name="T11" fmla="*/ 742 h 2895"/>
                <a:gd name="T12" fmla="+- 0 710 552"/>
                <a:gd name="T13" fmla="*/ T12 w 2664"/>
                <a:gd name="T14" fmla="+- 0 972 214"/>
                <a:gd name="T15" fmla="*/ 972 h 2895"/>
                <a:gd name="T16" fmla="+- 0 595 552"/>
                <a:gd name="T17" fmla="*/ T16 w 2664"/>
                <a:gd name="T18" fmla="+- 0 1299 214"/>
                <a:gd name="T19" fmla="*/ 1299 h 2895"/>
                <a:gd name="T20" fmla="+- 0 552 552"/>
                <a:gd name="T21" fmla="*/ T20 w 2664"/>
                <a:gd name="T22" fmla="+- 0 1735 214"/>
                <a:gd name="T23" fmla="*/ 1735 h 2895"/>
                <a:gd name="T24" fmla="+- 0 634 552"/>
                <a:gd name="T25" fmla="*/ T24 w 2664"/>
                <a:gd name="T26" fmla="+- 0 2158 214"/>
                <a:gd name="T27" fmla="*/ 2158 h 2895"/>
                <a:gd name="T28" fmla="+- 0 744 552"/>
                <a:gd name="T29" fmla="*/ T28 w 2664"/>
                <a:gd name="T30" fmla="+- 0 2412 214"/>
                <a:gd name="T31" fmla="*/ 2412 h 2895"/>
                <a:gd name="T32" fmla="+- 0 898 552"/>
                <a:gd name="T33" fmla="*/ T32 w 2664"/>
                <a:gd name="T34" fmla="+- 0 2633 214"/>
                <a:gd name="T35" fmla="*/ 2633 h 2895"/>
                <a:gd name="T36" fmla="+- 0 1138 552"/>
                <a:gd name="T37" fmla="*/ T36 w 2664"/>
                <a:gd name="T38" fmla="+- 0 2859 214"/>
                <a:gd name="T39" fmla="*/ 2859 h 2895"/>
                <a:gd name="T40" fmla="+- 0 1368 552"/>
                <a:gd name="T41" fmla="*/ T40 w 2664"/>
                <a:gd name="T42" fmla="+- 0 2993 214"/>
                <a:gd name="T43" fmla="*/ 2993 h 2895"/>
                <a:gd name="T44" fmla="+- 0 1618 552"/>
                <a:gd name="T45" fmla="*/ T44 w 2664"/>
                <a:gd name="T46" fmla="+- 0 3079 214"/>
                <a:gd name="T47" fmla="*/ 3079 h 2895"/>
                <a:gd name="T48" fmla="+- 0 2021 552"/>
                <a:gd name="T49" fmla="*/ T48 w 2664"/>
                <a:gd name="T50" fmla="+- 0 3099 214"/>
                <a:gd name="T51" fmla="*/ 3099 h 2895"/>
                <a:gd name="T52" fmla="+- 0 1882 552"/>
                <a:gd name="T53" fmla="*/ T52 w 2664"/>
                <a:gd name="T54" fmla="+- 0 3065 214"/>
                <a:gd name="T55" fmla="*/ 3065 h 2895"/>
                <a:gd name="T56" fmla="+- 0 1560 552"/>
                <a:gd name="T57" fmla="*/ T56 w 2664"/>
                <a:gd name="T58" fmla="+- 0 3017 214"/>
                <a:gd name="T59" fmla="*/ 3017 h 2895"/>
                <a:gd name="T60" fmla="+- 0 1325 552"/>
                <a:gd name="T61" fmla="*/ T60 w 2664"/>
                <a:gd name="T62" fmla="+- 0 2926 214"/>
                <a:gd name="T63" fmla="*/ 2926 h 2895"/>
                <a:gd name="T64" fmla="+- 0 1114 552"/>
                <a:gd name="T65" fmla="*/ T64 w 2664"/>
                <a:gd name="T66" fmla="+- 0 2787 214"/>
                <a:gd name="T67" fmla="*/ 2787 h 2895"/>
                <a:gd name="T68" fmla="+- 0 850 552"/>
                <a:gd name="T69" fmla="*/ T68 w 2664"/>
                <a:gd name="T70" fmla="+- 0 2499 214"/>
                <a:gd name="T71" fmla="*/ 2499 h 2895"/>
                <a:gd name="T72" fmla="+- 0 696 552"/>
                <a:gd name="T73" fmla="*/ T72 w 2664"/>
                <a:gd name="T74" fmla="+- 0 2206 214"/>
                <a:gd name="T75" fmla="*/ 2206 h 2895"/>
                <a:gd name="T76" fmla="+- 0 619 552"/>
                <a:gd name="T77" fmla="*/ T76 w 2664"/>
                <a:gd name="T78" fmla="+- 0 1942 214"/>
                <a:gd name="T79" fmla="*/ 1942 h 2895"/>
                <a:gd name="T80" fmla="+- 0 595 552"/>
                <a:gd name="T81" fmla="*/ T80 w 2664"/>
                <a:gd name="T82" fmla="+- 0 1587 214"/>
                <a:gd name="T83" fmla="*/ 1587 h 2895"/>
                <a:gd name="T84" fmla="+- 0 653 552"/>
                <a:gd name="T85" fmla="*/ T84 w 2664"/>
                <a:gd name="T86" fmla="+- 0 1241 214"/>
                <a:gd name="T87" fmla="*/ 1241 h 2895"/>
                <a:gd name="T88" fmla="+- 0 782 552"/>
                <a:gd name="T89" fmla="*/ T88 w 2664"/>
                <a:gd name="T90" fmla="+- 0 934 214"/>
                <a:gd name="T91" fmla="*/ 934 h 2895"/>
                <a:gd name="T92" fmla="+- 0 931 552"/>
                <a:gd name="T93" fmla="*/ T92 w 2664"/>
                <a:gd name="T94" fmla="+- 0 718 214"/>
                <a:gd name="T95" fmla="*/ 718 h 2895"/>
                <a:gd name="T96" fmla="+- 0 1272 552"/>
                <a:gd name="T97" fmla="*/ T96 w 2664"/>
                <a:gd name="T98" fmla="+- 0 425 214"/>
                <a:gd name="T99" fmla="*/ 425 h 2895"/>
                <a:gd name="T100" fmla="+- 0 1502 552"/>
                <a:gd name="T101" fmla="*/ T100 w 2664"/>
                <a:gd name="T102" fmla="+- 0 319 214"/>
                <a:gd name="T103" fmla="*/ 319 h 2895"/>
                <a:gd name="T104" fmla="+- 0 1886 552"/>
                <a:gd name="T105" fmla="*/ T104 w 2664"/>
                <a:gd name="T106" fmla="+- 0 257 214"/>
                <a:gd name="T107" fmla="*/ 257 h 2895"/>
                <a:gd name="T108" fmla="+- 0 2021 552"/>
                <a:gd name="T109" fmla="*/ T108 w 2664"/>
                <a:gd name="T110" fmla="+- 0 223 214"/>
                <a:gd name="T111" fmla="*/ 223 h 2895"/>
                <a:gd name="T112" fmla="+- 0 2016 552"/>
                <a:gd name="T113" fmla="*/ T112 w 2664"/>
                <a:gd name="T114" fmla="+- 0 267 214"/>
                <a:gd name="T115" fmla="*/ 267 h 2895"/>
                <a:gd name="T116" fmla="+- 0 2266 552"/>
                <a:gd name="T117" fmla="*/ T116 w 2664"/>
                <a:gd name="T118" fmla="+- 0 319 214"/>
                <a:gd name="T119" fmla="*/ 319 h 2895"/>
                <a:gd name="T120" fmla="+- 0 2496 552"/>
                <a:gd name="T121" fmla="*/ T120 w 2664"/>
                <a:gd name="T122" fmla="+- 0 425 214"/>
                <a:gd name="T123" fmla="*/ 425 h 2895"/>
                <a:gd name="T124" fmla="+- 0 2750 552"/>
                <a:gd name="T125" fmla="*/ T124 w 2664"/>
                <a:gd name="T126" fmla="+- 0 622 214"/>
                <a:gd name="T127" fmla="*/ 622 h 2895"/>
                <a:gd name="T128" fmla="+- 0 3014 552"/>
                <a:gd name="T129" fmla="*/ T128 w 2664"/>
                <a:gd name="T130" fmla="+- 0 991 214"/>
                <a:gd name="T131" fmla="*/ 991 h 2895"/>
                <a:gd name="T132" fmla="+- 0 3130 552"/>
                <a:gd name="T133" fmla="*/ T132 w 2664"/>
                <a:gd name="T134" fmla="+- 0 1308 214"/>
                <a:gd name="T135" fmla="*/ 1308 h 2895"/>
                <a:gd name="T136" fmla="+- 0 3168 552"/>
                <a:gd name="T137" fmla="*/ T136 w 2664"/>
                <a:gd name="T138" fmla="+- 0 1587 214"/>
                <a:gd name="T139" fmla="*/ 1587 h 2895"/>
                <a:gd name="T140" fmla="+- 0 3158 552"/>
                <a:gd name="T141" fmla="*/ T140 w 2664"/>
                <a:gd name="T142" fmla="+- 0 1875 214"/>
                <a:gd name="T143" fmla="*/ 1875 h 2895"/>
                <a:gd name="T144" fmla="+- 0 3091 552"/>
                <a:gd name="T145" fmla="*/ T144 w 2664"/>
                <a:gd name="T146" fmla="+- 0 2143 214"/>
                <a:gd name="T147" fmla="*/ 2143 h 2895"/>
                <a:gd name="T148" fmla="+- 0 2952 552"/>
                <a:gd name="T149" fmla="*/ T148 w 2664"/>
                <a:gd name="T150" fmla="+- 0 2446 214"/>
                <a:gd name="T151" fmla="*/ 2446 h 2895"/>
                <a:gd name="T152" fmla="+- 0 2750 552"/>
                <a:gd name="T153" fmla="*/ T152 w 2664"/>
                <a:gd name="T154" fmla="+- 0 2700 214"/>
                <a:gd name="T155" fmla="*/ 2700 h 2895"/>
                <a:gd name="T156" fmla="+- 0 2386 552"/>
                <a:gd name="T157" fmla="*/ T156 w 2664"/>
                <a:gd name="T158" fmla="+- 0 2955 214"/>
                <a:gd name="T159" fmla="*/ 2955 h 2895"/>
                <a:gd name="T160" fmla="+- 0 2141 552"/>
                <a:gd name="T161" fmla="*/ T160 w 2664"/>
                <a:gd name="T162" fmla="+- 0 3036 214"/>
                <a:gd name="T163" fmla="*/ 3036 h 2895"/>
                <a:gd name="T164" fmla="+- 0 2218 552"/>
                <a:gd name="T165" fmla="*/ T164 w 2664"/>
                <a:gd name="T166" fmla="+- 0 3060 214"/>
                <a:gd name="T167" fmla="*/ 3060 h 2895"/>
                <a:gd name="T168" fmla="+- 0 2520 552"/>
                <a:gd name="T169" fmla="*/ T168 w 2664"/>
                <a:gd name="T170" fmla="+- 0 2931 214"/>
                <a:gd name="T171" fmla="*/ 2931 h 2895"/>
                <a:gd name="T172" fmla="+- 0 2731 552"/>
                <a:gd name="T173" fmla="*/ T172 w 2664"/>
                <a:gd name="T174" fmla="+- 0 2777 214"/>
                <a:gd name="T175" fmla="*/ 2777 h 2895"/>
                <a:gd name="T176" fmla="+- 0 2952 552"/>
                <a:gd name="T177" fmla="*/ T176 w 2664"/>
                <a:gd name="T178" fmla="+- 0 2523 214"/>
                <a:gd name="T179" fmla="*/ 2523 h 2895"/>
                <a:gd name="T180" fmla="+- 0 3086 552"/>
                <a:gd name="T181" fmla="*/ T180 w 2664"/>
                <a:gd name="T182" fmla="+- 0 2287 214"/>
                <a:gd name="T183" fmla="*/ 2287 h 2895"/>
                <a:gd name="T184" fmla="+- 0 3173 552"/>
                <a:gd name="T185" fmla="*/ T184 w 2664"/>
                <a:gd name="T186" fmla="+- 0 2019 214"/>
                <a:gd name="T187" fmla="*/ 2019 h 2895"/>
                <a:gd name="T188" fmla="+- 0 3216 552"/>
                <a:gd name="T189" fmla="*/ T188 w 2664"/>
                <a:gd name="T190" fmla="+- 0 1659 214"/>
                <a:gd name="T191" fmla="*/ 1659 h 2895"/>
                <a:gd name="T192" fmla="+- 0 3173 552"/>
                <a:gd name="T193" fmla="*/ T192 w 2664"/>
                <a:gd name="T194" fmla="+- 0 1299 214"/>
                <a:gd name="T195" fmla="*/ 1299 h 2895"/>
                <a:gd name="T196" fmla="+- 0 2986 552"/>
                <a:gd name="T197" fmla="*/ T196 w 2664"/>
                <a:gd name="T198" fmla="+- 0 852 214"/>
                <a:gd name="T199" fmla="*/ 852 h 2895"/>
                <a:gd name="T200" fmla="+- 0 2827 552"/>
                <a:gd name="T201" fmla="*/ T200 w 2664"/>
                <a:gd name="T202" fmla="+- 0 641 214"/>
                <a:gd name="T203" fmla="*/ 641 h 2895"/>
                <a:gd name="T204" fmla="+- 0 2573 552"/>
                <a:gd name="T205" fmla="*/ T204 w 2664"/>
                <a:gd name="T206" fmla="+- 0 425 214"/>
                <a:gd name="T207" fmla="*/ 425 h 2895"/>
                <a:gd name="T208" fmla="+- 0 2342 552"/>
                <a:gd name="T209" fmla="*/ T208 w 2664"/>
                <a:gd name="T210" fmla="+- 0 300 214"/>
                <a:gd name="T211" fmla="*/ 300 h 28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664" h="2895">
                  <a:moveTo>
                    <a:pt x="1330" y="0"/>
                  </a:moveTo>
                  <a:lnTo>
                    <a:pt x="1195" y="9"/>
                  </a:lnTo>
                  <a:lnTo>
                    <a:pt x="1061" y="29"/>
                  </a:lnTo>
                  <a:lnTo>
                    <a:pt x="936" y="67"/>
                  </a:lnTo>
                  <a:lnTo>
                    <a:pt x="811" y="115"/>
                  </a:lnTo>
                  <a:lnTo>
                    <a:pt x="754" y="144"/>
                  </a:lnTo>
                  <a:lnTo>
                    <a:pt x="638" y="211"/>
                  </a:lnTo>
                  <a:lnTo>
                    <a:pt x="533" y="288"/>
                  </a:lnTo>
                  <a:lnTo>
                    <a:pt x="485" y="331"/>
                  </a:lnTo>
                  <a:lnTo>
                    <a:pt x="389" y="427"/>
                  </a:lnTo>
                  <a:lnTo>
                    <a:pt x="346" y="475"/>
                  </a:lnTo>
                  <a:lnTo>
                    <a:pt x="302" y="528"/>
                  </a:lnTo>
                  <a:lnTo>
                    <a:pt x="264" y="581"/>
                  </a:lnTo>
                  <a:lnTo>
                    <a:pt x="226" y="638"/>
                  </a:lnTo>
                  <a:lnTo>
                    <a:pt x="192" y="696"/>
                  </a:lnTo>
                  <a:lnTo>
                    <a:pt x="158" y="758"/>
                  </a:lnTo>
                  <a:lnTo>
                    <a:pt x="130" y="821"/>
                  </a:lnTo>
                  <a:lnTo>
                    <a:pt x="106" y="883"/>
                  </a:lnTo>
                  <a:lnTo>
                    <a:pt x="58" y="1017"/>
                  </a:lnTo>
                  <a:lnTo>
                    <a:pt x="43" y="1085"/>
                  </a:lnTo>
                  <a:lnTo>
                    <a:pt x="14" y="1229"/>
                  </a:lnTo>
                  <a:lnTo>
                    <a:pt x="10" y="1301"/>
                  </a:lnTo>
                  <a:lnTo>
                    <a:pt x="0" y="1373"/>
                  </a:lnTo>
                  <a:lnTo>
                    <a:pt x="0" y="1521"/>
                  </a:lnTo>
                  <a:lnTo>
                    <a:pt x="10" y="1593"/>
                  </a:lnTo>
                  <a:lnTo>
                    <a:pt x="14" y="1665"/>
                  </a:lnTo>
                  <a:lnTo>
                    <a:pt x="43" y="1809"/>
                  </a:lnTo>
                  <a:lnTo>
                    <a:pt x="82" y="1944"/>
                  </a:lnTo>
                  <a:lnTo>
                    <a:pt x="106" y="2011"/>
                  </a:lnTo>
                  <a:lnTo>
                    <a:pt x="130" y="2073"/>
                  </a:lnTo>
                  <a:lnTo>
                    <a:pt x="163" y="2136"/>
                  </a:lnTo>
                  <a:lnTo>
                    <a:pt x="192" y="2198"/>
                  </a:lnTo>
                  <a:lnTo>
                    <a:pt x="226" y="2256"/>
                  </a:lnTo>
                  <a:lnTo>
                    <a:pt x="264" y="2313"/>
                  </a:lnTo>
                  <a:lnTo>
                    <a:pt x="302" y="2366"/>
                  </a:lnTo>
                  <a:lnTo>
                    <a:pt x="346" y="2419"/>
                  </a:lnTo>
                  <a:lnTo>
                    <a:pt x="389" y="2467"/>
                  </a:lnTo>
                  <a:lnTo>
                    <a:pt x="485" y="2563"/>
                  </a:lnTo>
                  <a:lnTo>
                    <a:pt x="533" y="2606"/>
                  </a:lnTo>
                  <a:lnTo>
                    <a:pt x="586" y="2645"/>
                  </a:lnTo>
                  <a:lnTo>
                    <a:pt x="643" y="2683"/>
                  </a:lnTo>
                  <a:lnTo>
                    <a:pt x="696" y="2717"/>
                  </a:lnTo>
                  <a:lnTo>
                    <a:pt x="754" y="2750"/>
                  </a:lnTo>
                  <a:lnTo>
                    <a:pt x="816" y="2779"/>
                  </a:lnTo>
                  <a:lnTo>
                    <a:pt x="874" y="2803"/>
                  </a:lnTo>
                  <a:lnTo>
                    <a:pt x="936" y="2827"/>
                  </a:lnTo>
                  <a:lnTo>
                    <a:pt x="998" y="2846"/>
                  </a:lnTo>
                  <a:lnTo>
                    <a:pt x="1066" y="2865"/>
                  </a:lnTo>
                  <a:lnTo>
                    <a:pt x="1128" y="2875"/>
                  </a:lnTo>
                  <a:lnTo>
                    <a:pt x="1195" y="2885"/>
                  </a:lnTo>
                  <a:lnTo>
                    <a:pt x="1334" y="2894"/>
                  </a:lnTo>
                  <a:lnTo>
                    <a:pt x="1469" y="2885"/>
                  </a:lnTo>
                  <a:lnTo>
                    <a:pt x="1536" y="2875"/>
                  </a:lnTo>
                  <a:lnTo>
                    <a:pt x="1603" y="2861"/>
                  </a:lnTo>
                  <a:lnTo>
                    <a:pt x="1645" y="2851"/>
                  </a:lnTo>
                  <a:lnTo>
                    <a:pt x="1330" y="2851"/>
                  </a:lnTo>
                  <a:lnTo>
                    <a:pt x="1200" y="2841"/>
                  </a:lnTo>
                  <a:lnTo>
                    <a:pt x="1138" y="2832"/>
                  </a:lnTo>
                  <a:lnTo>
                    <a:pt x="1070" y="2822"/>
                  </a:lnTo>
                  <a:lnTo>
                    <a:pt x="1008" y="2803"/>
                  </a:lnTo>
                  <a:lnTo>
                    <a:pt x="950" y="2784"/>
                  </a:lnTo>
                  <a:lnTo>
                    <a:pt x="888" y="2765"/>
                  </a:lnTo>
                  <a:lnTo>
                    <a:pt x="830" y="2741"/>
                  </a:lnTo>
                  <a:lnTo>
                    <a:pt x="773" y="2712"/>
                  </a:lnTo>
                  <a:lnTo>
                    <a:pt x="720" y="2678"/>
                  </a:lnTo>
                  <a:lnTo>
                    <a:pt x="662" y="2645"/>
                  </a:lnTo>
                  <a:lnTo>
                    <a:pt x="610" y="2611"/>
                  </a:lnTo>
                  <a:lnTo>
                    <a:pt x="562" y="2573"/>
                  </a:lnTo>
                  <a:lnTo>
                    <a:pt x="466" y="2486"/>
                  </a:lnTo>
                  <a:lnTo>
                    <a:pt x="379" y="2390"/>
                  </a:lnTo>
                  <a:lnTo>
                    <a:pt x="336" y="2337"/>
                  </a:lnTo>
                  <a:lnTo>
                    <a:pt x="298" y="2285"/>
                  </a:lnTo>
                  <a:lnTo>
                    <a:pt x="264" y="2232"/>
                  </a:lnTo>
                  <a:lnTo>
                    <a:pt x="230" y="2174"/>
                  </a:lnTo>
                  <a:lnTo>
                    <a:pt x="202" y="2117"/>
                  </a:lnTo>
                  <a:lnTo>
                    <a:pt x="144" y="1992"/>
                  </a:lnTo>
                  <a:lnTo>
                    <a:pt x="120" y="1929"/>
                  </a:lnTo>
                  <a:lnTo>
                    <a:pt x="101" y="1862"/>
                  </a:lnTo>
                  <a:lnTo>
                    <a:pt x="86" y="1795"/>
                  </a:lnTo>
                  <a:lnTo>
                    <a:pt x="67" y="1728"/>
                  </a:lnTo>
                  <a:lnTo>
                    <a:pt x="58" y="1661"/>
                  </a:lnTo>
                  <a:lnTo>
                    <a:pt x="48" y="1589"/>
                  </a:lnTo>
                  <a:lnTo>
                    <a:pt x="43" y="1517"/>
                  </a:lnTo>
                  <a:lnTo>
                    <a:pt x="43" y="1373"/>
                  </a:lnTo>
                  <a:lnTo>
                    <a:pt x="53" y="1301"/>
                  </a:lnTo>
                  <a:lnTo>
                    <a:pt x="58" y="1233"/>
                  </a:lnTo>
                  <a:lnTo>
                    <a:pt x="72" y="1161"/>
                  </a:lnTo>
                  <a:lnTo>
                    <a:pt x="101" y="1027"/>
                  </a:lnTo>
                  <a:lnTo>
                    <a:pt x="120" y="965"/>
                  </a:lnTo>
                  <a:lnTo>
                    <a:pt x="144" y="902"/>
                  </a:lnTo>
                  <a:lnTo>
                    <a:pt x="202" y="777"/>
                  </a:lnTo>
                  <a:lnTo>
                    <a:pt x="230" y="720"/>
                  </a:lnTo>
                  <a:lnTo>
                    <a:pt x="264" y="662"/>
                  </a:lnTo>
                  <a:lnTo>
                    <a:pt x="302" y="605"/>
                  </a:lnTo>
                  <a:lnTo>
                    <a:pt x="341" y="552"/>
                  </a:lnTo>
                  <a:lnTo>
                    <a:pt x="379" y="504"/>
                  </a:lnTo>
                  <a:lnTo>
                    <a:pt x="466" y="408"/>
                  </a:lnTo>
                  <a:lnTo>
                    <a:pt x="562" y="321"/>
                  </a:lnTo>
                  <a:lnTo>
                    <a:pt x="667" y="245"/>
                  </a:lnTo>
                  <a:lnTo>
                    <a:pt x="720" y="211"/>
                  </a:lnTo>
                  <a:lnTo>
                    <a:pt x="773" y="182"/>
                  </a:lnTo>
                  <a:lnTo>
                    <a:pt x="830" y="153"/>
                  </a:lnTo>
                  <a:lnTo>
                    <a:pt x="888" y="129"/>
                  </a:lnTo>
                  <a:lnTo>
                    <a:pt x="950" y="105"/>
                  </a:lnTo>
                  <a:lnTo>
                    <a:pt x="1013" y="86"/>
                  </a:lnTo>
                  <a:lnTo>
                    <a:pt x="1075" y="72"/>
                  </a:lnTo>
                  <a:lnTo>
                    <a:pt x="1200" y="53"/>
                  </a:lnTo>
                  <a:lnTo>
                    <a:pt x="1334" y="43"/>
                  </a:lnTo>
                  <a:lnTo>
                    <a:pt x="1649" y="43"/>
                  </a:lnTo>
                  <a:lnTo>
                    <a:pt x="1598" y="29"/>
                  </a:lnTo>
                  <a:lnTo>
                    <a:pt x="1536" y="19"/>
                  </a:lnTo>
                  <a:lnTo>
                    <a:pt x="1469" y="9"/>
                  </a:lnTo>
                  <a:lnTo>
                    <a:pt x="1330" y="0"/>
                  </a:lnTo>
                  <a:close/>
                  <a:moveTo>
                    <a:pt x="1649" y="43"/>
                  </a:moveTo>
                  <a:lnTo>
                    <a:pt x="1334" y="43"/>
                  </a:lnTo>
                  <a:lnTo>
                    <a:pt x="1464" y="53"/>
                  </a:lnTo>
                  <a:lnTo>
                    <a:pt x="1526" y="62"/>
                  </a:lnTo>
                  <a:lnTo>
                    <a:pt x="1594" y="72"/>
                  </a:lnTo>
                  <a:lnTo>
                    <a:pt x="1656" y="86"/>
                  </a:lnTo>
                  <a:lnTo>
                    <a:pt x="1714" y="105"/>
                  </a:lnTo>
                  <a:lnTo>
                    <a:pt x="1776" y="129"/>
                  </a:lnTo>
                  <a:lnTo>
                    <a:pt x="1834" y="153"/>
                  </a:lnTo>
                  <a:lnTo>
                    <a:pt x="1891" y="182"/>
                  </a:lnTo>
                  <a:lnTo>
                    <a:pt x="1944" y="211"/>
                  </a:lnTo>
                  <a:lnTo>
                    <a:pt x="2002" y="245"/>
                  </a:lnTo>
                  <a:lnTo>
                    <a:pt x="2050" y="283"/>
                  </a:lnTo>
                  <a:lnTo>
                    <a:pt x="2102" y="321"/>
                  </a:lnTo>
                  <a:lnTo>
                    <a:pt x="2198" y="408"/>
                  </a:lnTo>
                  <a:lnTo>
                    <a:pt x="2285" y="504"/>
                  </a:lnTo>
                  <a:lnTo>
                    <a:pt x="2400" y="662"/>
                  </a:lnTo>
                  <a:lnTo>
                    <a:pt x="2434" y="720"/>
                  </a:lnTo>
                  <a:lnTo>
                    <a:pt x="2462" y="777"/>
                  </a:lnTo>
                  <a:lnTo>
                    <a:pt x="2520" y="902"/>
                  </a:lnTo>
                  <a:lnTo>
                    <a:pt x="2539" y="965"/>
                  </a:lnTo>
                  <a:lnTo>
                    <a:pt x="2563" y="1032"/>
                  </a:lnTo>
                  <a:lnTo>
                    <a:pt x="2578" y="1094"/>
                  </a:lnTo>
                  <a:lnTo>
                    <a:pt x="2592" y="1166"/>
                  </a:lnTo>
                  <a:lnTo>
                    <a:pt x="2606" y="1233"/>
                  </a:lnTo>
                  <a:lnTo>
                    <a:pt x="2611" y="1305"/>
                  </a:lnTo>
                  <a:lnTo>
                    <a:pt x="2616" y="1373"/>
                  </a:lnTo>
                  <a:lnTo>
                    <a:pt x="2621" y="1449"/>
                  </a:lnTo>
                  <a:lnTo>
                    <a:pt x="2616" y="1521"/>
                  </a:lnTo>
                  <a:lnTo>
                    <a:pt x="2611" y="1589"/>
                  </a:lnTo>
                  <a:lnTo>
                    <a:pt x="2606" y="1661"/>
                  </a:lnTo>
                  <a:lnTo>
                    <a:pt x="2592" y="1728"/>
                  </a:lnTo>
                  <a:lnTo>
                    <a:pt x="2578" y="1800"/>
                  </a:lnTo>
                  <a:lnTo>
                    <a:pt x="2563" y="1867"/>
                  </a:lnTo>
                  <a:lnTo>
                    <a:pt x="2539" y="1929"/>
                  </a:lnTo>
                  <a:lnTo>
                    <a:pt x="2520" y="1992"/>
                  </a:lnTo>
                  <a:lnTo>
                    <a:pt x="2462" y="2117"/>
                  </a:lnTo>
                  <a:lnTo>
                    <a:pt x="2434" y="2174"/>
                  </a:lnTo>
                  <a:lnTo>
                    <a:pt x="2400" y="2232"/>
                  </a:lnTo>
                  <a:lnTo>
                    <a:pt x="2362" y="2285"/>
                  </a:lnTo>
                  <a:lnTo>
                    <a:pt x="2323" y="2342"/>
                  </a:lnTo>
                  <a:lnTo>
                    <a:pt x="2285" y="2390"/>
                  </a:lnTo>
                  <a:lnTo>
                    <a:pt x="2198" y="2486"/>
                  </a:lnTo>
                  <a:lnTo>
                    <a:pt x="2102" y="2573"/>
                  </a:lnTo>
                  <a:lnTo>
                    <a:pt x="2050" y="2611"/>
                  </a:lnTo>
                  <a:lnTo>
                    <a:pt x="1891" y="2712"/>
                  </a:lnTo>
                  <a:lnTo>
                    <a:pt x="1834" y="2741"/>
                  </a:lnTo>
                  <a:lnTo>
                    <a:pt x="1776" y="2765"/>
                  </a:lnTo>
                  <a:lnTo>
                    <a:pt x="1714" y="2789"/>
                  </a:lnTo>
                  <a:lnTo>
                    <a:pt x="1651" y="2803"/>
                  </a:lnTo>
                  <a:lnTo>
                    <a:pt x="1589" y="2822"/>
                  </a:lnTo>
                  <a:lnTo>
                    <a:pt x="1464" y="2841"/>
                  </a:lnTo>
                  <a:lnTo>
                    <a:pt x="1330" y="2851"/>
                  </a:lnTo>
                  <a:lnTo>
                    <a:pt x="1645" y="2851"/>
                  </a:lnTo>
                  <a:lnTo>
                    <a:pt x="1666" y="2846"/>
                  </a:lnTo>
                  <a:lnTo>
                    <a:pt x="1728" y="2827"/>
                  </a:lnTo>
                  <a:lnTo>
                    <a:pt x="1853" y="2779"/>
                  </a:lnTo>
                  <a:lnTo>
                    <a:pt x="1910" y="2750"/>
                  </a:lnTo>
                  <a:lnTo>
                    <a:pt x="1968" y="2717"/>
                  </a:lnTo>
                  <a:lnTo>
                    <a:pt x="2021" y="2683"/>
                  </a:lnTo>
                  <a:lnTo>
                    <a:pt x="2078" y="2645"/>
                  </a:lnTo>
                  <a:lnTo>
                    <a:pt x="2131" y="2606"/>
                  </a:lnTo>
                  <a:lnTo>
                    <a:pt x="2179" y="2563"/>
                  </a:lnTo>
                  <a:lnTo>
                    <a:pt x="2275" y="2467"/>
                  </a:lnTo>
                  <a:lnTo>
                    <a:pt x="2318" y="2419"/>
                  </a:lnTo>
                  <a:lnTo>
                    <a:pt x="2362" y="2366"/>
                  </a:lnTo>
                  <a:lnTo>
                    <a:pt x="2400" y="2309"/>
                  </a:lnTo>
                  <a:lnTo>
                    <a:pt x="2438" y="2256"/>
                  </a:lnTo>
                  <a:lnTo>
                    <a:pt x="2472" y="2193"/>
                  </a:lnTo>
                  <a:lnTo>
                    <a:pt x="2501" y="2136"/>
                  </a:lnTo>
                  <a:lnTo>
                    <a:pt x="2534" y="2073"/>
                  </a:lnTo>
                  <a:lnTo>
                    <a:pt x="2558" y="2006"/>
                  </a:lnTo>
                  <a:lnTo>
                    <a:pt x="2582" y="1944"/>
                  </a:lnTo>
                  <a:lnTo>
                    <a:pt x="2602" y="1877"/>
                  </a:lnTo>
                  <a:lnTo>
                    <a:pt x="2621" y="1805"/>
                  </a:lnTo>
                  <a:lnTo>
                    <a:pt x="2635" y="1737"/>
                  </a:lnTo>
                  <a:lnTo>
                    <a:pt x="2650" y="1665"/>
                  </a:lnTo>
                  <a:lnTo>
                    <a:pt x="2659" y="1521"/>
                  </a:lnTo>
                  <a:lnTo>
                    <a:pt x="2664" y="1445"/>
                  </a:lnTo>
                  <a:lnTo>
                    <a:pt x="2654" y="1301"/>
                  </a:lnTo>
                  <a:lnTo>
                    <a:pt x="2650" y="1224"/>
                  </a:lnTo>
                  <a:lnTo>
                    <a:pt x="2635" y="1157"/>
                  </a:lnTo>
                  <a:lnTo>
                    <a:pt x="2621" y="1085"/>
                  </a:lnTo>
                  <a:lnTo>
                    <a:pt x="2582" y="950"/>
                  </a:lnTo>
                  <a:lnTo>
                    <a:pt x="2558" y="883"/>
                  </a:lnTo>
                  <a:lnTo>
                    <a:pt x="2472" y="696"/>
                  </a:lnTo>
                  <a:lnTo>
                    <a:pt x="2434" y="638"/>
                  </a:lnTo>
                  <a:lnTo>
                    <a:pt x="2400" y="581"/>
                  </a:lnTo>
                  <a:lnTo>
                    <a:pt x="2357" y="528"/>
                  </a:lnTo>
                  <a:lnTo>
                    <a:pt x="2318" y="475"/>
                  </a:lnTo>
                  <a:lnTo>
                    <a:pt x="2275" y="427"/>
                  </a:lnTo>
                  <a:lnTo>
                    <a:pt x="2179" y="331"/>
                  </a:lnTo>
                  <a:lnTo>
                    <a:pt x="2126" y="288"/>
                  </a:lnTo>
                  <a:lnTo>
                    <a:pt x="2078" y="249"/>
                  </a:lnTo>
                  <a:lnTo>
                    <a:pt x="2021" y="211"/>
                  </a:lnTo>
                  <a:lnTo>
                    <a:pt x="1968" y="177"/>
                  </a:lnTo>
                  <a:lnTo>
                    <a:pt x="1910" y="144"/>
                  </a:lnTo>
                  <a:lnTo>
                    <a:pt x="1848" y="115"/>
                  </a:lnTo>
                  <a:lnTo>
                    <a:pt x="1790" y="86"/>
                  </a:lnTo>
                  <a:lnTo>
                    <a:pt x="1666" y="48"/>
                  </a:lnTo>
                  <a:lnTo>
                    <a:pt x="1649"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18" name="Dikdörtgen 17"/>
          <p:cNvSpPr/>
          <p:nvPr/>
        </p:nvSpPr>
        <p:spPr>
          <a:xfrm>
            <a:off x="3192905" y="1702501"/>
            <a:ext cx="8601502" cy="4832092"/>
          </a:xfrm>
          <a:prstGeom prst="rect">
            <a:avLst/>
          </a:prstGeom>
        </p:spPr>
        <p:txBody>
          <a:bodyPr wrap="square">
            <a:spAutoFit/>
          </a:bodyPr>
          <a:lstStyle/>
          <a:p>
            <a:r>
              <a:rPr lang="tr-TR" sz="2800" b="1" dirty="0">
                <a:solidFill>
                  <a:schemeClr val="bg1"/>
                </a:solidFill>
                <a:latin typeface="Source Sans Pro"/>
              </a:rPr>
              <a:t>7. BELGE DESTEĞİ </a:t>
            </a:r>
            <a:endParaRPr lang="tr-TR" sz="2800" b="1" dirty="0" smtClean="0">
              <a:solidFill>
                <a:schemeClr val="bg1"/>
              </a:solidFill>
              <a:latin typeface="Source Sans Pro"/>
            </a:endParaRPr>
          </a:p>
          <a:p>
            <a:endParaRPr lang="tr-TR" sz="2800" b="1" dirty="0" smtClean="0">
              <a:solidFill>
                <a:schemeClr val="bg1"/>
              </a:solidFill>
              <a:latin typeface="Source Sans Pro"/>
            </a:endParaRPr>
          </a:p>
          <a:p>
            <a:r>
              <a:rPr lang="tr-TR" sz="2800" dirty="0" smtClean="0">
                <a:solidFill>
                  <a:schemeClr val="bg1"/>
                </a:solidFill>
                <a:latin typeface="Source Sans Pro"/>
              </a:rPr>
              <a:t>Sağlık </a:t>
            </a:r>
            <a:r>
              <a:rPr lang="tr-TR" sz="2800" dirty="0">
                <a:solidFill>
                  <a:schemeClr val="bg1"/>
                </a:solidFill>
                <a:latin typeface="Source Sans Pro"/>
              </a:rPr>
              <a:t>kuruluşlarının uluslararası akreditasyon ve sertifikalarının giderleri desteklenir. Destek kapsamındaki belgeler: </a:t>
            </a:r>
            <a:r>
              <a:rPr lang="tr-TR" sz="2800" dirty="0">
                <a:solidFill>
                  <a:srgbClr val="FF0000"/>
                </a:solidFill>
                <a:latin typeface="Source Sans Pro"/>
              </a:rPr>
              <a:t>JCI</a:t>
            </a:r>
            <a:r>
              <a:rPr lang="tr-TR" sz="2800" dirty="0">
                <a:solidFill>
                  <a:schemeClr val="bg1"/>
                </a:solidFill>
                <a:latin typeface="Source Sans Pro"/>
              </a:rPr>
              <a:t> (Joint Commision International) Akreditasyonu, </a:t>
            </a:r>
            <a:r>
              <a:rPr lang="tr-TR" sz="2800" dirty="0">
                <a:solidFill>
                  <a:srgbClr val="FF0000"/>
                </a:solidFill>
                <a:latin typeface="Source Sans Pro"/>
              </a:rPr>
              <a:t>TEMOS</a:t>
            </a:r>
            <a:r>
              <a:rPr lang="tr-TR" sz="2800" dirty="0">
                <a:solidFill>
                  <a:schemeClr val="bg1"/>
                </a:solidFill>
                <a:latin typeface="Source Sans Pro"/>
              </a:rPr>
              <a:t> Sertifikaları, </a:t>
            </a:r>
            <a:r>
              <a:rPr lang="tr-TR" sz="2800" dirty="0">
                <a:solidFill>
                  <a:srgbClr val="FF0000"/>
                </a:solidFill>
                <a:latin typeface="Source Sans Pro"/>
              </a:rPr>
              <a:t>QHA</a:t>
            </a:r>
            <a:r>
              <a:rPr lang="tr-TR" sz="2800" dirty="0">
                <a:solidFill>
                  <a:schemeClr val="bg1"/>
                </a:solidFill>
                <a:latin typeface="Source Sans Pro"/>
              </a:rPr>
              <a:t> Trent Akreditasyonu, Acreditation Canada, Australian Council on Healthcare Standards International </a:t>
            </a:r>
            <a:r>
              <a:rPr lang="tr-TR" sz="2800" dirty="0">
                <a:solidFill>
                  <a:srgbClr val="FF0000"/>
                </a:solidFill>
                <a:latin typeface="Source Sans Pro"/>
              </a:rPr>
              <a:t>(ACHSI), TÜV</a:t>
            </a:r>
            <a:r>
              <a:rPr lang="tr-TR" sz="2800" dirty="0">
                <a:solidFill>
                  <a:schemeClr val="bg1"/>
                </a:solidFill>
                <a:latin typeface="Source Sans Pro"/>
              </a:rPr>
              <a:t> Belgeleri, Sağlık Bakanlığı-Sağlıkta Akreditasyon Standartları </a:t>
            </a:r>
            <a:r>
              <a:rPr lang="tr-TR" sz="2800" dirty="0">
                <a:solidFill>
                  <a:srgbClr val="FF0000"/>
                </a:solidFill>
                <a:latin typeface="Source Sans Pro"/>
              </a:rPr>
              <a:t>(SAS) </a:t>
            </a:r>
            <a:r>
              <a:rPr lang="tr-TR" sz="2800" dirty="0">
                <a:solidFill>
                  <a:schemeClr val="bg1"/>
                </a:solidFill>
                <a:latin typeface="Source Sans Pro"/>
              </a:rPr>
              <a:t>Belgesi</a:t>
            </a:r>
          </a:p>
        </p:txBody>
      </p:sp>
    </p:spTree>
    <p:extLst>
      <p:ext uri="{BB962C8B-B14F-4D97-AF65-F5344CB8AC3E}">
        <p14:creationId xmlns:p14="http://schemas.microsoft.com/office/powerpoint/2010/main" val="358929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584616" y="193724"/>
            <a:ext cx="10799164" cy="980876"/>
          </a:xfrm>
          <a:solidFill>
            <a:srgbClr val="0070C0"/>
          </a:solidFill>
        </p:spPr>
        <p:txBody>
          <a:bodyPr>
            <a:normAutofit/>
          </a:bodyPr>
          <a:lstStyle/>
          <a:p>
            <a:pPr algn="ctr"/>
            <a:r>
              <a:rPr lang="tr-TR" sz="3200" dirty="0">
                <a:ln w="0"/>
                <a:effectLst>
                  <a:outerShdw blurRad="38100" dist="38100" dir="2700000" algn="tl">
                    <a:srgbClr val="000000">
                      <a:alpha val="43137"/>
                    </a:srgbClr>
                  </a:outerShdw>
                </a:effectLst>
                <a:latin typeface="Source Sans Pro"/>
              </a:rPr>
              <a:t>T.C. EKONOMİ BAKANLIĞI</a:t>
            </a:r>
            <a:br>
              <a:rPr lang="tr-TR" sz="3200" dirty="0">
                <a:ln w="0"/>
                <a:effectLst>
                  <a:outerShdw blurRad="38100" dist="38100" dir="2700000" algn="tl">
                    <a:srgbClr val="000000">
                      <a:alpha val="43137"/>
                    </a:srgbClr>
                  </a:outerShdw>
                </a:effectLst>
                <a:latin typeface="Source Sans Pro"/>
              </a:rPr>
            </a:br>
            <a:r>
              <a:rPr lang="tr-TR" sz="3200" dirty="0">
                <a:ln w="0"/>
                <a:effectLst>
                  <a:outerShdw blurRad="38100" dist="38100" dir="2700000" algn="tl">
                    <a:srgbClr val="000000">
                      <a:alpha val="43137"/>
                    </a:srgbClr>
                  </a:outerShdw>
                </a:effectLst>
                <a:latin typeface="Source Sans Pro"/>
              </a:rPr>
              <a:t>Toplam 9 başlıkta destek sağlamaktadır.</a:t>
            </a:r>
          </a:p>
        </p:txBody>
      </p:sp>
      <p:grpSp>
        <p:nvGrpSpPr>
          <p:cNvPr id="6" name="Group 122"/>
          <p:cNvGrpSpPr>
            <a:grpSpLocks/>
          </p:cNvGrpSpPr>
          <p:nvPr/>
        </p:nvGrpSpPr>
        <p:grpSpPr bwMode="auto">
          <a:xfrm>
            <a:off x="424417" y="1528997"/>
            <a:ext cx="10959363" cy="4454382"/>
            <a:chOff x="878" y="230"/>
            <a:chExt cx="14899" cy="3557"/>
          </a:xfrm>
        </p:grpSpPr>
        <p:sp>
          <p:nvSpPr>
            <p:cNvPr id="7" name="Freeform 127"/>
            <p:cNvSpPr>
              <a:spLocks/>
            </p:cNvSpPr>
            <p:nvPr/>
          </p:nvSpPr>
          <p:spPr bwMode="auto">
            <a:xfrm>
              <a:off x="2356" y="254"/>
              <a:ext cx="13397" cy="3509"/>
            </a:xfrm>
            <a:custGeom>
              <a:avLst/>
              <a:gdLst>
                <a:gd name="T0" fmla="+- 0 15754 2357"/>
                <a:gd name="T1" fmla="*/ T0 w 13397"/>
                <a:gd name="T2" fmla="+- 0 255 255"/>
                <a:gd name="T3" fmla="*/ 255 h 3509"/>
                <a:gd name="T4" fmla="+- 0 4114 2357"/>
                <a:gd name="T5" fmla="*/ T4 w 13397"/>
                <a:gd name="T6" fmla="+- 0 255 255"/>
                <a:gd name="T7" fmla="*/ 255 h 3509"/>
                <a:gd name="T8" fmla="+- 0 2357 2357"/>
                <a:gd name="T9" fmla="*/ T8 w 13397"/>
                <a:gd name="T10" fmla="+- 0 2011 255"/>
                <a:gd name="T11" fmla="*/ 2011 h 3509"/>
                <a:gd name="T12" fmla="+- 0 4114 2357"/>
                <a:gd name="T13" fmla="*/ T12 w 13397"/>
                <a:gd name="T14" fmla="+- 0 3763 255"/>
                <a:gd name="T15" fmla="*/ 3763 h 3509"/>
                <a:gd name="T16" fmla="+- 0 15754 2357"/>
                <a:gd name="T17" fmla="*/ T16 w 13397"/>
                <a:gd name="T18" fmla="+- 0 3763 255"/>
                <a:gd name="T19" fmla="*/ 3763 h 3509"/>
                <a:gd name="T20" fmla="+- 0 15754 2357"/>
                <a:gd name="T21" fmla="*/ T20 w 13397"/>
                <a:gd name="T22" fmla="+- 0 255 255"/>
                <a:gd name="T23" fmla="*/ 255 h 3509"/>
              </a:gdLst>
              <a:ahLst/>
              <a:cxnLst>
                <a:cxn ang="0">
                  <a:pos x="T1" y="T3"/>
                </a:cxn>
                <a:cxn ang="0">
                  <a:pos x="T5" y="T7"/>
                </a:cxn>
                <a:cxn ang="0">
                  <a:pos x="T9" y="T11"/>
                </a:cxn>
                <a:cxn ang="0">
                  <a:pos x="T13" y="T15"/>
                </a:cxn>
                <a:cxn ang="0">
                  <a:pos x="T17" y="T19"/>
                </a:cxn>
                <a:cxn ang="0">
                  <a:pos x="T21" y="T23"/>
                </a:cxn>
              </a:cxnLst>
              <a:rect l="0" t="0" r="r" b="b"/>
              <a:pathLst>
                <a:path w="13397" h="3509">
                  <a:moveTo>
                    <a:pt x="13397" y="0"/>
                  </a:moveTo>
                  <a:lnTo>
                    <a:pt x="1757" y="0"/>
                  </a:lnTo>
                  <a:lnTo>
                    <a:pt x="0" y="1756"/>
                  </a:lnTo>
                  <a:lnTo>
                    <a:pt x="1757" y="3508"/>
                  </a:lnTo>
                  <a:lnTo>
                    <a:pt x="13397" y="3508"/>
                  </a:lnTo>
                  <a:lnTo>
                    <a:pt x="13397"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AutoShape 126"/>
            <p:cNvSpPr>
              <a:spLocks/>
            </p:cNvSpPr>
            <p:nvPr/>
          </p:nvSpPr>
          <p:spPr bwMode="auto">
            <a:xfrm>
              <a:off x="2332" y="230"/>
              <a:ext cx="13445" cy="3557"/>
            </a:xfrm>
            <a:custGeom>
              <a:avLst/>
              <a:gdLst>
                <a:gd name="T0" fmla="+- 0 4109 2333"/>
                <a:gd name="T1" fmla="*/ T0 w 13445"/>
                <a:gd name="T2" fmla="+- 0 231 231"/>
                <a:gd name="T3" fmla="*/ 231 h 3557"/>
                <a:gd name="T4" fmla="+- 0 2333 2333"/>
                <a:gd name="T5" fmla="*/ T4 w 13445"/>
                <a:gd name="T6" fmla="+- 0 2016 231"/>
                <a:gd name="T7" fmla="*/ 2016 h 3557"/>
                <a:gd name="T8" fmla="+- 0 15768 2333"/>
                <a:gd name="T9" fmla="*/ T8 w 13445"/>
                <a:gd name="T10" fmla="+- 0 3787 231"/>
                <a:gd name="T11" fmla="*/ 3787 h 3557"/>
                <a:gd name="T12" fmla="+- 0 15778 2333"/>
                <a:gd name="T13" fmla="*/ T12 w 13445"/>
                <a:gd name="T14" fmla="+- 0 3763 231"/>
                <a:gd name="T15" fmla="*/ 3763 h 3557"/>
                <a:gd name="T16" fmla="+- 0 15734 2333"/>
                <a:gd name="T17" fmla="*/ T16 w 13445"/>
                <a:gd name="T18" fmla="+- 0 3749 231"/>
                <a:gd name="T19" fmla="*/ 3749 h 3557"/>
                <a:gd name="T20" fmla="+- 0 4114 2333"/>
                <a:gd name="T21" fmla="*/ T20 w 13445"/>
                <a:gd name="T22" fmla="+- 0 3744 231"/>
                <a:gd name="T23" fmla="*/ 3744 h 3557"/>
                <a:gd name="T24" fmla="+- 0 2410 2333"/>
                <a:gd name="T25" fmla="*/ T24 w 13445"/>
                <a:gd name="T26" fmla="+- 0 2026 231"/>
                <a:gd name="T27" fmla="*/ 2026 h 3557"/>
                <a:gd name="T28" fmla="+- 0 2376 2333"/>
                <a:gd name="T29" fmla="*/ T28 w 13445"/>
                <a:gd name="T30" fmla="+- 0 1992 231"/>
                <a:gd name="T31" fmla="*/ 1992 h 3557"/>
                <a:gd name="T32" fmla="+- 0 4123 2333"/>
                <a:gd name="T33" fmla="*/ T32 w 13445"/>
                <a:gd name="T34" fmla="+- 0 274 231"/>
                <a:gd name="T35" fmla="*/ 274 h 3557"/>
                <a:gd name="T36" fmla="+- 0 4128 2333"/>
                <a:gd name="T37" fmla="*/ T36 w 13445"/>
                <a:gd name="T38" fmla="+- 0 269 231"/>
                <a:gd name="T39" fmla="*/ 269 h 3557"/>
                <a:gd name="T40" fmla="+- 0 15734 2333"/>
                <a:gd name="T41" fmla="*/ T40 w 13445"/>
                <a:gd name="T42" fmla="+- 0 255 231"/>
                <a:gd name="T43" fmla="*/ 255 h 3557"/>
                <a:gd name="T44" fmla="+- 0 15778 2333"/>
                <a:gd name="T45" fmla="*/ T44 w 13445"/>
                <a:gd name="T46" fmla="+- 0 240 231"/>
                <a:gd name="T47" fmla="*/ 240 h 3557"/>
                <a:gd name="T48" fmla="+- 0 15734 2333"/>
                <a:gd name="T49" fmla="*/ T48 w 13445"/>
                <a:gd name="T50" fmla="+- 0 255 231"/>
                <a:gd name="T51" fmla="*/ 255 h 3557"/>
                <a:gd name="T52" fmla="+- 0 15754 2333"/>
                <a:gd name="T53" fmla="*/ T52 w 13445"/>
                <a:gd name="T54" fmla="+- 0 3744 231"/>
                <a:gd name="T55" fmla="*/ 3744 h 3557"/>
                <a:gd name="T56" fmla="+- 0 15778 2333"/>
                <a:gd name="T57" fmla="*/ T56 w 13445"/>
                <a:gd name="T58" fmla="+- 0 274 231"/>
                <a:gd name="T59" fmla="*/ 274 h 3557"/>
                <a:gd name="T60" fmla="+- 0 15734 2333"/>
                <a:gd name="T61" fmla="*/ T60 w 13445"/>
                <a:gd name="T62" fmla="+- 0 255 231"/>
                <a:gd name="T63" fmla="*/ 255 h 3557"/>
                <a:gd name="T64" fmla="+- 0 15754 2333"/>
                <a:gd name="T65" fmla="*/ T64 w 13445"/>
                <a:gd name="T66" fmla="+- 0 3744 231"/>
                <a:gd name="T67" fmla="*/ 3744 h 3557"/>
                <a:gd name="T68" fmla="+- 0 15778 2333"/>
                <a:gd name="T69" fmla="*/ T68 w 13445"/>
                <a:gd name="T70" fmla="+- 0 3763 231"/>
                <a:gd name="T71" fmla="*/ 3763 h 3557"/>
                <a:gd name="T72" fmla="+- 0 4123 2333"/>
                <a:gd name="T73" fmla="*/ T72 w 13445"/>
                <a:gd name="T74" fmla="+- 0 3744 231"/>
                <a:gd name="T75" fmla="*/ 3744 h 3557"/>
                <a:gd name="T76" fmla="+- 0 4128 2333"/>
                <a:gd name="T77" fmla="*/ T76 w 13445"/>
                <a:gd name="T78" fmla="+- 0 3749 231"/>
                <a:gd name="T79" fmla="*/ 3749 h 3557"/>
                <a:gd name="T80" fmla="+- 0 15734 2333"/>
                <a:gd name="T81" fmla="*/ T80 w 13445"/>
                <a:gd name="T82" fmla="+- 0 3744 231"/>
                <a:gd name="T83" fmla="*/ 3744 h 3557"/>
                <a:gd name="T84" fmla="+- 0 4128 2333"/>
                <a:gd name="T85" fmla="*/ T84 w 13445"/>
                <a:gd name="T86" fmla="+- 0 3749 231"/>
                <a:gd name="T87" fmla="*/ 3749 h 3557"/>
                <a:gd name="T88" fmla="+- 0 15734 2333"/>
                <a:gd name="T89" fmla="*/ T88 w 13445"/>
                <a:gd name="T90" fmla="+- 0 3744 231"/>
                <a:gd name="T91" fmla="*/ 3744 h 3557"/>
                <a:gd name="T92" fmla="+- 0 2376 2333"/>
                <a:gd name="T93" fmla="*/ T92 w 13445"/>
                <a:gd name="T94" fmla="+- 0 2026 231"/>
                <a:gd name="T95" fmla="*/ 2026 h 3557"/>
                <a:gd name="T96" fmla="+- 0 2376 2333"/>
                <a:gd name="T97" fmla="*/ T96 w 13445"/>
                <a:gd name="T98" fmla="+- 0 1992 231"/>
                <a:gd name="T99" fmla="*/ 1992 h 3557"/>
                <a:gd name="T100" fmla="+- 0 2376 2333"/>
                <a:gd name="T101" fmla="*/ T100 w 13445"/>
                <a:gd name="T102" fmla="+- 0 2026 231"/>
                <a:gd name="T103" fmla="*/ 2026 h 3557"/>
                <a:gd name="T104" fmla="+- 0 2393 2333"/>
                <a:gd name="T105" fmla="*/ T104 w 13445"/>
                <a:gd name="T106" fmla="+- 0 2009 231"/>
                <a:gd name="T107" fmla="*/ 2009 h 3557"/>
                <a:gd name="T108" fmla="+- 0 2376 2333"/>
                <a:gd name="T109" fmla="*/ T108 w 13445"/>
                <a:gd name="T110" fmla="+- 0 1992 231"/>
                <a:gd name="T111" fmla="*/ 1992 h 3557"/>
                <a:gd name="T112" fmla="+- 0 2410 2333"/>
                <a:gd name="T113" fmla="*/ T112 w 13445"/>
                <a:gd name="T114" fmla="+- 0 1992 231"/>
                <a:gd name="T115" fmla="*/ 1992 h 3557"/>
                <a:gd name="T116" fmla="+- 0 4114 2333"/>
                <a:gd name="T117" fmla="*/ T116 w 13445"/>
                <a:gd name="T118" fmla="+- 0 274 231"/>
                <a:gd name="T119" fmla="*/ 274 h 3557"/>
                <a:gd name="T120" fmla="+- 0 4128 2333"/>
                <a:gd name="T121" fmla="*/ T120 w 13445"/>
                <a:gd name="T122" fmla="+- 0 269 231"/>
                <a:gd name="T123" fmla="*/ 269 h 3557"/>
                <a:gd name="T124" fmla="+- 0 4128 2333"/>
                <a:gd name="T125" fmla="*/ T124 w 13445"/>
                <a:gd name="T126" fmla="+- 0 269 231"/>
                <a:gd name="T127" fmla="*/ 269 h 3557"/>
                <a:gd name="T128" fmla="+- 0 15734 2333"/>
                <a:gd name="T129" fmla="*/ T128 w 13445"/>
                <a:gd name="T130" fmla="+- 0 274 231"/>
                <a:gd name="T131" fmla="*/ 274 h 3557"/>
                <a:gd name="T132" fmla="+- 0 15778 2333"/>
                <a:gd name="T133" fmla="*/ T132 w 13445"/>
                <a:gd name="T134" fmla="+- 0 255 231"/>
                <a:gd name="T135" fmla="*/ 255 h 3557"/>
                <a:gd name="T136" fmla="+- 0 15754 2333"/>
                <a:gd name="T137" fmla="*/ T136 w 13445"/>
                <a:gd name="T138" fmla="+- 0 274 231"/>
                <a:gd name="T139" fmla="*/ 274 h 3557"/>
                <a:gd name="T140" fmla="+- 0 15778 2333"/>
                <a:gd name="T141" fmla="*/ T140 w 13445"/>
                <a:gd name="T142" fmla="+- 0 255 231"/>
                <a:gd name="T143" fmla="*/ 255 h 35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3445" h="3557">
                  <a:moveTo>
                    <a:pt x="13435" y="0"/>
                  </a:moveTo>
                  <a:lnTo>
                    <a:pt x="1776" y="0"/>
                  </a:lnTo>
                  <a:lnTo>
                    <a:pt x="0" y="1771"/>
                  </a:lnTo>
                  <a:lnTo>
                    <a:pt x="0" y="1785"/>
                  </a:lnTo>
                  <a:lnTo>
                    <a:pt x="1771" y="3556"/>
                  </a:lnTo>
                  <a:lnTo>
                    <a:pt x="13435" y="3556"/>
                  </a:lnTo>
                  <a:lnTo>
                    <a:pt x="13445" y="3547"/>
                  </a:lnTo>
                  <a:lnTo>
                    <a:pt x="13445" y="3532"/>
                  </a:lnTo>
                  <a:lnTo>
                    <a:pt x="13401" y="3532"/>
                  </a:lnTo>
                  <a:lnTo>
                    <a:pt x="13401" y="3518"/>
                  </a:lnTo>
                  <a:lnTo>
                    <a:pt x="1795" y="3518"/>
                  </a:lnTo>
                  <a:lnTo>
                    <a:pt x="1781" y="3513"/>
                  </a:lnTo>
                  <a:lnTo>
                    <a:pt x="1790" y="3513"/>
                  </a:lnTo>
                  <a:lnTo>
                    <a:pt x="77" y="1795"/>
                  </a:lnTo>
                  <a:lnTo>
                    <a:pt x="43" y="1795"/>
                  </a:lnTo>
                  <a:lnTo>
                    <a:pt x="43" y="1761"/>
                  </a:lnTo>
                  <a:lnTo>
                    <a:pt x="77" y="1761"/>
                  </a:lnTo>
                  <a:lnTo>
                    <a:pt x="1790" y="43"/>
                  </a:lnTo>
                  <a:lnTo>
                    <a:pt x="1781" y="43"/>
                  </a:lnTo>
                  <a:lnTo>
                    <a:pt x="1795" y="38"/>
                  </a:lnTo>
                  <a:lnTo>
                    <a:pt x="13401" y="38"/>
                  </a:lnTo>
                  <a:lnTo>
                    <a:pt x="13401" y="24"/>
                  </a:lnTo>
                  <a:lnTo>
                    <a:pt x="13445" y="24"/>
                  </a:lnTo>
                  <a:lnTo>
                    <a:pt x="13445" y="9"/>
                  </a:lnTo>
                  <a:lnTo>
                    <a:pt x="13435" y="0"/>
                  </a:lnTo>
                  <a:close/>
                  <a:moveTo>
                    <a:pt x="13401" y="24"/>
                  </a:moveTo>
                  <a:lnTo>
                    <a:pt x="13401" y="3532"/>
                  </a:lnTo>
                  <a:lnTo>
                    <a:pt x="13421" y="3513"/>
                  </a:lnTo>
                  <a:lnTo>
                    <a:pt x="13445" y="3513"/>
                  </a:lnTo>
                  <a:lnTo>
                    <a:pt x="13445" y="43"/>
                  </a:lnTo>
                  <a:lnTo>
                    <a:pt x="13421" y="43"/>
                  </a:lnTo>
                  <a:lnTo>
                    <a:pt x="13401" y="24"/>
                  </a:lnTo>
                  <a:close/>
                  <a:moveTo>
                    <a:pt x="13445" y="3513"/>
                  </a:moveTo>
                  <a:lnTo>
                    <a:pt x="13421" y="3513"/>
                  </a:lnTo>
                  <a:lnTo>
                    <a:pt x="13401" y="3532"/>
                  </a:lnTo>
                  <a:lnTo>
                    <a:pt x="13445" y="3532"/>
                  </a:lnTo>
                  <a:lnTo>
                    <a:pt x="13445" y="3513"/>
                  </a:lnTo>
                  <a:close/>
                  <a:moveTo>
                    <a:pt x="1790" y="3513"/>
                  </a:moveTo>
                  <a:lnTo>
                    <a:pt x="1781" y="3513"/>
                  </a:lnTo>
                  <a:lnTo>
                    <a:pt x="1795" y="3518"/>
                  </a:lnTo>
                  <a:lnTo>
                    <a:pt x="1790" y="3513"/>
                  </a:lnTo>
                  <a:close/>
                  <a:moveTo>
                    <a:pt x="13401" y="3513"/>
                  </a:moveTo>
                  <a:lnTo>
                    <a:pt x="1790" y="3513"/>
                  </a:lnTo>
                  <a:lnTo>
                    <a:pt x="1795" y="3518"/>
                  </a:lnTo>
                  <a:lnTo>
                    <a:pt x="13401" y="3518"/>
                  </a:lnTo>
                  <a:lnTo>
                    <a:pt x="13401" y="3513"/>
                  </a:lnTo>
                  <a:close/>
                  <a:moveTo>
                    <a:pt x="43" y="1761"/>
                  </a:moveTo>
                  <a:lnTo>
                    <a:pt x="43" y="1795"/>
                  </a:lnTo>
                  <a:lnTo>
                    <a:pt x="60" y="1778"/>
                  </a:lnTo>
                  <a:lnTo>
                    <a:pt x="43" y="1761"/>
                  </a:lnTo>
                  <a:close/>
                  <a:moveTo>
                    <a:pt x="60" y="1778"/>
                  </a:moveTo>
                  <a:lnTo>
                    <a:pt x="43" y="1795"/>
                  </a:lnTo>
                  <a:lnTo>
                    <a:pt x="77" y="1795"/>
                  </a:lnTo>
                  <a:lnTo>
                    <a:pt x="60" y="1778"/>
                  </a:lnTo>
                  <a:close/>
                  <a:moveTo>
                    <a:pt x="77" y="1761"/>
                  </a:moveTo>
                  <a:lnTo>
                    <a:pt x="43" y="1761"/>
                  </a:lnTo>
                  <a:lnTo>
                    <a:pt x="60" y="1778"/>
                  </a:lnTo>
                  <a:lnTo>
                    <a:pt x="77" y="1761"/>
                  </a:lnTo>
                  <a:close/>
                  <a:moveTo>
                    <a:pt x="1795" y="38"/>
                  </a:moveTo>
                  <a:lnTo>
                    <a:pt x="1781" y="43"/>
                  </a:lnTo>
                  <a:lnTo>
                    <a:pt x="1790" y="43"/>
                  </a:lnTo>
                  <a:lnTo>
                    <a:pt x="1795" y="38"/>
                  </a:lnTo>
                  <a:close/>
                  <a:moveTo>
                    <a:pt x="13401" y="38"/>
                  </a:moveTo>
                  <a:lnTo>
                    <a:pt x="1795" y="38"/>
                  </a:lnTo>
                  <a:lnTo>
                    <a:pt x="1790" y="43"/>
                  </a:lnTo>
                  <a:lnTo>
                    <a:pt x="13401" y="43"/>
                  </a:lnTo>
                  <a:lnTo>
                    <a:pt x="13401" y="38"/>
                  </a:lnTo>
                  <a:close/>
                  <a:moveTo>
                    <a:pt x="13445" y="24"/>
                  </a:moveTo>
                  <a:lnTo>
                    <a:pt x="13401" y="24"/>
                  </a:lnTo>
                  <a:lnTo>
                    <a:pt x="13421" y="43"/>
                  </a:lnTo>
                  <a:lnTo>
                    <a:pt x="13445" y="43"/>
                  </a:lnTo>
                  <a:lnTo>
                    <a:pt x="1344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9" name="Picture 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 y="576"/>
              <a:ext cx="2909"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24"/>
            <p:cNvSpPr>
              <a:spLocks/>
            </p:cNvSpPr>
            <p:nvPr/>
          </p:nvSpPr>
          <p:spPr bwMode="auto">
            <a:xfrm>
              <a:off x="892" y="566"/>
              <a:ext cx="2933" cy="2890"/>
            </a:xfrm>
            <a:custGeom>
              <a:avLst/>
              <a:gdLst>
                <a:gd name="T0" fmla="+- 0 2136 893"/>
                <a:gd name="T1" fmla="*/ T0 w 2933"/>
                <a:gd name="T2" fmla="+- 0 581 567"/>
                <a:gd name="T3" fmla="*/ 581 h 2890"/>
                <a:gd name="T4" fmla="+- 0 1786 893"/>
                <a:gd name="T5" fmla="*/ T4 w 2933"/>
                <a:gd name="T6" fmla="+- 0 677 567"/>
                <a:gd name="T7" fmla="*/ 677 h 2890"/>
                <a:gd name="T8" fmla="+- 0 1426 893"/>
                <a:gd name="T9" fmla="*/ T8 w 2933"/>
                <a:gd name="T10" fmla="+- 0 893 567"/>
                <a:gd name="T11" fmla="*/ 893 h 2890"/>
                <a:gd name="T12" fmla="+- 0 1186 893"/>
                <a:gd name="T13" fmla="*/ T12 w 2933"/>
                <a:gd name="T14" fmla="+- 0 1147 567"/>
                <a:gd name="T15" fmla="*/ 1147 h 2890"/>
                <a:gd name="T16" fmla="+- 0 1037 893"/>
                <a:gd name="T17" fmla="*/ T16 w 2933"/>
                <a:gd name="T18" fmla="+- 0 1383 567"/>
                <a:gd name="T19" fmla="*/ 1383 h 2890"/>
                <a:gd name="T20" fmla="+- 0 922 893"/>
                <a:gd name="T21" fmla="*/ T20 w 2933"/>
                <a:gd name="T22" fmla="+- 0 1719 567"/>
                <a:gd name="T23" fmla="*/ 1719 h 2890"/>
                <a:gd name="T24" fmla="+- 0 893 893"/>
                <a:gd name="T25" fmla="*/ T24 w 2933"/>
                <a:gd name="T26" fmla="+- 0 2083 567"/>
                <a:gd name="T27" fmla="*/ 2083 h 2890"/>
                <a:gd name="T28" fmla="+- 0 941 893"/>
                <a:gd name="T29" fmla="*/ T28 w 2933"/>
                <a:gd name="T30" fmla="+- 0 2371 567"/>
                <a:gd name="T31" fmla="*/ 2371 h 2890"/>
                <a:gd name="T32" fmla="+- 0 1104 893"/>
                <a:gd name="T33" fmla="*/ T32 w 2933"/>
                <a:gd name="T34" fmla="+- 0 2760 567"/>
                <a:gd name="T35" fmla="*/ 2760 h 2890"/>
                <a:gd name="T36" fmla="+- 0 1373 893"/>
                <a:gd name="T37" fmla="*/ T36 w 2933"/>
                <a:gd name="T38" fmla="+- 0 3082 567"/>
                <a:gd name="T39" fmla="*/ 3082 h 2890"/>
                <a:gd name="T40" fmla="+- 0 1723 893"/>
                <a:gd name="T41" fmla="*/ T40 w 2933"/>
                <a:gd name="T42" fmla="+- 0 3312 567"/>
                <a:gd name="T43" fmla="*/ 3312 h 2890"/>
                <a:gd name="T44" fmla="+- 0 2064 893"/>
                <a:gd name="T45" fmla="*/ T44 w 2933"/>
                <a:gd name="T46" fmla="+- 0 3427 567"/>
                <a:gd name="T47" fmla="*/ 3427 h 2890"/>
                <a:gd name="T48" fmla="+- 0 2654 893"/>
                <a:gd name="T49" fmla="*/ T48 w 2933"/>
                <a:gd name="T50" fmla="+- 0 3427 567"/>
                <a:gd name="T51" fmla="*/ 3427 h 2890"/>
                <a:gd name="T52" fmla="+- 0 2074 893"/>
                <a:gd name="T53" fmla="*/ T52 w 2933"/>
                <a:gd name="T54" fmla="+- 0 3384 567"/>
                <a:gd name="T55" fmla="*/ 3384 h 2890"/>
                <a:gd name="T56" fmla="+- 0 1805 893"/>
                <a:gd name="T57" fmla="*/ T56 w 2933"/>
                <a:gd name="T58" fmla="+- 0 3303 567"/>
                <a:gd name="T59" fmla="*/ 3303 h 2890"/>
                <a:gd name="T60" fmla="+- 0 1507 893"/>
                <a:gd name="T61" fmla="*/ T60 w 2933"/>
                <a:gd name="T62" fmla="+- 0 3135 567"/>
                <a:gd name="T63" fmla="*/ 3135 h 2890"/>
                <a:gd name="T64" fmla="+- 0 1109 893"/>
                <a:gd name="T65" fmla="*/ T64 w 2933"/>
                <a:gd name="T66" fmla="+- 0 2679 567"/>
                <a:gd name="T67" fmla="*/ 2679 h 2890"/>
                <a:gd name="T68" fmla="+- 0 998 893"/>
                <a:gd name="T69" fmla="*/ T68 w 2933"/>
                <a:gd name="T70" fmla="+- 0 2424 567"/>
                <a:gd name="T71" fmla="*/ 2424 h 2890"/>
                <a:gd name="T72" fmla="+- 0 941 893"/>
                <a:gd name="T73" fmla="*/ T72 w 2933"/>
                <a:gd name="T74" fmla="+- 0 2151 567"/>
                <a:gd name="T75" fmla="*/ 2151 h 2890"/>
                <a:gd name="T76" fmla="+- 0 950 893"/>
                <a:gd name="T77" fmla="*/ T76 w 2933"/>
                <a:gd name="T78" fmla="+- 0 1795 567"/>
                <a:gd name="T79" fmla="*/ 1795 h 2890"/>
                <a:gd name="T80" fmla="+- 0 1046 893"/>
                <a:gd name="T81" fmla="*/ T80 w 2933"/>
                <a:gd name="T82" fmla="+- 0 1464 567"/>
                <a:gd name="T83" fmla="*/ 1464 h 2890"/>
                <a:gd name="T84" fmla="+- 0 1181 893"/>
                <a:gd name="T85" fmla="*/ T84 w 2933"/>
                <a:gd name="T86" fmla="+- 0 1224 567"/>
                <a:gd name="T87" fmla="*/ 1224 h 2890"/>
                <a:gd name="T88" fmla="+- 0 1454 893"/>
                <a:gd name="T89" fmla="*/ T88 w 2933"/>
                <a:gd name="T90" fmla="+- 0 927 567"/>
                <a:gd name="T91" fmla="*/ 927 h 2890"/>
                <a:gd name="T92" fmla="+- 0 1742 893"/>
                <a:gd name="T93" fmla="*/ T92 w 2933"/>
                <a:gd name="T94" fmla="+- 0 744 567"/>
                <a:gd name="T95" fmla="*/ 744 h 2890"/>
                <a:gd name="T96" fmla="+- 0 2002 893"/>
                <a:gd name="T97" fmla="*/ T96 w 2933"/>
                <a:gd name="T98" fmla="+- 0 653 567"/>
                <a:gd name="T99" fmla="*/ 653 h 2890"/>
                <a:gd name="T100" fmla="+- 0 2726 893"/>
                <a:gd name="T101" fmla="*/ T100 w 2933"/>
                <a:gd name="T102" fmla="+- 0 610 567"/>
                <a:gd name="T103" fmla="*/ 610 h 2890"/>
                <a:gd name="T104" fmla="+- 0 2726 893"/>
                <a:gd name="T105" fmla="*/ T104 w 2933"/>
                <a:gd name="T106" fmla="+- 0 610 567"/>
                <a:gd name="T107" fmla="*/ 610 h 2890"/>
                <a:gd name="T108" fmla="+- 0 2717 893"/>
                <a:gd name="T109" fmla="*/ T108 w 2933"/>
                <a:gd name="T110" fmla="+- 0 653 567"/>
                <a:gd name="T111" fmla="*/ 653 h 2890"/>
                <a:gd name="T112" fmla="+- 0 2976 893"/>
                <a:gd name="T113" fmla="*/ T112 w 2933"/>
                <a:gd name="T114" fmla="+- 0 744 567"/>
                <a:gd name="T115" fmla="*/ 744 h 2890"/>
                <a:gd name="T116" fmla="+- 0 3264 893"/>
                <a:gd name="T117" fmla="*/ T116 w 2933"/>
                <a:gd name="T118" fmla="+- 0 927 567"/>
                <a:gd name="T119" fmla="*/ 927 h 2890"/>
                <a:gd name="T120" fmla="+- 0 3538 893"/>
                <a:gd name="T121" fmla="*/ T120 w 2933"/>
                <a:gd name="T122" fmla="+- 0 1224 567"/>
                <a:gd name="T123" fmla="*/ 1224 h 2890"/>
                <a:gd name="T124" fmla="+- 0 3672 893"/>
                <a:gd name="T125" fmla="*/ T124 w 2933"/>
                <a:gd name="T126" fmla="+- 0 1464 567"/>
                <a:gd name="T127" fmla="*/ 1464 h 2890"/>
                <a:gd name="T128" fmla="+- 0 3754 893"/>
                <a:gd name="T129" fmla="*/ T128 w 2933"/>
                <a:gd name="T130" fmla="+- 0 1728 567"/>
                <a:gd name="T131" fmla="*/ 1728 h 2890"/>
                <a:gd name="T132" fmla="+- 0 3782 893"/>
                <a:gd name="T133" fmla="*/ T132 w 2933"/>
                <a:gd name="T134" fmla="+- 0 2083 567"/>
                <a:gd name="T135" fmla="*/ 2083 h 2890"/>
                <a:gd name="T136" fmla="+- 0 3739 893"/>
                <a:gd name="T137" fmla="*/ T136 w 2933"/>
                <a:gd name="T138" fmla="+- 0 2362 567"/>
                <a:gd name="T139" fmla="*/ 2362 h 2890"/>
                <a:gd name="T140" fmla="+- 0 3610 893"/>
                <a:gd name="T141" fmla="*/ T140 w 2933"/>
                <a:gd name="T142" fmla="+- 0 2679 567"/>
                <a:gd name="T143" fmla="*/ 2679 h 2890"/>
                <a:gd name="T144" fmla="+- 0 3413 893"/>
                <a:gd name="T145" fmla="*/ T144 w 2933"/>
                <a:gd name="T146" fmla="+- 0 2952 567"/>
                <a:gd name="T147" fmla="*/ 2952 h 2890"/>
                <a:gd name="T148" fmla="+- 0 3038 893"/>
                <a:gd name="T149" fmla="*/ T148 w 2933"/>
                <a:gd name="T150" fmla="+- 0 3240 567"/>
                <a:gd name="T151" fmla="*/ 3240 h 2890"/>
                <a:gd name="T152" fmla="+- 0 2784 893"/>
                <a:gd name="T153" fmla="*/ T152 w 2933"/>
                <a:gd name="T154" fmla="+- 0 3351 567"/>
                <a:gd name="T155" fmla="*/ 3351 h 2890"/>
                <a:gd name="T156" fmla="+- 0 2357 893"/>
                <a:gd name="T157" fmla="*/ T156 w 2933"/>
                <a:gd name="T158" fmla="+- 0 3413 567"/>
                <a:gd name="T159" fmla="*/ 3413 h 2890"/>
                <a:gd name="T160" fmla="+- 0 2866 893"/>
                <a:gd name="T161" fmla="*/ T160 w 2933"/>
                <a:gd name="T162" fmla="+- 0 3365 567"/>
                <a:gd name="T163" fmla="*/ 3365 h 2890"/>
                <a:gd name="T164" fmla="+- 0 3235 893"/>
                <a:gd name="T165" fmla="*/ T164 w 2933"/>
                <a:gd name="T166" fmla="+- 0 3168 567"/>
                <a:gd name="T167" fmla="*/ 3168 h 2890"/>
                <a:gd name="T168" fmla="+- 0 3533 893"/>
                <a:gd name="T169" fmla="*/ T168 w 2933"/>
                <a:gd name="T170" fmla="+- 0 2875 567"/>
                <a:gd name="T171" fmla="*/ 2875 h 2890"/>
                <a:gd name="T172" fmla="+- 0 3710 893"/>
                <a:gd name="T173" fmla="*/ T172 w 2933"/>
                <a:gd name="T174" fmla="+- 0 2573 567"/>
                <a:gd name="T175" fmla="*/ 2573 h 2890"/>
                <a:gd name="T176" fmla="+- 0 3826 893"/>
                <a:gd name="T177" fmla="*/ T176 w 2933"/>
                <a:gd name="T178" fmla="+- 0 2083 567"/>
                <a:gd name="T179" fmla="*/ 2083 h 2890"/>
                <a:gd name="T180" fmla="+- 0 3797 893"/>
                <a:gd name="T181" fmla="*/ T180 w 2933"/>
                <a:gd name="T182" fmla="+- 0 1719 567"/>
                <a:gd name="T183" fmla="*/ 1719 h 2890"/>
                <a:gd name="T184" fmla="+- 0 3682 893"/>
                <a:gd name="T185" fmla="*/ T184 w 2933"/>
                <a:gd name="T186" fmla="+- 0 1383 567"/>
                <a:gd name="T187" fmla="*/ 1383 h 2890"/>
                <a:gd name="T188" fmla="+- 0 3490 893"/>
                <a:gd name="T189" fmla="*/ T188 w 2933"/>
                <a:gd name="T190" fmla="+- 0 1090 567"/>
                <a:gd name="T191" fmla="*/ 1090 h 2890"/>
                <a:gd name="T192" fmla="+- 0 3235 893"/>
                <a:gd name="T193" fmla="*/ T192 w 2933"/>
                <a:gd name="T194" fmla="+- 0 850 567"/>
                <a:gd name="T195" fmla="*/ 850 h 2890"/>
                <a:gd name="T196" fmla="+- 0 2794 893"/>
                <a:gd name="T197" fmla="*/ T196 w 2933"/>
                <a:gd name="T198" fmla="+- 0 629 567"/>
                <a:gd name="T199" fmla="*/ 629 h 28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933" h="2890">
                  <a:moveTo>
                    <a:pt x="1541" y="0"/>
                  </a:moveTo>
                  <a:lnTo>
                    <a:pt x="1392" y="0"/>
                  </a:lnTo>
                  <a:lnTo>
                    <a:pt x="1315" y="4"/>
                  </a:lnTo>
                  <a:lnTo>
                    <a:pt x="1243" y="14"/>
                  </a:lnTo>
                  <a:lnTo>
                    <a:pt x="1099" y="43"/>
                  </a:lnTo>
                  <a:lnTo>
                    <a:pt x="1032" y="62"/>
                  </a:lnTo>
                  <a:lnTo>
                    <a:pt x="960" y="86"/>
                  </a:lnTo>
                  <a:lnTo>
                    <a:pt x="893" y="110"/>
                  </a:lnTo>
                  <a:lnTo>
                    <a:pt x="830" y="139"/>
                  </a:lnTo>
                  <a:lnTo>
                    <a:pt x="705" y="206"/>
                  </a:lnTo>
                  <a:lnTo>
                    <a:pt x="590" y="283"/>
                  </a:lnTo>
                  <a:lnTo>
                    <a:pt x="533" y="326"/>
                  </a:lnTo>
                  <a:lnTo>
                    <a:pt x="427" y="422"/>
                  </a:lnTo>
                  <a:lnTo>
                    <a:pt x="379" y="470"/>
                  </a:lnTo>
                  <a:lnTo>
                    <a:pt x="336" y="523"/>
                  </a:lnTo>
                  <a:lnTo>
                    <a:pt x="293" y="580"/>
                  </a:lnTo>
                  <a:lnTo>
                    <a:pt x="249" y="633"/>
                  </a:lnTo>
                  <a:lnTo>
                    <a:pt x="211" y="696"/>
                  </a:lnTo>
                  <a:lnTo>
                    <a:pt x="177" y="753"/>
                  </a:lnTo>
                  <a:lnTo>
                    <a:pt x="144" y="816"/>
                  </a:lnTo>
                  <a:lnTo>
                    <a:pt x="115" y="878"/>
                  </a:lnTo>
                  <a:lnTo>
                    <a:pt x="86" y="945"/>
                  </a:lnTo>
                  <a:lnTo>
                    <a:pt x="48" y="1080"/>
                  </a:lnTo>
                  <a:lnTo>
                    <a:pt x="29" y="1152"/>
                  </a:lnTo>
                  <a:lnTo>
                    <a:pt x="14" y="1224"/>
                  </a:lnTo>
                  <a:lnTo>
                    <a:pt x="9" y="1296"/>
                  </a:lnTo>
                  <a:lnTo>
                    <a:pt x="0" y="1368"/>
                  </a:lnTo>
                  <a:lnTo>
                    <a:pt x="0" y="1516"/>
                  </a:lnTo>
                  <a:lnTo>
                    <a:pt x="9" y="1593"/>
                  </a:lnTo>
                  <a:lnTo>
                    <a:pt x="14" y="1665"/>
                  </a:lnTo>
                  <a:lnTo>
                    <a:pt x="29" y="1732"/>
                  </a:lnTo>
                  <a:lnTo>
                    <a:pt x="48" y="1804"/>
                  </a:lnTo>
                  <a:lnTo>
                    <a:pt x="67" y="1872"/>
                  </a:lnTo>
                  <a:lnTo>
                    <a:pt x="115" y="2006"/>
                  </a:lnTo>
                  <a:lnTo>
                    <a:pt x="144" y="2068"/>
                  </a:lnTo>
                  <a:lnTo>
                    <a:pt x="211" y="2193"/>
                  </a:lnTo>
                  <a:lnTo>
                    <a:pt x="249" y="2251"/>
                  </a:lnTo>
                  <a:lnTo>
                    <a:pt x="293" y="2308"/>
                  </a:lnTo>
                  <a:lnTo>
                    <a:pt x="379" y="2414"/>
                  </a:lnTo>
                  <a:lnTo>
                    <a:pt x="480" y="2515"/>
                  </a:lnTo>
                  <a:lnTo>
                    <a:pt x="533" y="2558"/>
                  </a:lnTo>
                  <a:lnTo>
                    <a:pt x="590" y="2601"/>
                  </a:lnTo>
                  <a:lnTo>
                    <a:pt x="705" y="2678"/>
                  </a:lnTo>
                  <a:lnTo>
                    <a:pt x="830" y="2745"/>
                  </a:lnTo>
                  <a:lnTo>
                    <a:pt x="897" y="2774"/>
                  </a:lnTo>
                  <a:lnTo>
                    <a:pt x="1032" y="2822"/>
                  </a:lnTo>
                  <a:lnTo>
                    <a:pt x="1099" y="2841"/>
                  </a:lnTo>
                  <a:lnTo>
                    <a:pt x="1171" y="2860"/>
                  </a:lnTo>
                  <a:lnTo>
                    <a:pt x="1315" y="2880"/>
                  </a:lnTo>
                  <a:lnTo>
                    <a:pt x="1469" y="2889"/>
                  </a:lnTo>
                  <a:lnTo>
                    <a:pt x="1617" y="2880"/>
                  </a:lnTo>
                  <a:lnTo>
                    <a:pt x="1761" y="2860"/>
                  </a:lnTo>
                  <a:lnTo>
                    <a:pt x="1815" y="2846"/>
                  </a:lnTo>
                  <a:lnTo>
                    <a:pt x="1464" y="2846"/>
                  </a:lnTo>
                  <a:lnTo>
                    <a:pt x="1320" y="2836"/>
                  </a:lnTo>
                  <a:lnTo>
                    <a:pt x="1181" y="2817"/>
                  </a:lnTo>
                  <a:lnTo>
                    <a:pt x="1109" y="2803"/>
                  </a:lnTo>
                  <a:lnTo>
                    <a:pt x="1041" y="2784"/>
                  </a:lnTo>
                  <a:lnTo>
                    <a:pt x="974" y="2760"/>
                  </a:lnTo>
                  <a:lnTo>
                    <a:pt x="912" y="2736"/>
                  </a:lnTo>
                  <a:lnTo>
                    <a:pt x="849" y="2707"/>
                  </a:lnTo>
                  <a:lnTo>
                    <a:pt x="787" y="2673"/>
                  </a:lnTo>
                  <a:lnTo>
                    <a:pt x="672" y="2606"/>
                  </a:lnTo>
                  <a:lnTo>
                    <a:pt x="614" y="2568"/>
                  </a:lnTo>
                  <a:lnTo>
                    <a:pt x="509" y="2481"/>
                  </a:lnTo>
                  <a:lnTo>
                    <a:pt x="413" y="2385"/>
                  </a:lnTo>
                  <a:lnTo>
                    <a:pt x="283" y="2227"/>
                  </a:lnTo>
                  <a:lnTo>
                    <a:pt x="216" y="2112"/>
                  </a:lnTo>
                  <a:lnTo>
                    <a:pt x="182" y="2049"/>
                  </a:lnTo>
                  <a:lnTo>
                    <a:pt x="153" y="1987"/>
                  </a:lnTo>
                  <a:lnTo>
                    <a:pt x="129" y="1924"/>
                  </a:lnTo>
                  <a:lnTo>
                    <a:pt x="105" y="1857"/>
                  </a:lnTo>
                  <a:lnTo>
                    <a:pt x="86" y="1795"/>
                  </a:lnTo>
                  <a:lnTo>
                    <a:pt x="72" y="1723"/>
                  </a:lnTo>
                  <a:lnTo>
                    <a:pt x="57" y="1656"/>
                  </a:lnTo>
                  <a:lnTo>
                    <a:pt x="48" y="1584"/>
                  </a:lnTo>
                  <a:lnTo>
                    <a:pt x="43" y="1516"/>
                  </a:lnTo>
                  <a:lnTo>
                    <a:pt x="43" y="1372"/>
                  </a:lnTo>
                  <a:lnTo>
                    <a:pt x="53" y="1300"/>
                  </a:lnTo>
                  <a:lnTo>
                    <a:pt x="57" y="1228"/>
                  </a:lnTo>
                  <a:lnTo>
                    <a:pt x="86" y="1094"/>
                  </a:lnTo>
                  <a:lnTo>
                    <a:pt x="105" y="1027"/>
                  </a:lnTo>
                  <a:lnTo>
                    <a:pt x="129" y="960"/>
                  </a:lnTo>
                  <a:lnTo>
                    <a:pt x="153" y="897"/>
                  </a:lnTo>
                  <a:lnTo>
                    <a:pt x="182" y="835"/>
                  </a:lnTo>
                  <a:lnTo>
                    <a:pt x="216" y="772"/>
                  </a:lnTo>
                  <a:lnTo>
                    <a:pt x="249" y="715"/>
                  </a:lnTo>
                  <a:lnTo>
                    <a:pt x="288" y="657"/>
                  </a:lnTo>
                  <a:lnTo>
                    <a:pt x="326" y="604"/>
                  </a:lnTo>
                  <a:lnTo>
                    <a:pt x="413" y="499"/>
                  </a:lnTo>
                  <a:lnTo>
                    <a:pt x="509" y="403"/>
                  </a:lnTo>
                  <a:lnTo>
                    <a:pt x="561" y="360"/>
                  </a:lnTo>
                  <a:lnTo>
                    <a:pt x="614" y="321"/>
                  </a:lnTo>
                  <a:lnTo>
                    <a:pt x="672" y="278"/>
                  </a:lnTo>
                  <a:lnTo>
                    <a:pt x="787" y="211"/>
                  </a:lnTo>
                  <a:lnTo>
                    <a:pt x="849" y="177"/>
                  </a:lnTo>
                  <a:lnTo>
                    <a:pt x="912" y="148"/>
                  </a:lnTo>
                  <a:lnTo>
                    <a:pt x="979" y="124"/>
                  </a:lnTo>
                  <a:lnTo>
                    <a:pt x="1041" y="105"/>
                  </a:lnTo>
                  <a:lnTo>
                    <a:pt x="1109" y="86"/>
                  </a:lnTo>
                  <a:lnTo>
                    <a:pt x="1181" y="67"/>
                  </a:lnTo>
                  <a:lnTo>
                    <a:pt x="1320" y="48"/>
                  </a:lnTo>
                  <a:lnTo>
                    <a:pt x="1392" y="43"/>
                  </a:lnTo>
                  <a:lnTo>
                    <a:pt x="1833" y="43"/>
                  </a:lnTo>
                  <a:lnTo>
                    <a:pt x="1689" y="14"/>
                  </a:lnTo>
                  <a:lnTo>
                    <a:pt x="1617" y="4"/>
                  </a:lnTo>
                  <a:lnTo>
                    <a:pt x="1541" y="0"/>
                  </a:lnTo>
                  <a:close/>
                  <a:moveTo>
                    <a:pt x="1833" y="43"/>
                  </a:moveTo>
                  <a:lnTo>
                    <a:pt x="1541" y="43"/>
                  </a:lnTo>
                  <a:lnTo>
                    <a:pt x="1613" y="48"/>
                  </a:lnTo>
                  <a:lnTo>
                    <a:pt x="1752" y="67"/>
                  </a:lnTo>
                  <a:lnTo>
                    <a:pt x="1824" y="86"/>
                  </a:lnTo>
                  <a:lnTo>
                    <a:pt x="1891" y="105"/>
                  </a:lnTo>
                  <a:lnTo>
                    <a:pt x="1953" y="124"/>
                  </a:lnTo>
                  <a:lnTo>
                    <a:pt x="2021" y="153"/>
                  </a:lnTo>
                  <a:lnTo>
                    <a:pt x="2083" y="177"/>
                  </a:lnTo>
                  <a:lnTo>
                    <a:pt x="2145" y="211"/>
                  </a:lnTo>
                  <a:lnTo>
                    <a:pt x="2261" y="278"/>
                  </a:lnTo>
                  <a:lnTo>
                    <a:pt x="2318" y="321"/>
                  </a:lnTo>
                  <a:lnTo>
                    <a:pt x="2371" y="360"/>
                  </a:lnTo>
                  <a:lnTo>
                    <a:pt x="2424" y="403"/>
                  </a:lnTo>
                  <a:lnTo>
                    <a:pt x="2520" y="499"/>
                  </a:lnTo>
                  <a:lnTo>
                    <a:pt x="2606" y="604"/>
                  </a:lnTo>
                  <a:lnTo>
                    <a:pt x="2645" y="657"/>
                  </a:lnTo>
                  <a:lnTo>
                    <a:pt x="2683" y="715"/>
                  </a:lnTo>
                  <a:lnTo>
                    <a:pt x="2717" y="772"/>
                  </a:lnTo>
                  <a:lnTo>
                    <a:pt x="2750" y="835"/>
                  </a:lnTo>
                  <a:lnTo>
                    <a:pt x="2779" y="897"/>
                  </a:lnTo>
                  <a:lnTo>
                    <a:pt x="2803" y="960"/>
                  </a:lnTo>
                  <a:lnTo>
                    <a:pt x="2827" y="1027"/>
                  </a:lnTo>
                  <a:lnTo>
                    <a:pt x="2846" y="1094"/>
                  </a:lnTo>
                  <a:lnTo>
                    <a:pt x="2861" y="1161"/>
                  </a:lnTo>
                  <a:lnTo>
                    <a:pt x="2870" y="1228"/>
                  </a:lnTo>
                  <a:lnTo>
                    <a:pt x="2880" y="1300"/>
                  </a:lnTo>
                  <a:lnTo>
                    <a:pt x="2889" y="1444"/>
                  </a:lnTo>
                  <a:lnTo>
                    <a:pt x="2889" y="1516"/>
                  </a:lnTo>
                  <a:lnTo>
                    <a:pt x="2880" y="1588"/>
                  </a:lnTo>
                  <a:lnTo>
                    <a:pt x="2875" y="1656"/>
                  </a:lnTo>
                  <a:lnTo>
                    <a:pt x="2861" y="1728"/>
                  </a:lnTo>
                  <a:lnTo>
                    <a:pt x="2846" y="1795"/>
                  </a:lnTo>
                  <a:lnTo>
                    <a:pt x="2827" y="1862"/>
                  </a:lnTo>
                  <a:lnTo>
                    <a:pt x="2779" y="1987"/>
                  </a:lnTo>
                  <a:lnTo>
                    <a:pt x="2750" y="2049"/>
                  </a:lnTo>
                  <a:lnTo>
                    <a:pt x="2717" y="2112"/>
                  </a:lnTo>
                  <a:lnTo>
                    <a:pt x="2683" y="2169"/>
                  </a:lnTo>
                  <a:lnTo>
                    <a:pt x="2645" y="2227"/>
                  </a:lnTo>
                  <a:lnTo>
                    <a:pt x="2606" y="2280"/>
                  </a:lnTo>
                  <a:lnTo>
                    <a:pt x="2520" y="2385"/>
                  </a:lnTo>
                  <a:lnTo>
                    <a:pt x="2424" y="2481"/>
                  </a:lnTo>
                  <a:lnTo>
                    <a:pt x="2318" y="2568"/>
                  </a:lnTo>
                  <a:lnTo>
                    <a:pt x="2261" y="2606"/>
                  </a:lnTo>
                  <a:lnTo>
                    <a:pt x="2145" y="2673"/>
                  </a:lnTo>
                  <a:lnTo>
                    <a:pt x="2083" y="2707"/>
                  </a:lnTo>
                  <a:lnTo>
                    <a:pt x="2021" y="2736"/>
                  </a:lnTo>
                  <a:lnTo>
                    <a:pt x="1953" y="2760"/>
                  </a:lnTo>
                  <a:lnTo>
                    <a:pt x="1891" y="2784"/>
                  </a:lnTo>
                  <a:lnTo>
                    <a:pt x="1819" y="2803"/>
                  </a:lnTo>
                  <a:lnTo>
                    <a:pt x="1752" y="2817"/>
                  </a:lnTo>
                  <a:lnTo>
                    <a:pt x="1613" y="2836"/>
                  </a:lnTo>
                  <a:lnTo>
                    <a:pt x="1464" y="2846"/>
                  </a:lnTo>
                  <a:lnTo>
                    <a:pt x="1815" y="2846"/>
                  </a:lnTo>
                  <a:lnTo>
                    <a:pt x="1833" y="2841"/>
                  </a:lnTo>
                  <a:lnTo>
                    <a:pt x="1901" y="2822"/>
                  </a:lnTo>
                  <a:lnTo>
                    <a:pt x="1973" y="2798"/>
                  </a:lnTo>
                  <a:lnTo>
                    <a:pt x="2035" y="2774"/>
                  </a:lnTo>
                  <a:lnTo>
                    <a:pt x="2102" y="2745"/>
                  </a:lnTo>
                  <a:lnTo>
                    <a:pt x="2227" y="2678"/>
                  </a:lnTo>
                  <a:lnTo>
                    <a:pt x="2342" y="2601"/>
                  </a:lnTo>
                  <a:lnTo>
                    <a:pt x="2400" y="2558"/>
                  </a:lnTo>
                  <a:lnTo>
                    <a:pt x="2505" y="2462"/>
                  </a:lnTo>
                  <a:lnTo>
                    <a:pt x="2553" y="2414"/>
                  </a:lnTo>
                  <a:lnTo>
                    <a:pt x="2640" y="2308"/>
                  </a:lnTo>
                  <a:lnTo>
                    <a:pt x="2683" y="2251"/>
                  </a:lnTo>
                  <a:lnTo>
                    <a:pt x="2721" y="2193"/>
                  </a:lnTo>
                  <a:lnTo>
                    <a:pt x="2789" y="2068"/>
                  </a:lnTo>
                  <a:lnTo>
                    <a:pt x="2817" y="2006"/>
                  </a:lnTo>
                  <a:lnTo>
                    <a:pt x="2865" y="1872"/>
                  </a:lnTo>
                  <a:lnTo>
                    <a:pt x="2885" y="1804"/>
                  </a:lnTo>
                  <a:lnTo>
                    <a:pt x="2904" y="1732"/>
                  </a:lnTo>
                  <a:lnTo>
                    <a:pt x="2933" y="1516"/>
                  </a:lnTo>
                  <a:lnTo>
                    <a:pt x="2933" y="1444"/>
                  </a:lnTo>
                  <a:lnTo>
                    <a:pt x="2928" y="1368"/>
                  </a:lnTo>
                  <a:lnTo>
                    <a:pt x="2923" y="1296"/>
                  </a:lnTo>
                  <a:lnTo>
                    <a:pt x="2904" y="1152"/>
                  </a:lnTo>
                  <a:lnTo>
                    <a:pt x="2885" y="1080"/>
                  </a:lnTo>
                  <a:lnTo>
                    <a:pt x="2865" y="1012"/>
                  </a:lnTo>
                  <a:lnTo>
                    <a:pt x="2817" y="878"/>
                  </a:lnTo>
                  <a:lnTo>
                    <a:pt x="2789" y="816"/>
                  </a:lnTo>
                  <a:lnTo>
                    <a:pt x="2721" y="691"/>
                  </a:lnTo>
                  <a:lnTo>
                    <a:pt x="2683" y="633"/>
                  </a:lnTo>
                  <a:lnTo>
                    <a:pt x="2640" y="576"/>
                  </a:lnTo>
                  <a:lnTo>
                    <a:pt x="2597" y="523"/>
                  </a:lnTo>
                  <a:lnTo>
                    <a:pt x="2549" y="470"/>
                  </a:lnTo>
                  <a:lnTo>
                    <a:pt x="2453" y="374"/>
                  </a:lnTo>
                  <a:lnTo>
                    <a:pt x="2400" y="326"/>
                  </a:lnTo>
                  <a:lnTo>
                    <a:pt x="2342" y="283"/>
                  </a:lnTo>
                  <a:lnTo>
                    <a:pt x="2227" y="206"/>
                  </a:lnTo>
                  <a:lnTo>
                    <a:pt x="2102" y="139"/>
                  </a:lnTo>
                  <a:lnTo>
                    <a:pt x="2035" y="110"/>
                  </a:lnTo>
                  <a:lnTo>
                    <a:pt x="1901" y="62"/>
                  </a:lnTo>
                  <a:lnTo>
                    <a:pt x="1833"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1" name="Text Box 123"/>
            <p:cNvSpPr txBox="1">
              <a:spLocks noChangeArrowheads="1"/>
            </p:cNvSpPr>
            <p:nvPr/>
          </p:nvSpPr>
          <p:spPr bwMode="auto">
            <a:xfrm>
              <a:off x="878" y="552"/>
              <a:ext cx="14875" cy="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5"/>
                </a:spcBef>
                <a:spcAft>
                  <a:spcPts val="0"/>
                </a:spcAft>
              </a:pPr>
              <a:r>
                <a:rPr lang="tr-TR" sz="1500" b="1" dirty="0">
                  <a:effectLst/>
                  <a:latin typeface="Carlito"/>
                  <a:ea typeface="Carlito"/>
                  <a:cs typeface="Carlito"/>
                </a:rPr>
                <a:t> </a:t>
              </a:r>
              <a:endParaRPr lang="tr-TR" sz="1100" dirty="0">
                <a:effectLst/>
                <a:latin typeface="Carlito"/>
                <a:ea typeface="Carlito"/>
                <a:cs typeface="Carlito"/>
              </a:endParaRPr>
            </a:p>
            <a:p>
              <a:pPr marL="2474595">
                <a:spcAft>
                  <a:spcPts val="0"/>
                </a:spcAft>
              </a:pPr>
              <a:r>
                <a:rPr lang="tr-TR" sz="2800" b="1" dirty="0">
                  <a:solidFill>
                    <a:srgbClr val="FFFFFF"/>
                  </a:solidFill>
                  <a:effectLst/>
                  <a:latin typeface="Source Sans Pro"/>
                  <a:ea typeface="Carlito"/>
                  <a:cs typeface="Carlito"/>
                </a:rPr>
                <a:t>8. DANIŞMANLIK DESTEĞİ</a:t>
              </a:r>
              <a:endParaRPr lang="tr-TR" sz="2800" dirty="0">
                <a:effectLst/>
                <a:latin typeface="Source Sans Pro"/>
                <a:ea typeface="Carlito"/>
                <a:cs typeface="Carlito"/>
              </a:endParaRPr>
            </a:p>
            <a:p>
              <a:pPr marL="2474595" marR="136525">
                <a:lnSpc>
                  <a:spcPct val="90000"/>
                </a:lnSpc>
                <a:spcBef>
                  <a:spcPts val="785"/>
                </a:spcBef>
                <a:spcAft>
                  <a:spcPts val="0"/>
                </a:spcAft>
              </a:pPr>
              <a:r>
                <a:rPr lang="tr-TR" sz="2800" b="1" dirty="0">
                  <a:solidFill>
                    <a:srgbClr val="FFFFFF"/>
                  </a:solidFill>
                  <a:effectLst/>
                  <a:latin typeface="Source Sans Pro"/>
                  <a:ea typeface="Carlito"/>
                  <a:cs typeface="Carlito"/>
                </a:rPr>
                <a:t>Sağlık kuruluşları ve sağlık turizmi şirketlerinin alacağı danışmanlık hizmetlerinin giderleri ön onay almış olmak koşuluyla destekleniyor. Danışmanlık desteği konuları: Pazarlama Stratejisi, Akreditasyon ve Yurt dışı Pazar Yapısı. Danışmanlık desteğinden sadece </a:t>
              </a:r>
              <a:r>
                <a:rPr lang="tr-TR" sz="2800" b="1" dirty="0">
                  <a:solidFill>
                    <a:srgbClr val="FF0000"/>
                  </a:solidFill>
                  <a:effectLst/>
                  <a:latin typeface="Source Sans Pro"/>
                  <a:ea typeface="Carlito"/>
                  <a:cs typeface="Carlito"/>
                </a:rPr>
                <a:t>bir kez </a:t>
              </a:r>
              <a:r>
                <a:rPr lang="tr-TR" sz="2800" b="1" dirty="0">
                  <a:solidFill>
                    <a:srgbClr val="FFFFFF"/>
                  </a:solidFill>
                  <a:effectLst/>
                  <a:latin typeface="Source Sans Pro"/>
                  <a:ea typeface="Carlito"/>
                  <a:cs typeface="Carlito"/>
                </a:rPr>
                <a:t>faydalanılabilir.</a:t>
              </a:r>
              <a:endParaRPr lang="tr-TR" sz="2800" dirty="0">
                <a:effectLst/>
                <a:latin typeface="Source Sans Pro"/>
                <a:ea typeface="Carlito"/>
                <a:cs typeface="Carlito"/>
              </a:endParaRPr>
            </a:p>
          </p:txBody>
        </p:sp>
      </p:grpSp>
    </p:spTree>
    <p:extLst>
      <p:ext uri="{BB962C8B-B14F-4D97-AF65-F5344CB8AC3E}">
        <p14:creationId xmlns:p14="http://schemas.microsoft.com/office/powerpoint/2010/main" val="352200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45099" y="193723"/>
            <a:ext cx="10938681" cy="1077363"/>
          </a:xfrm>
          <a:solidFill>
            <a:srgbClr val="0070C0"/>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EKONOMİ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Toplam 9 başlıkta destek sağlamaktadır.</a:t>
            </a:r>
          </a:p>
        </p:txBody>
      </p:sp>
      <p:grpSp>
        <p:nvGrpSpPr>
          <p:cNvPr id="12" name="Group 116"/>
          <p:cNvGrpSpPr>
            <a:grpSpLocks/>
          </p:cNvGrpSpPr>
          <p:nvPr/>
        </p:nvGrpSpPr>
        <p:grpSpPr bwMode="auto">
          <a:xfrm>
            <a:off x="445099" y="1723869"/>
            <a:ext cx="10937950" cy="5236283"/>
            <a:chOff x="844" y="241"/>
            <a:chExt cx="14957" cy="3932"/>
          </a:xfrm>
        </p:grpSpPr>
        <p:sp>
          <p:nvSpPr>
            <p:cNvPr id="13" name="Freeform 121"/>
            <p:cNvSpPr>
              <a:spLocks/>
            </p:cNvSpPr>
            <p:nvPr/>
          </p:nvSpPr>
          <p:spPr bwMode="auto">
            <a:xfrm>
              <a:off x="2385" y="265"/>
              <a:ext cx="13397" cy="3514"/>
            </a:xfrm>
            <a:custGeom>
              <a:avLst/>
              <a:gdLst>
                <a:gd name="T0" fmla="+- 0 15782 2386"/>
                <a:gd name="T1" fmla="*/ T0 w 13397"/>
                <a:gd name="T2" fmla="+- 0 266 266"/>
                <a:gd name="T3" fmla="*/ 266 h 3514"/>
                <a:gd name="T4" fmla="+- 0 4142 2386"/>
                <a:gd name="T5" fmla="*/ T4 w 13397"/>
                <a:gd name="T6" fmla="+- 0 266 266"/>
                <a:gd name="T7" fmla="*/ 266 h 3514"/>
                <a:gd name="T8" fmla="+- 0 2386 2386"/>
                <a:gd name="T9" fmla="*/ T8 w 13397"/>
                <a:gd name="T10" fmla="+- 0 2023 266"/>
                <a:gd name="T11" fmla="*/ 2023 h 3514"/>
                <a:gd name="T12" fmla="+- 0 4142 2386"/>
                <a:gd name="T13" fmla="*/ T12 w 13397"/>
                <a:gd name="T14" fmla="+- 0 3779 266"/>
                <a:gd name="T15" fmla="*/ 3779 h 3514"/>
                <a:gd name="T16" fmla="+- 0 15782 2386"/>
                <a:gd name="T17" fmla="*/ T16 w 13397"/>
                <a:gd name="T18" fmla="+- 0 3779 266"/>
                <a:gd name="T19" fmla="*/ 3779 h 3514"/>
                <a:gd name="T20" fmla="+- 0 15782 2386"/>
                <a:gd name="T21" fmla="*/ T20 w 13397"/>
                <a:gd name="T22" fmla="+- 0 266 266"/>
                <a:gd name="T23" fmla="*/ 266 h 3514"/>
              </a:gdLst>
              <a:ahLst/>
              <a:cxnLst>
                <a:cxn ang="0">
                  <a:pos x="T1" y="T3"/>
                </a:cxn>
                <a:cxn ang="0">
                  <a:pos x="T5" y="T7"/>
                </a:cxn>
                <a:cxn ang="0">
                  <a:pos x="T9" y="T11"/>
                </a:cxn>
                <a:cxn ang="0">
                  <a:pos x="T13" y="T15"/>
                </a:cxn>
                <a:cxn ang="0">
                  <a:pos x="T17" y="T19"/>
                </a:cxn>
                <a:cxn ang="0">
                  <a:pos x="T21" y="T23"/>
                </a:cxn>
              </a:cxnLst>
              <a:rect l="0" t="0" r="r" b="b"/>
              <a:pathLst>
                <a:path w="13397" h="3514">
                  <a:moveTo>
                    <a:pt x="13396" y="0"/>
                  </a:moveTo>
                  <a:lnTo>
                    <a:pt x="1756" y="0"/>
                  </a:lnTo>
                  <a:lnTo>
                    <a:pt x="0" y="1757"/>
                  </a:lnTo>
                  <a:lnTo>
                    <a:pt x="1756" y="3513"/>
                  </a:lnTo>
                  <a:lnTo>
                    <a:pt x="13396" y="3513"/>
                  </a:lnTo>
                  <a:lnTo>
                    <a:pt x="13396"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4" name="AutoShape 120"/>
            <p:cNvSpPr>
              <a:spLocks/>
            </p:cNvSpPr>
            <p:nvPr/>
          </p:nvSpPr>
          <p:spPr bwMode="auto">
            <a:xfrm>
              <a:off x="2361" y="241"/>
              <a:ext cx="13440" cy="3557"/>
            </a:xfrm>
            <a:custGeom>
              <a:avLst/>
              <a:gdLst>
                <a:gd name="T0" fmla="+- 0 4138 2362"/>
                <a:gd name="T1" fmla="*/ T0 w 13440"/>
                <a:gd name="T2" fmla="+- 0 242 242"/>
                <a:gd name="T3" fmla="*/ 242 h 3557"/>
                <a:gd name="T4" fmla="+- 0 2362 2362"/>
                <a:gd name="T5" fmla="*/ T4 w 13440"/>
                <a:gd name="T6" fmla="+- 0 2013 242"/>
                <a:gd name="T7" fmla="*/ 2013 h 3557"/>
                <a:gd name="T8" fmla="+- 0 4133 2362"/>
                <a:gd name="T9" fmla="*/ T8 w 13440"/>
                <a:gd name="T10" fmla="+- 0 3799 242"/>
                <a:gd name="T11" fmla="*/ 3799 h 3557"/>
                <a:gd name="T12" fmla="+- 0 15802 2362"/>
                <a:gd name="T13" fmla="*/ T12 w 13440"/>
                <a:gd name="T14" fmla="+- 0 3789 242"/>
                <a:gd name="T15" fmla="*/ 3789 h 3557"/>
                <a:gd name="T16" fmla="+- 0 15758 2362"/>
                <a:gd name="T17" fmla="*/ T16 w 13440"/>
                <a:gd name="T18" fmla="+- 0 3779 242"/>
                <a:gd name="T19" fmla="*/ 3779 h 3557"/>
                <a:gd name="T20" fmla="+- 0 4157 2362"/>
                <a:gd name="T21" fmla="*/ T20 w 13440"/>
                <a:gd name="T22" fmla="+- 0 3765 242"/>
                <a:gd name="T23" fmla="*/ 3765 h 3557"/>
                <a:gd name="T24" fmla="+- 0 4147 2362"/>
                <a:gd name="T25" fmla="*/ T24 w 13440"/>
                <a:gd name="T26" fmla="+- 0 3755 242"/>
                <a:gd name="T27" fmla="*/ 3755 h 3557"/>
                <a:gd name="T28" fmla="+- 0 2400 2362"/>
                <a:gd name="T29" fmla="*/ T28 w 13440"/>
                <a:gd name="T30" fmla="+- 0 2037 242"/>
                <a:gd name="T31" fmla="*/ 2037 h 3557"/>
                <a:gd name="T32" fmla="+- 0 2429 2362"/>
                <a:gd name="T33" fmla="*/ T32 w 13440"/>
                <a:gd name="T34" fmla="+- 0 2008 242"/>
                <a:gd name="T35" fmla="*/ 2008 h 3557"/>
                <a:gd name="T36" fmla="+- 0 4142 2362"/>
                <a:gd name="T37" fmla="*/ T36 w 13440"/>
                <a:gd name="T38" fmla="+- 0 285 242"/>
                <a:gd name="T39" fmla="*/ 285 h 3557"/>
                <a:gd name="T40" fmla="+- 0 15758 2362"/>
                <a:gd name="T41" fmla="*/ T40 w 13440"/>
                <a:gd name="T42" fmla="+- 0 280 242"/>
                <a:gd name="T43" fmla="*/ 280 h 3557"/>
                <a:gd name="T44" fmla="+- 0 15802 2362"/>
                <a:gd name="T45" fmla="*/ T44 w 13440"/>
                <a:gd name="T46" fmla="+- 0 266 242"/>
                <a:gd name="T47" fmla="*/ 266 h 3557"/>
                <a:gd name="T48" fmla="+- 0 15792 2362"/>
                <a:gd name="T49" fmla="*/ T48 w 13440"/>
                <a:gd name="T50" fmla="+- 0 242 242"/>
                <a:gd name="T51" fmla="*/ 242 h 3557"/>
                <a:gd name="T52" fmla="+- 0 15758 2362"/>
                <a:gd name="T53" fmla="*/ T52 w 13440"/>
                <a:gd name="T54" fmla="+- 0 3779 242"/>
                <a:gd name="T55" fmla="*/ 3779 h 3557"/>
                <a:gd name="T56" fmla="+- 0 15802 2362"/>
                <a:gd name="T57" fmla="*/ T56 w 13440"/>
                <a:gd name="T58" fmla="+- 0 3755 242"/>
                <a:gd name="T59" fmla="*/ 3755 h 3557"/>
                <a:gd name="T60" fmla="+- 0 15782 2362"/>
                <a:gd name="T61" fmla="*/ T60 w 13440"/>
                <a:gd name="T62" fmla="+- 0 285 242"/>
                <a:gd name="T63" fmla="*/ 285 h 3557"/>
                <a:gd name="T64" fmla="+- 0 15802 2362"/>
                <a:gd name="T65" fmla="*/ T64 w 13440"/>
                <a:gd name="T66" fmla="+- 0 3755 242"/>
                <a:gd name="T67" fmla="*/ 3755 h 3557"/>
                <a:gd name="T68" fmla="+- 0 15758 2362"/>
                <a:gd name="T69" fmla="*/ T68 w 13440"/>
                <a:gd name="T70" fmla="+- 0 3779 242"/>
                <a:gd name="T71" fmla="*/ 3779 h 3557"/>
                <a:gd name="T72" fmla="+- 0 15802 2362"/>
                <a:gd name="T73" fmla="*/ T72 w 13440"/>
                <a:gd name="T74" fmla="+- 0 3755 242"/>
                <a:gd name="T75" fmla="*/ 3755 h 3557"/>
                <a:gd name="T76" fmla="+- 0 4142 2362"/>
                <a:gd name="T77" fmla="*/ T76 w 13440"/>
                <a:gd name="T78" fmla="+- 0 3755 242"/>
                <a:gd name="T79" fmla="*/ 3755 h 3557"/>
                <a:gd name="T80" fmla="+- 0 4147 2362"/>
                <a:gd name="T81" fmla="*/ T80 w 13440"/>
                <a:gd name="T82" fmla="+- 0 3755 242"/>
                <a:gd name="T83" fmla="*/ 3755 h 3557"/>
                <a:gd name="T84" fmla="+- 0 4147 2362"/>
                <a:gd name="T85" fmla="*/ T84 w 13440"/>
                <a:gd name="T86" fmla="+- 0 3755 242"/>
                <a:gd name="T87" fmla="*/ 3755 h 3557"/>
                <a:gd name="T88" fmla="+- 0 15758 2362"/>
                <a:gd name="T89" fmla="*/ T88 w 13440"/>
                <a:gd name="T90" fmla="+- 0 3765 242"/>
                <a:gd name="T91" fmla="*/ 3765 h 3557"/>
                <a:gd name="T92" fmla="+- 0 2400 2362"/>
                <a:gd name="T93" fmla="*/ T92 w 13440"/>
                <a:gd name="T94" fmla="+- 0 2008 242"/>
                <a:gd name="T95" fmla="*/ 2008 h 3557"/>
                <a:gd name="T96" fmla="+- 0 2414 2362"/>
                <a:gd name="T97" fmla="*/ T96 w 13440"/>
                <a:gd name="T98" fmla="+- 0 2023 242"/>
                <a:gd name="T99" fmla="*/ 2023 h 3557"/>
                <a:gd name="T100" fmla="+- 0 2414 2362"/>
                <a:gd name="T101" fmla="*/ T100 w 13440"/>
                <a:gd name="T102" fmla="+- 0 2023 242"/>
                <a:gd name="T103" fmla="*/ 2023 h 3557"/>
                <a:gd name="T104" fmla="+- 0 2429 2362"/>
                <a:gd name="T105" fmla="*/ T104 w 13440"/>
                <a:gd name="T106" fmla="+- 0 2037 242"/>
                <a:gd name="T107" fmla="*/ 2037 h 3557"/>
                <a:gd name="T108" fmla="+- 0 2429 2362"/>
                <a:gd name="T109" fmla="*/ T108 w 13440"/>
                <a:gd name="T110" fmla="+- 0 2008 242"/>
                <a:gd name="T111" fmla="*/ 2008 h 3557"/>
                <a:gd name="T112" fmla="+- 0 2414 2362"/>
                <a:gd name="T113" fmla="*/ T112 w 13440"/>
                <a:gd name="T114" fmla="+- 0 2023 242"/>
                <a:gd name="T115" fmla="*/ 2023 h 3557"/>
                <a:gd name="T116" fmla="+- 0 4157 2362"/>
                <a:gd name="T117" fmla="*/ T116 w 13440"/>
                <a:gd name="T118" fmla="+- 0 280 242"/>
                <a:gd name="T119" fmla="*/ 280 h 3557"/>
                <a:gd name="T120" fmla="+- 0 4152 2362"/>
                <a:gd name="T121" fmla="*/ T120 w 13440"/>
                <a:gd name="T122" fmla="+- 0 285 242"/>
                <a:gd name="T123" fmla="*/ 285 h 3557"/>
                <a:gd name="T124" fmla="+- 0 15758 2362"/>
                <a:gd name="T125" fmla="*/ T124 w 13440"/>
                <a:gd name="T126" fmla="+- 0 280 242"/>
                <a:gd name="T127" fmla="*/ 280 h 3557"/>
                <a:gd name="T128" fmla="+- 0 4152 2362"/>
                <a:gd name="T129" fmla="*/ T128 w 13440"/>
                <a:gd name="T130" fmla="+- 0 285 242"/>
                <a:gd name="T131" fmla="*/ 285 h 3557"/>
                <a:gd name="T132" fmla="+- 0 15758 2362"/>
                <a:gd name="T133" fmla="*/ T132 w 13440"/>
                <a:gd name="T134" fmla="+- 0 280 242"/>
                <a:gd name="T135" fmla="*/ 280 h 3557"/>
                <a:gd name="T136" fmla="+- 0 15758 2362"/>
                <a:gd name="T137" fmla="*/ T136 w 13440"/>
                <a:gd name="T138" fmla="+- 0 266 242"/>
                <a:gd name="T139" fmla="*/ 266 h 3557"/>
                <a:gd name="T140" fmla="+- 0 15802 2362"/>
                <a:gd name="T141" fmla="*/ T140 w 13440"/>
                <a:gd name="T142" fmla="+- 0 285 242"/>
                <a:gd name="T143" fmla="*/ 285 h 35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3440" h="3557">
                  <a:moveTo>
                    <a:pt x="13430" y="0"/>
                  </a:moveTo>
                  <a:lnTo>
                    <a:pt x="1776" y="0"/>
                  </a:lnTo>
                  <a:lnTo>
                    <a:pt x="9" y="1766"/>
                  </a:lnTo>
                  <a:lnTo>
                    <a:pt x="0" y="1771"/>
                  </a:lnTo>
                  <a:lnTo>
                    <a:pt x="0" y="1785"/>
                  </a:lnTo>
                  <a:lnTo>
                    <a:pt x="1771" y="3557"/>
                  </a:lnTo>
                  <a:lnTo>
                    <a:pt x="13430" y="3557"/>
                  </a:lnTo>
                  <a:lnTo>
                    <a:pt x="13440" y="3547"/>
                  </a:lnTo>
                  <a:lnTo>
                    <a:pt x="13440" y="3537"/>
                  </a:lnTo>
                  <a:lnTo>
                    <a:pt x="13396" y="3537"/>
                  </a:lnTo>
                  <a:lnTo>
                    <a:pt x="13396" y="3523"/>
                  </a:lnTo>
                  <a:lnTo>
                    <a:pt x="1795" y="3523"/>
                  </a:lnTo>
                  <a:lnTo>
                    <a:pt x="1780" y="3513"/>
                  </a:lnTo>
                  <a:lnTo>
                    <a:pt x="1785" y="3513"/>
                  </a:lnTo>
                  <a:lnTo>
                    <a:pt x="67" y="1795"/>
                  </a:lnTo>
                  <a:lnTo>
                    <a:pt x="38" y="1795"/>
                  </a:lnTo>
                  <a:lnTo>
                    <a:pt x="38" y="1766"/>
                  </a:lnTo>
                  <a:lnTo>
                    <a:pt x="67" y="1766"/>
                  </a:lnTo>
                  <a:lnTo>
                    <a:pt x="1790" y="43"/>
                  </a:lnTo>
                  <a:lnTo>
                    <a:pt x="1780" y="43"/>
                  </a:lnTo>
                  <a:lnTo>
                    <a:pt x="1795" y="38"/>
                  </a:lnTo>
                  <a:lnTo>
                    <a:pt x="13396" y="38"/>
                  </a:lnTo>
                  <a:lnTo>
                    <a:pt x="13396" y="24"/>
                  </a:lnTo>
                  <a:lnTo>
                    <a:pt x="13440" y="24"/>
                  </a:lnTo>
                  <a:lnTo>
                    <a:pt x="13440" y="9"/>
                  </a:lnTo>
                  <a:lnTo>
                    <a:pt x="13430" y="0"/>
                  </a:lnTo>
                  <a:close/>
                  <a:moveTo>
                    <a:pt x="13396" y="24"/>
                  </a:moveTo>
                  <a:lnTo>
                    <a:pt x="13396" y="3537"/>
                  </a:lnTo>
                  <a:lnTo>
                    <a:pt x="13420" y="3513"/>
                  </a:lnTo>
                  <a:lnTo>
                    <a:pt x="13440" y="3513"/>
                  </a:lnTo>
                  <a:lnTo>
                    <a:pt x="13440" y="43"/>
                  </a:lnTo>
                  <a:lnTo>
                    <a:pt x="13420" y="43"/>
                  </a:lnTo>
                  <a:lnTo>
                    <a:pt x="13396" y="24"/>
                  </a:lnTo>
                  <a:close/>
                  <a:moveTo>
                    <a:pt x="13440" y="3513"/>
                  </a:moveTo>
                  <a:lnTo>
                    <a:pt x="13420" y="3513"/>
                  </a:lnTo>
                  <a:lnTo>
                    <a:pt x="13396" y="3537"/>
                  </a:lnTo>
                  <a:lnTo>
                    <a:pt x="13440" y="3537"/>
                  </a:lnTo>
                  <a:lnTo>
                    <a:pt x="13440" y="3513"/>
                  </a:lnTo>
                  <a:close/>
                  <a:moveTo>
                    <a:pt x="1785" y="3513"/>
                  </a:moveTo>
                  <a:lnTo>
                    <a:pt x="1780" y="3513"/>
                  </a:lnTo>
                  <a:lnTo>
                    <a:pt x="1795" y="3523"/>
                  </a:lnTo>
                  <a:lnTo>
                    <a:pt x="1785" y="3513"/>
                  </a:lnTo>
                  <a:close/>
                  <a:moveTo>
                    <a:pt x="13396" y="3513"/>
                  </a:moveTo>
                  <a:lnTo>
                    <a:pt x="1785" y="3513"/>
                  </a:lnTo>
                  <a:lnTo>
                    <a:pt x="1795" y="3523"/>
                  </a:lnTo>
                  <a:lnTo>
                    <a:pt x="13396" y="3523"/>
                  </a:lnTo>
                  <a:lnTo>
                    <a:pt x="13396" y="3513"/>
                  </a:lnTo>
                  <a:close/>
                  <a:moveTo>
                    <a:pt x="38" y="1766"/>
                  </a:moveTo>
                  <a:lnTo>
                    <a:pt x="38" y="1795"/>
                  </a:lnTo>
                  <a:lnTo>
                    <a:pt x="52" y="1781"/>
                  </a:lnTo>
                  <a:lnTo>
                    <a:pt x="38" y="1766"/>
                  </a:lnTo>
                  <a:close/>
                  <a:moveTo>
                    <a:pt x="52" y="1781"/>
                  </a:moveTo>
                  <a:lnTo>
                    <a:pt x="38" y="1795"/>
                  </a:lnTo>
                  <a:lnTo>
                    <a:pt x="67" y="1795"/>
                  </a:lnTo>
                  <a:lnTo>
                    <a:pt x="52" y="1781"/>
                  </a:lnTo>
                  <a:close/>
                  <a:moveTo>
                    <a:pt x="67" y="1766"/>
                  </a:moveTo>
                  <a:lnTo>
                    <a:pt x="38" y="1766"/>
                  </a:lnTo>
                  <a:lnTo>
                    <a:pt x="52" y="1781"/>
                  </a:lnTo>
                  <a:lnTo>
                    <a:pt x="67" y="1766"/>
                  </a:lnTo>
                  <a:close/>
                  <a:moveTo>
                    <a:pt x="1795" y="38"/>
                  </a:moveTo>
                  <a:lnTo>
                    <a:pt x="1780" y="43"/>
                  </a:lnTo>
                  <a:lnTo>
                    <a:pt x="1790" y="43"/>
                  </a:lnTo>
                  <a:lnTo>
                    <a:pt x="1795" y="38"/>
                  </a:lnTo>
                  <a:close/>
                  <a:moveTo>
                    <a:pt x="13396" y="38"/>
                  </a:moveTo>
                  <a:lnTo>
                    <a:pt x="1795" y="38"/>
                  </a:lnTo>
                  <a:lnTo>
                    <a:pt x="1790" y="43"/>
                  </a:lnTo>
                  <a:lnTo>
                    <a:pt x="13396" y="43"/>
                  </a:lnTo>
                  <a:lnTo>
                    <a:pt x="13396" y="38"/>
                  </a:lnTo>
                  <a:close/>
                  <a:moveTo>
                    <a:pt x="13440" y="24"/>
                  </a:moveTo>
                  <a:lnTo>
                    <a:pt x="13396" y="24"/>
                  </a:lnTo>
                  <a:lnTo>
                    <a:pt x="13420" y="43"/>
                  </a:lnTo>
                  <a:lnTo>
                    <a:pt x="13440" y="43"/>
                  </a:lnTo>
                  <a:lnTo>
                    <a:pt x="134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15" name="Picture 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 y="616"/>
              <a:ext cx="3015" cy="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18"/>
            <p:cNvSpPr>
              <a:spLocks/>
            </p:cNvSpPr>
            <p:nvPr/>
          </p:nvSpPr>
          <p:spPr bwMode="auto">
            <a:xfrm>
              <a:off x="864" y="606"/>
              <a:ext cx="3044" cy="2828"/>
            </a:xfrm>
            <a:custGeom>
              <a:avLst/>
              <a:gdLst>
                <a:gd name="T0" fmla="+- 0 1862 864"/>
                <a:gd name="T1" fmla="*/ T0 w 3044"/>
                <a:gd name="T2" fmla="+- 0 693 607"/>
                <a:gd name="T3" fmla="*/ 693 h 2828"/>
                <a:gd name="T4" fmla="+- 0 1598 864"/>
                <a:gd name="T5" fmla="*/ T4 w 3044"/>
                <a:gd name="T6" fmla="+- 0 813 607"/>
                <a:gd name="T7" fmla="*/ 813 h 2828"/>
                <a:gd name="T8" fmla="+- 0 1310 864"/>
                <a:gd name="T9" fmla="*/ T8 w 3044"/>
                <a:gd name="T10" fmla="+- 0 1024 607"/>
                <a:gd name="T11" fmla="*/ 1024 h 2828"/>
                <a:gd name="T12" fmla="+- 0 1046 864"/>
                <a:gd name="T13" fmla="*/ T12 w 3044"/>
                <a:gd name="T14" fmla="+- 0 1346 607"/>
                <a:gd name="T15" fmla="*/ 1346 h 2828"/>
                <a:gd name="T16" fmla="+- 0 931 864"/>
                <a:gd name="T17" fmla="*/ T16 w 3044"/>
                <a:gd name="T18" fmla="+- 0 1600 607"/>
                <a:gd name="T19" fmla="*/ 1600 h 2828"/>
                <a:gd name="T20" fmla="+- 0 874 864"/>
                <a:gd name="T21" fmla="*/ T20 w 3044"/>
                <a:gd name="T22" fmla="+- 0 1879 607"/>
                <a:gd name="T23" fmla="*/ 1879 h 2828"/>
                <a:gd name="T24" fmla="+- 0 898 864"/>
                <a:gd name="T25" fmla="*/ T24 w 3044"/>
                <a:gd name="T26" fmla="+- 0 2306 607"/>
                <a:gd name="T27" fmla="*/ 2306 h 2828"/>
                <a:gd name="T28" fmla="+- 0 984 864"/>
                <a:gd name="T29" fmla="*/ T28 w 3044"/>
                <a:gd name="T30" fmla="+- 0 2575 607"/>
                <a:gd name="T31" fmla="*/ 2575 h 2828"/>
                <a:gd name="T32" fmla="+- 0 1123 864"/>
                <a:gd name="T33" fmla="*/ T32 w 3044"/>
                <a:gd name="T34" fmla="+- 0 2815 607"/>
                <a:gd name="T35" fmla="*/ 2815 h 2828"/>
                <a:gd name="T36" fmla="+- 0 1363 864"/>
                <a:gd name="T37" fmla="*/ T36 w 3044"/>
                <a:gd name="T38" fmla="+- 0 3069 607"/>
                <a:gd name="T39" fmla="*/ 3069 h 2828"/>
                <a:gd name="T40" fmla="+- 0 1661 864"/>
                <a:gd name="T41" fmla="*/ T40 w 3044"/>
                <a:gd name="T42" fmla="+- 0 3266 607"/>
                <a:gd name="T43" fmla="*/ 3266 h 2828"/>
                <a:gd name="T44" fmla="+- 0 2006 864"/>
                <a:gd name="T45" fmla="*/ T44 w 3044"/>
                <a:gd name="T46" fmla="+- 0 3391 607"/>
                <a:gd name="T47" fmla="*/ 3391 h 2828"/>
                <a:gd name="T48" fmla="+- 0 2309 864"/>
                <a:gd name="T49" fmla="*/ T48 w 3044"/>
                <a:gd name="T50" fmla="+- 0 3434 607"/>
                <a:gd name="T51" fmla="*/ 3434 h 2828"/>
                <a:gd name="T52" fmla="+- 0 2765 864"/>
                <a:gd name="T53" fmla="*/ T52 w 3044"/>
                <a:gd name="T54" fmla="+- 0 3391 607"/>
                <a:gd name="T55" fmla="*/ 3391 h 2828"/>
                <a:gd name="T56" fmla="+- 0 2016 864"/>
                <a:gd name="T57" fmla="*/ T56 w 3044"/>
                <a:gd name="T58" fmla="+- 0 3347 607"/>
                <a:gd name="T59" fmla="*/ 3347 h 2828"/>
                <a:gd name="T60" fmla="+- 0 1742 864"/>
                <a:gd name="T61" fmla="*/ T60 w 3044"/>
                <a:gd name="T62" fmla="+- 0 3256 607"/>
                <a:gd name="T63" fmla="*/ 3256 h 2828"/>
                <a:gd name="T64" fmla="+- 0 1392 864"/>
                <a:gd name="T65" fmla="*/ T64 w 3044"/>
                <a:gd name="T66" fmla="+- 0 3035 607"/>
                <a:gd name="T67" fmla="*/ 3035 h 2828"/>
                <a:gd name="T68" fmla="+- 0 1123 864"/>
                <a:gd name="T69" fmla="*/ T68 w 3044"/>
                <a:gd name="T70" fmla="+- 0 2733 607"/>
                <a:gd name="T71" fmla="*/ 2733 h 2828"/>
                <a:gd name="T72" fmla="+- 0 998 864"/>
                <a:gd name="T73" fmla="*/ T72 w 3044"/>
                <a:gd name="T74" fmla="+- 0 2493 607"/>
                <a:gd name="T75" fmla="*/ 2493 h 2828"/>
                <a:gd name="T76" fmla="+- 0 917 864"/>
                <a:gd name="T77" fmla="*/ T76 w 3044"/>
                <a:gd name="T78" fmla="+- 0 2162 607"/>
                <a:gd name="T79" fmla="*/ 2162 h 2828"/>
                <a:gd name="T80" fmla="+- 0 917 864"/>
                <a:gd name="T81" fmla="*/ T80 w 3044"/>
                <a:gd name="T82" fmla="+- 0 1883 607"/>
                <a:gd name="T83" fmla="*/ 1883 h 2828"/>
                <a:gd name="T84" fmla="+- 0 974 864"/>
                <a:gd name="T85" fmla="*/ T84 w 3044"/>
                <a:gd name="T86" fmla="+- 0 1615 607"/>
                <a:gd name="T87" fmla="*/ 1615 h 2828"/>
                <a:gd name="T88" fmla="+- 0 1162 864"/>
                <a:gd name="T89" fmla="*/ T88 w 3044"/>
                <a:gd name="T90" fmla="+- 0 1255 607"/>
                <a:gd name="T91" fmla="*/ 1255 h 2828"/>
                <a:gd name="T92" fmla="+- 0 1445 864"/>
                <a:gd name="T93" fmla="*/ T92 w 3044"/>
                <a:gd name="T94" fmla="+- 0 967 607"/>
                <a:gd name="T95" fmla="*/ 967 h 2828"/>
                <a:gd name="T96" fmla="+- 0 1680 864"/>
                <a:gd name="T97" fmla="*/ T96 w 3044"/>
                <a:gd name="T98" fmla="+- 0 818 607"/>
                <a:gd name="T99" fmla="*/ 818 h 2828"/>
                <a:gd name="T100" fmla="+- 0 1949 864"/>
                <a:gd name="T101" fmla="*/ T100 w 3044"/>
                <a:gd name="T102" fmla="+- 0 712 607"/>
                <a:gd name="T103" fmla="*/ 712 h 2828"/>
                <a:gd name="T104" fmla="+- 0 2386 864"/>
                <a:gd name="T105" fmla="*/ T104 w 3044"/>
                <a:gd name="T106" fmla="+- 0 650 607"/>
                <a:gd name="T107" fmla="*/ 650 h 2828"/>
                <a:gd name="T108" fmla="+- 0 2386 864"/>
                <a:gd name="T109" fmla="*/ T108 w 3044"/>
                <a:gd name="T110" fmla="+- 0 607 607"/>
                <a:gd name="T111" fmla="*/ 607 h 2828"/>
                <a:gd name="T112" fmla="+- 0 2683 864"/>
                <a:gd name="T113" fmla="*/ T112 w 3044"/>
                <a:gd name="T114" fmla="+- 0 679 607"/>
                <a:gd name="T115" fmla="*/ 679 h 2828"/>
                <a:gd name="T116" fmla="+- 0 3029 864"/>
                <a:gd name="T117" fmla="*/ T116 w 3044"/>
                <a:gd name="T118" fmla="+- 0 789 607"/>
                <a:gd name="T119" fmla="*/ 789 h 2828"/>
                <a:gd name="T120" fmla="+- 0 3326 864"/>
                <a:gd name="T121" fmla="*/ T120 w 3044"/>
                <a:gd name="T122" fmla="+- 0 967 607"/>
                <a:gd name="T123" fmla="*/ 967 h 2828"/>
                <a:gd name="T124" fmla="+- 0 3528 864"/>
                <a:gd name="T125" fmla="*/ T124 w 3044"/>
                <a:gd name="T126" fmla="+- 0 1154 607"/>
                <a:gd name="T127" fmla="*/ 1154 h 2828"/>
                <a:gd name="T128" fmla="+- 0 3720 864"/>
                <a:gd name="T129" fmla="*/ T128 w 3044"/>
                <a:gd name="T130" fmla="+- 0 1427 607"/>
                <a:gd name="T131" fmla="*/ 1427 h 2828"/>
                <a:gd name="T132" fmla="+- 0 3835 864"/>
                <a:gd name="T133" fmla="*/ T132 w 3044"/>
                <a:gd name="T134" fmla="+- 0 1744 607"/>
                <a:gd name="T135" fmla="*/ 1744 h 2828"/>
                <a:gd name="T136" fmla="+- 0 3864 864"/>
                <a:gd name="T137" fmla="*/ T136 w 3044"/>
                <a:gd name="T138" fmla="+- 0 2095 607"/>
                <a:gd name="T139" fmla="*/ 2095 h 2828"/>
                <a:gd name="T140" fmla="+- 0 3797 864"/>
                <a:gd name="T141" fmla="*/ T140 w 3044"/>
                <a:gd name="T142" fmla="+- 0 2431 607"/>
                <a:gd name="T143" fmla="*/ 2431 h 2828"/>
                <a:gd name="T144" fmla="+- 0 3614 864"/>
                <a:gd name="T145" fmla="*/ T144 w 3044"/>
                <a:gd name="T146" fmla="+- 0 2786 607"/>
                <a:gd name="T147" fmla="*/ 2786 h 2828"/>
                <a:gd name="T148" fmla="+- 0 3432 864"/>
                <a:gd name="T149" fmla="*/ T148 w 3044"/>
                <a:gd name="T150" fmla="+- 0 2992 607"/>
                <a:gd name="T151" fmla="*/ 2992 h 2828"/>
                <a:gd name="T152" fmla="+- 0 3154 864"/>
                <a:gd name="T153" fmla="*/ T152 w 3044"/>
                <a:gd name="T154" fmla="+- 0 3194 607"/>
                <a:gd name="T155" fmla="*/ 3194 h 2828"/>
                <a:gd name="T156" fmla="+- 0 2894 864"/>
                <a:gd name="T157" fmla="*/ T156 w 3044"/>
                <a:gd name="T158" fmla="+- 0 3309 607"/>
                <a:gd name="T159" fmla="*/ 3309 h 2828"/>
                <a:gd name="T160" fmla="+- 0 2539 864"/>
                <a:gd name="T161" fmla="*/ T160 w 3044"/>
                <a:gd name="T162" fmla="+- 0 3386 607"/>
                <a:gd name="T163" fmla="*/ 3386 h 2828"/>
                <a:gd name="T164" fmla="+- 0 2909 864"/>
                <a:gd name="T165" fmla="*/ T164 w 3044"/>
                <a:gd name="T166" fmla="+- 0 3347 607"/>
                <a:gd name="T167" fmla="*/ 3347 h 2828"/>
                <a:gd name="T168" fmla="+- 0 3178 864"/>
                <a:gd name="T169" fmla="*/ T168 w 3044"/>
                <a:gd name="T170" fmla="+- 0 3232 607"/>
                <a:gd name="T171" fmla="*/ 3232 h 2828"/>
                <a:gd name="T172" fmla="+- 0 3408 864"/>
                <a:gd name="T173" fmla="*/ T172 w 3044"/>
                <a:gd name="T174" fmla="+- 0 3069 607"/>
                <a:gd name="T175" fmla="*/ 3069 h 2828"/>
                <a:gd name="T176" fmla="+- 0 3648 864"/>
                <a:gd name="T177" fmla="*/ T176 w 3044"/>
                <a:gd name="T178" fmla="+- 0 2810 607"/>
                <a:gd name="T179" fmla="*/ 2810 h 2828"/>
                <a:gd name="T180" fmla="+- 0 3816 864"/>
                <a:gd name="T181" fmla="*/ T180 w 3044"/>
                <a:gd name="T182" fmla="+- 0 2507 607"/>
                <a:gd name="T183" fmla="*/ 2507 h 2828"/>
                <a:gd name="T184" fmla="+- 0 3902 864"/>
                <a:gd name="T185" fmla="*/ T184 w 3044"/>
                <a:gd name="T186" fmla="+- 0 2167 607"/>
                <a:gd name="T187" fmla="*/ 2167 h 2828"/>
                <a:gd name="T188" fmla="+- 0 3893 864"/>
                <a:gd name="T189" fmla="*/ T188 w 3044"/>
                <a:gd name="T190" fmla="+- 0 1807 607"/>
                <a:gd name="T191" fmla="*/ 1807 h 2828"/>
                <a:gd name="T192" fmla="+- 0 3758 864"/>
                <a:gd name="T193" fmla="*/ T192 w 3044"/>
                <a:gd name="T194" fmla="+- 0 1408 607"/>
                <a:gd name="T195" fmla="*/ 1408 h 2828"/>
                <a:gd name="T196" fmla="+- 0 3562 864"/>
                <a:gd name="T197" fmla="*/ T196 w 3044"/>
                <a:gd name="T198" fmla="+- 0 1120 607"/>
                <a:gd name="T199" fmla="*/ 1120 h 2828"/>
                <a:gd name="T200" fmla="+- 0 3298 864"/>
                <a:gd name="T201" fmla="*/ T200 w 3044"/>
                <a:gd name="T202" fmla="+- 0 890 607"/>
                <a:gd name="T203" fmla="*/ 890 h 2828"/>
                <a:gd name="T204" fmla="+- 0 2976 864"/>
                <a:gd name="T205" fmla="*/ T204 w 3044"/>
                <a:gd name="T206" fmla="+- 0 722 607"/>
                <a:gd name="T207" fmla="*/ 722 h 28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3044" h="2828">
                  <a:moveTo>
                    <a:pt x="1522" y="0"/>
                  </a:moveTo>
                  <a:lnTo>
                    <a:pt x="1368" y="9"/>
                  </a:lnTo>
                  <a:lnTo>
                    <a:pt x="1214" y="28"/>
                  </a:lnTo>
                  <a:lnTo>
                    <a:pt x="998" y="86"/>
                  </a:lnTo>
                  <a:lnTo>
                    <a:pt x="931" y="115"/>
                  </a:lnTo>
                  <a:lnTo>
                    <a:pt x="864" y="139"/>
                  </a:lnTo>
                  <a:lnTo>
                    <a:pt x="797" y="172"/>
                  </a:lnTo>
                  <a:lnTo>
                    <a:pt x="734" y="206"/>
                  </a:lnTo>
                  <a:lnTo>
                    <a:pt x="672" y="244"/>
                  </a:lnTo>
                  <a:lnTo>
                    <a:pt x="614" y="283"/>
                  </a:lnTo>
                  <a:lnTo>
                    <a:pt x="499" y="369"/>
                  </a:lnTo>
                  <a:lnTo>
                    <a:pt x="446" y="417"/>
                  </a:lnTo>
                  <a:lnTo>
                    <a:pt x="398" y="465"/>
                  </a:lnTo>
                  <a:lnTo>
                    <a:pt x="302" y="571"/>
                  </a:lnTo>
                  <a:lnTo>
                    <a:pt x="259" y="624"/>
                  </a:lnTo>
                  <a:lnTo>
                    <a:pt x="182" y="739"/>
                  </a:lnTo>
                  <a:lnTo>
                    <a:pt x="149" y="801"/>
                  </a:lnTo>
                  <a:lnTo>
                    <a:pt x="120" y="864"/>
                  </a:lnTo>
                  <a:lnTo>
                    <a:pt x="91" y="931"/>
                  </a:lnTo>
                  <a:lnTo>
                    <a:pt x="67" y="993"/>
                  </a:lnTo>
                  <a:lnTo>
                    <a:pt x="48" y="1060"/>
                  </a:lnTo>
                  <a:lnTo>
                    <a:pt x="34" y="1132"/>
                  </a:lnTo>
                  <a:lnTo>
                    <a:pt x="19" y="1200"/>
                  </a:lnTo>
                  <a:lnTo>
                    <a:pt x="10" y="1272"/>
                  </a:lnTo>
                  <a:lnTo>
                    <a:pt x="0" y="1416"/>
                  </a:lnTo>
                  <a:lnTo>
                    <a:pt x="10" y="1560"/>
                  </a:lnTo>
                  <a:lnTo>
                    <a:pt x="19" y="1632"/>
                  </a:lnTo>
                  <a:lnTo>
                    <a:pt x="34" y="1699"/>
                  </a:lnTo>
                  <a:lnTo>
                    <a:pt x="48" y="1771"/>
                  </a:lnTo>
                  <a:lnTo>
                    <a:pt x="67" y="1838"/>
                  </a:lnTo>
                  <a:lnTo>
                    <a:pt x="91" y="1900"/>
                  </a:lnTo>
                  <a:lnTo>
                    <a:pt x="120" y="1968"/>
                  </a:lnTo>
                  <a:lnTo>
                    <a:pt x="154" y="2030"/>
                  </a:lnTo>
                  <a:lnTo>
                    <a:pt x="187" y="2088"/>
                  </a:lnTo>
                  <a:lnTo>
                    <a:pt x="221" y="2150"/>
                  </a:lnTo>
                  <a:lnTo>
                    <a:pt x="259" y="2208"/>
                  </a:lnTo>
                  <a:lnTo>
                    <a:pt x="302" y="2260"/>
                  </a:lnTo>
                  <a:lnTo>
                    <a:pt x="398" y="2366"/>
                  </a:lnTo>
                  <a:lnTo>
                    <a:pt x="446" y="2414"/>
                  </a:lnTo>
                  <a:lnTo>
                    <a:pt x="499" y="2462"/>
                  </a:lnTo>
                  <a:lnTo>
                    <a:pt x="614" y="2548"/>
                  </a:lnTo>
                  <a:lnTo>
                    <a:pt x="672" y="2587"/>
                  </a:lnTo>
                  <a:lnTo>
                    <a:pt x="734" y="2625"/>
                  </a:lnTo>
                  <a:lnTo>
                    <a:pt x="797" y="2659"/>
                  </a:lnTo>
                  <a:lnTo>
                    <a:pt x="931" y="2716"/>
                  </a:lnTo>
                  <a:lnTo>
                    <a:pt x="998" y="2740"/>
                  </a:lnTo>
                  <a:lnTo>
                    <a:pt x="1070" y="2764"/>
                  </a:lnTo>
                  <a:lnTo>
                    <a:pt x="1142" y="2784"/>
                  </a:lnTo>
                  <a:lnTo>
                    <a:pt x="1214" y="2798"/>
                  </a:lnTo>
                  <a:lnTo>
                    <a:pt x="1291" y="2812"/>
                  </a:lnTo>
                  <a:lnTo>
                    <a:pt x="1368" y="2822"/>
                  </a:lnTo>
                  <a:lnTo>
                    <a:pt x="1445" y="2827"/>
                  </a:lnTo>
                  <a:lnTo>
                    <a:pt x="1603" y="2827"/>
                  </a:lnTo>
                  <a:lnTo>
                    <a:pt x="1680" y="2822"/>
                  </a:lnTo>
                  <a:lnTo>
                    <a:pt x="1757" y="2812"/>
                  </a:lnTo>
                  <a:lnTo>
                    <a:pt x="1901" y="2784"/>
                  </a:lnTo>
                  <a:lnTo>
                    <a:pt x="1445" y="2784"/>
                  </a:lnTo>
                  <a:lnTo>
                    <a:pt x="1373" y="2779"/>
                  </a:lnTo>
                  <a:lnTo>
                    <a:pt x="1296" y="2769"/>
                  </a:lnTo>
                  <a:lnTo>
                    <a:pt x="1152" y="2740"/>
                  </a:lnTo>
                  <a:lnTo>
                    <a:pt x="1080" y="2721"/>
                  </a:lnTo>
                  <a:lnTo>
                    <a:pt x="1013" y="2702"/>
                  </a:lnTo>
                  <a:lnTo>
                    <a:pt x="946" y="2678"/>
                  </a:lnTo>
                  <a:lnTo>
                    <a:pt x="878" y="2649"/>
                  </a:lnTo>
                  <a:lnTo>
                    <a:pt x="816" y="2620"/>
                  </a:lnTo>
                  <a:lnTo>
                    <a:pt x="754" y="2587"/>
                  </a:lnTo>
                  <a:lnTo>
                    <a:pt x="581" y="2472"/>
                  </a:lnTo>
                  <a:lnTo>
                    <a:pt x="528" y="2428"/>
                  </a:lnTo>
                  <a:lnTo>
                    <a:pt x="475" y="2380"/>
                  </a:lnTo>
                  <a:lnTo>
                    <a:pt x="379" y="2284"/>
                  </a:lnTo>
                  <a:lnTo>
                    <a:pt x="336" y="2232"/>
                  </a:lnTo>
                  <a:lnTo>
                    <a:pt x="259" y="2126"/>
                  </a:lnTo>
                  <a:lnTo>
                    <a:pt x="221" y="2068"/>
                  </a:lnTo>
                  <a:lnTo>
                    <a:pt x="187" y="2006"/>
                  </a:lnTo>
                  <a:lnTo>
                    <a:pt x="158" y="1948"/>
                  </a:lnTo>
                  <a:lnTo>
                    <a:pt x="134" y="1886"/>
                  </a:lnTo>
                  <a:lnTo>
                    <a:pt x="110" y="1819"/>
                  </a:lnTo>
                  <a:lnTo>
                    <a:pt x="91" y="1756"/>
                  </a:lnTo>
                  <a:lnTo>
                    <a:pt x="72" y="1689"/>
                  </a:lnTo>
                  <a:lnTo>
                    <a:pt x="53" y="1555"/>
                  </a:lnTo>
                  <a:lnTo>
                    <a:pt x="48" y="1483"/>
                  </a:lnTo>
                  <a:lnTo>
                    <a:pt x="43" y="1416"/>
                  </a:lnTo>
                  <a:lnTo>
                    <a:pt x="48" y="1344"/>
                  </a:lnTo>
                  <a:lnTo>
                    <a:pt x="53" y="1276"/>
                  </a:lnTo>
                  <a:lnTo>
                    <a:pt x="62" y="1204"/>
                  </a:lnTo>
                  <a:lnTo>
                    <a:pt x="72" y="1137"/>
                  </a:lnTo>
                  <a:lnTo>
                    <a:pt x="91" y="1070"/>
                  </a:lnTo>
                  <a:lnTo>
                    <a:pt x="110" y="1008"/>
                  </a:lnTo>
                  <a:lnTo>
                    <a:pt x="158" y="883"/>
                  </a:lnTo>
                  <a:lnTo>
                    <a:pt x="192" y="820"/>
                  </a:lnTo>
                  <a:lnTo>
                    <a:pt x="221" y="763"/>
                  </a:lnTo>
                  <a:lnTo>
                    <a:pt x="298" y="648"/>
                  </a:lnTo>
                  <a:lnTo>
                    <a:pt x="336" y="595"/>
                  </a:lnTo>
                  <a:lnTo>
                    <a:pt x="379" y="542"/>
                  </a:lnTo>
                  <a:lnTo>
                    <a:pt x="475" y="446"/>
                  </a:lnTo>
                  <a:lnTo>
                    <a:pt x="581" y="360"/>
                  </a:lnTo>
                  <a:lnTo>
                    <a:pt x="638" y="316"/>
                  </a:lnTo>
                  <a:lnTo>
                    <a:pt x="696" y="278"/>
                  </a:lnTo>
                  <a:lnTo>
                    <a:pt x="754" y="244"/>
                  </a:lnTo>
                  <a:lnTo>
                    <a:pt x="816" y="211"/>
                  </a:lnTo>
                  <a:lnTo>
                    <a:pt x="883" y="182"/>
                  </a:lnTo>
                  <a:lnTo>
                    <a:pt x="946" y="153"/>
                  </a:lnTo>
                  <a:lnTo>
                    <a:pt x="1013" y="129"/>
                  </a:lnTo>
                  <a:lnTo>
                    <a:pt x="1085" y="105"/>
                  </a:lnTo>
                  <a:lnTo>
                    <a:pt x="1152" y="86"/>
                  </a:lnTo>
                  <a:lnTo>
                    <a:pt x="1224" y="72"/>
                  </a:lnTo>
                  <a:lnTo>
                    <a:pt x="1373" y="52"/>
                  </a:lnTo>
                  <a:lnTo>
                    <a:pt x="1522" y="43"/>
                  </a:lnTo>
                  <a:lnTo>
                    <a:pt x="1883" y="43"/>
                  </a:lnTo>
                  <a:lnTo>
                    <a:pt x="1829" y="28"/>
                  </a:lnTo>
                  <a:lnTo>
                    <a:pt x="1675" y="9"/>
                  </a:lnTo>
                  <a:lnTo>
                    <a:pt x="1522" y="0"/>
                  </a:lnTo>
                  <a:close/>
                  <a:moveTo>
                    <a:pt x="1883" y="43"/>
                  </a:moveTo>
                  <a:lnTo>
                    <a:pt x="1522" y="43"/>
                  </a:lnTo>
                  <a:lnTo>
                    <a:pt x="1675" y="52"/>
                  </a:lnTo>
                  <a:lnTo>
                    <a:pt x="1819" y="72"/>
                  </a:lnTo>
                  <a:lnTo>
                    <a:pt x="1891" y="86"/>
                  </a:lnTo>
                  <a:lnTo>
                    <a:pt x="1963" y="105"/>
                  </a:lnTo>
                  <a:lnTo>
                    <a:pt x="2098" y="153"/>
                  </a:lnTo>
                  <a:lnTo>
                    <a:pt x="2165" y="182"/>
                  </a:lnTo>
                  <a:lnTo>
                    <a:pt x="2227" y="211"/>
                  </a:lnTo>
                  <a:lnTo>
                    <a:pt x="2352" y="278"/>
                  </a:lnTo>
                  <a:lnTo>
                    <a:pt x="2410" y="316"/>
                  </a:lnTo>
                  <a:lnTo>
                    <a:pt x="2462" y="360"/>
                  </a:lnTo>
                  <a:lnTo>
                    <a:pt x="2520" y="403"/>
                  </a:lnTo>
                  <a:lnTo>
                    <a:pt x="2568" y="446"/>
                  </a:lnTo>
                  <a:lnTo>
                    <a:pt x="2616" y="494"/>
                  </a:lnTo>
                  <a:lnTo>
                    <a:pt x="2664" y="547"/>
                  </a:lnTo>
                  <a:lnTo>
                    <a:pt x="2707" y="595"/>
                  </a:lnTo>
                  <a:lnTo>
                    <a:pt x="2750" y="652"/>
                  </a:lnTo>
                  <a:lnTo>
                    <a:pt x="2789" y="705"/>
                  </a:lnTo>
                  <a:lnTo>
                    <a:pt x="2856" y="820"/>
                  </a:lnTo>
                  <a:lnTo>
                    <a:pt x="2914" y="945"/>
                  </a:lnTo>
                  <a:lnTo>
                    <a:pt x="2933" y="1008"/>
                  </a:lnTo>
                  <a:lnTo>
                    <a:pt x="2957" y="1075"/>
                  </a:lnTo>
                  <a:lnTo>
                    <a:pt x="2971" y="1137"/>
                  </a:lnTo>
                  <a:lnTo>
                    <a:pt x="2986" y="1209"/>
                  </a:lnTo>
                  <a:lnTo>
                    <a:pt x="2995" y="1276"/>
                  </a:lnTo>
                  <a:lnTo>
                    <a:pt x="3000" y="1344"/>
                  </a:lnTo>
                  <a:lnTo>
                    <a:pt x="3000" y="1488"/>
                  </a:lnTo>
                  <a:lnTo>
                    <a:pt x="2995" y="1555"/>
                  </a:lnTo>
                  <a:lnTo>
                    <a:pt x="2986" y="1622"/>
                  </a:lnTo>
                  <a:lnTo>
                    <a:pt x="2957" y="1756"/>
                  </a:lnTo>
                  <a:lnTo>
                    <a:pt x="2933" y="1824"/>
                  </a:lnTo>
                  <a:lnTo>
                    <a:pt x="2914" y="1886"/>
                  </a:lnTo>
                  <a:lnTo>
                    <a:pt x="2856" y="2011"/>
                  </a:lnTo>
                  <a:lnTo>
                    <a:pt x="2789" y="2126"/>
                  </a:lnTo>
                  <a:lnTo>
                    <a:pt x="2750" y="2179"/>
                  </a:lnTo>
                  <a:lnTo>
                    <a:pt x="2707" y="2236"/>
                  </a:lnTo>
                  <a:lnTo>
                    <a:pt x="2664" y="2284"/>
                  </a:lnTo>
                  <a:lnTo>
                    <a:pt x="2616" y="2337"/>
                  </a:lnTo>
                  <a:lnTo>
                    <a:pt x="2568" y="2385"/>
                  </a:lnTo>
                  <a:lnTo>
                    <a:pt x="2462" y="2472"/>
                  </a:lnTo>
                  <a:lnTo>
                    <a:pt x="2410" y="2510"/>
                  </a:lnTo>
                  <a:lnTo>
                    <a:pt x="2347" y="2548"/>
                  </a:lnTo>
                  <a:lnTo>
                    <a:pt x="2290" y="2587"/>
                  </a:lnTo>
                  <a:lnTo>
                    <a:pt x="2227" y="2620"/>
                  </a:lnTo>
                  <a:lnTo>
                    <a:pt x="2165" y="2649"/>
                  </a:lnTo>
                  <a:lnTo>
                    <a:pt x="2098" y="2678"/>
                  </a:lnTo>
                  <a:lnTo>
                    <a:pt x="2030" y="2702"/>
                  </a:lnTo>
                  <a:lnTo>
                    <a:pt x="1963" y="2721"/>
                  </a:lnTo>
                  <a:lnTo>
                    <a:pt x="1891" y="2740"/>
                  </a:lnTo>
                  <a:lnTo>
                    <a:pt x="1747" y="2769"/>
                  </a:lnTo>
                  <a:lnTo>
                    <a:pt x="1675" y="2779"/>
                  </a:lnTo>
                  <a:lnTo>
                    <a:pt x="1598" y="2784"/>
                  </a:lnTo>
                  <a:lnTo>
                    <a:pt x="1901" y="2784"/>
                  </a:lnTo>
                  <a:lnTo>
                    <a:pt x="1978" y="2764"/>
                  </a:lnTo>
                  <a:lnTo>
                    <a:pt x="2045" y="2740"/>
                  </a:lnTo>
                  <a:lnTo>
                    <a:pt x="2117" y="2716"/>
                  </a:lnTo>
                  <a:lnTo>
                    <a:pt x="2184" y="2688"/>
                  </a:lnTo>
                  <a:lnTo>
                    <a:pt x="2246" y="2659"/>
                  </a:lnTo>
                  <a:lnTo>
                    <a:pt x="2314" y="2625"/>
                  </a:lnTo>
                  <a:lnTo>
                    <a:pt x="2371" y="2587"/>
                  </a:lnTo>
                  <a:lnTo>
                    <a:pt x="2434" y="2548"/>
                  </a:lnTo>
                  <a:lnTo>
                    <a:pt x="2491" y="2505"/>
                  </a:lnTo>
                  <a:lnTo>
                    <a:pt x="2544" y="2462"/>
                  </a:lnTo>
                  <a:lnTo>
                    <a:pt x="2650" y="2366"/>
                  </a:lnTo>
                  <a:lnTo>
                    <a:pt x="2698" y="2313"/>
                  </a:lnTo>
                  <a:lnTo>
                    <a:pt x="2741" y="2260"/>
                  </a:lnTo>
                  <a:lnTo>
                    <a:pt x="2784" y="2203"/>
                  </a:lnTo>
                  <a:lnTo>
                    <a:pt x="2822" y="2150"/>
                  </a:lnTo>
                  <a:lnTo>
                    <a:pt x="2861" y="2088"/>
                  </a:lnTo>
                  <a:lnTo>
                    <a:pt x="2894" y="2025"/>
                  </a:lnTo>
                  <a:lnTo>
                    <a:pt x="2952" y="1900"/>
                  </a:lnTo>
                  <a:lnTo>
                    <a:pt x="2976" y="1833"/>
                  </a:lnTo>
                  <a:lnTo>
                    <a:pt x="3014" y="1699"/>
                  </a:lnTo>
                  <a:lnTo>
                    <a:pt x="3029" y="1632"/>
                  </a:lnTo>
                  <a:lnTo>
                    <a:pt x="3038" y="1560"/>
                  </a:lnTo>
                  <a:lnTo>
                    <a:pt x="3043" y="1488"/>
                  </a:lnTo>
                  <a:lnTo>
                    <a:pt x="3043" y="1344"/>
                  </a:lnTo>
                  <a:lnTo>
                    <a:pt x="3038" y="1272"/>
                  </a:lnTo>
                  <a:lnTo>
                    <a:pt x="3029" y="1200"/>
                  </a:lnTo>
                  <a:lnTo>
                    <a:pt x="3014" y="1128"/>
                  </a:lnTo>
                  <a:lnTo>
                    <a:pt x="2976" y="993"/>
                  </a:lnTo>
                  <a:lnTo>
                    <a:pt x="2952" y="926"/>
                  </a:lnTo>
                  <a:lnTo>
                    <a:pt x="2894" y="801"/>
                  </a:lnTo>
                  <a:lnTo>
                    <a:pt x="2861" y="739"/>
                  </a:lnTo>
                  <a:lnTo>
                    <a:pt x="2784" y="624"/>
                  </a:lnTo>
                  <a:lnTo>
                    <a:pt x="2741" y="571"/>
                  </a:lnTo>
                  <a:lnTo>
                    <a:pt x="2698" y="513"/>
                  </a:lnTo>
                  <a:lnTo>
                    <a:pt x="2650" y="465"/>
                  </a:lnTo>
                  <a:lnTo>
                    <a:pt x="2544" y="369"/>
                  </a:lnTo>
                  <a:lnTo>
                    <a:pt x="2491" y="326"/>
                  </a:lnTo>
                  <a:lnTo>
                    <a:pt x="2434" y="283"/>
                  </a:lnTo>
                  <a:lnTo>
                    <a:pt x="2309" y="206"/>
                  </a:lnTo>
                  <a:lnTo>
                    <a:pt x="2246" y="172"/>
                  </a:lnTo>
                  <a:lnTo>
                    <a:pt x="2179" y="139"/>
                  </a:lnTo>
                  <a:lnTo>
                    <a:pt x="2112" y="115"/>
                  </a:lnTo>
                  <a:lnTo>
                    <a:pt x="2045" y="86"/>
                  </a:lnTo>
                  <a:lnTo>
                    <a:pt x="1883" y="43"/>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7" name="Text Box 117"/>
            <p:cNvSpPr txBox="1">
              <a:spLocks noChangeArrowheads="1"/>
            </p:cNvSpPr>
            <p:nvPr/>
          </p:nvSpPr>
          <p:spPr bwMode="auto">
            <a:xfrm>
              <a:off x="844" y="616"/>
              <a:ext cx="14938" cy="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5"/>
                </a:spcBef>
                <a:spcAft>
                  <a:spcPts val="0"/>
                </a:spcAft>
                <a:buClrTx/>
                <a:buSzTx/>
                <a:buFontTx/>
                <a:buNone/>
                <a:tabLst/>
                <a:defRPr/>
              </a:pPr>
              <a:r>
                <a:rPr kumimoji="0" lang="tr-TR" sz="1500" b="1" i="0" u="none" strike="noStrike" kern="0" cap="none" spc="0" normalizeH="0" baseline="0" noProof="0" dirty="0">
                  <a:ln>
                    <a:noFill/>
                  </a:ln>
                  <a:solidFill>
                    <a:sysClr val="windowText" lastClr="000000"/>
                  </a:solidFill>
                  <a:effectLst/>
                  <a:uLnTx/>
                  <a:uFillTx/>
                  <a:latin typeface="Carlito"/>
                  <a:ea typeface="Carlito"/>
                  <a:cs typeface="Carlito"/>
                </a:rPr>
                <a:t> </a:t>
              </a:r>
              <a:endParaRPr kumimoji="0" lang="tr-TR" sz="1100" b="0" i="0" u="none" strike="noStrike" kern="0" cap="none" spc="0" normalizeH="0" baseline="0" noProof="0" dirty="0">
                <a:ln>
                  <a:noFill/>
                </a:ln>
                <a:solidFill>
                  <a:sysClr val="windowText" lastClr="000000"/>
                </a:solidFill>
                <a:effectLst/>
                <a:uLnTx/>
                <a:uFillTx/>
                <a:latin typeface="Carlito"/>
                <a:ea typeface="Carlito"/>
                <a:cs typeface="Carlito"/>
              </a:endParaRPr>
            </a:p>
            <a:p>
              <a:pPr marL="250825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srgbClr val="FFFFFF"/>
                  </a:solidFill>
                  <a:effectLst/>
                  <a:uLnTx/>
                  <a:uFillTx/>
                  <a:latin typeface="Source Sans Pro"/>
                  <a:ea typeface="Carlito"/>
                  <a:cs typeface="Carlito"/>
                </a:rPr>
                <a:t>9. TİCARET HEYETİ </a:t>
              </a:r>
              <a:r>
                <a:rPr kumimoji="0" lang="tr-TR" sz="2800" b="1" i="0" u="none" strike="noStrike" kern="0" cap="none" spc="0" normalizeH="0" baseline="0" noProof="0" dirty="0" smtClean="0">
                  <a:ln>
                    <a:noFill/>
                  </a:ln>
                  <a:solidFill>
                    <a:srgbClr val="FFFFFF"/>
                  </a:solidFill>
                  <a:effectLst/>
                  <a:uLnTx/>
                  <a:uFillTx/>
                  <a:latin typeface="Source Sans Pro"/>
                  <a:ea typeface="Carlito"/>
                  <a:cs typeface="Carlito"/>
                </a:rPr>
                <a:t>&amp; ALIM </a:t>
              </a:r>
              <a:r>
                <a:rPr kumimoji="0" lang="tr-TR" sz="2800" b="1" i="0" u="none" strike="noStrike" kern="0" cap="none" spc="0" normalizeH="0" baseline="0" noProof="0" dirty="0">
                  <a:ln>
                    <a:noFill/>
                  </a:ln>
                  <a:solidFill>
                    <a:srgbClr val="FFFFFF"/>
                  </a:solidFill>
                  <a:effectLst/>
                  <a:uLnTx/>
                  <a:uFillTx/>
                  <a:latin typeface="Source Sans Pro"/>
                  <a:ea typeface="Carlito"/>
                  <a:cs typeface="Carlito"/>
                </a:rPr>
                <a:t>HEYETİ DESTEĞİ</a:t>
              </a:r>
              <a:endParaRPr kumimoji="0" lang="tr-TR" sz="2800" b="0" i="0" u="none" strike="noStrike" kern="0" cap="none" spc="0" normalizeH="0" baseline="0" noProof="0" dirty="0">
                <a:ln>
                  <a:noFill/>
                </a:ln>
                <a:solidFill>
                  <a:sysClr val="windowText" lastClr="000000"/>
                </a:solidFill>
                <a:effectLst/>
                <a:uLnTx/>
                <a:uFillTx/>
                <a:latin typeface="Source Sans Pro"/>
                <a:ea typeface="Carlito"/>
                <a:cs typeface="Carlito"/>
              </a:endParaRPr>
            </a:p>
            <a:p>
              <a:pPr marL="2508250" marR="99060" lvl="0" indent="0" defTabSz="914400" eaLnBrk="1" fontAlgn="auto" latinLnBrk="0" hangingPunct="1">
                <a:lnSpc>
                  <a:spcPct val="90000"/>
                </a:lnSpc>
                <a:spcBef>
                  <a:spcPts val="785"/>
                </a:spcBef>
                <a:spcAft>
                  <a:spcPts val="0"/>
                </a:spcAft>
                <a:buClrTx/>
                <a:buSzTx/>
                <a:buFontTx/>
                <a:buNone/>
                <a:tabLst/>
                <a:defRPr/>
              </a:pPr>
              <a:r>
                <a:rPr kumimoji="0" lang="tr-TR" sz="2800" b="1" i="0" u="none" strike="noStrike" kern="0" cap="none" spc="0" normalizeH="0" baseline="0" noProof="0" dirty="0">
                  <a:ln>
                    <a:noFill/>
                  </a:ln>
                  <a:solidFill>
                    <a:srgbClr val="FF0000"/>
                  </a:solidFill>
                  <a:effectLst/>
                  <a:uLnTx/>
                  <a:uFillTx/>
                  <a:latin typeface="Source Sans Pro"/>
                  <a:ea typeface="Carlito"/>
                  <a:cs typeface="Carlito"/>
                </a:rPr>
                <a:t>İşbirliği kuruluşlarının </a:t>
              </a:r>
              <a:r>
                <a:rPr kumimoji="0" lang="tr-TR" sz="2800" b="1" i="0" u="none" strike="noStrike" kern="0" cap="none" spc="-15" normalizeH="0" baseline="0" noProof="0" dirty="0">
                  <a:ln>
                    <a:noFill/>
                  </a:ln>
                  <a:solidFill>
                    <a:srgbClr val="FF0000"/>
                  </a:solidFill>
                  <a:effectLst/>
                  <a:uLnTx/>
                  <a:uFillTx/>
                  <a:latin typeface="Source Sans Pro"/>
                  <a:ea typeface="Carlito"/>
                  <a:cs typeface="Carlito"/>
                </a:rPr>
                <a:t>düzenleyeceği </a:t>
              </a:r>
              <a:r>
                <a:rPr kumimoji="0" lang="tr-TR" sz="2800" b="1" i="0" u="none" strike="noStrike" kern="0" cap="none" spc="0" normalizeH="0" baseline="0" noProof="0" dirty="0">
                  <a:ln>
                    <a:noFill/>
                  </a:ln>
                  <a:solidFill>
                    <a:srgbClr val="FF0000"/>
                  </a:solidFill>
                  <a:effectLst/>
                  <a:uLnTx/>
                  <a:uFillTx/>
                  <a:latin typeface="Source Sans Pro"/>
                  <a:ea typeface="Carlito"/>
                  <a:cs typeface="Carlito"/>
                </a:rPr>
                <a:t>sektörel ticaret </a:t>
              </a:r>
              <a:r>
                <a:rPr kumimoji="0" lang="tr-TR" sz="2800" b="1" i="0" u="none" strike="noStrike" kern="0" cap="none" spc="-20" normalizeH="0" baseline="0" noProof="0" dirty="0">
                  <a:ln>
                    <a:noFill/>
                  </a:ln>
                  <a:solidFill>
                    <a:srgbClr val="FF0000"/>
                  </a:solidFill>
                  <a:effectLst/>
                  <a:uLnTx/>
                  <a:uFillTx/>
                  <a:latin typeface="Source Sans Pro"/>
                  <a:ea typeface="Carlito"/>
                  <a:cs typeface="Carlito"/>
                </a:rPr>
                <a:t>ve </a:t>
              </a:r>
              <a:r>
                <a:rPr kumimoji="0" lang="tr-TR" sz="2800" b="1" i="0" u="none" strike="noStrike" kern="0" cap="none" spc="0" normalizeH="0" baseline="0" noProof="0" dirty="0">
                  <a:ln>
                    <a:noFill/>
                  </a:ln>
                  <a:solidFill>
                    <a:srgbClr val="FF0000"/>
                  </a:solidFill>
                  <a:effectLst/>
                  <a:uLnTx/>
                  <a:uFillTx/>
                  <a:latin typeface="Source Sans Pro"/>
                  <a:ea typeface="Carlito"/>
                  <a:cs typeface="Carlito"/>
                </a:rPr>
                <a:t>alım heyetlerinin ulaşım, konaklama </a:t>
              </a:r>
              <a:r>
                <a:rPr kumimoji="0" lang="tr-TR" sz="2800" b="1" i="0" u="none" strike="noStrike" kern="0" cap="none" spc="-20" normalizeH="0" baseline="0" noProof="0" dirty="0">
                  <a:ln>
                    <a:noFill/>
                  </a:ln>
                  <a:solidFill>
                    <a:srgbClr val="FF0000"/>
                  </a:solidFill>
                  <a:effectLst/>
                  <a:uLnTx/>
                  <a:uFillTx/>
                  <a:latin typeface="Source Sans Pro"/>
                  <a:ea typeface="Carlito"/>
                  <a:cs typeface="Carlito"/>
                </a:rPr>
                <a:t>ve </a:t>
              </a:r>
              <a:r>
                <a:rPr kumimoji="0" lang="tr-TR" sz="2800" b="1" i="0" u="none" strike="noStrike" kern="0" cap="none" spc="-15" normalizeH="0" baseline="0" noProof="0" dirty="0">
                  <a:ln>
                    <a:noFill/>
                  </a:ln>
                  <a:solidFill>
                    <a:srgbClr val="FF0000"/>
                  </a:solidFill>
                  <a:effectLst/>
                  <a:uLnTx/>
                  <a:uFillTx/>
                  <a:latin typeface="Source Sans Pro"/>
                  <a:ea typeface="Carlito"/>
                  <a:cs typeface="Carlito"/>
                </a:rPr>
                <a:t>organizasyon </a:t>
              </a:r>
              <a:r>
                <a:rPr kumimoji="0" lang="tr-TR" sz="2800" b="1" i="0" u="none" strike="noStrike" kern="0" cap="none" spc="0" normalizeH="0" baseline="0" noProof="0" dirty="0">
                  <a:ln>
                    <a:noFill/>
                  </a:ln>
                  <a:solidFill>
                    <a:srgbClr val="FF0000"/>
                  </a:solidFill>
                  <a:effectLst/>
                  <a:uLnTx/>
                  <a:uFillTx/>
                  <a:latin typeface="Source Sans Pro"/>
                  <a:ea typeface="Carlito"/>
                  <a:cs typeface="Carlito"/>
                </a:rPr>
                <a:t>giderleri</a:t>
              </a:r>
              <a:r>
                <a:rPr kumimoji="0" lang="tr-TR" sz="2800" b="1" i="0" u="none" strike="noStrike" kern="0" cap="none" spc="-255" normalizeH="0" baseline="0" noProof="0" dirty="0">
                  <a:ln>
                    <a:noFill/>
                  </a:ln>
                  <a:solidFill>
                    <a:srgbClr val="FF0000"/>
                  </a:solidFill>
                  <a:effectLst/>
                  <a:uLnTx/>
                  <a:uFillTx/>
                  <a:latin typeface="Source Sans Pro"/>
                  <a:ea typeface="Carlito"/>
                  <a:cs typeface="Carlito"/>
                </a:rPr>
                <a:t> </a:t>
              </a:r>
              <a:r>
                <a:rPr kumimoji="0" lang="tr-TR" sz="2800" b="1" i="0" u="none" strike="noStrike" kern="0" cap="none" spc="-20" normalizeH="0" baseline="0" noProof="0" dirty="0">
                  <a:ln>
                    <a:noFill/>
                  </a:ln>
                  <a:solidFill>
                    <a:srgbClr val="FFFFFF"/>
                  </a:solidFill>
                  <a:effectLst/>
                  <a:uLnTx/>
                  <a:uFillTx/>
                  <a:latin typeface="Source Sans Pro"/>
                  <a:ea typeface="Carlito"/>
                  <a:cs typeface="Carlito"/>
                </a:rPr>
                <a:t>heyet </a:t>
              </a:r>
              <a:r>
                <a:rPr kumimoji="0" lang="tr-TR" sz="2800" b="1" i="0" u="none" strike="noStrike" kern="0" cap="none" spc="0" normalizeH="0" baseline="0" noProof="0" dirty="0">
                  <a:ln>
                    <a:noFill/>
                  </a:ln>
                  <a:solidFill>
                    <a:srgbClr val="FFFFFF"/>
                  </a:solidFill>
                  <a:effectLst/>
                  <a:uLnTx/>
                  <a:uFillTx/>
                  <a:latin typeface="Source Sans Pro"/>
                  <a:ea typeface="Carlito"/>
                  <a:cs typeface="Carlito"/>
                </a:rPr>
                <a:t>başına belli oran </a:t>
              </a:r>
              <a:r>
                <a:rPr kumimoji="0" lang="tr-TR" sz="2800" b="1" i="0" u="none" strike="noStrike" kern="0" cap="none" spc="-20" normalizeH="0" baseline="0" noProof="0" dirty="0">
                  <a:ln>
                    <a:noFill/>
                  </a:ln>
                  <a:solidFill>
                    <a:srgbClr val="FFFFFF"/>
                  </a:solidFill>
                  <a:effectLst/>
                  <a:uLnTx/>
                  <a:uFillTx/>
                  <a:latin typeface="Source Sans Pro"/>
                  <a:ea typeface="Carlito"/>
                  <a:cs typeface="Carlito"/>
                </a:rPr>
                <a:t>ve </a:t>
              </a:r>
              <a:r>
                <a:rPr kumimoji="0" lang="tr-TR" sz="2800" b="1" i="0" u="none" strike="noStrike" kern="0" cap="none" spc="0" normalizeH="0" baseline="0" noProof="0" dirty="0">
                  <a:ln>
                    <a:noFill/>
                  </a:ln>
                  <a:solidFill>
                    <a:srgbClr val="FFFFFF"/>
                  </a:solidFill>
                  <a:effectLst/>
                  <a:uLnTx/>
                  <a:uFillTx/>
                  <a:latin typeface="Source Sans Pro"/>
                  <a:ea typeface="Carlito"/>
                  <a:cs typeface="Carlito"/>
                </a:rPr>
                <a:t>tutarlarda </a:t>
              </a:r>
              <a:r>
                <a:rPr kumimoji="0" lang="tr-TR" sz="2800" b="1" i="0" u="none" strike="noStrike" kern="0" cap="none" spc="-20" normalizeH="0" baseline="0" noProof="0" dirty="0">
                  <a:ln>
                    <a:noFill/>
                  </a:ln>
                  <a:solidFill>
                    <a:srgbClr val="FFFFFF"/>
                  </a:solidFill>
                  <a:effectLst/>
                  <a:uLnTx/>
                  <a:uFillTx/>
                  <a:latin typeface="Source Sans Pro"/>
                  <a:ea typeface="Carlito"/>
                  <a:cs typeface="Carlito"/>
                </a:rPr>
                <a:t>destekleniyor. </a:t>
              </a:r>
              <a:r>
                <a:rPr kumimoji="0" lang="tr-TR" sz="2800" b="1" i="0" u="none" strike="noStrike" kern="0" cap="none" spc="0" normalizeH="0" baseline="0" noProof="0" dirty="0">
                  <a:ln>
                    <a:noFill/>
                  </a:ln>
                  <a:solidFill>
                    <a:srgbClr val="FFFFFF"/>
                  </a:solidFill>
                  <a:effectLst/>
                  <a:uLnTx/>
                  <a:uFillTx/>
                  <a:latin typeface="Source Sans Pro"/>
                  <a:ea typeface="Carlito"/>
                  <a:cs typeface="Carlito"/>
                </a:rPr>
                <a:t>Katılımcıların ekonomi sınıfı uçak, tren, gemi, otobüs biletleri </a:t>
              </a:r>
              <a:r>
                <a:rPr kumimoji="0" lang="tr-TR" sz="2800" b="1" i="0" u="none" strike="noStrike" kern="0" cap="none" spc="-20" normalizeH="0" baseline="0" noProof="0" dirty="0">
                  <a:ln>
                    <a:noFill/>
                  </a:ln>
                  <a:solidFill>
                    <a:srgbClr val="FFFFFF"/>
                  </a:solidFill>
                  <a:effectLst/>
                  <a:uLnTx/>
                  <a:uFillTx/>
                  <a:latin typeface="Source Sans Pro"/>
                  <a:ea typeface="Carlito"/>
                  <a:cs typeface="Carlito"/>
                </a:rPr>
                <a:t>ve </a:t>
              </a:r>
              <a:r>
                <a:rPr kumimoji="0" lang="tr-TR" sz="2800" b="1" i="0" u="none" strike="noStrike" kern="0" cap="none" spc="0" normalizeH="0" baseline="0" noProof="0" dirty="0">
                  <a:ln>
                    <a:noFill/>
                  </a:ln>
                  <a:solidFill>
                    <a:srgbClr val="FFFFFF"/>
                  </a:solidFill>
                  <a:effectLst/>
                  <a:uLnTx/>
                  <a:uFillTx/>
                  <a:latin typeface="Source Sans Pro"/>
                  <a:ea typeface="Carlito"/>
                  <a:cs typeface="Carlito"/>
                </a:rPr>
                <a:t>konaklama giderleri</a:t>
              </a:r>
              <a:r>
                <a:rPr kumimoji="0" lang="tr-TR" sz="2800" b="1" i="0" u="none" strike="noStrike" kern="0" cap="none" spc="-15" normalizeH="0" baseline="0" noProof="0" dirty="0">
                  <a:ln>
                    <a:noFill/>
                  </a:ln>
                  <a:solidFill>
                    <a:srgbClr val="FFFFFF"/>
                  </a:solidFill>
                  <a:effectLst/>
                  <a:uLnTx/>
                  <a:uFillTx/>
                  <a:latin typeface="Source Sans Pro"/>
                  <a:ea typeface="Carlito"/>
                  <a:cs typeface="Carlito"/>
                </a:rPr>
                <a:t> desteklenmektedir.</a:t>
              </a:r>
              <a:endParaRPr kumimoji="0" lang="tr-TR" sz="2800" b="0" i="0" u="none" strike="noStrike" kern="0" cap="none" spc="0" normalizeH="0" baseline="0" noProof="0" dirty="0">
                <a:ln>
                  <a:noFill/>
                </a:ln>
                <a:solidFill>
                  <a:sysClr val="windowText" lastClr="000000"/>
                </a:solidFill>
                <a:effectLst/>
                <a:uLnTx/>
                <a:uFillTx/>
                <a:latin typeface="Source Sans Pro"/>
                <a:ea typeface="Carlito"/>
                <a:cs typeface="Carlito"/>
              </a:endParaRPr>
            </a:p>
          </p:txBody>
        </p:sp>
      </p:grpSp>
    </p:spTree>
    <p:extLst>
      <p:ext uri="{BB962C8B-B14F-4D97-AF65-F5344CB8AC3E}">
        <p14:creationId xmlns:p14="http://schemas.microsoft.com/office/powerpoint/2010/main" val="266429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4616" y="350135"/>
            <a:ext cx="11077731" cy="877768"/>
          </a:xfrm>
          <a:solidFill>
            <a:schemeClr val="accent2">
              <a:lumMod val="75000"/>
            </a:schemeClr>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AİLE VE SOSYAL POLİTİKALAR BAKANLIĞI</a:t>
            </a:r>
          </a:p>
        </p:txBody>
      </p:sp>
      <p:grpSp>
        <p:nvGrpSpPr>
          <p:cNvPr id="4" name="Group 113"/>
          <p:cNvGrpSpPr>
            <a:grpSpLocks/>
          </p:cNvGrpSpPr>
          <p:nvPr/>
        </p:nvGrpSpPr>
        <p:grpSpPr bwMode="auto">
          <a:xfrm>
            <a:off x="269823" y="1573967"/>
            <a:ext cx="11707318" cy="5118647"/>
            <a:chOff x="700" y="-291"/>
            <a:chExt cx="15140" cy="8487"/>
          </a:xfrm>
        </p:grpSpPr>
        <p:sp>
          <p:nvSpPr>
            <p:cNvPr id="5" name="Freeform 115"/>
            <p:cNvSpPr>
              <a:spLocks/>
            </p:cNvSpPr>
            <p:nvPr/>
          </p:nvSpPr>
          <p:spPr bwMode="auto">
            <a:xfrm>
              <a:off x="720" y="-267"/>
              <a:ext cx="15101" cy="8439"/>
            </a:xfrm>
            <a:custGeom>
              <a:avLst/>
              <a:gdLst>
                <a:gd name="T0" fmla="+- 0 2052 720"/>
                <a:gd name="T1" fmla="*/ T0 w 15101"/>
                <a:gd name="T2" fmla="+- 0 -264 -266"/>
                <a:gd name="T3" fmla="*/ -264 h 8439"/>
                <a:gd name="T4" fmla="+- 0 1834 720"/>
                <a:gd name="T5" fmla="*/ T4 w 15101"/>
                <a:gd name="T6" fmla="+- 0 -236 -266"/>
                <a:gd name="T7" fmla="*/ -236 h 8439"/>
                <a:gd name="T8" fmla="+- 0 1628 720"/>
                <a:gd name="T9" fmla="*/ T8 w 15101"/>
                <a:gd name="T10" fmla="+- 0 -176 -266"/>
                <a:gd name="T11" fmla="*/ -176 h 8439"/>
                <a:gd name="T12" fmla="+- 0 1436 720"/>
                <a:gd name="T13" fmla="*/ T12 w 15101"/>
                <a:gd name="T14" fmla="+- 0 -86 -266"/>
                <a:gd name="T15" fmla="*/ -86 h 8439"/>
                <a:gd name="T16" fmla="+- 0 1262 720"/>
                <a:gd name="T17" fmla="*/ T16 w 15101"/>
                <a:gd name="T18" fmla="+- 0 30 -266"/>
                <a:gd name="T19" fmla="*/ 30 h 8439"/>
                <a:gd name="T20" fmla="+- 0 1107 720"/>
                <a:gd name="T21" fmla="*/ T20 w 15101"/>
                <a:gd name="T22" fmla="+- 0 170 -266"/>
                <a:gd name="T23" fmla="*/ 170 h 8439"/>
                <a:gd name="T24" fmla="+- 0 975 720"/>
                <a:gd name="T25" fmla="*/ T24 w 15101"/>
                <a:gd name="T26" fmla="+- 0 332 -266"/>
                <a:gd name="T27" fmla="*/ 332 h 8439"/>
                <a:gd name="T28" fmla="+- 0 867 720"/>
                <a:gd name="T29" fmla="*/ T28 w 15101"/>
                <a:gd name="T30" fmla="+- 0 512 -266"/>
                <a:gd name="T31" fmla="*/ 512 h 8439"/>
                <a:gd name="T32" fmla="+- 0 787 720"/>
                <a:gd name="T33" fmla="*/ T32 w 15101"/>
                <a:gd name="T34" fmla="+- 0 709 -266"/>
                <a:gd name="T35" fmla="*/ 709 h 8439"/>
                <a:gd name="T36" fmla="+- 0 737 720"/>
                <a:gd name="T37" fmla="*/ T36 w 15101"/>
                <a:gd name="T38" fmla="+- 0 919 -266"/>
                <a:gd name="T39" fmla="*/ 919 h 8439"/>
                <a:gd name="T40" fmla="+- 0 720 720"/>
                <a:gd name="T41" fmla="*/ T40 w 15101"/>
                <a:gd name="T42" fmla="+- 0 1140 -266"/>
                <a:gd name="T43" fmla="*/ 1140 h 8439"/>
                <a:gd name="T44" fmla="+- 0 728 720"/>
                <a:gd name="T45" fmla="*/ T44 w 15101"/>
                <a:gd name="T46" fmla="+- 0 6914 -266"/>
                <a:gd name="T47" fmla="*/ 6914 h 8439"/>
                <a:gd name="T48" fmla="+- 0 767 720"/>
                <a:gd name="T49" fmla="*/ T48 w 15101"/>
                <a:gd name="T50" fmla="+- 0 7128 -266"/>
                <a:gd name="T51" fmla="*/ 7128 h 8439"/>
                <a:gd name="T52" fmla="+- 0 837 720"/>
                <a:gd name="T53" fmla="*/ T52 w 15101"/>
                <a:gd name="T54" fmla="+- 0 7330 -266"/>
                <a:gd name="T55" fmla="*/ 7330 h 8439"/>
                <a:gd name="T56" fmla="+- 0 936 720"/>
                <a:gd name="T57" fmla="*/ T56 w 15101"/>
                <a:gd name="T58" fmla="+- 0 7516 -266"/>
                <a:gd name="T59" fmla="*/ 7516 h 8439"/>
                <a:gd name="T60" fmla="+- 0 1061 720"/>
                <a:gd name="T61" fmla="*/ T60 w 15101"/>
                <a:gd name="T62" fmla="+- 0 7684 -266"/>
                <a:gd name="T63" fmla="*/ 7684 h 8439"/>
                <a:gd name="T64" fmla="+- 0 1208 720"/>
                <a:gd name="T65" fmla="*/ T64 w 15101"/>
                <a:gd name="T66" fmla="+- 0 7832 -266"/>
                <a:gd name="T67" fmla="*/ 7832 h 8439"/>
                <a:gd name="T68" fmla="+- 0 1376 720"/>
                <a:gd name="T69" fmla="*/ T68 w 15101"/>
                <a:gd name="T70" fmla="+- 0 7956 -266"/>
                <a:gd name="T71" fmla="*/ 7956 h 8439"/>
                <a:gd name="T72" fmla="+- 0 1562 720"/>
                <a:gd name="T73" fmla="*/ T72 w 15101"/>
                <a:gd name="T74" fmla="+- 0 8055 -266"/>
                <a:gd name="T75" fmla="*/ 8055 h 8439"/>
                <a:gd name="T76" fmla="+- 0 1764 720"/>
                <a:gd name="T77" fmla="*/ T76 w 15101"/>
                <a:gd name="T78" fmla="+- 0 8125 -266"/>
                <a:gd name="T79" fmla="*/ 8125 h 8439"/>
                <a:gd name="T80" fmla="+- 0 1978 720"/>
                <a:gd name="T81" fmla="*/ T80 w 15101"/>
                <a:gd name="T82" fmla="+- 0 8164 -266"/>
                <a:gd name="T83" fmla="*/ 8164 h 8439"/>
                <a:gd name="T84" fmla="+- 0 14414 720"/>
                <a:gd name="T85" fmla="*/ T84 w 15101"/>
                <a:gd name="T86" fmla="+- 0 8172 -266"/>
                <a:gd name="T87" fmla="*/ 8172 h 8439"/>
                <a:gd name="T88" fmla="+- 0 14636 720"/>
                <a:gd name="T89" fmla="*/ T88 w 15101"/>
                <a:gd name="T90" fmla="+- 0 8155 -266"/>
                <a:gd name="T91" fmla="*/ 8155 h 8439"/>
                <a:gd name="T92" fmla="+- 0 14846 720"/>
                <a:gd name="T93" fmla="*/ T92 w 15101"/>
                <a:gd name="T94" fmla="+- 0 8105 -266"/>
                <a:gd name="T95" fmla="*/ 8105 h 8439"/>
                <a:gd name="T96" fmla="+- 0 15042 720"/>
                <a:gd name="T97" fmla="*/ T96 w 15101"/>
                <a:gd name="T98" fmla="+- 0 8025 -266"/>
                <a:gd name="T99" fmla="*/ 8025 h 8439"/>
                <a:gd name="T100" fmla="+- 0 15223 720"/>
                <a:gd name="T101" fmla="*/ T100 w 15101"/>
                <a:gd name="T102" fmla="+- 0 7917 -266"/>
                <a:gd name="T103" fmla="*/ 7917 h 8439"/>
                <a:gd name="T104" fmla="+- 0 15384 720"/>
                <a:gd name="T105" fmla="*/ T104 w 15101"/>
                <a:gd name="T106" fmla="+- 0 7785 -266"/>
                <a:gd name="T107" fmla="*/ 7785 h 8439"/>
                <a:gd name="T108" fmla="+- 0 15524 720"/>
                <a:gd name="T109" fmla="*/ T108 w 15101"/>
                <a:gd name="T110" fmla="+- 0 7630 -266"/>
                <a:gd name="T111" fmla="*/ 7630 h 8439"/>
                <a:gd name="T112" fmla="+- 0 15641 720"/>
                <a:gd name="T113" fmla="*/ T112 w 15101"/>
                <a:gd name="T114" fmla="+- 0 7456 -266"/>
                <a:gd name="T115" fmla="*/ 7456 h 8439"/>
                <a:gd name="T116" fmla="+- 0 15730 720"/>
                <a:gd name="T117" fmla="*/ T116 w 15101"/>
                <a:gd name="T118" fmla="+- 0 7264 -266"/>
                <a:gd name="T119" fmla="*/ 7264 h 8439"/>
                <a:gd name="T120" fmla="+- 0 15790 720"/>
                <a:gd name="T121" fmla="*/ T120 w 15101"/>
                <a:gd name="T122" fmla="+- 0 7058 -266"/>
                <a:gd name="T123" fmla="*/ 7058 h 8439"/>
                <a:gd name="T124" fmla="+- 0 15819 720"/>
                <a:gd name="T125" fmla="*/ T124 w 15101"/>
                <a:gd name="T126" fmla="+- 0 6840 -266"/>
                <a:gd name="T127" fmla="*/ 6840 h 8439"/>
                <a:gd name="T128" fmla="+- 0 15819 720"/>
                <a:gd name="T129" fmla="*/ T128 w 15101"/>
                <a:gd name="T130" fmla="+- 0 1065 -266"/>
                <a:gd name="T131" fmla="*/ 1065 h 8439"/>
                <a:gd name="T132" fmla="+- 0 15790 720"/>
                <a:gd name="T133" fmla="*/ T132 w 15101"/>
                <a:gd name="T134" fmla="+- 0 848 -266"/>
                <a:gd name="T135" fmla="*/ 848 h 8439"/>
                <a:gd name="T136" fmla="+- 0 15730 720"/>
                <a:gd name="T137" fmla="*/ T136 w 15101"/>
                <a:gd name="T138" fmla="+- 0 642 -266"/>
                <a:gd name="T139" fmla="*/ 642 h 8439"/>
                <a:gd name="T140" fmla="+- 0 15641 720"/>
                <a:gd name="T141" fmla="*/ T140 w 15101"/>
                <a:gd name="T142" fmla="+- 0 450 -266"/>
                <a:gd name="T143" fmla="*/ 450 h 8439"/>
                <a:gd name="T144" fmla="+- 0 15524 720"/>
                <a:gd name="T145" fmla="*/ T144 w 15101"/>
                <a:gd name="T146" fmla="+- 0 276 -266"/>
                <a:gd name="T147" fmla="*/ 276 h 8439"/>
                <a:gd name="T148" fmla="+- 0 15384 720"/>
                <a:gd name="T149" fmla="*/ T148 w 15101"/>
                <a:gd name="T150" fmla="+- 0 121 -266"/>
                <a:gd name="T151" fmla="*/ 121 h 8439"/>
                <a:gd name="T152" fmla="+- 0 15223 720"/>
                <a:gd name="T153" fmla="*/ T152 w 15101"/>
                <a:gd name="T154" fmla="+- 0 -12 -266"/>
                <a:gd name="T155" fmla="*/ -12 h 8439"/>
                <a:gd name="T156" fmla="+- 0 15042 720"/>
                <a:gd name="T157" fmla="*/ T156 w 15101"/>
                <a:gd name="T158" fmla="+- 0 -119 -266"/>
                <a:gd name="T159" fmla="*/ -119 h 8439"/>
                <a:gd name="T160" fmla="+- 0 14846 720"/>
                <a:gd name="T161" fmla="*/ T160 w 15101"/>
                <a:gd name="T162" fmla="+- 0 -199 -266"/>
                <a:gd name="T163" fmla="*/ -199 h 8439"/>
                <a:gd name="T164" fmla="+- 0 14636 720"/>
                <a:gd name="T165" fmla="*/ T164 w 15101"/>
                <a:gd name="T166" fmla="+- 0 -249 -266"/>
                <a:gd name="T167" fmla="*/ -249 h 8439"/>
                <a:gd name="T168" fmla="+- 0 14414 720"/>
                <a:gd name="T169" fmla="*/ T168 w 15101"/>
                <a:gd name="T170" fmla="+- 0 -266 -266"/>
                <a:gd name="T171" fmla="*/ -266 h 8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5101" h="8439">
                  <a:moveTo>
                    <a:pt x="13694" y="0"/>
                  </a:moveTo>
                  <a:lnTo>
                    <a:pt x="1406" y="0"/>
                  </a:lnTo>
                  <a:lnTo>
                    <a:pt x="1332" y="2"/>
                  </a:lnTo>
                  <a:lnTo>
                    <a:pt x="1258" y="7"/>
                  </a:lnTo>
                  <a:lnTo>
                    <a:pt x="1185" y="17"/>
                  </a:lnTo>
                  <a:lnTo>
                    <a:pt x="1114" y="30"/>
                  </a:lnTo>
                  <a:lnTo>
                    <a:pt x="1044" y="47"/>
                  </a:lnTo>
                  <a:lnTo>
                    <a:pt x="975" y="67"/>
                  </a:lnTo>
                  <a:lnTo>
                    <a:pt x="908" y="90"/>
                  </a:lnTo>
                  <a:lnTo>
                    <a:pt x="842" y="117"/>
                  </a:lnTo>
                  <a:lnTo>
                    <a:pt x="779" y="147"/>
                  </a:lnTo>
                  <a:lnTo>
                    <a:pt x="716" y="180"/>
                  </a:lnTo>
                  <a:lnTo>
                    <a:pt x="656" y="216"/>
                  </a:lnTo>
                  <a:lnTo>
                    <a:pt x="598" y="254"/>
                  </a:lnTo>
                  <a:lnTo>
                    <a:pt x="542" y="296"/>
                  </a:lnTo>
                  <a:lnTo>
                    <a:pt x="488" y="340"/>
                  </a:lnTo>
                  <a:lnTo>
                    <a:pt x="437" y="387"/>
                  </a:lnTo>
                  <a:lnTo>
                    <a:pt x="387" y="436"/>
                  </a:lnTo>
                  <a:lnTo>
                    <a:pt x="341" y="488"/>
                  </a:lnTo>
                  <a:lnTo>
                    <a:pt x="296" y="542"/>
                  </a:lnTo>
                  <a:lnTo>
                    <a:pt x="255" y="598"/>
                  </a:lnTo>
                  <a:lnTo>
                    <a:pt x="216" y="656"/>
                  </a:lnTo>
                  <a:lnTo>
                    <a:pt x="180" y="716"/>
                  </a:lnTo>
                  <a:lnTo>
                    <a:pt x="147" y="778"/>
                  </a:lnTo>
                  <a:lnTo>
                    <a:pt x="117" y="842"/>
                  </a:lnTo>
                  <a:lnTo>
                    <a:pt x="91" y="908"/>
                  </a:lnTo>
                  <a:lnTo>
                    <a:pt x="67" y="975"/>
                  </a:lnTo>
                  <a:lnTo>
                    <a:pt x="47" y="1043"/>
                  </a:lnTo>
                  <a:lnTo>
                    <a:pt x="30" y="1114"/>
                  </a:lnTo>
                  <a:lnTo>
                    <a:pt x="17" y="1185"/>
                  </a:lnTo>
                  <a:lnTo>
                    <a:pt x="8" y="1258"/>
                  </a:lnTo>
                  <a:lnTo>
                    <a:pt x="2" y="1331"/>
                  </a:lnTo>
                  <a:lnTo>
                    <a:pt x="0" y="1406"/>
                  </a:lnTo>
                  <a:lnTo>
                    <a:pt x="0" y="7032"/>
                  </a:lnTo>
                  <a:lnTo>
                    <a:pt x="2" y="7106"/>
                  </a:lnTo>
                  <a:lnTo>
                    <a:pt x="8" y="7180"/>
                  </a:lnTo>
                  <a:lnTo>
                    <a:pt x="17" y="7253"/>
                  </a:lnTo>
                  <a:lnTo>
                    <a:pt x="30" y="7324"/>
                  </a:lnTo>
                  <a:lnTo>
                    <a:pt x="47" y="7394"/>
                  </a:lnTo>
                  <a:lnTo>
                    <a:pt x="67" y="7463"/>
                  </a:lnTo>
                  <a:lnTo>
                    <a:pt x="91" y="7530"/>
                  </a:lnTo>
                  <a:lnTo>
                    <a:pt x="117" y="7596"/>
                  </a:lnTo>
                  <a:lnTo>
                    <a:pt x="147" y="7660"/>
                  </a:lnTo>
                  <a:lnTo>
                    <a:pt x="180" y="7722"/>
                  </a:lnTo>
                  <a:lnTo>
                    <a:pt x="216" y="7782"/>
                  </a:lnTo>
                  <a:lnTo>
                    <a:pt x="255" y="7840"/>
                  </a:lnTo>
                  <a:lnTo>
                    <a:pt x="296" y="7896"/>
                  </a:lnTo>
                  <a:lnTo>
                    <a:pt x="341" y="7950"/>
                  </a:lnTo>
                  <a:lnTo>
                    <a:pt x="387" y="8002"/>
                  </a:lnTo>
                  <a:lnTo>
                    <a:pt x="437" y="8051"/>
                  </a:lnTo>
                  <a:lnTo>
                    <a:pt x="488" y="8098"/>
                  </a:lnTo>
                  <a:lnTo>
                    <a:pt x="542" y="8142"/>
                  </a:lnTo>
                  <a:lnTo>
                    <a:pt x="598" y="8183"/>
                  </a:lnTo>
                  <a:lnTo>
                    <a:pt x="656" y="8222"/>
                  </a:lnTo>
                  <a:lnTo>
                    <a:pt x="716" y="8258"/>
                  </a:lnTo>
                  <a:lnTo>
                    <a:pt x="779" y="8291"/>
                  </a:lnTo>
                  <a:lnTo>
                    <a:pt x="842" y="8321"/>
                  </a:lnTo>
                  <a:lnTo>
                    <a:pt x="908" y="8347"/>
                  </a:lnTo>
                  <a:lnTo>
                    <a:pt x="975" y="8371"/>
                  </a:lnTo>
                  <a:lnTo>
                    <a:pt x="1044" y="8391"/>
                  </a:lnTo>
                  <a:lnTo>
                    <a:pt x="1114" y="8408"/>
                  </a:lnTo>
                  <a:lnTo>
                    <a:pt x="1185" y="8421"/>
                  </a:lnTo>
                  <a:lnTo>
                    <a:pt x="1258" y="8430"/>
                  </a:lnTo>
                  <a:lnTo>
                    <a:pt x="1332" y="8436"/>
                  </a:lnTo>
                  <a:lnTo>
                    <a:pt x="1406" y="8438"/>
                  </a:lnTo>
                  <a:lnTo>
                    <a:pt x="13694" y="8438"/>
                  </a:lnTo>
                  <a:lnTo>
                    <a:pt x="13769" y="8436"/>
                  </a:lnTo>
                  <a:lnTo>
                    <a:pt x="13843" y="8430"/>
                  </a:lnTo>
                  <a:lnTo>
                    <a:pt x="13916" y="8421"/>
                  </a:lnTo>
                  <a:lnTo>
                    <a:pt x="13987" y="8408"/>
                  </a:lnTo>
                  <a:lnTo>
                    <a:pt x="14057" y="8391"/>
                  </a:lnTo>
                  <a:lnTo>
                    <a:pt x="14126" y="8371"/>
                  </a:lnTo>
                  <a:lnTo>
                    <a:pt x="14193" y="8347"/>
                  </a:lnTo>
                  <a:lnTo>
                    <a:pt x="14258" y="8321"/>
                  </a:lnTo>
                  <a:lnTo>
                    <a:pt x="14322" y="8291"/>
                  </a:lnTo>
                  <a:lnTo>
                    <a:pt x="14384" y="8258"/>
                  </a:lnTo>
                  <a:lnTo>
                    <a:pt x="14445" y="8222"/>
                  </a:lnTo>
                  <a:lnTo>
                    <a:pt x="14503" y="8183"/>
                  </a:lnTo>
                  <a:lnTo>
                    <a:pt x="14559" y="8142"/>
                  </a:lnTo>
                  <a:lnTo>
                    <a:pt x="14613" y="8098"/>
                  </a:lnTo>
                  <a:lnTo>
                    <a:pt x="14664" y="8051"/>
                  </a:lnTo>
                  <a:lnTo>
                    <a:pt x="14714" y="8002"/>
                  </a:lnTo>
                  <a:lnTo>
                    <a:pt x="14760" y="7950"/>
                  </a:lnTo>
                  <a:lnTo>
                    <a:pt x="14804" y="7896"/>
                  </a:lnTo>
                  <a:lnTo>
                    <a:pt x="14846" y="7840"/>
                  </a:lnTo>
                  <a:lnTo>
                    <a:pt x="14885" y="7782"/>
                  </a:lnTo>
                  <a:lnTo>
                    <a:pt x="14921" y="7722"/>
                  </a:lnTo>
                  <a:lnTo>
                    <a:pt x="14954" y="7660"/>
                  </a:lnTo>
                  <a:lnTo>
                    <a:pt x="14983" y="7596"/>
                  </a:lnTo>
                  <a:lnTo>
                    <a:pt x="15010" y="7530"/>
                  </a:lnTo>
                  <a:lnTo>
                    <a:pt x="15034" y="7463"/>
                  </a:lnTo>
                  <a:lnTo>
                    <a:pt x="15054" y="7394"/>
                  </a:lnTo>
                  <a:lnTo>
                    <a:pt x="15070" y="7324"/>
                  </a:lnTo>
                  <a:lnTo>
                    <a:pt x="15084" y="7253"/>
                  </a:lnTo>
                  <a:lnTo>
                    <a:pt x="15093" y="7180"/>
                  </a:lnTo>
                  <a:lnTo>
                    <a:pt x="15099" y="7106"/>
                  </a:lnTo>
                  <a:lnTo>
                    <a:pt x="15101" y="7032"/>
                  </a:lnTo>
                  <a:lnTo>
                    <a:pt x="15101" y="1406"/>
                  </a:lnTo>
                  <a:lnTo>
                    <a:pt x="15099" y="1331"/>
                  </a:lnTo>
                  <a:lnTo>
                    <a:pt x="15093" y="1258"/>
                  </a:lnTo>
                  <a:lnTo>
                    <a:pt x="15084" y="1185"/>
                  </a:lnTo>
                  <a:lnTo>
                    <a:pt x="15070" y="1114"/>
                  </a:lnTo>
                  <a:lnTo>
                    <a:pt x="15054" y="1043"/>
                  </a:lnTo>
                  <a:lnTo>
                    <a:pt x="15034" y="975"/>
                  </a:lnTo>
                  <a:lnTo>
                    <a:pt x="15010" y="908"/>
                  </a:lnTo>
                  <a:lnTo>
                    <a:pt x="14983" y="842"/>
                  </a:lnTo>
                  <a:lnTo>
                    <a:pt x="14954" y="778"/>
                  </a:lnTo>
                  <a:lnTo>
                    <a:pt x="14921" y="716"/>
                  </a:lnTo>
                  <a:lnTo>
                    <a:pt x="14885" y="656"/>
                  </a:lnTo>
                  <a:lnTo>
                    <a:pt x="14846" y="598"/>
                  </a:lnTo>
                  <a:lnTo>
                    <a:pt x="14804" y="542"/>
                  </a:lnTo>
                  <a:lnTo>
                    <a:pt x="14760" y="488"/>
                  </a:lnTo>
                  <a:lnTo>
                    <a:pt x="14714" y="436"/>
                  </a:lnTo>
                  <a:lnTo>
                    <a:pt x="14664" y="387"/>
                  </a:lnTo>
                  <a:lnTo>
                    <a:pt x="14613" y="340"/>
                  </a:lnTo>
                  <a:lnTo>
                    <a:pt x="14559" y="296"/>
                  </a:lnTo>
                  <a:lnTo>
                    <a:pt x="14503" y="254"/>
                  </a:lnTo>
                  <a:lnTo>
                    <a:pt x="14445" y="216"/>
                  </a:lnTo>
                  <a:lnTo>
                    <a:pt x="14384" y="180"/>
                  </a:lnTo>
                  <a:lnTo>
                    <a:pt x="14322" y="147"/>
                  </a:lnTo>
                  <a:lnTo>
                    <a:pt x="14258" y="117"/>
                  </a:lnTo>
                  <a:lnTo>
                    <a:pt x="14193" y="90"/>
                  </a:lnTo>
                  <a:lnTo>
                    <a:pt x="14126" y="67"/>
                  </a:lnTo>
                  <a:lnTo>
                    <a:pt x="14057" y="47"/>
                  </a:lnTo>
                  <a:lnTo>
                    <a:pt x="13987" y="30"/>
                  </a:lnTo>
                  <a:lnTo>
                    <a:pt x="13916" y="17"/>
                  </a:lnTo>
                  <a:lnTo>
                    <a:pt x="13843" y="7"/>
                  </a:lnTo>
                  <a:lnTo>
                    <a:pt x="13769" y="2"/>
                  </a:lnTo>
                  <a:lnTo>
                    <a:pt x="13694"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114"/>
            <p:cNvSpPr>
              <a:spLocks/>
            </p:cNvSpPr>
            <p:nvPr/>
          </p:nvSpPr>
          <p:spPr bwMode="auto">
            <a:xfrm>
              <a:off x="700" y="-291"/>
              <a:ext cx="15140" cy="8487"/>
            </a:xfrm>
            <a:custGeom>
              <a:avLst/>
              <a:gdLst>
                <a:gd name="T0" fmla="+- 0 1838 701"/>
                <a:gd name="T1" fmla="*/ T0 w 15140"/>
                <a:gd name="T2" fmla="+- 0 -262 -290"/>
                <a:gd name="T3" fmla="*/ -262 h 8487"/>
                <a:gd name="T4" fmla="+- 0 1387 701"/>
                <a:gd name="T5" fmla="*/ T4 w 15140"/>
                <a:gd name="T6" fmla="+- 0 -84 -290"/>
                <a:gd name="T7" fmla="*/ -84 h 8487"/>
                <a:gd name="T8" fmla="+- 0 1166 701"/>
                <a:gd name="T9" fmla="*/ T8 w 15140"/>
                <a:gd name="T10" fmla="+- 0 84 -290"/>
                <a:gd name="T11" fmla="*/ 84 h 8487"/>
                <a:gd name="T12" fmla="+- 0 907 701"/>
                <a:gd name="T13" fmla="*/ T12 w 15140"/>
                <a:gd name="T14" fmla="+- 0 401 -290"/>
                <a:gd name="T15" fmla="*/ 401 h 8487"/>
                <a:gd name="T16" fmla="+- 0 744 701"/>
                <a:gd name="T17" fmla="*/ T16 w 15140"/>
                <a:gd name="T18" fmla="+- 0 785 -290"/>
                <a:gd name="T19" fmla="*/ 785 h 8487"/>
                <a:gd name="T20" fmla="+- 0 701 701"/>
                <a:gd name="T21" fmla="*/ T20 w 15140"/>
                <a:gd name="T22" fmla="+- 0 1068 -290"/>
                <a:gd name="T23" fmla="*/ 1068 h 8487"/>
                <a:gd name="T24" fmla="+- 0 730 701"/>
                <a:gd name="T25" fmla="*/ T24 w 15140"/>
                <a:gd name="T26" fmla="+- 0 7054 -290"/>
                <a:gd name="T27" fmla="*/ 7054 h 8487"/>
                <a:gd name="T28" fmla="+- 0 811 701"/>
                <a:gd name="T29" fmla="*/ T28 w 15140"/>
                <a:gd name="T30" fmla="+- 0 7322 -290"/>
                <a:gd name="T31" fmla="*/ 7322 h 8487"/>
                <a:gd name="T32" fmla="+- 0 984 701"/>
                <a:gd name="T33" fmla="*/ T32 w 15140"/>
                <a:gd name="T34" fmla="+- 0 7625 -290"/>
                <a:gd name="T35" fmla="*/ 7625 h 8487"/>
                <a:gd name="T36" fmla="+- 0 1387 701"/>
                <a:gd name="T37" fmla="*/ T36 w 15140"/>
                <a:gd name="T38" fmla="+- 0 7990 -290"/>
                <a:gd name="T39" fmla="*/ 7990 h 8487"/>
                <a:gd name="T40" fmla="+- 0 1704 701"/>
                <a:gd name="T41" fmla="*/ T40 w 15140"/>
                <a:gd name="T42" fmla="+- 0 8134 -290"/>
                <a:gd name="T43" fmla="*/ 8134 h 8487"/>
                <a:gd name="T44" fmla="+- 0 14486 701"/>
                <a:gd name="T45" fmla="*/ T44 w 15140"/>
                <a:gd name="T46" fmla="+- 0 8196 -290"/>
                <a:gd name="T47" fmla="*/ 8196 h 8487"/>
                <a:gd name="T48" fmla="+- 0 1987 701"/>
                <a:gd name="T49" fmla="*/ T48 w 15140"/>
                <a:gd name="T50" fmla="+- 0 8143 -290"/>
                <a:gd name="T51" fmla="*/ 8143 h 8487"/>
                <a:gd name="T52" fmla="+- 0 1589 701"/>
                <a:gd name="T53" fmla="*/ T52 w 15140"/>
                <a:gd name="T54" fmla="+- 0 8042 -290"/>
                <a:gd name="T55" fmla="*/ 8042 h 8487"/>
                <a:gd name="T56" fmla="+- 0 1354 701"/>
                <a:gd name="T57" fmla="*/ T56 w 15140"/>
                <a:gd name="T58" fmla="+- 0 7918 -290"/>
                <a:gd name="T59" fmla="*/ 7918 h 8487"/>
                <a:gd name="T60" fmla="+- 0 1099 701"/>
                <a:gd name="T61" fmla="*/ T60 w 15140"/>
                <a:gd name="T62" fmla="+- 0 7697 -290"/>
                <a:gd name="T63" fmla="*/ 7697 h 8487"/>
                <a:gd name="T64" fmla="+- 0 907 701"/>
                <a:gd name="T65" fmla="*/ T64 w 15140"/>
                <a:gd name="T66" fmla="+- 0 7428 -290"/>
                <a:gd name="T67" fmla="*/ 7428 h 8487"/>
                <a:gd name="T68" fmla="+- 0 806 701"/>
                <a:gd name="T69" fmla="*/ T68 w 15140"/>
                <a:gd name="T70" fmla="+- 0 7178 -290"/>
                <a:gd name="T71" fmla="*/ 7178 h 8487"/>
                <a:gd name="T72" fmla="+- 0 744 701"/>
                <a:gd name="T73" fmla="*/ T72 w 15140"/>
                <a:gd name="T74" fmla="+- 0 1068 -290"/>
                <a:gd name="T75" fmla="*/ 1068 h 8487"/>
                <a:gd name="T76" fmla="+- 0 826 701"/>
                <a:gd name="T77" fmla="*/ T76 w 15140"/>
                <a:gd name="T78" fmla="+- 0 665 -290"/>
                <a:gd name="T79" fmla="*/ 665 h 8487"/>
                <a:gd name="T80" fmla="+- 0 941 701"/>
                <a:gd name="T81" fmla="*/ T80 w 15140"/>
                <a:gd name="T82" fmla="+- 0 420 -290"/>
                <a:gd name="T83" fmla="*/ 420 h 8487"/>
                <a:gd name="T84" fmla="+- 0 1147 701"/>
                <a:gd name="T85" fmla="*/ T84 w 15140"/>
                <a:gd name="T86" fmla="+- 0 161 -290"/>
                <a:gd name="T87" fmla="*/ 161 h 8487"/>
                <a:gd name="T88" fmla="+- 0 1411 701"/>
                <a:gd name="T89" fmla="*/ T88 w 15140"/>
                <a:gd name="T90" fmla="+- 0 -46 -290"/>
                <a:gd name="T91" fmla="*/ -46 h 8487"/>
                <a:gd name="T92" fmla="+- 0 1714 701"/>
                <a:gd name="T93" fmla="*/ T92 w 15140"/>
                <a:gd name="T94" fmla="+- 0 -185 -290"/>
                <a:gd name="T95" fmla="*/ -185 h 8487"/>
                <a:gd name="T96" fmla="+- 0 2126 701"/>
                <a:gd name="T97" fmla="*/ T96 w 15140"/>
                <a:gd name="T98" fmla="+- 0 -247 -290"/>
                <a:gd name="T99" fmla="*/ -247 h 8487"/>
                <a:gd name="T100" fmla="+- 0 14414 701"/>
                <a:gd name="T101" fmla="*/ T100 w 15140"/>
                <a:gd name="T102" fmla="+- 0 -290 -290"/>
                <a:gd name="T103" fmla="*/ -290 h 8487"/>
                <a:gd name="T104" fmla="+- 0 14693 701"/>
                <a:gd name="T105" fmla="*/ T104 w 15140"/>
                <a:gd name="T106" fmla="+- 0 -218 -290"/>
                <a:gd name="T107" fmla="*/ -218 h 8487"/>
                <a:gd name="T108" fmla="+- 0 15077 701"/>
                <a:gd name="T109" fmla="*/ T108 w 15140"/>
                <a:gd name="T110" fmla="+- 0 -79 -290"/>
                <a:gd name="T111" fmla="*/ -79 h 8487"/>
                <a:gd name="T112" fmla="+- 0 15298 701"/>
                <a:gd name="T113" fmla="*/ T112 w 15140"/>
                <a:gd name="T114" fmla="+- 0 70 -290"/>
                <a:gd name="T115" fmla="*/ 70 h 8487"/>
                <a:gd name="T116" fmla="+- 0 15523 701"/>
                <a:gd name="T117" fmla="*/ T116 w 15140"/>
                <a:gd name="T118" fmla="+- 0 310 -290"/>
                <a:gd name="T119" fmla="*/ 310 h 8487"/>
                <a:gd name="T120" fmla="+- 0 15691 701"/>
                <a:gd name="T121" fmla="*/ T120 w 15140"/>
                <a:gd name="T122" fmla="+- 0 602 -290"/>
                <a:gd name="T123" fmla="*/ 602 h 8487"/>
                <a:gd name="T124" fmla="+- 0 15782 701"/>
                <a:gd name="T125" fmla="*/ T124 w 15140"/>
                <a:gd name="T126" fmla="+- 0 929 -290"/>
                <a:gd name="T127" fmla="*/ 929 h 8487"/>
                <a:gd name="T128" fmla="+- 0 15792 701"/>
                <a:gd name="T129" fmla="*/ T128 w 15140"/>
                <a:gd name="T130" fmla="+- 0 6910 -290"/>
                <a:gd name="T131" fmla="*/ 6910 h 8487"/>
                <a:gd name="T132" fmla="+- 0 15734 701"/>
                <a:gd name="T133" fmla="*/ T132 w 15140"/>
                <a:gd name="T134" fmla="+- 0 7178 -290"/>
                <a:gd name="T135" fmla="*/ 7178 h 8487"/>
                <a:gd name="T136" fmla="+- 0 15634 701"/>
                <a:gd name="T137" fmla="*/ T136 w 15140"/>
                <a:gd name="T138" fmla="+- 0 7428 -290"/>
                <a:gd name="T139" fmla="*/ 7428 h 8487"/>
                <a:gd name="T140" fmla="+- 0 15437 701"/>
                <a:gd name="T141" fmla="*/ T140 w 15140"/>
                <a:gd name="T142" fmla="+- 0 7697 -290"/>
                <a:gd name="T143" fmla="*/ 7697 h 8487"/>
                <a:gd name="T144" fmla="+- 0 15187 701"/>
                <a:gd name="T145" fmla="*/ T144 w 15140"/>
                <a:gd name="T146" fmla="+- 0 7918 -290"/>
                <a:gd name="T147" fmla="*/ 7918 h 8487"/>
                <a:gd name="T148" fmla="+- 0 14626 701"/>
                <a:gd name="T149" fmla="*/ T148 w 15140"/>
                <a:gd name="T150" fmla="+- 0 8138 -290"/>
                <a:gd name="T151" fmla="*/ 8138 h 8487"/>
                <a:gd name="T152" fmla="+- 0 14904 701"/>
                <a:gd name="T153" fmla="*/ T152 w 15140"/>
                <a:gd name="T154" fmla="+- 0 8110 -290"/>
                <a:gd name="T155" fmla="*/ 8110 h 8487"/>
                <a:gd name="T156" fmla="+- 0 15154 701"/>
                <a:gd name="T157" fmla="*/ T156 w 15140"/>
                <a:gd name="T158" fmla="+- 0 7990 -290"/>
                <a:gd name="T159" fmla="*/ 7990 h 8487"/>
                <a:gd name="T160" fmla="+- 0 15470 701"/>
                <a:gd name="T161" fmla="*/ T160 w 15140"/>
                <a:gd name="T162" fmla="+- 0 7726 -290"/>
                <a:gd name="T163" fmla="*/ 7726 h 8487"/>
                <a:gd name="T164" fmla="+- 0 15634 701"/>
                <a:gd name="T165" fmla="*/ T164 w 15140"/>
                <a:gd name="T166" fmla="+- 0 7510 -290"/>
                <a:gd name="T167" fmla="*/ 7510 h 8487"/>
                <a:gd name="T168" fmla="+- 0 15778 701"/>
                <a:gd name="T169" fmla="*/ T168 w 15140"/>
                <a:gd name="T170" fmla="+- 0 7193 -290"/>
                <a:gd name="T171" fmla="*/ 7193 h 8487"/>
                <a:gd name="T172" fmla="+- 0 15835 701"/>
                <a:gd name="T173" fmla="*/ T172 w 15140"/>
                <a:gd name="T174" fmla="+- 0 6914 -290"/>
                <a:gd name="T175" fmla="*/ 6914 h 8487"/>
                <a:gd name="T176" fmla="+- 0 15826 701"/>
                <a:gd name="T177" fmla="*/ T176 w 15140"/>
                <a:gd name="T178" fmla="+- 0 919 -290"/>
                <a:gd name="T179" fmla="*/ 919 h 8487"/>
                <a:gd name="T180" fmla="+- 0 15754 701"/>
                <a:gd name="T181" fmla="*/ T180 w 15140"/>
                <a:gd name="T182" fmla="+- 0 650 -290"/>
                <a:gd name="T183" fmla="*/ 650 h 8487"/>
                <a:gd name="T184" fmla="+- 0 15600 701"/>
                <a:gd name="T185" fmla="*/ T184 w 15140"/>
                <a:gd name="T186" fmla="+- 0 338 -290"/>
                <a:gd name="T187" fmla="*/ 338 h 8487"/>
                <a:gd name="T188" fmla="+- 0 15269 701"/>
                <a:gd name="T189" fmla="*/ T188 w 15140"/>
                <a:gd name="T190" fmla="+- 0 -7 -290"/>
                <a:gd name="T191" fmla="*/ -7 h 8487"/>
                <a:gd name="T192" fmla="+- 0 14904 701"/>
                <a:gd name="T193" fmla="*/ T192 w 15140"/>
                <a:gd name="T194" fmla="+- 0 -204 -290"/>
                <a:gd name="T195" fmla="*/ -204 h 8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5140" h="8487">
                  <a:moveTo>
                    <a:pt x="13713" y="0"/>
                  </a:moveTo>
                  <a:lnTo>
                    <a:pt x="1425" y="0"/>
                  </a:lnTo>
                  <a:lnTo>
                    <a:pt x="1281" y="9"/>
                  </a:lnTo>
                  <a:lnTo>
                    <a:pt x="1137" y="28"/>
                  </a:lnTo>
                  <a:lnTo>
                    <a:pt x="936" y="86"/>
                  </a:lnTo>
                  <a:lnTo>
                    <a:pt x="869" y="115"/>
                  </a:lnTo>
                  <a:lnTo>
                    <a:pt x="744" y="172"/>
                  </a:lnTo>
                  <a:lnTo>
                    <a:pt x="686" y="206"/>
                  </a:lnTo>
                  <a:lnTo>
                    <a:pt x="629" y="244"/>
                  </a:lnTo>
                  <a:lnTo>
                    <a:pt x="571" y="288"/>
                  </a:lnTo>
                  <a:lnTo>
                    <a:pt x="518" y="326"/>
                  </a:lnTo>
                  <a:lnTo>
                    <a:pt x="465" y="374"/>
                  </a:lnTo>
                  <a:lnTo>
                    <a:pt x="369" y="470"/>
                  </a:lnTo>
                  <a:lnTo>
                    <a:pt x="283" y="576"/>
                  </a:lnTo>
                  <a:lnTo>
                    <a:pt x="240" y="633"/>
                  </a:lnTo>
                  <a:lnTo>
                    <a:pt x="206" y="691"/>
                  </a:lnTo>
                  <a:lnTo>
                    <a:pt x="168" y="748"/>
                  </a:lnTo>
                  <a:lnTo>
                    <a:pt x="110" y="873"/>
                  </a:lnTo>
                  <a:lnTo>
                    <a:pt x="62" y="1008"/>
                  </a:lnTo>
                  <a:lnTo>
                    <a:pt x="43" y="1075"/>
                  </a:lnTo>
                  <a:lnTo>
                    <a:pt x="29" y="1142"/>
                  </a:lnTo>
                  <a:lnTo>
                    <a:pt x="14" y="1214"/>
                  </a:lnTo>
                  <a:lnTo>
                    <a:pt x="5" y="1286"/>
                  </a:lnTo>
                  <a:lnTo>
                    <a:pt x="0" y="1358"/>
                  </a:lnTo>
                  <a:lnTo>
                    <a:pt x="0" y="7132"/>
                  </a:lnTo>
                  <a:lnTo>
                    <a:pt x="5" y="7204"/>
                  </a:lnTo>
                  <a:lnTo>
                    <a:pt x="14" y="7276"/>
                  </a:lnTo>
                  <a:lnTo>
                    <a:pt x="29" y="7344"/>
                  </a:lnTo>
                  <a:lnTo>
                    <a:pt x="43" y="7416"/>
                  </a:lnTo>
                  <a:lnTo>
                    <a:pt x="62" y="7483"/>
                  </a:lnTo>
                  <a:lnTo>
                    <a:pt x="86" y="7550"/>
                  </a:lnTo>
                  <a:lnTo>
                    <a:pt x="110" y="7612"/>
                  </a:lnTo>
                  <a:lnTo>
                    <a:pt x="139" y="7675"/>
                  </a:lnTo>
                  <a:lnTo>
                    <a:pt x="206" y="7800"/>
                  </a:lnTo>
                  <a:lnTo>
                    <a:pt x="240" y="7857"/>
                  </a:lnTo>
                  <a:lnTo>
                    <a:pt x="283" y="7915"/>
                  </a:lnTo>
                  <a:lnTo>
                    <a:pt x="369" y="8020"/>
                  </a:lnTo>
                  <a:lnTo>
                    <a:pt x="465" y="8116"/>
                  </a:lnTo>
                  <a:lnTo>
                    <a:pt x="571" y="8203"/>
                  </a:lnTo>
                  <a:lnTo>
                    <a:pt x="686" y="8280"/>
                  </a:lnTo>
                  <a:lnTo>
                    <a:pt x="744" y="8313"/>
                  </a:lnTo>
                  <a:lnTo>
                    <a:pt x="806" y="8347"/>
                  </a:lnTo>
                  <a:lnTo>
                    <a:pt x="869" y="8376"/>
                  </a:lnTo>
                  <a:lnTo>
                    <a:pt x="1003" y="8424"/>
                  </a:lnTo>
                  <a:lnTo>
                    <a:pt x="1070" y="8443"/>
                  </a:lnTo>
                  <a:lnTo>
                    <a:pt x="1137" y="8457"/>
                  </a:lnTo>
                  <a:lnTo>
                    <a:pt x="1353" y="8486"/>
                  </a:lnTo>
                  <a:lnTo>
                    <a:pt x="13785" y="8486"/>
                  </a:lnTo>
                  <a:lnTo>
                    <a:pt x="14001" y="8457"/>
                  </a:lnTo>
                  <a:lnTo>
                    <a:pt x="14052" y="8443"/>
                  </a:lnTo>
                  <a:lnTo>
                    <a:pt x="1353" y="8443"/>
                  </a:lnTo>
                  <a:lnTo>
                    <a:pt x="1286" y="8433"/>
                  </a:lnTo>
                  <a:lnTo>
                    <a:pt x="1214" y="8428"/>
                  </a:lnTo>
                  <a:lnTo>
                    <a:pt x="1080" y="8400"/>
                  </a:lnTo>
                  <a:lnTo>
                    <a:pt x="1013" y="8380"/>
                  </a:lnTo>
                  <a:lnTo>
                    <a:pt x="888" y="8332"/>
                  </a:lnTo>
                  <a:lnTo>
                    <a:pt x="825" y="8304"/>
                  </a:lnTo>
                  <a:lnTo>
                    <a:pt x="768" y="8275"/>
                  </a:lnTo>
                  <a:lnTo>
                    <a:pt x="705" y="8241"/>
                  </a:lnTo>
                  <a:lnTo>
                    <a:pt x="653" y="8208"/>
                  </a:lnTo>
                  <a:lnTo>
                    <a:pt x="595" y="8169"/>
                  </a:lnTo>
                  <a:lnTo>
                    <a:pt x="542" y="8126"/>
                  </a:lnTo>
                  <a:lnTo>
                    <a:pt x="494" y="8083"/>
                  </a:lnTo>
                  <a:lnTo>
                    <a:pt x="398" y="7987"/>
                  </a:lnTo>
                  <a:lnTo>
                    <a:pt x="355" y="7939"/>
                  </a:lnTo>
                  <a:lnTo>
                    <a:pt x="278" y="7833"/>
                  </a:lnTo>
                  <a:lnTo>
                    <a:pt x="240" y="7776"/>
                  </a:lnTo>
                  <a:lnTo>
                    <a:pt x="206" y="7718"/>
                  </a:lnTo>
                  <a:lnTo>
                    <a:pt x="177" y="7656"/>
                  </a:lnTo>
                  <a:lnTo>
                    <a:pt x="149" y="7598"/>
                  </a:lnTo>
                  <a:lnTo>
                    <a:pt x="125" y="7531"/>
                  </a:lnTo>
                  <a:lnTo>
                    <a:pt x="105" y="7468"/>
                  </a:lnTo>
                  <a:lnTo>
                    <a:pt x="67" y="7334"/>
                  </a:lnTo>
                  <a:lnTo>
                    <a:pt x="48" y="7200"/>
                  </a:lnTo>
                  <a:lnTo>
                    <a:pt x="43" y="7128"/>
                  </a:lnTo>
                  <a:lnTo>
                    <a:pt x="43" y="1358"/>
                  </a:lnTo>
                  <a:lnTo>
                    <a:pt x="48" y="1286"/>
                  </a:lnTo>
                  <a:lnTo>
                    <a:pt x="67" y="1152"/>
                  </a:lnTo>
                  <a:lnTo>
                    <a:pt x="105" y="1017"/>
                  </a:lnTo>
                  <a:lnTo>
                    <a:pt x="125" y="955"/>
                  </a:lnTo>
                  <a:lnTo>
                    <a:pt x="149" y="888"/>
                  </a:lnTo>
                  <a:lnTo>
                    <a:pt x="177" y="830"/>
                  </a:lnTo>
                  <a:lnTo>
                    <a:pt x="206" y="768"/>
                  </a:lnTo>
                  <a:lnTo>
                    <a:pt x="240" y="710"/>
                  </a:lnTo>
                  <a:lnTo>
                    <a:pt x="278" y="652"/>
                  </a:lnTo>
                  <a:lnTo>
                    <a:pt x="317" y="600"/>
                  </a:lnTo>
                  <a:lnTo>
                    <a:pt x="360" y="547"/>
                  </a:lnTo>
                  <a:lnTo>
                    <a:pt x="446" y="451"/>
                  </a:lnTo>
                  <a:lnTo>
                    <a:pt x="494" y="403"/>
                  </a:lnTo>
                  <a:lnTo>
                    <a:pt x="547" y="360"/>
                  </a:lnTo>
                  <a:lnTo>
                    <a:pt x="653" y="283"/>
                  </a:lnTo>
                  <a:lnTo>
                    <a:pt x="710" y="244"/>
                  </a:lnTo>
                  <a:lnTo>
                    <a:pt x="768" y="211"/>
                  </a:lnTo>
                  <a:lnTo>
                    <a:pt x="825" y="182"/>
                  </a:lnTo>
                  <a:lnTo>
                    <a:pt x="888" y="153"/>
                  </a:lnTo>
                  <a:lnTo>
                    <a:pt x="1013" y="105"/>
                  </a:lnTo>
                  <a:lnTo>
                    <a:pt x="1080" y="86"/>
                  </a:lnTo>
                  <a:lnTo>
                    <a:pt x="1147" y="72"/>
                  </a:lnTo>
                  <a:lnTo>
                    <a:pt x="1286" y="52"/>
                  </a:lnTo>
                  <a:lnTo>
                    <a:pt x="1425" y="43"/>
                  </a:lnTo>
                  <a:lnTo>
                    <a:pt x="14052" y="43"/>
                  </a:lnTo>
                  <a:lnTo>
                    <a:pt x="14001" y="28"/>
                  </a:lnTo>
                  <a:lnTo>
                    <a:pt x="13857" y="9"/>
                  </a:lnTo>
                  <a:lnTo>
                    <a:pt x="13713" y="0"/>
                  </a:lnTo>
                  <a:close/>
                  <a:moveTo>
                    <a:pt x="14052" y="43"/>
                  </a:moveTo>
                  <a:lnTo>
                    <a:pt x="13713" y="43"/>
                  </a:lnTo>
                  <a:lnTo>
                    <a:pt x="13857" y="52"/>
                  </a:lnTo>
                  <a:lnTo>
                    <a:pt x="13992" y="72"/>
                  </a:lnTo>
                  <a:lnTo>
                    <a:pt x="14059" y="86"/>
                  </a:lnTo>
                  <a:lnTo>
                    <a:pt x="14126" y="105"/>
                  </a:lnTo>
                  <a:lnTo>
                    <a:pt x="14251" y="153"/>
                  </a:lnTo>
                  <a:lnTo>
                    <a:pt x="14376" y="211"/>
                  </a:lnTo>
                  <a:lnTo>
                    <a:pt x="14433" y="244"/>
                  </a:lnTo>
                  <a:lnTo>
                    <a:pt x="14486" y="283"/>
                  </a:lnTo>
                  <a:lnTo>
                    <a:pt x="14544" y="321"/>
                  </a:lnTo>
                  <a:lnTo>
                    <a:pt x="14597" y="360"/>
                  </a:lnTo>
                  <a:lnTo>
                    <a:pt x="14645" y="403"/>
                  </a:lnTo>
                  <a:lnTo>
                    <a:pt x="14741" y="499"/>
                  </a:lnTo>
                  <a:lnTo>
                    <a:pt x="14784" y="547"/>
                  </a:lnTo>
                  <a:lnTo>
                    <a:pt x="14822" y="600"/>
                  </a:lnTo>
                  <a:lnTo>
                    <a:pt x="14861" y="657"/>
                  </a:lnTo>
                  <a:lnTo>
                    <a:pt x="14899" y="710"/>
                  </a:lnTo>
                  <a:lnTo>
                    <a:pt x="14933" y="768"/>
                  </a:lnTo>
                  <a:lnTo>
                    <a:pt x="14990" y="892"/>
                  </a:lnTo>
                  <a:lnTo>
                    <a:pt x="15038" y="1017"/>
                  </a:lnTo>
                  <a:lnTo>
                    <a:pt x="15053" y="1084"/>
                  </a:lnTo>
                  <a:lnTo>
                    <a:pt x="15072" y="1152"/>
                  </a:lnTo>
                  <a:lnTo>
                    <a:pt x="15081" y="1219"/>
                  </a:lnTo>
                  <a:lnTo>
                    <a:pt x="15091" y="1291"/>
                  </a:lnTo>
                  <a:lnTo>
                    <a:pt x="15096" y="1358"/>
                  </a:lnTo>
                  <a:lnTo>
                    <a:pt x="15096" y="7128"/>
                  </a:lnTo>
                  <a:lnTo>
                    <a:pt x="15091" y="7200"/>
                  </a:lnTo>
                  <a:lnTo>
                    <a:pt x="15081" y="7267"/>
                  </a:lnTo>
                  <a:lnTo>
                    <a:pt x="15072" y="7339"/>
                  </a:lnTo>
                  <a:lnTo>
                    <a:pt x="15053" y="7406"/>
                  </a:lnTo>
                  <a:lnTo>
                    <a:pt x="15033" y="7468"/>
                  </a:lnTo>
                  <a:lnTo>
                    <a:pt x="15014" y="7536"/>
                  </a:lnTo>
                  <a:lnTo>
                    <a:pt x="14990" y="7598"/>
                  </a:lnTo>
                  <a:lnTo>
                    <a:pt x="14961" y="7660"/>
                  </a:lnTo>
                  <a:lnTo>
                    <a:pt x="14933" y="7718"/>
                  </a:lnTo>
                  <a:lnTo>
                    <a:pt x="14899" y="7776"/>
                  </a:lnTo>
                  <a:lnTo>
                    <a:pt x="14861" y="7833"/>
                  </a:lnTo>
                  <a:lnTo>
                    <a:pt x="14784" y="7939"/>
                  </a:lnTo>
                  <a:lnTo>
                    <a:pt x="14736" y="7987"/>
                  </a:lnTo>
                  <a:lnTo>
                    <a:pt x="14693" y="8035"/>
                  </a:lnTo>
                  <a:lnTo>
                    <a:pt x="14645" y="8083"/>
                  </a:lnTo>
                  <a:lnTo>
                    <a:pt x="14539" y="8169"/>
                  </a:lnTo>
                  <a:lnTo>
                    <a:pt x="14486" y="8208"/>
                  </a:lnTo>
                  <a:lnTo>
                    <a:pt x="14313" y="8308"/>
                  </a:lnTo>
                  <a:lnTo>
                    <a:pt x="14126" y="8380"/>
                  </a:lnTo>
                  <a:lnTo>
                    <a:pt x="14059" y="8400"/>
                  </a:lnTo>
                  <a:lnTo>
                    <a:pt x="13925" y="8428"/>
                  </a:lnTo>
                  <a:lnTo>
                    <a:pt x="13853" y="8433"/>
                  </a:lnTo>
                  <a:lnTo>
                    <a:pt x="13785" y="8443"/>
                  </a:lnTo>
                  <a:lnTo>
                    <a:pt x="14052" y="8443"/>
                  </a:lnTo>
                  <a:lnTo>
                    <a:pt x="14203" y="8400"/>
                  </a:lnTo>
                  <a:lnTo>
                    <a:pt x="14270" y="8376"/>
                  </a:lnTo>
                  <a:lnTo>
                    <a:pt x="14333" y="8347"/>
                  </a:lnTo>
                  <a:lnTo>
                    <a:pt x="14395" y="8313"/>
                  </a:lnTo>
                  <a:lnTo>
                    <a:pt x="14453" y="8280"/>
                  </a:lnTo>
                  <a:lnTo>
                    <a:pt x="14568" y="8203"/>
                  </a:lnTo>
                  <a:lnTo>
                    <a:pt x="14673" y="8116"/>
                  </a:lnTo>
                  <a:lnTo>
                    <a:pt x="14721" y="8068"/>
                  </a:lnTo>
                  <a:lnTo>
                    <a:pt x="14769" y="8016"/>
                  </a:lnTo>
                  <a:lnTo>
                    <a:pt x="14817" y="7968"/>
                  </a:lnTo>
                  <a:lnTo>
                    <a:pt x="14856" y="7910"/>
                  </a:lnTo>
                  <a:lnTo>
                    <a:pt x="14899" y="7857"/>
                  </a:lnTo>
                  <a:lnTo>
                    <a:pt x="14933" y="7800"/>
                  </a:lnTo>
                  <a:lnTo>
                    <a:pt x="14971" y="7737"/>
                  </a:lnTo>
                  <a:lnTo>
                    <a:pt x="15029" y="7612"/>
                  </a:lnTo>
                  <a:lnTo>
                    <a:pt x="15053" y="7550"/>
                  </a:lnTo>
                  <a:lnTo>
                    <a:pt x="15077" y="7483"/>
                  </a:lnTo>
                  <a:lnTo>
                    <a:pt x="15096" y="7416"/>
                  </a:lnTo>
                  <a:lnTo>
                    <a:pt x="15110" y="7344"/>
                  </a:lnTo>
                  <a:lnTo>
                    <a:pt x="15125" y="7276"/>
                  </a:lnTo>
                  <a:lnTo>
                    <a:pt x="15134" y="7204"/>
                  </a:lnTo>
                  <a:lnTo>
                    <a:pt x="15139" y="7132"/>
                  </a:lnTo>
                  <a:lnTo>
                    <a:pt x="15139" y="1358"/>
                  </a:lnTo>
                  <a:lnTo>
                    <a:pt x="15134" y="1281"/>
                  </a:lnTo>
                  <a:lnTo>
                    <a:pt x="15125" y="1209"/>
                  </a:lnTo>
                  <a:lnTo>
                    <a:pt x="15110" y="1142"/>
                  </a:lnTo>
                  <a:lnTo>
                    <a:pt x="15096" y="1070"/>
                  </a:lnTo>
                  <a:lnTo>
                    <a:pt x="15077" y="1003"/>
                  </a:lnTo>
                  <a:lnTo>
                    <a:pt x="15053" y="940"/>
                  </a:lnTo>
                  <a:lnTo>
                    <a:pt x="15029" y="873"/>
                  </a:lnTo>
                  <a:lnTo>
                    <a:pt x="15000" y="811"/>
                  </a:lnTo>
                  <a:lnTo>
                    <a:pt x="14933" y="686"/>
                  </a:lnTo>
                  <a:lnTo>
                    <a:pt x="14899" y="628"/>
                  </a:lnTo>
                  <a:lnTo>
                    <a:pt x="14769" y="470"/>
                  </a:lnTo>
                  <a:lnTo>
                    <a:pt x="14721" y="417"/>
                  </a:lnTo>
                  <a:lnTo>
                    <a:pt x="14621" y="326"/>
                  </a:lnTo>
                  <a:lnTo>
                    <a:pt x="14568" y="283"/>
                  </a:lnTo>
                  <a:lnTo>
                    <a:pt x="14453" y="206"/>
                  </a:lnTo>
                  <a:lnTo>
                    <a:pt x="14395" y="172"/>
                  </a:lnTo>
                  <a:lnTo>
                    <a:pt x="14270" y="115"/>
                  </a:lnTo>
                  <a:lnTo>
                    <a:pt x="14203" y="86"/>
                  </a:lnTo>
                  <a:lnTo>
                    <a:pt x="140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584616" y="1967862"/>
            <a:ext cx="11077731" cy="3970318"/>
          </a:xfrm>
          <a:prstGeom prst="rect">
            <a:avLst/>
          </a:prstGeom>
        </p:spPr>
        <p:txBody>
          <a:bodyPr wrap="square">
            <a:spAutoFit/>
          </a:bodyPr>
          <a:lstStyle/>
          <a:p>
            <a:pPr algn="ctr"/>
            <a:r>
              <a:rPr lang="tr-TR" sz="2800" b="1" dirty="0">
                <a:solidFill>
                  <a:srgbClr val="7030A0"/>
                </a:solidFill>
                <a:latin typeface="Source Sans Pro"/>
              </a:rPr>
              <a:t>5378 Sayılı Kanun (01/07/2005 tarihli) Kapsamında </a:t>
            </a:r>
            <a:endParaRPr lang="tr-TR" sz="2800" b="1" dirty="0" smtClean="0">
              <a:solidFill>
                <a:srgbClr val="7030A0"/>
              </a:solidFill>
              <a:latin typeface="Source Sans Pro"/>
            </a:endParaRPr>
          </a:p>
          <a:p>
            <a:pPr algn="ctr"/>
            <a:endParaRPr lang="tr-TR" sz="2800" dirty="0">
              <a:solidFill>
                <a:schemeClr val="bg1"/>
              </a:solidFill>
              <a:latin typeface="Source Sans Pro"/>
            </a:endParaRPr>
          </a:p>
          <a:p>
            <a:pPr algn="just"/>
            <a:r>
              <a:rPr lang="tr-TR" sz="2800" b="1" dirty="0" smtClean="0">
                <a:solidFill>
                  <a:srgbClr val="FF0000"/>
                </a:solidFill>
                <a:latin typeface="Source Sans Pro"/>
              </a:rPr>
              <a:t>“</a:t>
            </a:r>
            <a:r>
              <a:rPr lang="tr-TR" sz="2800" b="1" dirty="0">
                <a:solidFill>
                  <a:srgbClr val="FF0000"/>
                </a:solidFill>
                <a:latin typeface="Source Sans Pro"/>
              </a:rPr>
              <a:t>Kamu kurum ve kuruluşlarına ait mevcut resmî yapılar, mevcut tüm yol, kaldırım, yaya geçidi, açık ve yeşil alanlar, spor alanları ve benzeri sosyal ve kültürel alt yapı alanları ile gerçek ve tüzel kişiler tarafından yapılmış ve umuma açık hizmet veren her türlü yapılar bu Kanunun yürürlüğe girdiği tarihten itibaren yedi yıl içinde engellilerin erişebilirliğine uygun duruma getirilir” hükmü yer almıştır.</a:t>
            </a:r>
          </a:p>
        </p:txBody>
      </p:sp>
    </p:spTree>
    <p:extLst>
      <p:ext uri="{BB962C8B-B14F-4D97-AF65-F5344CB8AC3E}">
        <p14:creationId xmlns:p14="http://schemas.microsoft.com/office/powerpoint/2010/main" val="25065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7218" y="3387777"/>
            <a:ext cx="11317574" cy="3102964"/>
          </a:xfrm>
        </p:spPr>
        <p:txBody>
          <a:bodyPr>
            <a:normAutofit/>
          </a:bodyPr>
          <a:lstStyle/>
          <a:p>
            <a:r>
              <a:rPr lang="tr-TR" dirty="0" smtClean="0">
                <a:latin typeface="Source Sans Pro"/>
              </a:rPr>
              <a:t>Belirlenmiş </a:t>
            </a:r>
            <a:r>
              <a:rPr lang="tr-TR" dirty="0">
                <a:latin typeface="Source Sans Pro"/>
              </a:rPr>
              <a:t>standart düzeyinin sağlanması ve hizmet kalitesinin kabul edilebilir </a:t>
            </a:r>
            <a:r>
              <a:rPr lang="tr-TR" dirty="0" smtClean="0">
                <a:latin typeface="Source Sans Pro"/>
              </a:rPr>
              <a:t>düzeyde tutulması </a:t>
            </a:r>
            <a:r>
              <a:rPr lang="tr-TR" dirty="0">
                <a:latin typeface="Source Sans Pro"/>
              </a:rPr>
              <a:t>için sektördeki her türlü aktör için akreditasyon zorunluluğu sağlanacaktır</a:t>
            </a:r>
            <a:r>
              <a:rPr lang="tr-TR" dirty="0" smtClean="0">
                <a:latin typeface="Source Sans Pro"/>
              </a:rPr>
              <a:t>.</a:t>
            </a:r>
          </a:p>
          <a:p>
            <a:endParaRPr lang="tr-TR" dirty="0">
              <a:latin typeface="Source Sans Pro"/>
            </a:endParaRPr>
          </a:p>
          <a:p>
            <a:r>
              <a:rPr lang="tr-TR" dirty="0" smtClean="0">
                <a:latin typeface="Source Sans Pro"/>
              </a:rPr>
              <a:t>Doğan </a:t>
            </a:r>
            <a:r>
              <a:rPr lang="tr-TR" dirty="0">
                <a:latin typeface="Source Sans Pro"/>
              </a:rPr>
              <a:t>her türlü tahsilat, döviz getirici işlem &amp; ihracat olarak değerlendirilecek ve </a:t>
            </a:r>
            <a:r>
              <a:rPr lang="tr-TR" dirty="0" smtClean="0">
                <a:latin typeface="Source Sans Pro"/>
              </a:rPr>
              <a:t>buna bağlı </a:t>
            </a:r>
            <a:r>
              <a:rPr lang="tr-TR" dirty="0">
                <a:latin typeface="Source Sans Pro"/>
              </a:rPr>
              <a:t>olarak istisnai uygulamalardan kurumların yararlanması sağlanacaktır.</a:t>
            </a:r>
          </a:p>
        </p:txBody>
      </p:sp>
      <p:sp>
        <p:nvSpPr>
          <p:cNvPr id="4" name="Unvan 1"/>
          <p:cNvSpPr txBox="1">
            <a:spLocks/>
          </p:cNvSpPr>
          <p:nvPr/>
        </p:nvSpPr>
        <p:spPr>
          <a:xfrm>
            <a:off x="599605" y="667426"/>
            <a:ext cx="11145187" cy="2180705"/>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smtClean="0">
                <a:solidFill>
                  <a:srgbClr val="FF0000"/>
                </a:solidFill>
                <a:latin typeface="Source Sans Pro"/>
              </a:rPr>
              <a:t>Teşvik uygulamalarından yararlanmada Akreditasyon/yetkilendirme belgesine sahip olma şartı getirilmiştir…</a:t>
            </a:r>
            <a:endParaRPr lang="tr-TR" sz="3200" dirty="0">
              <a:solidFill>
                <a:srgbClr val="FF0000"/>
              </a:solidFill>
            </a:endParaRPr>
          </a:p>
        </p:txBody>
      </p:sp>
    </p:spTree>
    <p:extLst>
      <p:ext uri="{BB962C8B-B14F-4D97-AF65-F5344CB8AC3E}">
        <p14:creationId xmlns:p14="http://schemas.microsoft.com/office/powerpoint/2010/main" val="172051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2222" y="470056"/>
            <a:ext cx="11060244" cy="1325563"/>
          </a:xfrm>
          <a:solidFill>
            <a:srgbClr val="FFC000"/>
          </a:solidFill>
        </p:spPr>
        <p:txBody>
          <a:bodyPr>
            <a:normAutofit/>
          </a:bodyPr>
          <a:lstStyle/>
          <a:p>
            <a:pPr algn="ctr"/>
            <a:r>
              <a:rPr lang="tr-TR" sz="3200" dirty="0">
                <a:solidFill>
                  <a:srgbClr val="FF0000"/>
                </a:solidFill>
                <a:latin typeface="Source Sans Pro"/>
              </a:rPr>
              <a:t>Karar Gerektiren Hususlar</a:t>
            </a:r>
          </a:p>
        </p:txBody>
      </p:sp>
      <p:sp>
        <p:nvSpPr>
          <p:cNvPr id="3" name="İçerik Yer Tutucusu 2"/>
          <p:cNvSpPr>
            <a:spLocks noGrp="1"/>
          </p:cNvSpPr>
          <p:nvPr>
            <p:ph idx="1"/>
          </p:nvPr>
        </p:nvSpPr>
        <p:spPr>
          <a:xfrm>
            <a:off x="422222" y="2593297"/>
            <a:ext cx="11347555" cy="3147935"/>
          </a:xfrm>
        </p:spPr>
        <p:txBody>
          <a:bodyPr/>
          <a:lstStyle/>
          <a:p>
            <a:r>
              <a:rPr lang="tr-TR" dirty="0">
                <a:latin typeface="Source Sans Pro"/>
              </a:rPr>
              <a:t>Program hedeflerinde belirtildiği gibi “</a:t>
            </a:r>
            <a:r>
              <a:rPr lang="tr-TR" dirty="0">
                <a:solidFill>
                  <a:srgbClr val="FF0000"/>
                </a:solidFill>
                <a:latin typeface="Source Sans Pro"/>
              </a:rPr>
              <a:t>Termal Turizm Tesisleri</a:t>
            </a:r>
            <a:r>
              <a:rPr lang="tr-TR" dirty="0">
                <a:latin typeface="Source Sans Pro"/>
              </a:rPr>
              <a:t>” </a:t>
            </a:r>
            <a:r>
              <a:rPr lang="tr-TR" dirty="0" smtClean="0">
                <a:latin typeface="Source Sans Pro"/>
              </a:rPr>
              <a:t>ile “</a:t>
            </a:r>
            <a:r>
              <a:rPr lang="tr-TR" dirty="0" smtClean="0">
                <a:solidFill>
                  <a:srgbClr val="FF0000"/>
                </a:solidFill>
                <a:latin typeface="Source Sans Pro"/>
              </a:rPr>
              <a:t>Termal </a:t>
            </a:r>
            <a:r>
              <a:rPr lang="tr-TR" dirty="0">
                <a:solidFill>
                  <a:srgbClr val="FF0000"/>
                </a:solidFill>
                <a:latin typeface="Source Sans Pro"/>
              </a:rPr>
              <a:t>Sağlık Turizmi Tesisleri</a:t>
            </a:r>
            <a:r>
              <a:rPr lang="tr-TR" dirty="0">
                <a:latin typeface="Source Sans Pro"/>
              </a:rPr>
              <a:t>” ayırt edilecektir.</a:t>
            </a:r>
          </a:p>
          <a:p>
            <a:pPr marL="0" indent="0">
              <a:buNone/>
            </a:pPr>
            <a:endParaRPr lang="tr-TR" dirty="0">
              <a:latin typeface="Source Sans Pro"/>
            </a:endParaRPr>
          </a:p>
          <a:p>
            <a:r>
              <a:rPr lang="tr-TR" dirty="0">
                <a:latin typeface="Source Sans Pro"/>
              </a:rPr>
              <a:t>“</a:t>
            </a:r>
            <a:r>
              <a:rPr lang="tr-TR" dirty="0">
                <a:solidFill>
                  <a:srgbClr val="FF0000"/>
                </a:solidFill>
                <a:latin typeface="Source Sans Pro"/>
              </a:rPr>
              <a:t>İleri Yaş ve Engellilere Bakım Hizmeti</a:t>
            </a:r>
            <a:r>
              <a:rPr lang="tr-TR" dirty="0">
                <a:latin typeface="Source Sans Pro"/>
              </a:rPr>
              <a:t>” sunan tesisler </a:t>
            </a:r>
            <a:r>
              <a:rPr lang="tr-TR" dirty="0" smtClean="0">
                <a:latin typeface="Source Sans Pro"/>
              </a:rPr>
              <a:t>ile “</a:t>
            </a:r>
            <a:r>
              <a:rPr lang="tr-TR" dirty="0">
                <a:solidFill>
                  <a:srgbClr val="FF0000"/>
                </a:solidFill>
                <a:latin typeface="Source Sans Pro"/>
              </a:rPr>
              <a:t>İleri Yaş </a:t>
            </a:r>
            <a:r>
              <a:rPr lang="tr-TR" dirty="0" smtClean="0">
                <a:solidFill>
                  <a:srgbClr val="FF0000"/>
                </a:solidFill>
                <a:latin typeface="Source Sans Pro"/>
              </a:rPr>
              <a:t>ve Engellilere </a:t>
            </a:r>
            <a:r>
              <a:rPr lang="tr-TR" dirty="0">
                <a:solidFill>
                  <a:srgbClr val="FF0000"/>
                </a:solidFill>
                <a:latin typeface="Source Sans Pro"/>
              </a:rPr>
              <a:t>Sağlık Hizmeti</a:t>
            </a:r>
            <a:r>
              <a:rPr lang="tr-TR" dirty="0">
                <a:latin typeface="Source Sans Pro"/>
              </a:rPr>
              <a:t>” sunan tesisler ayırt edilecektir.</a:t>
            </a:r>
          </a:p>
        </p:txBody>
      </p:sp>
    </p:spTree>
    <p:extLst>
      <p:ext uri="{BB962C8B-B14F-4D97-AF65-F5344CB8AC3E}">
        <p14:creationId xmlns:p14="http://schemas.microsoft.com/office/powerpoint/2010/main" val="3171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8"/>
          <p:cNvGrpSpPr>
            <a:grpSpLocks/>
          </p:cNvGrpSpPr>
          <p:nvPr/>
        </p:nvGrpSpPr>
        <p:grpSpPr bwMode="auto">
          <a:xfrm>
            <a:off x="2173574" y="1379304"/>
            <a:ext cx="7869836" cy="5096448"/>
            <a:chOff x="3244" y="1196"/>
            <a:chExt cx="10758" cy="10281"/>
          </a:xfrm>
        </p:grpSpPr>
        <p:pic>
          <p:nvPicPr>
            <p:cNvPr id="5" name="Picture 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 y="2698"/>
              <a:ext cx="7733" cy="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 y="1196"/>
              <a:ext cx="3399"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2" y="4162"/>
              <a:ext cx="3610"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0" y="8352"/>
              <a:ext cx="3236" cy="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 y="8252"/>
              <a:ext cx="3231" cy="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4" y="3831"/>
              <a:ext cx="3586" cy="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Unvan 1"/>
          <p:cNvSpPr>
            <a:spLocks noGrp="1"/>
          </p:cNvSpPr>
          <p:nvPr>
            <p:ph type="title"/>
          </p:nvPr>
        </p:nvSpPr>
        <p:spPr>
          <a:xfrm>
            <a:off x="928551" y="256955"/>
            <a:ext cx="10515600" cy="759137"/>
          </a:xfrm>
          <a:solidFill>
            <a:srgbClr val="FFC000"/>
          </a:solidFill>
        </p:spPr>
        <p:txBody>
          <a:bodyPr>
            <a:normAutofit/>
          </a:bodyPr>
          <a:lstStyle/>
          <a:p>
            <a:pPr algn="ctr"/>
            <a:r>
              <a:rPr lang="tr-TR" sz="3200" b="1" dirty="0">
                <a:ln w="0"/>
                <a:effectLst>
                  <a:outerShdw blurRad="38100" dist="19050" dir="2700000" algn="tl" rotWithShape="0">
                    <a:schemeClr val="dk1">
                      <a:alpha val="40000"/>
                    </a:schemeClr>
                  </a:outerShdw>
                </a:effectLst>
                <a:latin typeface="Source Sans Pro"/>
              </a:rPr>
              <a:t>Dünya Sağlık Turizmi </a:t>
            </a:r>
            <a:r>
              <a:rPr lang="tr-TR" sz="3200" b="1" dirty="0" smtClean="0">
                <a:ln w="0"/>
                <a:effectLst>
                  <a:outerShdw blurRad="38100" dist="19050" dir="2700000" algn="tl" rotWithShape="0">
                    <a:schemeClr val="dk1">
                      <a:alpha val="40000"/>
                    </a:schemeClr>
                  </a:outerShdw>
                </a:effectLst>
                <a:latin typeface="Source Sans Pro"/>
              </a:rPr>
              <a:t>Politikası</a:t>
            </a:r>
            <a:endParaRPr lang="tr-TR" sz="3200" b="1" dirty="0">
              <a:ln w="0"/>
              <a:effectLst>
                <a:outerShdw blurRad="38100" dist="19050" dir="2700000" algn="tl" rotWithShape="0">
                  <a:schemeClr val="dk1">
                    <a:alpha val="40000"/>
                  </a:schemeClr>
                </a:outerShdw>
              </a:effectLst>
              <a:latin typeface="Source Sans Pro"/>
            </a:endParaRPr>
          </a:p>
        </p:txBody>
      </p:sp>
      <p:sp>
        <p:nvSpPr>
          <p:cNvPr id="12" name="Dikdörtgen 11"/>
          <p:cNvSpPr/>
          <p:nvPr/>
        </p:nvSpPr>
        <p:spPr>
          <a:xfrm>
            <a:off x="5101062" y="1977598"/>
            <a:ext cx="2390398" cy="400110"/>
          </a:xfrm>
          <a:prstGeom prst="rect">
            <a:avLst/>
          </a:prstGeom>
        </p:spPr>
        <p:txBody>
          <a:bodyPr wrap="none">
            <a:spAutoFit/>
          </a:bodyPr>
          <a:lstStyle/>
          <a:p>
            <a:r>
              <a:rPr lang="tr-TR" sz="2000" b="1" dirty="0">
                <a:latin typeface="Source Sans Pro"/>
              </a:rPr>
              <a:t>Stratejik Planlama</a:t>
            </a:r>
          </a:p>
        </p:txBody>
      </p:sp>
      <p:sp>
        <p:nvSpPr>
          <p:cNvPr id="13" name="Dikdörtgen 12"/>
          <p:cNvSpPr/>
          <p:nvPr/>
        </p:nvSpPr>
        <p:spPr>
          <a:xfrm>
            <a:off x="2085535" y="3300414"/>
            <a:ext cx="2799356" cy="400110"/>
          </a:xfrm>
          <a:prstGeom prst="rect">
            <a:avLst/>
          </a:prstGeom>
        </p:spPr>
        <p:txBody>
          <a:bodyPr wrap="none">
            <a:spAutoFit/>
          </a:bodyPr>
          <a:lstStyle/>
          <a:p>
            <a:r>
              <a:rPr lang="tr-TR" sz="2000" b="1" dirty="0">
                <a:latin typeface="Source Sans Pro"/>
              </a:rPr>
              <a:t>Markalaşma &amp;Tanıtım</a:t>
            </a:r>
          </a:p>
        </p:txBody>
      </p:sp>
      <p:sp>
        <p:nvSpPr>
          <p:cNvPr id="14" name="Dikdörtgen 13"/>
          <p:cNvSpPr/>
          <p:nvPr/>
        </p:nvSpPr>
        <p:spPr>
          <a:xfrm>
            <a:off x="5381470" y="3738407"/>
            <a:ext cx="1794200" cy="584775"/>
          </a:xfrm>
          <a:prstGeom prst="rect">
            <a:avLst/>
          </a:prstGeom>
        </p:spPr>
        <p:txBody>
          <a:bodyPr wrap="square">
            <a:spAutoFit/>
          </a:bodyPr>
          <a:lstStyle/>
          <a:p>
            <a:r>
              <a:rPr lang="tr-TR" sz="3200" b="1" dirty="0">
                <a:latin typeface="Source Sans Pro"/>
              </a:rPr>
              <a:t>BAŞARI</a:t>
            </a:r>
          </a:p>
        </p:txBody>
      </p:sp>
      <p:sp>
        <p:nvSpPr>
          <p:cNvPr id="15" name="Dikdörtgen 14"/>
          <p:cNvSpPr/>
          <p:nvPr/>
        </p:nvSpPr>
        <p:spPr>
          <a:xfrm>
            <a:off x="3851317" y="5443164"/>
            <a:ext cx="1354858" cy="400110"/>
          </a:xfrm>
          <a:prstGeom prst="rect">
            <a:avLst/>
          </a:prstGeom>
        </p:spPr>
        <p:txBody>
          <a:bodyPr wrap="none">
            <a:spAutoFit/>
          </a:bodyPr>
          <a:lstStyle/>
          <a:p>
            <a:r>
              <a:rPr lang="tr-TR" sz="2000" b="1" dirty="0">
                <a:latin typeface="Source Sans Pro"/>
              </a:rPr>
              <a:t>Eşgüdüm</a:t>
            </a:r>
          </a:p>
        </p:txBody>
      </p:sp>
      <p:sp>
        <p:nvSpPr>
          <p:cNvPr id="16" name="Dikdörtgen 15"/>
          <p:cNvSpPr/>
          <p:nvPr/>
        </p:nvSpPr>
        <p:spPr>
          <a:xfrm>
            <a:off x="7175670" y="5319705"/>
            <a:ext cx="1762205" cy="707886"/>
          </a:xfrm>
          <a:prstGeom prst="rect">
            <a:avLst/>
          </a:prstGeom>
        </p:spPr>
        <p:txBody>
          <a:bodyPr wrap="square">
            <a:spAutoFit/>
          </a:bodyPr>
          <a:lstStyle/>
          <a:p>
            <a:r>
              <a:rPr lang="tr-TR" sz="2000" b="1" dirty="0">
                <a:latin typeface="Source Sans Pro"/>
              </a:rPr>
              <a:t>Eylem Planı Geliştirmek</a:t>
            </a:r>
          </a:p>
        </p:txBody>
      </p:sp>
      <p:sp>
        <p:nvSpPr>
          <p:cNvPr id="17" name="Dikdörtgen 16"/>
          <p:cNvSpPr/>
          <p:nvPr/>
        </p:nvSpPr>
        <p:spPr>
          <a:xfrm>
            <a:off x="7501500" y="3458547"/>
            <a:ext cx="2589170" cy="400110"/>
          </a:xfrm>
          <a:prstGeom prst="rect">
            <a:avLst/>
          </a:prstGeom>
        </p:spPr>
        <p:txBody>
          <a:bodyPr wrap="none">
            <a:spAutoFit/>
          </a:bodyPr>
          <a:lstStyle/>
          <a:p>
            <a:r>
              <a:rPr lang="tr-TR" sz="2000" b="1" dirty="0">
                <a:latin typeface="Source Sans Pro"/>
              </a:rPr>
              <a:t>Politika Oluşturmak</a:t>
            </a:r>
          </a:p>
        </p:txBody>
      </p:sp>
    </p:spTree>
    <p:extLst>
      <p:ext uri="{BB962C8B-B14F-4D97-AF65-F5344CB8AC3E}">
        <p14:creationId xmlns:p14="http://schemas.microsoft.com/office/powerpoint/2010/main" val="29528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8884"/>
            <a:ext cx="10515600" cy="1075279"/>
          </a:xfrm>
          <a:solidFill>
            <a:srgbClr val="FFC000"/>
          </a:solidFill>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Sağlık Hizmeti Sunumunda Türkiye</a:t>
            </a:r>
          </a:p>
        </p:txBody>
      </p:sp>
      <p:sp>
        <p:nvSpPr>
          <p:cNvPr id="21" name="Dikdörtgen 20"/>
          <p:cNvSpPr/>
          <p:nvPr/>
        </p:nvSpPr>
        <p:spPr>
          <a:xfrm>
            <a:off x="613283" y="4621970"/>
            <a:ext cx="2196820" cy="369332"/>
          </a:xfrm>
          <a:prstGeom prst="rect">
            <a:avLst/>
          </a:prstGeom>
        </p:spPr>
        <p:txBody>
          <a:bodyPr wrap="none">
            <a:spAutoFit/>
          </a:bodyPr>
          <a:lstStyle/>
          <a:p>
            <a:r>
              <a:rPr lang="tr-TR" b="1" dirty="0">
                <a:solidFill>
                  <a:schemeClr val="bg1"/>
                </a:solidFill>
              </a:rPr>
              <a:t>Mali Sürdürülebilirlik</a:t>
            </a:r>
          </a:p>
        </p:txBody>
      </p:sp>
      <p:sp>
        <p:nvSpPr>
          <p:cNvPr id="23" name="Dikdörtgen 22"/>
          <p:cNvSpPr/>
          <p:nvPr/>
        </p:nvSpPr>
        <p:spPr>
          <a:xfrm>
            <a:off x="284813" y="1477816"/>
            <a:ext cx="11722309" cy="4401205"/>
          </a:xfrm>
          <a:prstGeom prst="rect">
            <a:avLst/>
          </a:prstGeom>
        </p:spPr>
        <p:txBody>
          <a:bodyPr wrap="square">
            <a:spAutoFit/>
          </a:bodyPr>
          <a:lstStyle/>
          <a:p>
            <a:pPr marL="457200" indent="-457200">
              <a:buFont typeface="Arial" panose="020B0604020202020204" pitchFamily="34" charset="0"/>
              <a:buChar char="•"/>
            </a:pPr>
            <a:r>
              <a:rPr lang="tr-TR" sz="2800" dirty="0">
                <a:latin typeface="Source Sans Pro"/>
              </a:rPr>
              <a:t>2002 yılından bu yana Sağlık Bakanlığı tarafından «</a:t>
            </a:r>
            <a:r>
              <a:rPr lang="tr-TR" sz="2800" dirty="0">
                <a:solidFill>
                  <a:srgbClr val="FF0000"/>
                </a:solidFill>
                <a:latin typeface="Source Sans Pro"/>
              </a:rPr>
              <a:t>Sağlıkta Dönüşüm</a:t>
            </a:r>
            <a:r>
              <a:rPr lang="tr-TR" sz="2800" dirty="0">
                <a:latin typeface="Source Sans Pro"/>
              </a:rPr>
              <a:t>» ile birlikte sağlık hizmeti sunumunda; </a:t>
            </a:r>
            <a:r>
              <a:rPr lang="tr-TR" sz="2800" dirty="0" smtClean="0">
                <a:solidFill>
                  <a:srgbClr val="FF0000"/>
                </a:solidFill>
                <a:latin typeface="Source Sans Pro"/>
              </a:rPr>
              <a:t>Sağlık Hizmetlerine </a:t>
            </a:r>
            <a:r>
              <a:rPr lang="tr-TR" sz="2800" dirty="0">
                <a:solidFill>
                  <a:srgbClr val="FF0000"/>
                </a:solidFill>
                <a:latin typeface="Source Sans Pro"/>
              </a:rPr>
              <a:t>Erişim</a:t>
            </a:r>
            <a:r>
              <a:rPr lang="tr-TR" sz="2800" dirty="0">
                <a:latin typeface="Source Sans Pro"/>
              </a:rPr>
              <a:t>, </a:t>
            </a:r>
            <a:r>
              <a:rPr lang="tr-TR" sz="2800" dirty="0">
                <a:solidFill>
                  <a:srgbClr val="FF0000"/>
                </a:solidFill>
                <a:latin typeface="Source Sans Pro"/>
              </a:rPr>
              <a:t>Mali Sürdürülebilirlik </a:t>
            </a:r>
            <a:r>
              <a:rPr lang="tr-TR" sz="2800" dirty="0">
                <a:latin typeface="Source Sans Pro"/>
              </a:rPr>
              <a:t>ve </a:t>
            </a:r>
            <a:r>
              <a:rPr lang="tr-TR" sz="2800" dirty="0" smtClean="0">
                <a:solidFill>
                  <a:srgbClr val="FF0000"/>
                </a:solidFill>
                <a:latin typeface="Source Sans Pro"/>
              </a:rPr>
              <a:t>Sağlık Hizmetlerinin Kalitesinin Artırılması</a:t>
            </a:r>
            <a:r>
              <a:rPr lang="tr-TR" sz="2800" dirty="0" smtClean="0">
                <a:latin typeface="Source Sans Pro"/>
              </a:rPr>
              <a:t> başlıklarında </a:t>
            </a:r>
            <a:r>
              <a:rPr lang="tr-TR" sz="2800" dirty="0">
                <a:latin typeface="Source Sans Pro"/>
              </a:rPr>
              <a:t>kazanılan başarı ile birlikte gelişmiş ülkeler seviyesinde, teknolojik altyapı ve uzmanlaşmış hekim ve sağlık personeli kalitesine ulaşılmıştır. </a:t>
            </a:r>
            <a:endParaRPr lang="tr-TR" sz="2800" dirty="0" smtClean="0">
              <a:latin typeface="Source Sans Pro"/>
            </a:endParaRPr>
          </a:p>
          <a:p>
            <a:pPr marL="457200" indent="-457200">
              <a:buFont typeface="Arial" panose="020B0604020202020204" pitchFamily="34" charset="0"/>
              <a:buChar char="•"/>
            </a:pPr>
            <a:endParaRPr lang="tr-TR" sz="2800" dirty="0">
              <a:latin typeface="Source Sans Pro"/>
            </a:endParaRPr>
          </a:p>
          <a:p>
            <a:pPr marL="457200" indent="-457200">
              <a:buFont typeface="Arial" panose="020B0604020202020204" pitchFamily="34" charset="0"/>
              <a:buChar char="•"/>
            </a:pPr>
            <a:r>
              <a:rPr lang="tr-TR" sz="2800" dirty="0" smtClean="0">
                <a:latin typeface="Source Sans Pro"/>
              </a:rPr>
              <a:t>Bu </a:t>
            </a:r>
            <a:r>
              <a:rPr lang="tr-TR" sz="2800" dirty="0">
                <a:latin typeface="Source Sans Pro"/>
              </a:rPr>
              <a:t>başarı ile birlikte T.C. Sağlık Bakanlığı ile eş zamanlı diğer Bakanlıklarımızda «</a:t>
            </a:r>
            <a:r>
              <a:rPr lang="tr-TR" sz="2800" dirty="0">
                <a:solidFill>
                  <a:srgbClr val="FF0000"/>
                </a:solidFill>
                <a:latin typeface="Source Sans Pro"/>
              </a:rPr>
              <a:t>Sağlık Turizmi</a:t>
            </a:r>
            <a:r>
              <a:rPr lang="tr-TR" sz="2800" dirty="0">
                <a:latin typeface="Source Sans Pro"/>
              </a:rPr>
              <a:t>» nde </a:t>
            </a:r>
            <a:r>
              <a:rPr lang="tr-TR" sz="2800" dirty="0">
                <a:solidFill>
                  <a:srgbClr val="FF0000"/>
                </a:solidFill>
                <a:latin typeface="Source Sans Pro"/>
              </a:rPr>
              <a:t>strateji belirleme </a:t>
            </a:r>
            <a:r>
              <a:rPr lang="tr-TR" sz="2800" dirty="0">
                <a:latin typeface="Source Sans Pro"/>
              </a:rPr>
              <a:t>ve </a:t>
            </a:r>
            <a:r>
              <a:rPr lang="tr-TR" sz="2800" dirty="0">
                <a:solidFill>
                  <a:srgbClr val="FF0000"/>
                </a:solidFill>
                <a:latin typeface="Source Sans Pro"/>
              </a:rPr>
              <a:t>politika oluşturma</a:t>
            </a:r>
            <a:r>
              <a:rPr lang="tr-TR" sz="2800" dirty="0">
                <a:latin typeface="Source Sans Pro"/>
              </a:rPr>
              <a:t> konusunda çalışmalar başlatmıştır. </a:t>
            </a:r>
          </a:p>
        </p:txBody>
      </p:sp>
    </p:spTree>
    <p:extLst>
      <p:ext uri="{BB962C8B-B14F-4D97-AF65-F5344CB8AC3E}">
        <p14:creationId xmlns:p14="http://schemas.microsoft.com/office/powerpoint/2010/main" val="280601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5223"/>
            <a:ext cx="10515600" cy="924029"/>
          </a:xfrm>
        </p:spPr>
        <p:txBody>
          <a:bodyPr>
            <a:normAutofit fontScale="90000"/>
          </a:bodyPr>
          <a:lstStyle/>
          <a:p>
            <a:pPr algn="ctr"/>
            <a:r>
              <a:rPr lang="tr-TR" sz="3200" dirty="0">
                <a:ln w="0"/>
                <a:effectLst>
                  <a:outerShdw blurRad="38100" dist="19050" dir="2700000" algn="tl" rotWithShape="0">
                    <a:schemeClr val="dk1">
                      <a:alpha val="40000"/>
                    </a:schemeClr>
                  </a:outerShdw>
                </a:effectLst>
                <a:latin typeface="Source Sans Pro"/>
              </a:rPr>
              <a:t>T.C. KÜLTÜR VE TURİZM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TÜRKİYE TURİZM STRATEJİSİ (2023)</a:t>
            </a:r>
          </a:p>
        </p:txBody>
      </p:sp>
      <p:grpSp>
        <p:nvGrpSpPr>
          <p:cNvPr id="4" name="Group 231"/>
          <p:cNvGrpSpPr>
            <a:grpSpLocks/>
          </p:cNvGrpSpPr>
          <p:nvPr/>
        </p:nvGrpSpPr>
        <p:grpSpPr bwMode="auto">
          <a:xfrm>
            <a:off x="26568" y="1276785"/>
            <a:ext cx="11722308" cy="5452745"/>
            <a:chOff x="686" y="84"/>
            <a:chExt cx="15226" cy="8587"/>
          </a:xfrm>
        </p:grpSpPr>
        <p:sp>
          <p:nvSpPr>
            <p:cNvPr id="5" name="Freeform 237"/>
            <p:cNvSpPr>
              <a:spLocks/>
            </p:cNvSpPr>
            <p:nvPr/>
          </p:nvSpPr>
          <p:spPr bwMode="auto">
            <a:xfrm>
              <a:off x="710" y="103"/>
              <a:ext cx="15101" cy="2981"/>
            </a:xfrm>
            <a:custGeom>
              <a:avLst/>
              <a:gdLst>
                <a:gd name="T0" fmla="+- 0 15312 710"/>
                <a:gd name="T1" fmla="*/ T0 w 15101"/>
                <a:gd name="T2" fmla="+- 0 104 104"/>
                <a:gd name="T3" fmla="*/ 104 h 2981"/>
                <a:gd name="T4" fmla="+- 0 1205 710"/>
                <a:gd name="T5" fmla="*/ T4 w 15101"/>
                <a:gd name="T6" fmla="+- 0 104 104"/>
                <a:gd name="T7" fmla="*/ 104 h 2981"/>
                <a:gd name="T8" fmla="+- 0 1132 710"/>
                <a:gd name="T9" fmla="*/ T8 w 15101"/>
                <a:gd name="T10" fmla="+- 0 109 104"/>
                <a:gd name="T11" fmla="*/ 109 h 2981"/>
                <a:gd name="T12" fmla="+- 0 1062 710"/>
                <a:gd name="T13" fmla="*/ T12 w 15101"/>
                <a:gd name="T14" fmla="+- 0 125 104"/>
                <a:gd name="T15" fmla="*/ 125 h 2981"/>
                <a:gd name="T16" fmla="+- 0 996 710"/>
                <a:gd name="T17" fmla="*/ T16 w 15101"/>
                <a:gd name="T18" fmla="+- 0 150 104"/>
                <a:gd name="T19" fmla="*/ 150 h 2981"/>
                <a:gd name="T20" fmla="+- 0 935 710"/>
                <a:gd name="T21" fmla="*/ T20 w 15101"/>
                <a:gd name="T22" fmla="+- 0 184 104"/>
                <a:gd name="T23" fmla="*/ 184 h 2981"/>
                <a:gd name="T24" fmla="+- 0 880 710"/>
                <a:gd name="T25" fmla="*/ T24 w 15101"/>
                <a:gd name="T26" fmla="+- 0 227 104"/>
                <a:gd name="T27" fmla="*/ 227 h 2981"/>
                <a:gd name="T28" fmla="+- 0 831 710"/>
                <a:gd name="T29" fmla="*/ T28 w 15101"/>
                <a:gd name="T30" fmla="+- 0 276 104"/>
                <a:gd name="T31" fmla="*/ 276 h 2981"/>
                <a:gd name="T32" fmla="+- 0 790 710"/>
                <a:gd name="T33" fmla="*/ T32 w 15101"/>
                <a:gd name="T34" fmla="+- 0 332 104"/>
                <a:gd name="T35" fmla="*/ 332 h 2981"/>
                <a:gd name="T36" fmla="+- 0 756 710"/>
                <a:gd name="T37" fmla="*/ T36 w 15101"/>
                <a:gd name="T38" fmla="+- 0 393 104"/>
                <a:gd name="T39" fmla="*/ 393 h 2981"/>
                <a:gd name="T40" fmla="+- 0 731 710"/>
                <a:gd name="T41" fmla="*/ T40 w 15101"/>
                <a:gd name="T42" fmla="+- 0 459 104"/>
                <a:gd name="T43" fmla="*/ 459 h 2981"/>
                <a:gd name="T44" fmla="+- 0 716 710"/>
                <a:gd name="T45" fmla="*/ T44 w 15101"/>
                <a:gd name="T46" fmla="+- 0 529 104"/>
                <a:gd name="T47" fmla="*/ 529 h 2981"/>
                <a:gd name="T48" fmla="+- 0 710 710"/>
                <a:gd name="T49" fmla="*/ T48 w 15101"/>
                <a:gd name="T50" fmla="+- 0 603 104"/>
                <a:gd name="T51" fmla="*/ 603 h 2981"/>
                <a:gd name="T52" fmla="+- 0 710 710"/>
                <a:gd name="T53" fmla="*/ T52 w 15101"/>
                <a:gd name="T54" fmla="+- 0 2590 104"/>
                <a:gd name="T55" fmla="*/ 2590 h 2981"/>
                <a:gd name="T56" fmla="+- 0 716 710"/>
                <a:gd name="T57" fmla="*/ T56 w 15101"/>
                <a:gd name="T58" fmla="+- 0 2663 104"/>
                <a:gd name="T59" fmla="*/ 2663 h 2981"/>
                <a:gd name="T60" fmla="+- 0 731 710"/>
                <a:gd name="T61" fmla="*/ T60 w 15101"/>
                <a:gd name="T62" fmla="+- 0 2733 104"/>
                <a:gd name="T63" fmla="*/ 2733 h 2981"/>
                <a:gd name="T64" fmla="+- 0 756 710"/>
                <a:gd name="T65" fmla="*/ T64 w 15101"/>
                <a:gd name="T66" fmla="+- 0 2799 104"/>
                <a:gd name="T67" fmla="*/ 2799 h 2981"/>
                <a:gd name="T68" fmla="+- 0 790 710"/>
                <a:gd name="T69" fmla="*/ T68 w 15101"/>
                <a:gd name="T70" fmla="+- 0 2859 104"/>
                <a:gd name="T71" fmla="*/ 2859 h 2981"/>
                <a:gd name="T72" fmla="+- 0 831 710"/>
                <a:gd name="T73" fmla="*/ T72 w 15101"/>
                <a:gd name="T74" fmla="+- 0 2915 104"/>
                <a:gd name="T75" fmla="*/ 2915 h 2981"/>
                <a:gd name="T76" fmla="+- 0 880 710"/>
                <a:gd name="T77" fmla="*/ T76 w 15101"/>
                <a:gd name="T78" fmla="+- 0 2963 104"/>
                <a:gd name="T79" fmla="*/ 2963 h 2981"/>
                <a:gd name="T80" fmla="+- 0 935 710"/>
                <a:gd name="T81" fmla="*/ T80 w 15101"/>
                <a:gd name="T82" fmla="+- 0 3005 104"/>
                <a:gd name="T83" fmla="*/ 3005 h 2981"/>
                <a:gd name="T84" fmla="+- 0 996 710"/>
                <a:gd name="T85" fmla="*/ T84 w 15101"/>
                <a:gd name="T86" fmla="+- 0 3038 104"/>
                <a:gd name="T87" fmla="*/ 3038 h 2981"/>
                <a:gd name="T88" fmla="+- 0 1062 710"/>
                <a:gd name="T89" fmla="*/ T88 w 15101"/>
                <a:gd name="T90" fmla="+- 0 3063 104"/>
                <a:gd name="T91" fmla="*/ 3063 h 2981"/>
                <a:gd name="T92" fmla="+- 0 1132 710"/>
                <a:gd name="T93" fmla="*/ T92 w 15101"/>
                <a:gd name="T94" fmla="+- 0 3079 104"/>
                <a:gd name="T95" fmla="*/ 3079 h 2981"/>
                <a:gd name="T96" fmla="+- 0 1205 710"/>
                <a:gd name="T97" fmla="*/ T96 w 15101"/>
                <a:gd name="T98" fmla="+- 0 3084 104"/>
                <a:gd name="T99" fmla="*/ 3084 h 2981"/>
                <a:gd name="T100" fmla="+- 0 15312 710"/>
                <a:gd name="T101" fmla="*/ T100 w 15101"/>
                <a:gd name="T102" fmla="+- 0 3084 104"/>
                <a:gd name="T103" fmla="*/ 3084 h 2981"/>
                <a:gd name="T104" fmla="+- 0 15386 710"/>
                <a:gd name="T105" fmla="*/ T104 w 15101"/>
                <a:gd name="T106" fmla="+- 0 3079 104"/>
                <a:gd name="T107" fmla="*/ 3079 h 2981"/>
                <a:gd name="T108" fmla="+- 0 15457 710"/>
                <a:gd name="T109" fmla="*/ T108 w 15101"/>
                <a:gd name="T110" fmla="+- 0 3063 104"/>
                <a:gd name="T111" fmla="*/ 3063 h 2981"/>
                <a:gd name="T112" fmla="+- 0 15524 710"/>
                <a:gd name="T113" fmla="*/ T112 w 15101"/>
                <a:gd name="T114" fmla="+- 0 3038 104"/>
                <a:gd name="T115" fmla="*/ 3038 h 2981"/>
                <a:gd name="T116" fmla="+- 0 15585 710"/>
                <a:gd name="T117" fmla="*/ T116 w 15101"/>
                <a:gd name="T118" fmla="+- 0 3005 104"/>
                <a:gd name="T119" fmla="*/ 3005 h 2981"/>
                <a:gd name="T120" fmla="+- 0 15641 710"/>
                <a:gd name="T121" fmla="*/ T120 w 15101"/>
                <a:gd name="T122" fmla="+- 0 2963 104"/>
                <a:gd name="T123" fmla="*/ 2963 h 2981"/>
                <a:gd name="T124" fmla="+- 0 15690 710"/>
                <a:gd name="T125" fmla="*/ T124 w 15101"/>
                <a:gd name="T126" fmla="+- 0 2915 104"/>
                <a:gd name="T127" fmla="*/ 2915 h 2981"/>
                <a:gd name="T128" fmla="+- 0 15731 710"/>
                <a:gd name="T129" fmla="*/ T128 w 15101"/>
                <a:gd name="T130" fmla="+- 0 2859 104"/>
                <a:gd name="T131" fmla="*/ 2859 h 2981"/>
                <a:gd name="T132" fmla="+- 0 15765 710"/>
                <a:gd name="T133" fmla="*/ T132 w 15101"/>
                <a:gd name="T134" fmla="+- 0 2799 104"/>
                <a:gd name="T135" fmla="*/ 2799 h 2981"/>
                <a:gd name="T136" fmla="+- 0 15790 710"/>
                <a:gd name="T137" fmla="*/ T136 w 15101"/>
                <a:gd name="T138" fmla="+- 0 2733 104"/>
                <a:gd name="T139" fmla="*/ 2733 h 2981"/>
                <a:gd name="T140" fmla="+- 0 15806 710"/>
                <a:gd name="T141" fmla="*/ T140 w 15101"/>
                <a:gd name="T142" fmla="+- 0 2663 104"/>
                <a:gd name="T143" fmla="*/ 2663 h 2981"/>
                <a:gd name="T144" fmla="+- 0 15811 710"/>
                <a:gd name="T145" fmla="*/ T144 w 15101"/>
                <a:gd name="T146" fmla="+- 0 2590 104"/>
                <a:gd name="T147" fmla="*/ 2590 h 2981"/>
                <a:gd name="T148" fmla="+- 0 15811 710"/>
                <a:gd name="T149" fmla="*/ T148 w 15101"/>
                <a:gd name="T150" fmla="+- 0 603 104"/>
                <a:gd name="T151" fmla="*/ 603 h 2981"/>
                <a:gd name="T152" fmla="+- 0 15806 710"/>
                <a:gd name="T153" fmla="*/ T152 w 15101"/>
                <a:gd name="T154" fmla="+- 0 529 104"/>
                <a:gd name="T155" fmla="*/ 529 h 2981"/>
                <a:gd name="T156" fmla="+- 0 15790 710"/>
                <a:gd name="T157" fmla="*/ T156 w 15101"/>
                <a:gd name="T158" fmla="+- 0 459 104"/>
                <a:gd name="T159" fmla="*/ 459 h 2981"/>
                <a:gd name="T160" fmla="+- 0 15765 710"/>
                <a:gd name="T161" fmla="*/ T160 w 15101"/>
                <a:gd name="T162" fmla="+- 0 393 104"/>
                <a:gd name="T163" fmla="*/ 393 h 2981"/>
                <a:gd name="T164" fmla="+- 0 15731 710"/>
                <a:gd name="T165" fmla="*/ T164 w 15101"/>
                <a:gd name="T166" fmla="+- 0 332 104"/>
                <a:gd name="T167" fmla="*/ 332 h 2981"/>
                <a:gd name="T168" fmla="+- 0 15690 710"/>
                <a:gd name="T169" fmla="*/ T168 w 15101"/>
                <a:gd name="T170" fmla="+- 0 276 104"/>
                <a:gd name="T171" fmla="*/ 276 h 2981"/>
                <a:gd name="T172" fmla="+- 0 15641 710"/>
                <a:gd name="T173" fmla="*/ T172 w 15101"/>
                <a:gd name="T174" fmla="+- 0 227 104"/>
                <a:gd name="T175" fmla="*/ 227 h 2981"/>
                <a:gd name="T176" fmla="+- 0 15585 710"/>
                <a:gd name="T177" fmla="*/ T176 w 15101"/>
                <a:gd name="T178" fmla="+- 0 184 104"/>
                <a:gd name="T179" fmla="*/ 184 h 2981"/>
                <a:gd name="T180" fmla="+- 0 15524 710"/>
                <a:gd name="T181" fmla="*/ T180 w 15101"/>
                <a:gd name="T182" fmla="+- 0 150 104"/>
                <a:gd name="T183" fmla="*/ 150 h 2981"/>
                <a:gd name="T184" fmla="+- 0 15457 710"/>
                <a:gd name="T185" fmla="*/ T184 w 15101"/>
                <a:gd name="T186" fmla="+- 0 125 104"/>
                <a:gd name="T187" fmla="*/ 125 h 2981"/>
                <a:gd name="T188" fmla="+- 0 15386 710"/>
                <a:gd name="T189" fmla="*/ T188 w 15101"/>
                <a:gd name="T190" fmla="+- 0 109 104"/>
                <a:gd name="T191" fmla="*/ 109 h 2981"/>
                <a:gd name="T192" fmla="+- 0 15312 710"/>
                <a:gd name="T193" fmla="*/ T192 w 15101"/>
                <a:gd name="T194" fmla="+- 0 104 104"/>
                <a:gd name="T195" fmla="*/ 104 h 29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5101" h="2981">
                  <a:moveTo>
                    <a:pt x="14602" y="0"/>
                  </a:moveTo>
                  <a:lnTo>
                    <a:pt x="495" y="0"/>
                  </a:lnTo>
                  <a:lnTo>
                    <a:pt x="422" y="5"/>
                  </a:lnTo>
                  <a:lnTo>
                    <a:pt x="352" y="21"/>
                  </a:lnTo>
                  <a:lnTo>
                    <a:pt x="286" y="46"/>
                  </a:lnTo>
                  <a:lnTo>
                    <a:pt x="225" y="80"/>
                  </a:lnTo>
                  <a:lnTo>
                    <a:pt x="170" y="123"/>
                  </a:lnTo>
                  <a:lnTo>
                    <a:pt x="121" y="172"/>
                  </a:lnTo>
                  <a:lnTo>
                    <a:pt x="80" y="228"/>
                  </a:lnTo>
                  <a:lnTo>
                    <a:pt x="46" y="289"/>
                  </a:lnTo>
                  <a:lnTo>
                    <a:pt x="21" y="355"/>
                  </a:lnTo>
                  <a:lnTo>
                    <a:pt x="6" y="425"/>
                  </a:lnTo>
                  <a:lnTo>
                    <a:pt x="0" y="499"/>
                  </a:lnTo>
                  <a:lnTo>
                    <a:pt x="0" y="2486"/>
                  </a:lnTo>
                  <a:lnTo>
                    <a:pt x="6" y="2559"/>
                  </a:lnTo>
                  <a:lnTo>
                    <a:pt x="21" y="2629"/>
                  </a:lnTo>
                  <a:lnTo>
                    <a:pt x="46" y="2695"/>
                  </a:lnTo>
                  <a:lnTo>
                    <a:pt x="80" y="2755"/>
                  </a:lnTo>
                  <a:lnTo>
                    <a:pt x="121" y="2811"/>
                  </a:lnTo>
                  <a:lnTo>
                    <a:pt x="170" y="2859"/>
                  </a:lnTo>
                  <a:lnTo>
                    <a:pt x="225" y="2901"/>
                  </a:lnTo>
                  <a:lnTo>
                    <a:pt x="286" y="2934"/>
                  </a:lnTo>
                  <a:lnTo>
                    <a:pt x="352" y="2959"/>
                  </a:lnTo>
                  <a:lnTo>
                    <a:pt x="422" y="2975"/>
                  </a:lnTo>
                  <a:lnTo>
                    <a:pt x="495" y="2980"/>
                  </a:lnTo>
                  <a:lnTo>
                    <a:pt x="14602" y="2980"/>
                  </a:lnTo>
                  <a:lnTo>
                    <a:pt x="14676" y="2975"/>
                  </a:lnTo>
                  <a:lnTo>
                    <a:pt x="14747" y="2959"/>
                  </a:lnTo>
                  <a:lnTo>
                    <a:pt x="14814" y="2934"/>
                  </a:lnTo>
                  <a:lnTo>
                    <a:pt x="14875" y="2901"/>
                  </a:lnTo>
                  <a:lnTo>
                    <a:pt x="14931" y="2859"/>
                  </a:lnTo>
                  <a:lnTo>
                    <a:pt x="14980" y="2811"/>
                  </a:lnTo>
                  <a:lnTo>
                    <a:pt x="15021" y="2755"/>
                  </a:lnTo>
                  <a:lnTo>
                    <a:pt x="15055" y="2695"/>
                  </a:lnTo>
                  <a:lnTo>
                    <a:pt x="15080" y="2629"/>
                  </a:lnTo>
                  <a:lnTo>
                    <a:pt x="15096" y="2559"/>
                  </a:lnTo>
                  <a:lnTo>
                    <a:pt x="15101" y="2486"/>
                  </a:lnTo>
                  <a:lnTo>
                    <a:pt x="15101" y="499"/>
                  </a:lnTo>
                  <a:lnTo>
                    <a:pt x="15096" y="425"/>
                  </a:lnTo>
                  <a:lnTo>
                    <a:pt x="15080" y="355"/>
                  </a:lnTo>
                  <a:lnTo>
                    <a:pt x="15055" y="289"/>
                  </a:lnTo>
                  <a:lnTo>
                    <a:pt x="15021" y="228"/>
                  </a:lnTo>
                  <a:lnTo>
                    <a:pt x="14980" y="172"/>
                  </a:lnTo>
                  <a:lnTo>
                    <a:pt x="14931" y="123"/>
                  </a:lnTo>
                  <a:lnTo>
                    <a:pt x="14875" y="80"/>
                  </a:lnTo>
                  <a:lnTo>
                    <a:pt x="14814" y="46"/>
                  </a:lnTo>
                  <a:lnTo>
                    <a:pt x="14747" y="21"/>
                  </a:lnTo>
                  <a:lnTo>
                    <a:pt x="14676" y="5"/>
                  </a:lnTo>
                  <a:lnTo>
                    <a:pt x="14602"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6" name="AutoShape 236"/>
            <p:cNvSpPr>
              <a:spLocks/>
            </p:cNvSpPr>
            <p:nvPr/>
          </p:nvSpPr>
          <p:spPr bwMode="auto">
            <a:xfrm>
              <a:off x="686" y="84"/>
              <a:ext cx="15144" cy="3024"/>
            </a:xfrm>
            <a:custGeom>
              <a:avLst/>
              <a:gdLst>
                <a:gd name="T0" fmla="+- 0 1205 686"/>
                <a:gd name="T1" fmla="*/ T0 w 15144"/>
                <a:gd name="T2" fmla="+- 0 84 84"/>
                <a:gd name="T3" fmla="*/ 84 h 3024"/>
                <a:gd name="T4" fmla="+- 0 1003 686"/>
                <a:gd name="T5" fmla="*/ T4 w 15144"/>
                <a:gd name="T6" fmla="+- 0 123 84"/>
                <a:gd name="T7" fmla="*/ 123 h 3024"/>
                <a:gd name="T8" fmla="+- 0 840 686"/>
                <a:gd name="T9" fmla="*/ T8 w 15144"/>
                <a:gd name="T10" fmla="+- 0 238 84"/>
                <a:gd name="T11" fmla="*/ 238 h 3024"/>
                <a:gd name="T12" fmla="+- 0 749 686"/>
                <a:gd name="T13" fmla="*/ T12 w 15144"/>
                <a:gd name="T14" fmla="+- 0 358 84"/>
                <a:gd name="T15" fmla="*/ 358 h 3024"/>
                <a:gd name="T16" fmla="+- 0 710 686"/>
                <a:gd name="T17" fmla="*/ T16 w 15144"/>
                <a:gd name="T18" fmla="+- 0 449 84"/>
                <a:gd name="T19" fmla="*/ 449 h 3024"/>
                <a:gd name="T20" fmla="+- 0 691 686"/>
                <a:gd name="T21" fmla="*/ T20 w 15144"/>
                <a:gd name="T22" fmla="+- 0 550 84"/>
                <a:gd name="T23" fmla="*/ 550 h 3024"/>
                <a:gd name="T24" fmla="+- 0 686 686"/>
                <a:gd name="T25" fmla="*/ T24 w 15144"/>
                <a:gd name="T26" fmla="+- 0 2590 84"/>
                <a:gd name="T27" fmla="*/ 2590 h 3024"/>
                <a:gd name="T28" fmla="+- 0 701 686"/>
                <a:gd name="T29" fmla="*/ T28 w 15144"/>
                <a:gd name="T30" fmla="+- 0 2696 84"/>
                <a:gd name="T31" fmla="*/ 2696 h 3024"/>
                <a:gd name="T32" fmla="+- 0 730 686"/>
                <a:gd name="T33" fmla="*/ T32 w 15144"/>
                <a:gd name="T34" fmla="+- 0 2792 84"/>
                <a:gd name="T35" fmla="*/ 2792 h 3024"/>
                <a:gd name="T36" fmla="+- 0 778 686"/>
                <a:gd name="T37" fmla="*/ T36 w 15144"/>
                <a:gd name="T38" fmla="+- 0 2878 84"/>
                <a:gd name="T39" fmla="*/ 2878 h 3024"/>
                <a:gd name="T40" fmla="+- 0 840 686"/>
                <a:gd name="T41" fmla="*/ T40 w 15144"/>
                <a:gd name="T42" fmla="+- 0 2955 84"/>
                <a:gd name="T43" fmla="*/ 2955 h 3024"/>
                <a:gd name="T44" fmla="+- 0 960 686"/>
                <a:gd name="T45" fmla="*/ T44 w 15144"/>
                <a:gd name="T46" fmla="+- 0 3046 84"/>
                <a:gd name="T47" fmla="*/ 3046 h 3024"/>
                <a:gd name="T48" fmla="+- 0 1104 686"/>
                <a:gd name="T49" fmla="*/ T48 w 15144"/>
                <a:gd name="T50" fmla="+- 0 3099 84"/>
                <a:gd name="T51" fmla="*/ 3099 h 3024"/>
                <a:gd name="T52" fmla="+- 0 15317 686"/>
                <a:gd name="T53" fmla="*/ T52 w 15144"/>
                <a:gd name="T54" fmla="+- 0 3108 84"/>
                <a:gd name="T55" fmla="*/ 3108 h 3024"/>
                <a:gd name="T56" fmla="+- 0 15470 686"/>
                <a:gd name="T57" fmla="*/ T56 w 15144"/>
                <a:gd name="T58" fmla="+- 0 3084 84"/>
                <a:gd name="T59" fmla="*/ 3084 h 3024"/>
                <a:gd name="T60" fmla="+- 0 1205 686"/>
                <a:gd name="T61" fmla="*/ T60 w 15144"/>
                <a:gd name="T62" fmla="+- 0 3065 84"/>
                <a:gd name="T63" fmla="*/ 3065 h 3024"/>
                <a:gd name="T64" fmla="+- 0 1022 686"/>
                <a:gd name="T65" fmla="*/ T64 w 15144"/>
                <a:gd name="T66" fmla="+- 0 3027 84"/>
                <a:gd name="T67" fmla="*/ 3027 h 3024"/>
                <a:gd name="T68" fmla="+- 0 941 686"/>
                <a:gd name="T69" fmla="*/ T68 w 15144"/>
                <a:gd name="T70" fmla="+- 0 2984 84"/>
                <a:gd name="T71" fmla="*/ 2984 h 3024"/>
                <a:gd name="T72" fmla="+- 0 869 686"/>
                <a:gd name="T73" fmla="*/ T72 w 15144"/>
                <a:gd name="T74" fmla="+- 0 2926 84"/>
                <a:gd name="T75" fmla="*/ 2926 h 3024"/>
                <a:gd name="T76" fmla="+- 0 811 686"/>
                <a:gd name="T77" fmla="*/ T76 w 15144"/>
                <a:gd name="T78" fmla="+- 0 2854 84"/>
                <a:gd name="T79" fmla="*/ 2854 h 3024"/>
                <a:gd name="T80" fmla="+- 0 768 686"/>
                <a:gd name="T81" fmla="*/ T80 w 15144"/>
                <a:gd name="T82" fmla="+- 0 2772 84"/>
                <a:gd name="T83" fmla="*/ 2772 h 3024"/>
                <a:gd name="T84" fmla="+- 0 730 686"/>
                <a:gd name="T85" fmla="*/ T84 w 15144"/>
                <a:gd name="T86" fmla="+- 0 2590 84"/>
                <a:gd name="T87" fmla="*/ 2590 h 3024"/>
                <a:gd name="T88" fmla="+- 0 734 686"/>
                <a:gd name="T89" fmla="*/ T88 w 15144"/>
                <a:gd name="T90" fmla="+- 0 555 84"/>
                <a:gd name="T91" fmla="*/ 555 h 3024"/>
                <a:gd name="T92" fmla="+- 0 768 686"/>
                <a:gd name="T93" fmla="*/ T92 w 15144"/>
                <a:gd name="T94" fmla="+- 0 416 84"/>
                <a:gd name="T95" fmla="*/ 416 h 3024"/>
                <a:gd name="T96" fmla="+- 0 816 686"/>
                <a:gd name="T97" fmla="*/ T96 w 15144"/>
                <a:gd name="T98" fmla="+- 0 334 84"/>
                <a:gd name="T99" fmla="*/ 334 h 3024"/>
                <a:gd name="T100" fmla="+- 0 907 686"/>
                <a:gd name="T101" fmla="*/ T100 w 15144"/>
                <a:gd name="T102" fmla="+- 0 233 84"/>
                <a:gd name="T103" fmla="*/ 233 h 3024"/>
                <a:gd name="T104" fmla="+- 0 979 686"/>
                <a:gd name="T105" fmla="*/ T104 w 15144"/>
                <a:gd name="T106" fmla="+- 0 185 84"/>
                <a:gd name="T107" fmla="*/ 185 h 3024"/>
                <a:gd name="T108" fmla="+- 0 1162 686"/>
                <a:gd name="T109" fmla="*/ T108 w 15144"/>
                <a:gd name="T110" fmla="+- 0 128 84"/>
                <a:gd name="T111" fmla="*/ 128 h 3024"/>
                <a:gd name="T112" fmla="+- 0 15514 686"/>
                <a:gd name="T113" fmla="*/ T112 w 15144"/>
                <a:gd name="T114" fmla="+- 0 123 84"/>
                <a:gd name="T115" fmla="*/ 123 h 3024"/>
                <a:gd name="T116" fmla="+- 0 15365 686"/>
                <a:gd name="T117" fmla="*/ T116 w 15144"/>
                <a:gd name="T118" fmla="+- 0 84 84"/>
                <a:gd name="T119" fmla="*/ 84 h 3024"/>
                <a:gd name="T120" fmla="+- 0 15365 686"/>
                <a:gd name="T121" fmla="*/ T120 w 15144"/>
                <a:gd name="T122" fmla="+- 0 128 84"/>
                <a:gd name="T123" fmla="*/ 128 h 3024"/>
                <a:gd name="T124" fmla="+- 0 15456 686"/>
                <a:gd name="T125" fmla="*/ T124 w 15144"/>
                <a:gd name="T126" fmla="+- 0 147 84"/>
                <a:gd name="T127" fmla="*/ 147 h 3024"/>
                <a:gd name="T128" fmla="+- 0 15581 686"/>
                <a:gd name="T129" fmla="*/ T128 w 15144"/>
                <a:gd name="T130" fmla="+- 0 209 84"/>
                <a:gd name="T131" fmla="*/ 209 h 3024"/>
                <a:gd name="T132" fmla="+- 0 15653 686"/>
                <a:gd name="T133" fmla="*/ T132 w 15144"/>
                <a:gd name="T134" fmla="+- 0 267 84"/>
                <a:gd name="T135" fmla="*/ 267 h 3024"/>
                <a:gd name="T136" fmla="+- 0 15710 686"/>
                <a:gd name="T137" fmla="*/ T136 w 15144"/>
                <a:gd name="T138" fmla="+- 0 339 84"/>
                <a:gd name="T139" fmla="*/ 339 h 3024"/>
                <a:gd name="T140" fmla="+- 0 15754 686"/>
                <a:gd name="T141" fmla="*/ T140 w 15144"/>
                <a:gd name="T142" fmla="+- 0 420 84"/>
                <a:gd name="T143" fmla="*/ 420 h 3024"/>
                <a:gd name="T144" fmla="+- 0 15778 686"/>
                <a:gd name="T145" fmla="*/ T144 w 15144"/>
                <a:gd name="T146" fmla="+- 0 507 84"/>
                <a:gd name="T147" fmla="*/ 507 h 3024"/>
                <a:gd name="T148" fmla="+- 0 15787 686"/>
                <a:gd name="T149" fmla="*/ T148 w 15144"/>
                <a:gd name="T150" fmla="+- 0 2638 84"/>
                <a:gd name="T151" fmla="*/ 2638 h 3024"/>
                <a:gd name="T152" fmla="+- 0 15754 686"/>
                <a:gd name="T153" fmla="*/ T152 w 15144"/>
                <a:gd name="T154" fmla="+- 0 2777 84"/>
                <a:gd name="T155" fmla="*/ 2777 h 3024"/>
                <a:gd name="T156" fmla="+- 0 15648 686"/>
                <a:gd name="T157" fmla="*/ T156 w 15144"/>
                <a:gd name="T158" fmla="+- 0 2926 84"/>
                <a:gd name="T159" fmla="*/ 2926 h 3024"/>
                <a:gd name="T160" fmla="+- 0 15538 686"/>
                <a:gd name="T161" fmla="*/ T160 w 15144"/>
                <a:gd name="T162" fmla="+- 0 3008 84"/>
                <a:gd name="T163" fmla="*/ 3008 h 3024"/>
                <a:gd name="T164" fmla="+- 0 15456 686"/>
                <a:gd name="T165" fmla="*/ T164 w 15144"/>
                <a:gd name="T166" fmla="+- 0 3041 84"/>
                <a:gd name="T167" fmla="*/ 3041 h 3024"/>
                <a:gd name="T168" fmla="+- 0 15312 686"/>
                <a:gd name="T169" fmla="*/ T168 w 15144"/>
                <a:gd name="T170" fmla="+- 0 3065 84"/>
                <a:gd name="T171" fmla="*/ 3065 h 3024"/>
                <a:gd name="T172" fmla="+- 0 15562 686"/>
                <a:gd name="T173" fmla="*/ T172 w 15144"/>
                <a:gd name="T174" fmla="+- 0 3046 84"/>
                <a:gd name="T175" fmla="*/ 3046 h 3024"/>
                <a:gd name="T176" fmla="+- 0 15643 686"/>
                <a:gd name="T177" fmla="*/ T176 w 15144"/>
                <a:gd name="T178" fmla="+- 0 2988 84"/>
                <a:gd name="T179" fmla="*/ 2988 h 3024"/>
                <a:gd name="T180" fmla="+- 0 15715 686"/>
                <a:gd name="T181" fmla="*/ T180 w 15144"/>
                <a:gd name="T182" fmla="+- 0 2916 84"/>
                <a:gd name="T183" fmla="*/ 2916 h 3024"/>
                <a:gd name="T184" fmla="+- 0 15792 686"/>
                <a:gd name="T185" fmla="*/ T184 w 15144"/>
                <a:gd name="T186" fmla="+- 0 2792 84"/>
                <a:gd name="T187" fmla="*/ 2792 h 3024"/>
                <a:gd name="T188" fmla="+- 0 15821 686"/>
                <a:gd name="T189" fmla="*/ T188 w 15144"/>
                <a:gd name="T190" fmla="+- 0 2691 84"/>
                <a:gd name="T191" fmla="*/ 2691 h 3024"/>
                <a:gd name="T192" fmla="+- 0 15830 686"/>
                <a:gd name="T193" fmla="*/ T192 w 15144"/>
                <a:gd name="T194" fmla="+- 0 550 84"/>
                <a:gd name="T195" fmla="*/ 550 h 3024"/>
                <a:gd name="T196" fmla="+- 0 15811 686"/>
                <a:gd name="T197" fmla="*/ T196 w 15144"/>
                <a:gd name="T198" fmla="+- 0 449 84"/>
                <a:gd name="T199" fmla="*/ 449 h 3024"/>
                <a:gd name="T200" fmla="+- 0 15768 686"/>
                <a:gd name="T201" fmla="*/ T200 w 15144"/>
                <a:gd name="T202" fmla="+- 0 353 84"/>
                <a:gd name="T203" fmla="*/ 353 h 3024"/>
                <a:gd name="T204" fmla="+- 0 15715 686"/>
                <a:gd name="T205" fmla="*/ T204 w 15144"/>
                <a:gd name="T206" fmla="+- 0 272 84"/>
                <a:gd name="T207" fmla="*/ 272 h 3024"/>
                <a:gd name="T208" fmla="+- 0 15643 686"/>
                <a:gd name="T209" fmla="*/ T208 w 15144"/>
                <a:gd name="T210" fmla="+- 0 200 84"/>
                <a:gd name="T211" fmla="*/ 200 h 3024"/>
                <a:gd name="T212" fmla="+- 0 15562 686"/>
                <a:gd name="T213" fmla="*/ T212 w 15144"/>
                <a:gd name="T214" fmla="+- 0 147 84"/>
                <a:gd name="T215" fmla="*/ 147 h 30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5144" h="3024">
                  <a:moveTo>
                    <a:pt x="14679" y="0"/>
                  </a:moveTo>
                  <a:lnTo>
                    <a:pt x="519" y="0"/>
                  </a:lnTo>
                  <a:lnTo>
                    <a:pt x="413" y="10"/>
                  </a:lnTo>
                  <a:lnTo>
                    <a:pt x="317" y="39"/>
                  </a:lnTo>
                  <a:lnTo>
                    <a:pt x="231" y="87"/>
                  </a:lnTo>
                  <a:lnTo>
                    <a:pt x="154" y="154"/>
                  </a:lnTo>
                  <a:lnTo>
                    <a:pt x="120" y="188"/>
                  </a:lnTo>
                  <a:lnTo>
                    <a:pt x="63" y="274"/>
                  </a:lnTo>
                  <a:lnTo>
                    <a:pt x="44" y="317"/>
                  </a:lnTo>
                  <a:lnTo>
                    <a:pt x="24" y="365"/>
                  </a:lnTo>
                  <a:lnTo>
                    <a:pt x="15" y="413"/>
                  </a:lnTo>
                  <a:lnTo>
                    <a:pt x="5" y="466"/>
                  </a:lnTo>
                  <a:lnTo>
                    <a:pt x="0" y="519"/>
                  </a:lnTo>
                  <a:lnTo>
                    <a:pt x="0" y="2506"/>
                  </a:lnTo>
                  <a:lnTo>
                    <a:pt x="5" y="2559"/>
                  </a:lnTo>
                  <a:lnTo>
                    <a:pt x="15" y="2612"/>
                  </a:lnTo>
                  <a:lnTo>
                    <a:pt x="24" y="2660"/>
                  </a:lnTo>
                  <a:lnTo>
                    <a:pt x="44" y="2708"/>
                  </a:lnTo>
                  <a:lnTo>
                    <a:pt x="68" y="2756"/>
                  </a:lnTo>
                  <a:lnTo>
                    <a:pt x="92" y="2794"/>
                  </a:lnTo>
                  <a:lnTo>
                    <a:pt x="120" y="2837"/>
                  </a:lnTo>
                  <a:lnTo>
                    <a:pt x="154" y="2871"/>
                  </a:lnTo>
                  <a:lnTo>
                    <a:pt x="231" y="2938"/>
                  </a:lnTo>
                  <a:lnTo>
                    <a:pt x="274" y="2962"/>
                  </a:lnTo>
                  <a:lnTo>
                    <a:pt x="370" y="3000"/>
                  </a:lnTo>
                  <a:lnTo>
                    <a:pt x="418" y="3015"/>
                  </a:lnTo>
                  <a:lnTo>
                    <a:pt x="519" y="3024"/>
                  </a:lnTo>
                  <a:lnTo>
                    <a:pt x="14631" y="3024"/>
                  </a:lnTo>
                  <a:lnTo>
                    <a:pt x="14732" y="3015"/>
                  </a:lnTo>
                  <a:lnTo>
                    <a:pt x="14784" y="3000"/>
                  </a:lnTo>
                  <a:lnTo>
                    <a:pt x="14832" y="2981"/>
                  </a:lnTo>
                  <a:lnTo>
                    <a:pt x="519" y="2981"/>
                  </a:lnTo>
                  <a:lnTo>
                    <a:pt x="423" y="2972"/>
                  </a:lnTo>
                  <a:lnTo>
                    <a:pt x="336" y="2943"/>
                  </a:lnTo>
                  <a:lnTo>
                    <a:pt x="293" y="2924"/>
                  </a:lnTo>
                  <a:lnTo>
                    <a:pt x="255" y="2900"/>
                  </a:lnTo>
                  <a:lnTo>
                    <a:pt x="216" y="2871"/>
                  </a:lnTo>
                  <a:lnTo>
                    <a:pt x="183" y="2842"/>
                  </a:lnTo>
                  <a:lnTo>
                    <a:pt x="154" y="2808"/>
                  </a:lnTo>
                  <a:lnTo>
                    <a:pt x="125" y="2770"/>
                  </a:lnTo>
                  <a:lnTo>
                    <a:pt x="101" y="2732"/>
                  </a:lnTo>
                  <a:lnTo>
                    <a:pt x="82" y="2688"/>
                  </a:lnTo>
                  <a:lnTo>
                    <a:pt x="53" y="2602"/>
                  </a:lnTo>
                  <a:lnTo>
                    <a:pt x="44" y="2506"/>
                  </a:lnTo>
                  <a:lnTo>
                    <a:pt x="44" y="519"/>
                  </a:lnTo>
                  <a:lnTo>
                    <a:pt x="48" y="471"/>
                  </a:lnTo>
                  <a:lnTo>
                    <a:pt x="68" y="375"/>
                  </a:lnTo>
                  <a:lnTo>
                    <a:pt x="82" y="332"/>
                  </a:lnTo>
                  <a:lnTo>
                    <a:pt x="106" y="293"/>
                  </a:lnTo>
                  <a:lnTo>
                    <a:pt x="130" y="250"/>
                  </a:lnTo>
                  <a:lnTo>
                    <a:pt x="154" y="216"/>
                  </a:lnTo>
                  <a:lnTo>
                    <a:pt x="221" y="149"/>
                  </a:lnTo>
                  <a:lnTo>
                    <a:pt x="255" y="125"/>
                  </a:lnTo>
                  <a:lnTo>
                    <a:pt x="293" y="101"/>
                  </a:lnTo>
                  <a:lnTo>
                    <a:pt x="380" y="63"/>
                  </a:lnTo>
                  <a:lnTo>
                    <a:pt x="476" y="44"/>
                  </a:lnTo>
                  <a:lnTo>
                    <a:pt x="14837" y="44"/>
                  </a:lnTo>
                  <a:lnTo>
                    <a:pt x="14828" y="39"/>
                  </a:lnTo>
                  <a:lnTo>
                    <a:pt x="14732" y="10"/>
                  </a:lnTo>
                  <a:lnTo>
                    <a:pt x="14679" y="0"/>
                  </a:lnTo>
                  <a:close/>
                  <a:moveTo>
                    <a:pt x="14837" y="44"/>
                  </a:moveTo>
                  <a:lnTo>
                    <a:pt x="14679" y="44"/>
                  </a:lnTo>
                  <a:lnTo>
                    <a:pt x="14727" y="53"/>
                  </a:lnTo>
                  <a:lnTo>
                    <a:pt x="14770" y="63"/>
                  </a:lnTo>
                  <a:lnTo>
                    <a:pt x="14856" y="101"/>
                  </a:lnTo>
                  <a:lnTo>
                    <a:pt x="14895" y="125"/>
                  </a:lnTo>
                  <a:lnTo>
                    <a:pt x="14933" y="154"/>
                  </a:lnTo>
                  <a:lnTo>
                    <a:pt x="14967" y="183"/>
                  </a:lnTo>
                  <a:lnTo>
                    <a:pt x="14996" y="216"/>
                  </a:lnTo>
                  <a:lnTo>
                    <a:pt x="15024" y="255"/>
                  </a:lnTo>
                  <a:lnTo>
                    <a:pt x="15048" y="293"/>
                  </a:lnTo>
                  <a:lnTo>
                    <a:pt x="15068" y="336"/>
                  </a:lnTo>
                  <a:lnTo>
                    <a:pt x="15082" y="380"/>
                  </a:lnTo>
                  <a:lnTo>
                    <a:pt x="15092" y="423"/>
                  </a:lnTo>
                  <a:lnTo>
                    <a:pt x="15101" y="471"/>
                  </a:lnTo>
                  <a:lnTo>
                    <a:pt x="15101" y="2554"/>
                  </a:lnTo>
                  <a:lnTo>
                    <a:pt x="15082" y="2650"/>
                  </a:lnTo>
                  <a:lnTo>
                    <a:pt x="15068" y="2693"/>
                  </a:lnTo>
                  <a:lnTo>
                    <a:pt x="14996" y="2808"/>
                  </a:lnTo>
                  <a:lnTo>
                    <a:pt x="14962" y="2842"/>
                  </a:lnTo>
                  <a:lnTo>
                    <a:pt x="14895" y="2900"/>
                  </a:lnTo>
                  <a:lnTo>
                    <a:pt x="14852" y="2924"/>
                  </a:lnTo>
                  <a:lnTo>
                    <a:pt x="14813" y="2943"/>
                  </a:lnTo>
                  <a:lnTo>
                    <a:pt x="14770" y="2957"/>
                  </a:lnTo>
                  <a:lnTo>
                    <a:pt x="14722" y="2972"/>
                  </a:lnTo>
                  <a:lnTo>
                    <a:pt x="14626" y="2981"/>
                  </a:lnTo>
                  <a:lnTo>
                    <a:pt x="14832" y="2981"/>
                  </a:lnTo>
                  <a:lnTo>
                    <a:pt x="14876" y="2962"/>
                  </a:lnTo>
                  <a:lnTo>
                    <a:pt x="14919" y="2933"/>
                  </a:lnTo>
                  <a:lnTo>
                    <a:pt x="14957" y="2904"/>
                  </a:lnTo>
                  <a:lnTo>
                    <a:pt x="14996" y="2871"/>
                  </a:lnTo>
                  <a:lnTo>
                    <a:pt x="15029" y="2832"/>
                  </a:lnTo>
                  <a:lnTo>
                    <a:pt x="15058" y="2794"/>
                  </a:lnTo>
                  <a:lnTo>
                    <a:pt x="15106" y="2708"/>
                  </a:lnTo>
                  <a:lnTo>
                    <a:pt x="15125" y="2660"/>
                  </a:lnTo>
                  <a:lnTo>
                    <a:pt x="15135" y="2607"/>
                  </a:lnTo>
                  <a:lnTo>
                    <a:pt x="15144" y="2559"/>
                  </a:lnTo>
                  <a:lnTo>
                    <a:pt x="15144" y="466"/>
                  </a:lnTo>
                  <a:lnTo>
                    <a:pt x="15135" y="413"/>
                  </a:lnTo>
                  <a:lnTo>
                    <a:pt x="15125" y="365"/>
                  </a:lnTo>
                  <a:lnTo>
                    <a:pt x="15106" y="317"/>
                  </a:lnTo>
                  <a:lnTo>
                    <a:pt x="15082" y="269"/>
                  </a:lnTo>
                  <a:lnTo>
                    <a:pt x="15058" y="226"/>
                  </a:lnTo>
                  <a:lnTo>
                    <a:pt x="15029" y="188"/>
                  </a:lnTo>
                  <a:lnTo>
                    <a:pt x="14996" y="149"/>
                  </a:lnTo>
                  <a:lnTo>
                    <a:pt x="14957" y="116"/>
                  </a:lnTo>
                  <a:lnTo>
                    <a:pt x="14919" y="87"/>
                  </a:lnTo>
                  <a:lnTo>
                    <a:pt x="14876" y="63"/>
                  </a:lnTo>
                  <a:lnTo>
                    <a:pt x="148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7" name="Freeform 235"/>
            <p:cNvSpPr>
              <a:spLocks/>
            </p:cNvSpPr>
            <p:nvPr/>
          </p:nvSpPr>
          <p:spPr bwMode="auto">
            <a:xfrm>
              <a:off x="710" y="3089"/>
              <a:ext cx="15101" cy="3744"/>
            </a:xfrm>
            <a:custGeom>
              <a:avLst/>
              <a:gdLst>
                <a:gd name="T0" fmla="+- 0 15187 710"/>
                <a:gd name="T1" fmla="*/ T0 w 15101"/>
                <a:gd name="T2" fmla="+- 0 3089 3089"/>
                <a:gd name="T3" fmla="*/ 3089 h 3744"/>
                <a:gd name="T4" fmla="+- 0 1334 710"/>
                <a:gd name="T5" fmla="*/ T4 w 15101"/>
                <a:gd name="T6" fmla="+- 0 3089 3089"/>
                <a:gd name="T7" fmla="*/ 3089 h 3744"/>
                <a:gd name="T8" fmla="+- 0 1261 710"/>
                <a:gd name="T9" fmla="*/ T8 w 15101"/>
                <a:gd name="T10" fmla="+- 0 3093 3089"/>
                <a:gd name="T11" fmla="*/ 3093 h 3744"/>
                <a:gd name="T12" fmla="+- 0 1191 710"/>
                <a:gd name="T13" fmla="*/ T12 w 15101"/>
                <a:gd name="T14" fmla="+- 0 3106 3089"/>
                <a:gd name="T15" fmla="*/ 3106 h 3744"/>
                <a:gd name="T16" fmla="+- 0 1124 710"/>
                <a:gd name="T17" fmla="*/ T16 w 15101"/>
                <a:gd name="T18" fmla="+- 0 3125 3089"/>
                <a:gd name="T19" fmla="*/ 3125 h 3744"/>
                <a:gd name="T20" fmla="+- 0 1060 710"/>
                <a:gd name="T21" fmla="*/ T20 w 15101"/>
                <a:gd name="T22" fmla="+- 0 3152 3089"/>
                <a:gd name="T23" fmla="*/ 3152 h 3744"/>
                <a:gd name="T24" fmla="+- 0 999 710"/>
                <a:gd name="T25" fmla="*/ T24 w 15101"/>
                <a:gd name="T26" fmla="+- 0 3186 3089"/>
                <a:gd name="T27" fmla="*/ 3186 h 3744"/>
                <a:gd name="T28" fmla="+- 0 944 710"/>
                <a:gd name="T29" fmla="*/ T28 w 15101"/>
                <a:gd name="T30" fmla="+- 0 3226 3089"/>
                <a:gd name="T31" fmla="*/ 3226 h 3744"/>
                <a:gd name="T32" fmla="+- 0 893 710"/>
                <a:gd name="T33" fmla="*/ T32 w 15101"/>
                <a:gd name="T34" fmla="+- 0 3272 3089"/>
                <a:gd name="T35" fmla="*/ 3272 h 3744"/>
                <a:gd name="T36" fmla="+- 0 847 710"/>
                <a:gd name="T37" fmla="*/ T36 w 15101"/>
                <a:gd name="T38" fmla="+- 0 3322 3089"/>
                <a:gd name="T39" fmla="*/ 3322 h 3744"/>
                <a:gd name="T40" fmla="+- 0 807 710"/>
                <a:gd name="T41" fmla="*/ T40 w 15101"/>
                <a:gd name="T42" fmla="+- 0 3378 3089"/>
                <a:gd name="T43" fmla="*/ 3378 h 3744"/>
                <a:gd name="T44" fmla="+- 0 774 710"/>
                <a:gd name="T45" fmla="*/ T44 w 15101"/>
                <a:gd name="T46" fmla="+- 0 3438 3089"/>
                <a:gd name="T47" fmla="*/ 3438 h 3744"/>
                <a:gd name="T48" fmla="+- 0 747 710"/>
                <a:gd name="T49" fmla="*/ T48 w 15101"/>
                <a:gd name="T50" fmla="+- 0 3502 3089"/>
                <a:gd name="T51" fmla="*/ 3502 h 3744"/>
                <a:gd name="T52" fmla="+- 0 727 710"/>
                <a:gd name="T53" fmla="*/ T52 w 15101"/>
                <a:gd name="T54" fmla="+- 0 3570 3089"/>
                <a:gd name="T55" fmla="*/ 3570 h 3744"/>
                <a:gd name="T56" fmla="+- 0 715 710"/>
                <a:gd name="T57" fmla="*/ T56 w 15101"/>
                <a:gd name="T58" fmla="+- 0 3640 3089"/>
                <a:gd name="T59" fmla="*/ 3640 h 3744"/>
                <a:gd name="T60" fmla="+- 0 710 710"/>
                <a:gd name="T61" fmla="*/ T60 w 15101"/>
                <a:gd name="T62" fmla="+- 0 3713 3089"/>
                <a:gd name="T63" fmla="*/ 3713 h 3744"/>
                <a:gd name="T64" fmla="+- 0 710 710"/>
                <a:gd name="T65" fmla="*/ T64 w 15101"/>
                <a:gd name="T66" fmla="+- 0 6209 3089"/>
                <a:gd name="T67" fmla="*/ 6209 h 3744"/>
                <a:gd name="T68" fmla="+- 0 715 710"/>
                <a:gd name="T69" fmla="*/ T68 w 15101"/>
                <a:gd name="T70" fmla="+- 0 6282 3089"/>
                <a:gd name="T71" fmla="*/ 6282 h 3744"/>
                <a:gd name="T72" fmla="+- 0 727 710"/>
                <a:gd name="T73" fmla="*/ T72 w 15101"/>
                <a:gd name="T74" fmla="+- 0 6353 3089"/>
                <a:gd name="T75" fmla="*/ 6353 h 3744"/>
                <a:gd name="T76" fmla="+- 0 747 710"/>
                <a:gd name="T77" fmla="*/ T76 w 15101"/>
                <a:gd name="T78" fmla="+- 0 6420 3089"/>
                <a:gd name="T79" fmla="*/ 6420 h 3744"/>
                <a:gd name="T80" fmla="+- 0 774 710"/>
                <a:gd name="T81" fmla="*/ T80 w 15101"/>
                <a:gd name="T82" fmla="+- 0 6484 3089"/>
                <a:gd name="T83" fmla="*/ 6484 h 3744"/>
                <a:gd name="T84" fmla="+- 0 807 710"/>
                <a:gd name="T85" fmla="*/ T84 w 15101"/>
                <a:gd name="T86" fmla="+- 0 6544 3089"/>
                <a:gd name="T87" fmla="*/ 6544 h 3744"/>
                <a:gd name="T88" fmla="+- 0 847 710"/>
                <a:gd name="T89" fmla="*/ T88 w 15101"/>
                <a:gd name="T90" fmla="+- 0 6600 3089"/>
                <a:gd name="T91" fmla="*/ 6600 h 3744"/>
                <a:gd name="T92" fmla="+- 0 893 710"/>
                <a:gd name="T93" fmla="*/ T92 w 15101"/>
                <a:gd name="T94" fmla="+- 0 6651 3089"/>
                <a:gd name="T95" fmla="*/ 6651 h 3744"/>
                <a:gd name="T96" fmla="+- 0 944 710"/>
                <a:gd name="T97" fmla="*/ T96 w 15101"/>
                <a:gd name="T98" fmla="+- 0 6696 3089"/>
                <a:gd name="T99" fmla="*/ 6696 h 3744"/>
                <a:gd name="T100" fmla="+- 0 999 710"/>
                <a:gd name="T101" fmla="*/ T100 w 15101"/>
                <a:gd name="T102" fmla="+- 0 6736 3089"/>
                <a:gd name="T103" fmla="*/ 6736 h 3744"/>
                <a:gd name="T104" fmla="+- 0 1060 710"/>
                <a:gd name="T105" fmla="*/ T104 w 15101"/>
                <a:gd name="T106" fmla="+- 0 6770 3089"/>
                <a:gd name="T107" fmla="*/ 6770 h 3744"/>
                <a:gd name="T108" fmla="+- 0 1124 710"/>
                <a:gd name="T109" fmla="*/ T108 w 15101"/>
                <a:gd name="T110" fmla="+- 0 6797 3089"/>
                <a:gd name="T111" fmla="*/ 6797 h 3744"/>
                <a:gd name="T112" fmla="+- 0 1191 710"/>
                <a:gd name="T113" fmla="*/ T112 w 15101"/>
                <a:gd name="T114" fmla="+- 0 6817 3089"/>
                <a:gd name="T115" fmla="*/ 6817 h 3744"/>
                <a:gd name="T116" fmla="+- 0 1261 710"/>
                <a:gd name="T117" fmla="*/ T116 w 15101"/>
                <a:gd name="T118" fmla="+- 0 6829 3089"/>
                <a:gd name="T119" fmla="*/ 6829 h 3744"/>
                <a:gd name="T120" fmla="+- 0 1334 710"/>
                <a:gd name="T121" fmla="*/ T120 w 15101"/>
                <a:gd name="T122" fmla="+- 0 6833 3089"/>
                <a:gd name="T123" fmla="*/ 6833 h 3744"/>
                <a:gd name="T124" fmla="+- 0 15187 710"/>
                <a:gd name="T125" fmla="*/ T124 w 15101"/>
                <a:gd name="T126" fmla="+- 0 6833 3089"/>
                <a:gd name="T127" fmla="*/ 6833 h 3744"/>
                <a:gd name="T128" fmla="+- 0 15260 710"/>
                <a:gd name="T129" fmla="*/ T128 w 15101"/>
                <a:gd name="T130" fmla="+- 0 6829 3089"/>
                <a:gd name="T131" fmla="*/ 6829 h 3744"/>
                <a:gd name="T132" fmla="+- 0 15331 710"/>
                <a:gd name="T133" fmla="*/ T132 w 15101"/>
                <a:gd name="T134" fmla="+- 0 6817 3089"/>
                <a:gd name="T135" fmla="*/ 6817 h 3744"/>
                <a:gd name="T136" fmla="+- 0 15398 710"/>
                <a:gd name="T137" fmla="*/ T136 w 15101"/>
                <a:gd name="T138" fmla="+- 0 6797 3089"/>
                <a:gd name="T139" fmla="*/ 6797 h 3744"/>
                <a:gd name="T140" fmla="+- 0 15462 710"/>
                <a:gd name="T141" fmla="*/ T140 w 15101"/>
                <a:gd name="T142" fmla="+- 0 6770 3089"/>
                <a:gd name="T143" fmla="*/ 6770 h 3744"/>
                <a:gd name="T144" fmla="+- 0 15522 710"/>
                <a:gd name="T145" fmla="*/ T144 w 15101"/>
                <a:gd name="T146" fmla="+- 0 6736 3089"/>
                <a:gd name="T147" fmla="*/ 6736 h 3744"/>
                <a:gd name="T148" fmla="+- 0 15578 710"/>
                <a:gd name="T149" fmla="*/ T148 w 15101"/>
                <a:gd name="T150" fmla="+- 0 6696 3089"/>
                <a:gd name="T151" fmla="*/ 6696 h 3744"/>
                <a:gd name="T152" fmla="+- 0 15629 710"/>
                <a:gd name="T153" fmla="*/ T152 w 15101"/>
                <a:gd name="T154" fmla="+- 0 6651 3089"/>
                <a:gd name="T155" fmla="*/ 6651 h 3744"/>
                <a:gd name="T156" fmla="+- 0 15674 710"/>
                <a:gd name="T157" fmla="*/ T156 w 15101"/>
                <a:gd name="T158" fmla="+- 0 6600 3089"/>
                <a:gd name="T159" fmla="*/ 6600 h 3744"/>
                <a:gd name="T160" fmla="+- 0 15714 710"/>
                <a:gd name="T161" fmla="*/ T160 w 15101"/>
                <a:gd name="T162" fmla="+- 0 6544 3089"/>
                <a:gd name="T163" fmla="*/ 6544 h 3744"/>
                <a:gd name="T164" fmla="+- 0 15748 710"/>
                <a:gd name="T165" fmla="*/ T164 w 15101"/>
                <a:gd name="T166" fmla="+- 0 6484 3089"/>
                <a:gd name="T167" fmla="*/ 6484 h 3744"/>
                <a:gd name="T168" fmla="+- 0 15775 710"/>
                <a:gd name="T169" fmla="*/ T168 w 15101"/>
                <a:gd name="T170" fmla="+- 0 6420 3089"/>
                <a:gd name="T171" fmla="*/ 6420 h 3744"/>
                <a:gd name="T172" fmla="+- 0 15795 710"/>
                <a:gd name="T173" fmla="*/ T172 w 15101"/>
                <a:gd name="T174" fmla="+- 0 6353 3089"/>
                <a:gd name="T175" fmla="*/ 6353 h 3744"/>
                <a:gd name="T176" fmla="+- 0 15807 710"/>
                <a:gd name="T177" fmla="*/ T176 w 15101"/>
                <a:gd name="T178" fmla="+- 0 6282 3089"/>
                <a:gd name="T179" fmla="*/ 6282 h 3744"/>
                <a:gd name="T180" fmla="+- 0 15811 710"/>
                <a:gd name="T181" fmla="*/ T180 w 15101"/>
                <a:gd name="T182" fmla="+- 0 6209 3089"/>
                <a:gd name="T183" fmla="*/ 6209 h 3744"/>
                <a:gd name="T184" fmla="+- 0 15811 710"/>
                <a:gd name="T185" fmla="*/ T184 w 15101"/>
                <a:gd name="T186" fmla="+- 0 3713 3089"/>
                <a:gd name="T187" fmla="*/ 3713 h 3744"/>
                <a:gd name="T188" fmla="+- 0 15807 710"/>
                <a:gd name="T189" fmla="*/ T188 w 15101"/>
                <a:gd name="T190" fmla="+- 0 3640 3089"/>
                <a:gd name="T191" fmla="*/ 3640 h 3744"/>
                <a:gd name="T192" fmla="+- 0 15795 710"/>
                <a:gd name="T193" fmla="*/ T192 w 15101"/>
                <a:gd name="T194" fmla="+- 0 3570 3089"/>
                <a:gd name="T195" fmla="*/ 3570 h 3744"/>
                <a:gd name="T196" fmla="+- 0 15775 710"/>
                <a:gd name="T197" fmla="*/ T196 w 15101"/>
                <a:gd name="T198" fmla="+- 0 3502 3089"/>
                <a:gd name="T199" fmla="*/ 3502 h 3744"/>
                <a:gd name="T200" fmla="+- 0 15748 710"/>
                <a:gd name="T201" fmla="*/ T200 w 15101"/>
                <a:gd name="T202" fmla="+- 0 3438 3089"/>
                <a:gd name="T203" fmla="*/ 3438 h 3744"/>
                <a:gd name="T204" fmla="+- 0 15714 710"/>
                <a:gd name="T205" fmla="*/ T204 w 15101"/>
                <a:gd name="T206" fmla="+- 0 3378 3089"/>
                <a:gd name="T207" fmla="*/ 3378 h 3744"/>
                <a:gd name="T208" fmla="+- 0 15674 710"/>
                <a:gd name="T209" fmla="*/ T208 w 15101"/>
                <a:gd name="T210" fmla="+- 0 3322 3089"/>
                <a:gd name="T211" fmla="*/ 3322 h 3744"/>
                <a:gd name="T212" fmla="+- 0 15629 710"/>
                <a:gd name="T213" fmla="*/ T212 w 15101"/>
                <a:gd name="T214" fmla="+- 0 3272 3089"/>
                <a:gd name="T215" fmla="*/ 3272 h 3744"/>
                <a:gd name="T216" fmla="+- 0 15578 710"/>
                <a:gd name="T217" fmla="*/ T216 w 15101"/>
                <a:gd name="T218" fmla="+- 0 3226 3089"/>
                <a:gd name="T219" fmla="*/ 3226 h 3744"/>
                <a:gd name="T220" fmla="+- 0 15522 710"/>
                <a:gd name="T221" fmla="*/ T220 w 15101"/>
                <a:gd name="T222" fmla="+- 0 3186 3089"/>
                <a:gd name="T223" fmla="*/ 3186 h 3744"/>
                <a:gd name="T224" fmla="+- 0 15462 710"/>
                <a:gd name="T225" fmla="*/ T224 w 15101"/>
                <a:gd name="T226" fmla="+- 0 3152 3089"/>
                <a:gd name="T227" fmla="*/ 3152 h 3744"/>
                <a:gd name="T228" fmla="+- 0 15398 710"/>
                <a:gd name="T229" fmla="*/ T228 w 15101"/>
                <a:gd name="T230" fmla="+- 0 3125 3089"/>
                <a:gd name="T231" fmla="*/ 3125 h 3744"/>
                <a:gd name="T232" fmla="+- 0 15331 710"/>
                <a:gd name="T233" fmla="*/ T232 w 15101"/>
                <a:gd name="T234" fmla="+- 0 3106 3089"/>
                <a:gd name="T235" fmla="*/ 3106 h 3744"/>
                <a:gd name="T236" fmla="+- 0 15260 710"/>
                <a:gd name="T237" fmla="*/ T236 w 15101"/>
                <a:gd name="T238" fmla="+- 0 3093 3089"/>
                <a:gd name="T239" fmla="*/ 3093 h 3744"/>
                <a:gd name="T240" fmla="+- 0 15187 710"/>
                <a:gd name="T241" fmla="*/ T240 w 15101"/>
                <a:gd name="T242" fmla="+- 0 3089 3089"/>
                <a:gd name="T243" fmla="*/ 3089 h 37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5101" h="3744">
                  <a:moveTo>
                    <a:pt x="14477" y="0"/>
                  </a:moveTo>
                  <a:lnTo>
                    <a:pt x="624" y="0"/>
                  </a:lnTo>
                  <a:lnTo>
                    <a:pt x="551" y="4"/>
                  </a:lnTo>
                  <a:lnTo>
                    <a:pt x="481" y="17"/>
                  </a:lnTo>
                  <a:lnTo>
                    <a:pt x="414" y="36"/>
                  </a:lnTo>
                  <a:lnTo>
                    <a:pt x="350" y="63"/>
                  </a:lnTo>
                  <a:lnTo>
                    <a:pt x="289" y="97"/>
                  </a:lnTo>
                  <a:lnTo>
                    <a:pt x="234" y="137"/>
                  </a:lnTo>
                  <a:lnTo>
                    <a:pt x="183" y="183"/>
                  </a:lnTo>
                  <a:lnTo>
                    <a:pt x="137" y="233"/>
                  </a:lnTo>
                  <a:lnTo>
                    <a:pt x="97" y="289"/>
                  </a:lnTo>
                  <a:lnTo>
                    <a:pt x="64" y="349"/>
                  </a:lnTo>
                  <a:lnTo>
                    <a:pt x="37" y="413"/>
                  </a:lnTo>
                  <a:lnTo>
                    <a:pt x="17" y="481"/>
                  </a:lnTo>
                  <a:lnTo>
                    <a:pt x="5" y="551"/>
                  </a:lnTo>
                  <a:lnTo>
                    <a:pt x="0" y="624"/>
                  </a:lnTo>
                  <a:lnTo>
                    <a:pt x="0" y="3120"/>
                  </a:lnTo>
                  <a:lnTo>
                    <a:pt x="5" y="3193"/>
                  </a:lnTo>
                  <a:lnTo>
                    <a:pt x="17" y="3264"/>
                  </a:lnTo>
                  <a:lnTo>
                    <a:pt x="37" y="3331"/>
                  </a:lnTo>
                  <a:lnTo>
                    <a:pt x="64" y="3395"/>
                  </a:lnTo>
                  <a:lnTo>
                    <a:pt x="97" y="3455"/>
                  </a:lnTo>
                  <a:lnTo>
                    <a:pt x="137" y="3511"/>
                  </a:lnTo>
                  <a:lnTo>
                    <a:pt x="183" y="3562"/>
                  </a:lnTo>
                  <a:lnTo>
                    <a:pt x="234" y="3607"/>
                  </a:lnTo>
                  <a:lnTo>
                    <a:pt x="289" y="3647"/>
                  </a:lnTo>
                  <a:lnTo>
                    <a:pt x="350" y="3681"/>
                  </a:lnTo>
                  <a:lnTo>
                    <a:pt x="414" y="3708"/>
                  </a:lnTo>
                  <a:lnTo>
                    <a:pt x="481" y="3728"/>
                  </a:lnTo>
                  <a:lnTo>
                    <a:pt x="551" y="3740"/>
                  </a:lnTo>
                  <a:lnTo>
                    <a:pt x="624" y="3744"/>
                  </a:lnTo>
                  <a:lnTo>
                    <a:pt x="14477" y="3744"/>
                  </a:lnTo>
                  <a:lnTo>
                    <a:pt x="14550" y="3740"/>
                  </a:lnTo>
                  <a:lnTo>
                    <a:pt x="14621" y="3728"/>
                  </a:lnTo>
                  <a:lnTo>
                    <a:pt x="14688" y="3708"/>
                  </a:lnTo>
                  <a:lnTo>
                    <a:pt x="14752" y="3681"/>
                  </a:lnTo>
                  <a:lnTo>
                    <a:pt x="14812" y="3647"/>
                  </a:lnTo>
                  <a:lnTo>
                    <a:pt x="14868" y="3607"/>
                  </a:lnTo>
                  <a:lnTo>
                    <a:pt x="14919" y="3562"/>
                  </a:lnTo>
                  <a:lnTo>
                    <a:pt x="14964" y="3511"/>
                  </a:lnTo>
                  <a:lnTo>
                    <a:pt x="15004" y="3455"/>
                  </a:lnTo>
                  <a:lnTo>
                    <a:pt x="15038" y="3395"/>
                  </a:lnTo>
                  <a:lnTo>
                    <a:pt x="15065" y="3331"/>
                  </a:lnTo>
                  <a:lnTo>
                    <a:pt x="15085" y="3264"/>
                  </a:lnTo>
                  <a:lnTo>
                    <a:pt x="15097" y="3193"/>
                  </a:lnTo>
                  <a:lnTo>
                    <a:pt x="15101" y="3120"/>
                  </a:lnTo>
                  <a:lnTo>
                    <a:pt x="15101" y="624"/>
                  </a:lnTo>
                  <a:lnTo>
                    <a:pt x="15097" y="551"/>
                  </a:lnTo>
                  <a:lnTo>
                    <a:pt x="15085" y="481"/>
                  </a:lnTo>
                  <a:lnTo>
                    <a:pt x="15065" y="413"/>
                  </a:lnTo>
                  <a:lnTo>
                    <a:pt x="15038" y="349"/>
                  </a:lnTo>
                  <a:lnTo>
                    <a:pt x="15004" y="289"/>
                  </a:lnTo>
                  <a:lnTo>
                    <a:pt x="14964" y="233"/>
                  </a:lnTo>
                  <a:lnTo>
                    <a:pt x="14919" y="183"/>
                  </a:lnTo>
                  <a:lnTo>
                    <a:pt x="14868" y="137"/>
                  </a:lnTo>
                  <a:lnTo>
                    <a:pt x="14812" y="97"/>
                  </a:lnTo>
                  <a:lnTo>
                    <a:pt x="14752" y="63"/>
                  </a:lnTo>
                  <a:lnTo>
                    <a:pt x="14688" y="36"/>
                  </a:lnTo>
                  <a:lnTo>
                    <a:pt x="14621" y="17"/>
                  </a:lnTo>
                  <a:lnTo>
                    <a:pt x="14550" y="4"/>
                  </a:lnTo>
                  <a:lnTo>
                    <a:pt x="14477"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8" name="AutoShape 234"/>
            <p:cNvSpPr>
              <a:spLocks/>
            </p:cNvSpPr>
            <p:nvPr/>
          </p:nvSpPr>
          <p:spPr bwMode="auto">
            <a:xfrm>
              <a:off x="686" y="3065"/>
              <a:ext cx="15144" cy="3792"/>
            </a:xfrm>
            <a:custGeom>
              <a:avLst/>
              <a:gdLst>
                <a:gd name="T0" fmla="+- 0 1334 686"/>
                <a:gd name="T1" fmla="*/ T0 w 15144"/>
                <a:gd name="T2" fmla="+- 0 3065 3065"/>
                <a:gd name="T3" fmla="*/ 3065 h 3792"/>
                <a:gd name="T4" fmla="+- 0 1205 686"/>
                <a:gd name="T5" fmla="*/ T4 w 15144"/>
                <a:gd name="T6" fmla="+- 0 3080 3065"/>
                <a:gd name="T7" fmla="*/ 3080 h 3792"/>
                <a:gd name="T8" fmla="+- 0 1027 686"/>
                <a:gd name="T9" fmla="*/ T8 w 15144"/>
                <a:gd name="T10" fmla="+- 0 3142 3065"/>
                <a:gd name="T11" fmla="*/ 3142 h 3792"/>
                <a:gd name="T12" fmla="+- 0 922 686"/>
                <a:gd name="T13" fmla="*/ T12 w 15144"/>
                <a:gd name="T14" fmla="+- 0 3214 3065"/>
                <a:gd name="T15" fmla="*/ 3214 h 3792"/>
                <a:gd name="T16" fmla="+- 0 797 686"/>
                <a:gd name="T17" fmla="*/ T16 w 15144"/>
                <a:gd name="T18" fmla="+- 0 3353 3065"/>
                <a:gd name="T19" fmla="*/ 3353 h 3792"/>
                <a:gd name="T20" fmla="+- 0 715 686"/>
                <a:gd name="T21" fmla="*/ T20 w 15144"/>
                <a:gd name="T22" fmla="+- 0 3521 3065"/>
                <a:gd name="T23" fmla="*/ 3521 h 3792"/>
                <a:gd name="T24" fmla="+- 0 691 686"/>
                <a:gd name="T25" fmla="*/ T24 w 15144"/>
                <a:gd name="T26" fmla="+- 0 3646 3065"/>
                <a:gd name="T27" fmla="*/ 3646 h 3792"/>
                <a:gd name="T28" fmla="+- 0 686 686"/>
                <a:gd name="T29" fmla="*/ T28 w 15144"/>
                <a:gd name="T30" fmla="+- 0 6214 3065"/>
                <a:gd name="T31" fmla="*/ 6214 h 3792"/>
                <a:gd name="T32" fmla="+- 0 701 686"/>
                <a:gd name="T33" fmla="*/ T32 w 15144"/>
                <a:gd name="T34" fmla="+- 0 6344 3065"/>
                <a:gd name="T35" fmla="*/ 6344 h 3792"/>
                <a:gd name="T36" fmla="+- 0 739 686"/>
                <a:gd name="T37" fmla="*/ T36 w 15144"/>
                <a:gd name="T38" fmla="+- 0 6464 3065"/>
                <a:gd name="T39" fmla="*/ 6464 h 3792"/>
                <a:gd name="T40" fmla="+- 0 802 686"/>
                <a:gd name="T41" fmla="*/ T40 w 15144"/>
                <a:gd name="T42" fmla="+- 0 6574 3065"/>
                <a:gd name="T43" fmla="*/ 6574 h 3792"/>
                <a:gd name="T44" fmla="+- 0 878 686"/>
                <a:gd name="T45" fmla="*/ T44 w 15144"/>
                <a:gd name="T46" fmla="+- 0 6670 3065"/>
                <a:gd name="T47" fmla="*/ 6670 h 3792"/>
                <a:gd name="T48" fmla="+- 0 1027 686"/>
                <a:gd name="T49" fmla="*/ T48 w 15144"/>
                <a:gd name="T50" fmla="+- 0 6780 3065"/>
                <a:gd name="T51" fmla="*/ 6780 h 3792"/>
                <a:gd name="T52" fmla="+- 0 1142 686"/>
                <a:gd name="T53" fmla="*/ T52 w 15144"/>
                <a:gd name="T54" fmla="+- 0 6828 3065"/>
                <a:gd name="T55" fmla="*/ 6828 h 3792"/>
                <a:gd name="T56" fmla="+- 0 1272 686"/>
                <a:gd name="T57" fmla="*/ T56 w 15144"/>
                <a:gd name="T58" fmla="+- 0 6852 3065"/>
                <a:gd name="T59" fmla="*/ 6852 h 3792"/>
                <a:gd name="T60" fmla="+- 0 15187 686"/>
                <a:gd name="T61" fmla="*/ T60 w 15144"/>
                <a:gd name="T62" fmla="+- 0 6857 3065"/>
                <a:gd name="T63" fmla="*/ 6857 h 3792"/>
                <a:gd name="T64" fmla="+- 0 15317 686"/>
                <a:gd name="T65" fmla="*/ T64 w 15144"/>
                <a:gd name="T66" fmla="+- 0 6843 3065"/>
                <a:gd name="T67" fmla="*/ 6843 h 3792"/>
                <a:gd name="T68" fmla="+- 0 15414 686"/>
                <a:gd name="T69" fmla="*/ T68 w 15144"/>
                <a:gd name="T70" fmla="+- 0 6814 3065"/>
                <a:gd name="T71" fmla="*/ 6814 h 3792"/>
                <a:gd name="T72" fmla="+- 0 1272 686"/>
                <a:gd name="T73" fmla="*/ T72 w 15144"/>
                <a:gd name="T74" fmla="+- 0 6809 3065"/>
                <a:gd name="T75" fmla="*/ 6809 h 3792"/>
                <a:gd name="T76" fmla="+- 0 1157 686"/>
                <a:gd name="T77" fmla="*/ T76 w 15144"/>
                <a:gd name="T78" fmla="+- 0 6785 3065"/>
                <a:gd name="T79" fmla="*/ 6785 h 3792"/>
                <a:gd name="T80" fmla="+- 0 1046 686"/>
                <a:gd name="T81" fmla="*/ T80 w 15144"/>
                <a:gd name="T82" fmla="+- 0 6742 3065"/>
                <a:gd name="T83" fmla="*/ 6742 h 3792"/>
                <a:gd name="T84" fmla="+- 0 907 686"/>
                <a:gd name="T85" fmla="*/ T84 w 15144"/>
                <a:gd name="T86" fmla="+- 0 6636 3065"/>
                <a:gd name="T87" fmla="*/ 6636 h 3792"/>
                <a:gd name="T88" fmla="+- 0 802 686"/>
                <a:gd name="T89" fmla="*/ T88 w 15144"/>
                <a:gd name="T90" fmla="+- 0 6497 3065"/>
                <a:gd name="T91" fmla="*/ 6497 h 3792"/>
                <a:gd name="T92" fmla="+- 0 758 686"/>
                <a:gd name="T93" fmla="*/ T92 w 15144"/>
                <a:gd name="T94" fmla="+- 0 6387 3065"/>
                <a:gd name="T95" fmla="*/ 6387 h 3792"/>
                <a:gd name="T96" fmla="+- 0 734 686"/>
                <a:gd name="T97" fmla="*/ T96 w 15144"/>
                <a:gd name="T98" fmla="+- 0 6272 3065"/>
                <a:gd name="T99" fmla="*/ 6272 h 3792"/>
                <a:gd name="T100" fmla="+- 0 730 686"/>
                <a:gd name="T101" fmla="*/ T100 w 15144"/>
                <a:gd name="T102" fmla="+- 0 3713 3065"/>
                <a:gd name="T103" fmla="*/ 3713 h 3792"/>
                <a:gd name="T104" fmla="+- 0 744 686"/>
                <a:gd name="T105" fmla="*/ T104 w 15144"/>
                <a:gd name="T106" fmla="+- 0 3588 3065"/>
                <a:gd name="T107" fmla="*/ 3588 h 3792"/>
                <a:gd name="T108" fmla="+- 0 778 686"/>
                <a:gd name="T109" fmla="*/ T108 w 15144"/>
                <a:gd name="T110" fmla="+- 0 3478 3065"/>
                <a:gd name="T111" fmla="*/ 3478 h 3792"/>
                <a:gd name="T112" fmla="+- 0 869 686"/>
                <a:gd name="T113" fmla="*/ T112 w 15144"/>
                <a:gd name="T114" fmla="+- 0 3329 3065"/>
                <a:gd name="T115" fmla="*/ 3329 h 3792"/>
                <a:gd name="T116" fmla="+- 0 950 686"/>
                <a:gd name="T117" fmla="*/ T116 w 15144"/>
                <a:gd name="T118" fmla="+- 0 3248 3065"/>
                <a:gd name="T119" fmla="*/ 3248 h 3792"/>
                <a:gd name="T120" fmla="+- 0 1046 686"/>
                <a:gd name="T121" fmla="*/ T120 w 15144"/>
                <a:gd name="T122" fmla="+- 0 3180 3065"/>
                <a:gd name="T123" fmla="*/ 3180 h 3792"/>
                <a:gd name="T124" fmla="+- 0 1157 686"/>
                <a:gd name="T125" fmla="*/ T124 w 15144"/>
                <a:gd name="T126" fmla="+- 0 3137 3065"/>
                <a:gd name="T127" fmla="*/ 3137 h 3792"/>
                <a:gd name="T128" fmla="+- 0 1277 686"/>
                <a:gd name="T129" fmla="*/ T128 w 15144"/>
                <a:gd name="T130" fmla="+- 0 3113 3065"/>
                <a:gd name="T131" fmla="*/ 3113 h 3792"/>
                <a:gd name="T132" fmla="+- 0 15414 686"/>
                <a:gd name="T133" fmla="*/ T132 w 15144"/>
                <a:gd name="T134" fmla="+- 0 3108 3065"/>
                <a:gd name="T135" fmla="*/ 3108 h 3792"/>
                <a:gd name="T136" fmla="+- 0 15317 686"/>
                <a:gd name="T137" fmla="*/ T136 w 15144"/>
                <a:gd name="T138" fmla="+- 0 3080 3065"/>
                <a:gd name="T139" fmla="*/ 3080 h 3792"/>
                <a:gd name="T140" fmla="+- 0 15187 686"/>
                <a:gd name="T141" fmla="*/ T140 w 15144"/>
                <a:gd name="T142" fmla="+- 0 3065 3065"/>
                <a:gd name="T143" fmla="*/ 3065 h 3792"/>
                <a:gd name="T144" fmla="+- 0 15187 686"/>
                <a:gd name="T145" fmla="*/ T144 w 15144"/>
                <a:gd name="T146" fmla="+- 0 3108 3065"/>
                <a:gd name="T147" fmla="*/ 3108 h 3792"/>
                <a:gd name="T148" fmla="+- 0 15307 686"/>
                <a:gd name="T149" fmla="*/ T148 w 15144"/>
                <a:gd name="T150" fmla="+- 0 3123 3065"/>
                <a:gd name="T151" fmla="*/ 3123 h 3792"/>
                <a:gd name="T152" fmla="+- 0 15422 686"/>
                <a:gd name="T153" fmla="*/ T152 w 15144"/>
                <a:gd name="T154" fmla="+- 0 3156 3065"/>
                <a:gd name="T155" fmla="*/ 3156 h 3792"/>
                <a:gd name="T156" fmla="+- 0 15571 686"/>
                <a:gd name="T157" fmla="*/ T156 w 15144"/>
                <a:gd name="T158" fmla="+- 0 3248 3065"/>
                <a:gd name="T159" fmla="*/ 3248 h 3792"/>
                <a:gd name="T160" fmla="+- 0 15653 686"/>
                <a:gd name="T161" fmla="*/ T160 w 15144"/>
                <a:gd name="T162" fmla="+- 0 3329 3065"/>
                <a:gd name="T163" fmla="*/ 3329 h 3792"/>
                <a:gd name="T164" fmla="+- 0 15715 686"/>
                <a:gd name="T165" fmla="*/ T164 w 15144"/>
                <a:gd name="T166" fmla="+- 0 3425 3065"/>
                <a:gd name="T167" fmla="*/ 3425 h 3792"/>
                <a:gd name="T168" fmla="+- 0 15763 686"/>
                <a:gd name="T169" fmla="*/ T168 w 15144"/>
                <a:gd name="T170" fmla="+- 0 3536 3065"/>
                <a:gd name="T171" fmla="*/ 3536 h 3792"/>
                <a:gd name="T172" fmla="+- 0 15787 686"/>
                <a:gd name="T173" fmla="*/ T172 w 15144"/>
                <a:gd name="T174" fmla="+- 0 3651 3065"/>
                <a:gd name="T175" fmla="*/ 3651 h 3792"/>
                <a:gd name="T176" fmla="+- 0 15778 686"/>
                <a:gd name="T177" fmla="*/ T176 w 15144"/>
                <a:gd name="T178" fmla="+- 0 6334 3065"/>
                <a:gd name="T179" fmla="*/ 6334 h 3792"/>
                <a:gd name="T180" fmla="+- 0 15715 686"/>
                <a:gd name="T181" fmla="*/ T180 w 15144"/>
                <a:gd name="T182" fmla="+- 0 6497 3065"/>
                <a:gd name="T183" fmla="*/ 6497 h 3792"/>
                <a:gd name="T184" fmla="+- 0 15653 686"/>
                <a:gd name="T185" fmla="*/ T184 w 15144"/>
                <a:gd name="T186" fmla="+- 0 6593 3065"/>
                <a:gd name="T187" fmla="*/ 6593 h 3792"/>
                <a:gd name="T188" fmla="+- 0 15523 686"/>
                <a:gd name="T189" fmla="*/ T188 w 15144"/>
                <a:gd name="T190" fmla="+- 0 6713 3065"/>
                <a:gd name="T191" fmla="*/ 6713 h 3792"/>
                <a:gd name="T192" fmla="+- 0 15418 686"/>
                <a:gd name="T193" fmla="*/ T192 w 15144"/>
                <a:gd name="T194" fmla="+- 0 6766 3065"/>
                <a:gd name="T195" fmla="*/ 6766 h 3792"/>
                <a:gd name="T196" fmla="+- 0 15307 686"/>
                <a:gd name="T197" fmla="*/ T196 w 15144"/>
                <a:gd name="T198" fmla="+- 0 6804 3065"/>
                <a:gd name="T199" fmla="*/ 6804 h 3792"/>
                <a:gd name="T200" fmla="+- 0 15414 686"/>
                <a:gd name="T201" fmla="*/ T200 w 15144"/>
                <a:gd name="T202" fmla="+- 0 6814 3065"/>
                <a:gd name="T203" fmla="*/ 6814 h 3792"/>
                <a:gd name="T204" fmla="+- 0 15547 686"/>
                <a:gd name="T205" fmla="*/ T204 w 15144"/>
                <a:gd name="T206" fmla="+- 0 6747 3065"/>
                <a:gd name="T207" fmla="*/ 6747 h 3792"/>
                <a:gd name="T208" fmla="+- 0 15686 686"/>
                <a:gd name="T209" fmla="*/ T208 w 15144"/>
                <a:gd name="T210" fmla="+- 0 6622 3065"/>
                <a:gd name="T211" fmla="*/ 6622 h 3792"/>
                <a:gd name="T212" fmla="+- 0 15782 686"/>
                <a:gd name="T213" fmla="*/ T212 w 15144"/>
                <a:gd name="T214" fmla="+- 0 6464 3065"/>
                <a:gd name="T215" fmla="*/ 6464 h 3792"/>
                <a:gd name="T216" fmla="+- 0 15830 686"/>
                <a:gd name="T217" fmla="*/ T216 w 15144"/>
                <a:gd name="T218" fmla="+- 0 6276 3065"/>
                <a:gd name="T219" fmla="*/ 6276 h 3792"/>
                <a:gd name="T220" fmla="+- 0 15821 686"/>
                <a:gd name="T221" fmla="*/ T220 w 15144"/>
                <a:gd name="T222" fmla="+- 0 3579 3065"/>
                <a:gd name="T223" fmla="*/ 3579 h 3792"/>
                <a:gd name="T224" fmla="+- 0 15782 686"/>
                <a:gd name="T225" fmla="*/ T224 w 15144"/>
                <a:gd name="T226" fmla="+- 0 3459 3065"/>
                <a:gd name="T227" fmla="*/ 3459 h 3792"/>
                <a:gd name="T228" fmla="+- 0 15720 686"/>
                <a:gd name="T229" fmla="*/ T228 w 15144"/>
                <a:gd name="T230" fmla="+- 0 3348 3065"/>
                <a:gd name="T231" fmla="*/ 3348 h 3792"/>
                <a:gd name="T232" fmla="+- 0 15547 686"/>
                <a:gd name="T233" fmla="*/ T232 w 15144"/>
                <a:gd name="T234" fmla="+- 0 3176 3065"/>
                <a:gd name="T235" fmla="*/ 3176 h 3792"/>
                <a:gd name="T236" fmla="+- 0 15414 686"/>
                <a:gd name="T237" fmla="*/ T236 w 15144"/>
                <a:gd name="T238" fmla="+- 0 3108 3065"/>
                <a:gd name="T239" fmla="*/ 3108 h 37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5144" h="3792">
                  <a:moveTo>
                    <a:pt x="14501" y="0"/>
                  </a:moveTo>
                  <a:lnTo>
                    <a:pt x="648" y="0"/>
                  </a:lnTo>
                  <a:lnTo>
                    <a:pt x="581" y="5"/>
                  </a:lnTo>
                  <a:lnTo>
                    <a:pt x="519" y="15"/>
                  </a:lnTo>
                  <a:lnTo>
                    <a:pt x="456" y="29"/>
                  </a:lnTo>
                  <a:lnTo>
                    <a:pt x="341" y="77"/>
                  </a:lnTo>
                  <a:lnTo>
                    <a:pt x="288" y="111"/>
                  </a:lnTo>
                  <a:lnTo>
                    <a:pt x="236" y="149"/>
                  </a:lnTo>
                  <a:lnTo>
                    <a:pt x="149" y="235"/>
                  </a:lnTo>
                  <a:lnTo>
                    <a:pt x="111" y="288"/>
                  </a:lnTo>
                  <a:lnTo>
                    <a:pt x="53" y="394"/>
                  </a:lnTo>
                  <a:lnTo>
                    <a:pt x="29" y="456"/>
                  </a:lnTo>
                  <a:lnTo>
                    <a:pt x="15" y="519"/>
                  </a:lnTo>
                  <a:lnTo>
                    <a:pt x="5" y="581"/>
                  </a:lnTo>
                  <a:lnTo>
                    <a:pt x="0" y="648"/>
                  </a:lnTo>
                  <a:lnTo>
                    <a:pt x="0" y="3149"/>
                  </a:lnTo>
                  <a:lnTo>
                    <a:pt x="5" y="3211"/>
                  </a:lnTo>
                  <a:lnTo>
                    <a:pt x="15" y="3279"/>
                  </a:lnTo>
                  <a:lnTo>
                    <a:pt x="34" y="3341"/>
                  </a:lnTo>
                  <a:lnTo>
                    <a:pt x="53" y="3399"/>
                  </a:lnTo>
                  <a:lnTo>
                    <a:pt x="82" y="3456"/>
                  </a:lnTo>
                  <a:lnTo>
                    <a:pt x="116" y="3509"/>
                  </a:lnTo>
                  <a:lnTo>
                    <a:pt x="149" y="3557"/>
                  </a:lnTo>
                  <a:lnTo>
                    <a:pt x="192" y="3605"/>
                  </a:lnTo>
                  <a:lnTo>
                    <a:pt x="288" y="3682"/>
                  </a:lnTo>
                  <a:lnTo>
                    <a:pt x="341" y="3715"/>
                  </a:lnTo>
                  <a:lnTo>
                    <a:pt x="399" y="3744"/>
                  </a:lnTo>
                  <a:lnTo>
                    <a:pt x="456" y="3763"/>
                  </a:lnTo>
                  <a:lnTo>
                    <a:pt x="519" y="3778"/>
                  </a:lnTo>
                  <a:lnTo>
                    <a:pt x="586" y="3787"/>
                  </a:lnTo>
                  <a:lnTo>
                    <a:pt x="648" y="3792"/>
                  </a:lnTo>
                  <a:lnTo>
                    <a:pt x="14501" y="3792"/>
                  </a:lnTo>
                  <a:lnTo>
                    <a:pt x="14568" y="3787"/>
                  </a:lnTo>
                  <a:lnTo>
                    <a:pt x="14631" y="3778"/>
                  </a:lnTo>
                  <a:lnTo>
                    <a:pt x="14693" y="3763"/>
                  </a:lnTo>
                  <a:lnTo>
                    <a:pt x="14728" y="3749"/>
                  </a:lnTo>
                  <a:lnTo>
                    <a:pt x="648" y="3749"/>
                  </a:lnTo>
                  <a:lnTo>
                    <a:pt x="586" y="3744"/>
                  </a:lnTo>
                  <a:lnTo>
                    <a:pt x="528" y="3735"/>
                  </a:lnTo>
                  <a:lnTo>
                    <a:pt x="471" y="3720"/>
                  </a:lnTo>
                  <a:lnTo>
                    <a:pt x="413" y="3701"/>
                  </a:lnTo>
                  <a:lnTo>
                    <a:pt x="360" y="3677"/>
                  </a:lnTo>
                  <a:lnTo>
                    <a:pt x="264" y="3610"/>
                  </a:lnTo>
                  <a:lnTo>
                    <a:pt x="221" y="3571"/>
                  </a:lnTo>
                  <a:lnTo>
                    <a:pt x="183" y="3528"/>
                  </a:lnTo>
                  <a:lnTo>
                    <a:pt x="116" y="3432"/>
                  </a:lnTo>
                  <a:lnTo>
                    <a:pt x="92" y="3379"/>
                  </a:lnTo>
                  <a:lnTo>
                    <a:pt x="72" y="3322"/>
                  </a:lnTo>
                  <a:lnTo>
                    <a:pt x="58" y="3264"/>
                  </a:lnTo>
                  <a:lnTo>
                    <a:pt x="48" y="3207"/>
                  </a:lnTo>
                  <a:lnTo>
                    <a:pt x="44" y="3144"/>
                  </a:lnTo>
                  <a:lnTo>
                    <a:pt x="44" y="648"/>
                  </a:lnTo>
                  <a:lnTo>
                    <a:pt x="48" y="586"/>
                  </a:lnTo>
                  <a:lnTo>
                    <a:pt x="58" y="523"/>
                  </a:lnTo>
                  <a:lnTo>
                    <a:pt x="72" y="466"/>
                  </a:lnTo>
                  <a:lnTo>
                    <a:pt x="92" y="413"/>
                  </a:lnTo>
                  <a:lnTo>
                    <a:pt x="149" y="307"/>
                  </a:lnTo>
                  <a:lnTo>
                    <a:pt x="183" y="264"/>
                  </a:lnTo>
                  <a:lnTo>
                    <a:pt x="221" y="221"/>
                  </a:lnTo>
                  <a:lnTo>
                    <a:pt x="264" y="183"/>
                  </a:lnTo>
                  <a:lnTo>
                    <a:pt x="312" y="144"/>
                  </a:lnTo>
                  <a:lnTo>
                    <a:pt x="360" y="115"/>
                  </a:lnTo>
                  <a:lnTo>
                    <a:pt x="413" y="91"/>
                  </a:lnTo>
                  <a:lnTo>
                    <a:pt x="471" y="72"/>
                  </a:lnTo>
                  <a:lnTo>
                    <a:pt x="528" y="58"/>
                  </a:lnTo>
                  <a:lnTo>
                    <a:pt x="591" y="48"/>
                  </a:lnTo>
                  <a:lnTo>
                    <a:pt x="648" y="43"/>
                  </a:lnTo>
                  <a:lnTo>
                    <a:pt x="14728" y="43"/>
                  </a:lnTo>
                  <a:lnTo>
                    <a:pt x="14693" y="29"/>
                  </a:lnTo>
                  <a:lnTo>
                    <a:pt x="14631" y="15"/>
                  </a:lnTo>
                  <a:lnTo>
                    <a:pt x="14564" y="5"/>
                  </a:lnTo>
                  <a:lnTo>
                    <a:pt x="14501" y="0"/>
                  </a:lnTo>
                  <a:close/>
                  <a:moveTo>
                    <a:pt x="14728" y="43"/>
                  </a:moveTo>
                  <a:lnTo>
                    <a:pt x="14501" y="43"/>
                  </a:lnTo>
                  <a:lnTo>
                    <a:pt x="14564" y="48"/>
                  </a:lnTo>
                  <a:lnTo>
                    <a:pt x="14621" y="58"/>
                  </a:lnTo>
                  <a:lnTo>
                    <a:pt x="14679" y="72"/>
                  </a:lnTo>
                  <a:lnTo>
                    <a:pt x="14736" y="91"/>
                  </a:lnTo>
                  <a:lnTo>
                    <a:pt x="14789" y="115"/>
                  </a:lnTo>
                  <a:lnTo>
                    <a:pt x="14885" y="183"/>
                  </a:lnTo>
                  <a:lnTo>
                    <a:pt x="14928" y="221"/>
                  </a:lnTo>
                  <a:lnTo>
                    <a:pt x="14967" y="264"/>
                  </a:lnTo>
                  <a:lnTo>
                    <a:pt x="15000" y="312"/>
                  </a:lnTo>
                  <a:lnTo>
                    <a:pt x="15029" y="360"/>
                  </a:lnTo>
                  <a:lnTo>
                    <a:pt x="15058" y="413"/>
                  </a:lnTo>
                  <a:lnTo>
                    <a:pt x="15077" y="471"/>
                  </a:lnTo>
                  <a:lnTo>
                    <a:pt x="15092" y="528"/>
                  </a:lnTo>
                  <a:lnTo>
                    <a:pt x="15101" y="586"/>
                  </a:lnTo>
                  <a:lnTo>
                    <a:pt x="15101" y="3207"/>
                  </a:lnTo>
                  <a:lnTo>
                    <a:pt x="15092" y="3269"/>
                  </a:lnTo>
                  <a:lnTo>
                    <a:pt x="15077" y="3327"/>
                  </a:lnTo>
                  <a:lnTo>
                    <a:pt x="15029" y="3432"/>
                  </a:lnTo>
                  <a:lnTo>
                    <a:pt x="15000" y="3485"/>
                  </a:lnTo>
                  <a:lnTo>
                    <a:pt x="14967" y="3528"/>
                  </a:lnTo>
                  <a:lnTo>
                    <a:pt x="14885" y="3610"/>
                  </a:lnTo>
                  <a:lnTo>
                    <a:pt x="14837" y="3648"/>
                  </a:lnTo>
                  <a:lnTo>
                    <a:pt x="14784" y="3677"/>
                  </a:lnTo>
                  <a:lnTo>
                    <a:pt x="14732" y="3701"/>
                  </a:lnTo>
                  <a:lnTo>
                    <a:pt x="14679" y="3720"/>
                  </a:lnTo>
                  <a:lnTo>
                    <a:pt x="14621" y="3739"/>
                  </a:lnTo>
                  <a:lnTo>
                    <a:pt x="14496" y="3749"/>
                  </a:lnTo>
                  <a:lnTo>
                    <a:pt x="14728" y="3749"/>
                  </a:lnTo>
                  <a:lnTo>
                    <a:pt x="14808" y="3715"/>
                  </a:lnTo>
                  <a:lnTo>
                    <a:pt x="14861" y="3682"/>
                  </a:lnTo>
                  <a:lnTo>
                    <a:pt x="14914" y="3643"/>
                  </a:lnTo>
                  <a:lnTo>
                    <a:pt x="15000" y="3557"/>
                  </a:lnTo>
                  <a:lnTo>
                    <a:pt x="15068" y="3451"/>
                  </a:lnTo>
                  <a:lnTo>
                    <a:pt x="15096" y="3399"/>
                  </a:lnTo>
                  <a:lnTo>
                    <a:pt x="15135" y="3274"/>
                  </a:lnTo>
                  <a:lnTo>
                    <a:pt x="15144" y="3211"/>
                  </a:lnTo>
                  <a:lnTo>
                    <a:pt x="15144" y="581"/>
                  </a:lnTo>
                  <a:lnTo>
                    <a:pt x="15135" y="514"/>
                  </a:lnTo>
                  <a:lnTo>
                    <a:pt x="15116" y="451"/>
                  </a:lnTo>
                  <a:lnTo>
                    <a:pt x="15096" y="394"/>
                  </a:lnTo>
                  <a:lnTo>
                    <a:pt x="15068" y="336"/>
                  </a:lnTo>
                  <a:lnTo>
                    <a:pt x="15034" y="283"/>
                  </a:lnTo>
                  <a:lnTo>
                    <a:pt x="14957" y="187"/>
                  </a:lnTo>
                  <a:lnTo>
                    <a:pt x="14861" y="111"/>
                  </a:lnTo>
                  <a:lnTo>
                    <a:pt x="14808" y="77"/>
                  </a:lnTo>
                  <a:lnTo>
                    <a:pt x="1472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9" name="Freeform 233"/>
            <p:cNvSpPr>
              <a:spLocks/>
            </p:cNvSpPr>
            <p:nvPr/>
          </p:nvSpPr>
          <p:spPr bwMode="auto">
            <a:xfrm>
              <a:off x="792" y="6813"/>
              <a:ext cx="15101" cy="1834"/>
            </a:xfrm>
            <a:custGeom>
              <a:avLst/>
              <a:gdLst>
                <a:gd name="T0" fmla="+- 0 15586 792"/>
                <a:gd name="T1" fmla="*/ T0 w 15101"/>
                <a:gd name="T2" fmla="+- 0 6814 6814"/>
                <a:gd name="T3" fmla="*/ 6814 h 1834"/>
                <a:gd name="T4" fmla="+- 0 1094 792"/>
                <a:gd name="T5" fmla="*/ T4 w 15101"/>
                <a:gd name="T6" fmla="+- 0 6814 6814"/>
                <a:gd name="T7" fmla="*/ 6814 h 1834"/>
                <a:gd name="T8" fmla="+- 0 1025 792"/>
                <a:gd name="T9" fmla="*/ T8 w 15101"/>
                <a:gd name="T10" fmla="+- 0 6822 6814"/>
                <a:gd name="T11" fmla="*/ 6822 h 1834"/>
                <a:gd name="T12" fmla="+- 0 961 792"/>
                <a:gd name="T13" fmla="*/ T12 w 15101"/>
                <a:gd name="T14" fmla="+- 0 6845 6814"/>
                <a:gd name="T15" fmla="*/ 6845 h 1834"/>
                <a:gd name="T16" fmla="+- 0 905 792"/>
                <a:gd name="T17" fmla="*/ T16 w 15101"/>
                <a:gd name="T18" fmla="+- 0 6880 6814"/>
                <a:gd name="T19" fmla="*/ 6880 h 1834"/>
                <a:gd name="T20" fmla="+- 0 858 792"/>
                <a:gd name="T21" fmla="*/ T20 w 15101"/>
                <a:gd name="T22" fmla="+- 0 6928 6814"/>
                <a:gd name="T23" fmla="*/ 6928 h 1834"/>
                <a:gd name="T24" fmla="+- 0 823 792"/>
                <a:gd name="T25" fmla="*/ T24 w 15101"/>
                <a:gd name="T26" fmla="+- 0 6985 6814"/>
                <a:gd name="T27" fmla="*/ 6985 h 1834"/>
                <a:gd name="T28" fmla="+- 0 800 792"/>
                <a:gd name="T29" fmla="*/ T28 w 15101"/>
                <a:gd name="T30" fmla="+- 0 7050 6814"/>
                <a:gd name="T31" fmla="*/ 7050 h 1834"/>
                <a:gd name="T32" fmla="+- 0 792 792"/>
                <a:gd name="T33" fmla="*/ T32 w 15101"/>
                <a:gd name="T34" fmla="+- 0 7121 6814"/>
                <a:gd name="T35" fmla="*/ 7121 h 1834"/>
                <a:gd name="T36" fmla="+- 0 792 792"/>
                <a:gd name="T37" fmla="*/ T36 w 15101"/>
                <a:gd name="T38" fmla="+- 0 8345 6814"/>
                <a:gd name="T39" fmla="*/ 8345 h 1834"/>
                <a:gd name="T40" fmla="+- 0 800 792"/>
                <a:gd name="T41" fmla="*/ T40 w 15101"/>
                <a:gd name="T42" fmla="+- 0 8415 6814"/>
                <a:gd name="T43" fmla="*/ 8415 h 1834"/>
                <a:gd name="T44" fmla="+- 0 823 792"/>
                <a:gd name="T45" fmla="*/ T44 w 15101"/>
                <a:gd name="T46" fmla="+- 0 8479 6814"/>
                <a:gd name="T47" fmla="*/ 8479 h 1834"/>
                <a:gd name="T48" fmla="+- 0 858 792"/>
                <a:gd name="T49" fmla="*/ T48 w 15101"/>
                <a:gd name="T50" fmla="+- 0 8535 6814"/>
                <a:gd name="T51" fmla="*/ 8535 h 1834"/>
                <a:gd name="T52" fmla="+- 0 905 792"/>
                <a:gd name="T53" fmla="*/ T52 w 15101"/>
                <a:gd name="T54" fmla="+- 0 8581 6814"/>
                <a:gd name="T55" fmla="*/ 8581 h 1834"/>
                <a:gd name="T56" fmla="+- 0 961 792"/>
                <a:gd name="T57" fmla="*/ T56 w 15101"/>
                <a:gd name="T58" fmla="+- 0 8617 6814"/>
                <a:gd name="T59" fmla="*/ 8617 h 1834"/>
                <a:gd name="T60" fmla="+- 0 1025 792"/>
                <a:gd name="T61" fmla="*/ T60 w 15101"/>
                <a:gd name="T62" fmla="+- 0 8640 6814"/>
                <a:gd name="T63" fmla="*/ 8640 h 1834"/>
                <a:gd name="T64" fmla="+- 0 1094 792"/>
                <a:gd name="T65" fmla="*/ T64 w 15101"/>
                <a:gd name="T66" fmla="+- 0 8648 6814"/>
                <a:gd name="T67" fmla="*/ 8648 h 1834"/>
                <a:gd name="T68" fmla="+- 0 15586 792"/>
                <a:gd name="T69" fmla="*/ T68 w 15101"/>
                <a:gd name="T70" fmla="+- 0 8648 6814"/>
                <a:gd name="T71" fmla="*/ 8648 h 1834"/>
                <a:gd name="T72" fmla="+- 0 15656 792"/>
                <a:gd name="T73" fmla="*/ T72 w 15101"/>
                <a:gd name="T74" fmla="+- 0 8640 6814"/>
                <a:gd name="T75" fmla="*/ 8640 h 1834"/>
                <a:gd name="T76" fmla="+- 0 15720 792"/>
                <a:gd name="T77" fmla="*/ T76 w 15101"/>
                <a:gd name="T78" fmla="+- 0 8617 6814"/>
                <a:gd name="T79" fmla="*/ 8617 h 1834"/>
                <a:gd name="T80" fmla="+- 0 15777 792"/>
                <a:gd name="T81" fmla="*/ T80 w 15101"/>
                <a:gd name="T82" fmla="+- 0 8581 6814"/>
                <a:gd name="T83" fmla="*/ 8581 h 1834"/>
                <a:gd name="T84" fmla="+- 0 15825 792"/>
                <a:gd name="T85" fmla="*/ T84 w 15101"/>
                <a:gd name="T86" fmla="+- 0 8535 6814"/>
                <a:gd name="T87" fmla="*/ 8535 h 1834"/>
                <a:gd name="T88" fmla="+- 0 15861 792"/>
                <a:gd name="T89" fmla="*/ T88 w 15101"/>
                <a:gd name="T90" fmla="+- 0 8479 6814"/>
                <a:gd name="T91" fmla="*/ 8479 h 1834"/>
                <a:gd name="T92" fmla="+- 0 15885 792"/>
                <a:gd name="T93" fmla="*/ T92 w 15101"/>
                <a:gd name="T94" fmla="+- 0 8415 6814"/>
                <a:gd name="T95" fmla="*/ 8415 h 1834"/>
                <a:gd name="T96" fmla="+- 0 15893 792"/>
                <a:gd name="T97" fmla="*/ T96 w 15101"/>
                <a:gd name="T98" fmla="+- 0 8345 6814"/>
                <a:gd name="T99" fmla="*/ 8345 h 1834"/>
                <a:gd name="T100" fmla="+- 0 15893 792"/>
                <a:gd name="T101" fmla="*/ T100 w 15101"/>
                <a:gd name="T102" fmla="+- 0 7121 6814"/>
                <a:gd name="T103" fmla="*/ 7121 h 1834"/>
                <a:gd name="T104" fmla="+- 0 15885 792"/>
                <a:gd name="T105" fmla="*/ T104 w 15101"/>
                <a:gd name="T106" fmla="+- 0 7050 6814"/>
                <a:gd name="T107" fmla="*/ 7050 h 1834"/>
                <a:gd name="T108" fmla="+- 0 15861 792"/>
                <a:gd name="T109" fmla="*/ T108 w 15101"/>
                <a:gd name="T110" fmla="+- 0 6985 6814"/>
                <a:gd name="T111" fmla="*/ 6985 h 1834"/>
                <a:gd name="T112" fmla="+- 0 15825 792"/>
                <a:gd name="T113" fmla="*/ T112 w 15101"/>
                <a:gd name="T114" fmla="+- 0 6928 6814"/>
                <a:gd name="T115" fmla="*/ 6928 h 1834"/>
                <a:gd name="T116" fmla="+- 0 15777 792"/>
                <a:gd name="T117" fmla="*/ T116 w 15101"/>
                <a:gd name="T118" fmla="+- 0 6880 6814"/>
                <a:gd name="T119" fmla="*/ 6880 h 1834"/>
                <a:gd name="T120" fmla="+- 0 15720 792"/>
                <a:gd name="T121" fmla="*/ T120 w 15101"/>
                <a:gd name="T122" fmla="+- 0 6845 6814"/>
                <a:gd name="T123" fmla="*/ 6845 h 1834"/>
                <a:gd name="T124" fmla="+- 0 15656 792"/>
                <a:gd name="T125" fmla="*/ T124 w 15101"/>
                <a:gd name="T126" fmla="+- 0 6822 6814"/>
                <a:gd name="T127" fmla="*/ 6822 h 1834"/>
                <a:gd name="T128" fmla="+- 0 15586 792"/>
                <a:gd name="T129" fmla="*/ T128 w 15101"/>
                <a:gd name="T130" fmla="+- 0 6814 6814"/>
                <a:gd name="T131" fmla="*/ 6814 h 18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5101" h="1834">
                  <a:moveTo>
                    <a:pt x="14794" y="0"/>
                  </a:moveTo>
                  <a:lnTo>
                    <a:pt x="302" y="0"/>
                  </a:lnTo>
                  <a:lnTo>
                    <a:pt x="233" y="8"/>
                  </a:lnTo>
                  <a:lnTo>
                    <a:pt x="169" y="31"/>
                  </a:lnTo>
                  <a:lnTo>
                    <a:pt x="113" y="66"/>
                  </a:lnTo>
                  <a:lnTo>
                    <a:pt x="66" y="114"/>
                  </a:lnTo>
                  <a:lnTo>
                    <a:pt x="31" y="171"/>
                  </a:lnTo>
                  <a:lnTo>
                    <a:pt x="8" y="236"/>
                  </a:lnTo>
                  <a:lnTo>
                    <a:pt x="0" y="307"/>
                  </a:lnTo>
                  <a:lnTo>
                    <a:pt x="0" y="1531"/>
                  </a:lnTo>
                  <a:lnTo>
                    <a:pt x="8" y="1601"/>
                  </a:lnTo>
                  <a:lnTo>
                    <a:pt x="31" y="1665"/>
                  </a:lnTo>
                  <a:lnTo>
                    <a:pt x="66" y="1721"/>
                  </a:lnTo>
                  <a:lnTo>
                    <a:pt x="113" y="1767"/>
                  </a:lnTo>
                  <a:lnTo>
                    <a:pt x="169" y="1803"/>
                  </a:lnTo>
                  <a:lnTo>
                    <a:pt x="233" y="1826"/>
                  </a:lnTo>
                  <a:lnTo>
                    <a:pt x="302" y="1834"/>
                  </a:lnTo>
                  <a:lnTo>
                    <a:pt x="14794" y="1834"/>
                  </a:lnTo>
                  <a:lnTo>
                    <a:pt x="14864" y="1826"/>
                  </a:lnTo>
                  <a:lnTo>
                    <a:pt x="14928" y="1803"/>
                  </a:lnTo>
                  <a:lnTo>
                    <a:pt x="14985" y="1767"/>
                  </a:lnTo>
                  <a:lnTo>
                    <a:pt x="15033" y="1721"/>
                  </a:lnTo>
                  <a:lnTo>
                    <a:pt x="15069" y="1665"/>
                  </a:lnTo>
                  <a:lnTo>
                    <a:pt x="15093" y="1601"/>
                  </a:lnTo>
                  <a:lnTo>
                    <a:pt x="15101" y="1531"/>
                  </a:lnTo>
                  <a:lnTo>
                    <a:pt x="15101" y="307"/>
                  </a:lnTo>
                  <a:lnTo>
                    <a:pt x="15093" y="236"/>
                  </a:lnTo>
                  <a:lnTo>
                    <a:pt x="15069" y="171"/>
                  </a:lnTo>
                  <a:lnTo>
                    <a:pt x="15033" y="114"/>
                  </a:lnTo>
                  <a:lnTo>
                    <a:pt x="14985" y="66"/>
                  </a:lnTo>
                  <a:lnTo>
                    <a:pt x="14928" y="31"/>
                  </a:lnTo>
                  <a:lnTo>
                    <a:pt x="14864" y="8"/>
                  </a:lnTo>
                  <a:lnTo>
                    <a:pt x="14794"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0" name="AutoShape 232"/>
            <p:cNvSpPr>
              <a:spLocks/>
            </p:cNvSpPr>
            <p:nvPr/>
          </p:nvSpPr>
          <p:spPr bwMode="auto">
            <a:xfrm>
              <a:off x="768" y="6789"/>
              <a:ext cx="15144" cy="1882"/>
            </a:xfrm>
            <a:custGeom>
              <a:avLst/>
              <a:gdLst>
                <a:gd name="T0" fmla="+- 0 1094 768"/>
                <a:gd name="T1" fmla="*/ T0 w 15144"/>
                <a:gd name="T2" fmla="+- 0 6790 6790"/>
                <a:gd name="T3" fmla="*/ 6790 h 1882"/>
                <a:gd name="T4" fmla="+- 0 998 768"/>
                <a:gd name="T5" fmla="*/ T4 w 15144"/>
                <a:gd name="T6" fmla="+- 0 6804 6790"/>
                <a:gd name="T7" fmla="*/ 6804 h 1882"/>
                <a:gd name="T8" fmla="+- 0 864 768"/>
                <a:gd name="T9" fmla="*/ T8 w 15144"/>
                <a:gd name="T10" fmla="+- 0 6886 6790"/>
                <a:gd name="T11" fmla="*/ 6886 h 1882"/>
                <a:gd name="T12" fmla="+- 0 826 768"/>
                <a:gd name="T13" fmla="*/ T12 w 15144"/>
                <a:gd name="T14" fmla="+- 0 6939 6790"/>
                <a:gd name="T15" fmla="*/ 6939 h 1882"/>
                <a:gd name="T16" fmla="+- 0 792 768"/>
                <a:gd name="T17" fmla="*/ T16 w 15144"/>
                <a:gd name="T18" fmla="+- 0 6992 6790"/>
                <a:gd name="T19" fmla="*/ 6992 h 1882"/>
                <a:gd name="T20" fmla="+- 0 778 768"/>
                <a:gd name="T21" fmla="*/ T20 w 15144"/>
                <a:gd name="T22" fmla="+- 0 7054 6790"/>
                <a:gd name="T23" fmla="*/ 7054 h 1882"/>
                <a:gd name="T24" fmla="+- 0 768 768"/>
                <a:gd name="T25" fmla="*/ T24 w 15144"/>
                <a:gd name="T26" fmla="+- 0 8345 6790"/>
                <a:gd name="T27" fmla="*/ 8345 h 1882"/>
                <a:gd name="T28" fmla="+- 0 782 768"/>
                <a:gd name="T29" fmla="*/ T28 w 15144"/>
                <a:gd name="T30" fmla="+- 0 8441 6790"/>
                <a:gd name="T31" fmla="*/ 8441 h 1882"/>
                <a:gd name="T32" fmla="+- 0 864 768"/>
                <a:gd name="T33" fmla="*/ T32 w 15144"/>
                <a:gd name="T34" fmla="+- 0 8576 6790"/>
                <a:gd name="T35" fmla="*/ 8576 h 1882"/>
                <a:gd name="T36" fmla="+- 0 941 768"/>
                <a:gd name="T37" fmla="*/ T36 w 15144"/>
                <a:gd name="T38" fmla="+- 0 8633 6790"/>
                <a:gd name="T39" fmla="*/ 8633 h 1882"/>
                <a:gd name="T40" fmla="+- 0 998 768"/>
                <a:gd name="T41" fmla="*/ T40 w 15144"/>
                <a:gd name="T42" fmla="+- 0 8657 6790"/>
                <a:gd name="T43" fmla="*/ 8657 h 1882"/>
                <a:gd name="T44" fmla="+- 0 1066 768"/>
                <a:gd name="T45" fmla="*/ T44 w 15144"/>
                <a:gd name="T46" fmla="+- 0 8672 6790"/>
                <a:gd name="T47" fmla="*/ 8672 h 1882"/>
                <a:gd name="T48" fmla="+- 0 15653 768"/>
                <a:gd name="T49" fmla="*/ T48 w 15144"/>
                <a:gd name="T50" fmla="+- 0 8667 6790"/>
                <a:gd name="T51" fmla="*/ 8667 h 1882"/>
                <a:gd name="T52" fmla="+- 0 15715 768"/>
                <a:gd name="T53" fmla="*/ T52 w 15144"/>
                <a:gd name="T54" fmla="+- 0 8648 6790"/>
                <a:gd name="T55" fmla="*/ 8648 h 1882"/>
                <a:gd name="T56" fmla="+- 0 15750 768"/>
                <a:gd name="T57" fmla="*/ T56 w 15144"/>
                <a:gd name="T58" fmla="+- 0 8628 6790"/>
                <a:gd name="T59" fmla="*/ 8628 h 1882"/>
                <a:gd name="T60" fmla="+- 0 1037 768"/>
                <a:gd name="T61" fmla="*/ T60 w 15144"/>
                <a:gd name="T62" fmla="+- 0 8624 6790"/>
                <a:gd name="T63" fmla="*/ 8624 h 1882"/>
                <a:gd name="T64" fmla="+- 0 984 768"/>
                <a:gd name="T65" fmla="*/ T64 w 15144"/>
                <a:gd name="T66" fmla="+- 0 8604 6790"/>
                <a:gd name="T67" fmla="*/ 8604 h 1882"/>
                <a:gd name="T68" fmla="+- 0 936 768"/>
                <a:gd name="T69" fmla="*/ T68 w 15144"/>
                <a:gd name="T70" fmla="+- 0 8580 6790"/>
                <a:gd name="T71" fmla="*/ 8580 h 1882"/>
                <a:gd name="T72" fmla="+- 0 893 768"/>
                <a:gd name="T73" fmla="*/ T72 w 15144"/>
                <a:gd name="T74" fmla="+- 0 8542 6790"/>
                <a:gd name="T75" fmla="*/ 8542 h 1882"/>
                <a:gd name="T76" fmla="+- 0 859 768"/>
                <a:gd name="T77" fmla="*/ T76 w 15144"/>
                <a:gd name="T78" fmla="+- 0 8504 6790"/>
                <a:gd name="T79" fmla="*/ 8504 h 1882"/>
                <a:gd name="T80" fmla="+- 0 835 768"/>
                <a:gd name="T81" fmla="*/ T80 w 15144"/>
                <a:gd name="T82" fmla="+- 0 8456 6790"/>
                <a:gd name="T83" fmla="*/ 8456 h 1882"/>
                <a:gd name="T84" fmla="+- 0 811 768"/>
                <a:gd name="T85" fmla="*/ T84 w 15144"/>
                <a:gd name="T86" fmla="+- 0 8374 6790"/>
                <a:gd name="T87" fmla="*/ 8374 h 1882"/>
                <a:gd name="T88" fmla="+- 0 816 768"/>
                <a:gd name="T89" fmla="*/ T88 w 15144"/>
                <a:gd name="T90" fmla="+- 0 7088 6790"/>
                <a:gd name="T91" fmla="*/ 7088 h 1882"/>
                <a:gd name="T92" fmla="+- 0 826 768"/>
                <a:gd name="T93" fmla="*/ T92 w 15144"/>
                <a:gd name="T94" fmla="+- 0 7035 6790"/>
                <a:gd name="T95" fmla="*/ 7035 h 1882"/>
                <a:gd name="T96" fmla="+- 0 845 768"/>
                <a:gd name="T97" fmla="*/ T96 w 15144"/>
                <a:gd name="T98" fmla="+- 0 6982 6790"/>
                <a:gd name="T99" fmla="*/ 6982 h 1882"/>
                <a:gd name="T100" fmla="+- 0 936 768"/>
                <a:gd name="T101" fmla="*/ T100 w 15144"/>
                <a:gd name="T102" fmla="+- 0 6881 6790"/>
                <a:gd name="T103" fmla="*/ 6881 h 1882"/>
                <a:gd name="T104" fmla="+- 0 989 768"/>
                <a:gd name="T105" fmla="*/ T104 w 15144"/>
                <a:gd name="T106" fmla="+- 0 6857 6790"/>
                <a:gd name="T107" fmla="*/ 6857 h 1882"/>
                <a:gd name="T108" fmla="+- 0 1099 768"/>
                <a:gd name="T109" fmla="*/ T108 w 15144"/>
                <a:gd name="T110" fmla="+- 0 6833 6790"/>
                <a:gd name="T111" fmla="*/ 6833 h 1882"/>
                <a:gd name="T112" fmla="+- 0 15739 768"/>
                <a:gd name="T113" fmla="*/ T112 w 15144"/>
                <a:gd name="T114" fmla="+- 0 6828 6790"/>
                <a:gd name="T115" fmla="*/ 6828 h 1882"/>
                <a:gd name="T116" fmla="+- 0 15682 768"/>
                <a:gd name="T117" fmla="*/ T116 w 15144"/>
                <a:gd name="T118" fmla="+- 0 6804 6790"/>
                <a:gd name="T119" fmla="*/ 6804 h 1882"/>
                <a:gd name="T120" fmla="+- 0 15619 768"/>
                <a:gd name="T121" fmla="*/ T120 w 15144"/>
                <a:gd name="T122" fmla="+- 0 6795 6790"/>
                <a:gd name="T123" fmla="*/ 6795 h 1882"/>
                <a:gd name="T124" fmla="+- 0 15746 768"/>
                <a:gd name="T125" fmla="*/ T124 w 15144"/>
                <a:gd name="T126" fmla="+- 0 6833 6790"/>
                <a:gd name="T127" fmla="*/ 6833 h 1882"/>
                <a:gd name="T128" fmla="+- 0 15672 768"/>
                <a:gd name="T129" fmla="*/ T128 w 15144"/>
                <a:gd name="T130" fmla="+- 0 6848 6790"/>
                <a:gd name="T131" fmla="*/ 6848 h 1882"/>
                <a:gd name="T132" fmla="+- 0 15768 768"/>
                <a:gd name="T133" fmla="*/ T132 w 15144"/>
                <a:gd name="T134" fmla="+- 0 6900 6790"/>
                <a:gd name="T135" fmla="*/ 6900 h 1882"/>
                <a:gd name="T136" fmla="+- 0 15850 768"/>
                <a:gd name="T137" fmla="*/ T136 w 15144"/>
                <a:gd name="T138" fmla="+- 0 7011 6790"/>
                <a:gd name="T139" fmla="*/ 7011 h 1882"/>
                <a:gd name="T140" fmla="+- 0 15864 768"/>
                <a:gd name="T141" fmla="*/ T140 w 15144"/>
                <a:gd name="T142" fmla="+- 0 7064 6790"/>
                <a:gd name="T143" fmla="*/ 7064 h 1882"/>
                <a:gd name="T144" fmla="+- 0 15869 768"/>
                <a:gd name="T145" fmla="*/ T144 w 15144"/>
                <a:gd name="T146" fmla="+- 0 8374 6790"/>
                <a:gd name="T147" fmla="*/ 8374 h 1882"/>
                <a:gd name="T148" fmla="+- 0 15854 768"/>
                <a:gd name="T149" fmla="*/ T148 w 15144"/>
                <a:gd name="T150" fmla="+- 0 8432 6790"/>
                <a:gd name="T151" fmla="*/ 8432 h 1882"/>
                <a:gd name="T152" fmla="+- 0 15821 768"/>
                <a:gd name="T153" fmla="*/ T152 w 15144"/>
                <a:gd name="T154" fmla="+- 0 8504 6790"/>
                <a:gd name="T155" fmla="*/ 8504 h 1882"/>
                <a:gd name="T156" fmla="+- 0 15787 768"/>
                <a:gd name="T157" fmla="*/ T156 w 15144"/>
                <a:gd name="T158" fmla="+- 0 8547 6790"/>
                <a:gd name="T159" fmla="*/ 8547 h 1882"/>
                <a:gd name="T160" fmla="+- 0 15744 768"/>
                <a:gd name="T161" fmla="*/ T160 w 15144"/>
                <a:gd name="T162" fmla="+- 0 8580 6790"/>
                <a:gd name="T163" fmla="*/ 8580 h 1882"/>
                <a:gd name="T164" fmla="+- 0 15696 768"/>
                <a:gd name="T165" fmla="*/ T164 w 15144"/>
                <a:gd name="T166" fmla="+- 0 8604 6790"/>
                <a:gd name="T167" fmla="*/ 8604 h 1882"/>
                <a:gd name="T168" fmla="+- 0 15643 768"/>
                <a:gd name="T169" fmla="*/ T168 w 15144"/>
                <a:gd name="T170" fmla="+- 0 8624 6790"/>
                <a:gd name="T171" fmla="*/ 8624 h 1882"/>
                <a:gd name="T172" fmla="+- 0 15750 768"/>
                <a:gd name="T173" fmla="*/ T172 w 15144"/>
                <a:gd name="T174" fmla="+- 0 8628 6790"/>
                <a:gd name="T175" fmla="*/ 8628 h 1882"/>
                <a:gd name="T176" fmla="+- 0 15840 768"/>
                <a:gd name="T177" fmla="*/ T176 w 15144"/>
                <a:gd name="T178" fmla="+- 0 8552 6790"/>
                <a:gd name="T179" fmla="*/ 8552 h 1882"/>
                <a:gd name="T180" fmla="+- 0 15888 768"/>
                <a:gd name="T181" fmla="*/ T180 w 15144"/>
                <a:gd name="T182" fmla="+- 0 8470 6790"/>
                <a:gd name="T183" fmla="*/ 8470 h 1882"/>
                <a:gd name="T184" fmla="+- 0 15907 768"/>
                <a:gd name="T185" fmla="*/ T184 w 15144"/>
                <a:gd name="T186" fmla="+- 0 8408 6790"/>
                <a:gd name="T187" fmla="*/ 8408 h 1882"/>
                <a:gd name="T188" fmla="+- 0 15912 768"/>
                <a:gd name="T189" fmla="*/ T188 w 15144"/>
                <a:gd name="T190" fmla="+- 0 7083 6790"/>
                <a:gd name="T191" fmla="*/ 7083 h 1882"/>
                <a:gd name="T192" fmla="+- 0 15898 768"/>
                <a:gd name="T193" fmla="*/ T192 w 15144"/>
                <a:gd name="T194" fmla="+- 0 7020 6790"/>
                <a:gd name="T195" fmla="*/ 7020 h 1882"/>
                <a:gd name="T196" fmla="+- 0 15874 768"/>
                <a:gd name="T197" fmla="*/ T196 w 15144"/>
                <a:gd name="T198" fmla="+- 0 6963 6790"/>
                <a:gd name="T199" fmla="*/ 6963 h 1882"/>
                <a:gd name="T200" fmla="+- 0 15816 768"/>
                <a:gd name="T201" fmla="*/ T200 w 15144"/>
                <a:gd name="T202" fmla="+- 0 6886 6790"/>
                <a:gd name="T203" fmla="*/ 6886 h 1882"/>
                <a:gd name="T204" fmla="+- 0 15746 768"/>
                <a:gd name="T205" fmla="*/ T204 w 15144"/>
                <a:gd name="T206" fmla="+- 0 6833 6790"/>
                <a:gd name="T207" fmla="*/ 6833 h 18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15144" h="1882">
                  <a:moveTo>
                    <a:pt x="14818" y="0"/>
                  </a:moveTo>
                  <a:lnTo>
                    <a:pt x="326" y="0"/>
                  </a:lnTo>
                  <a:lnTo>
                    <a:pt x="259" y="10"/>
                  </a:lnTo>
                  <a:lnTo>
                    <a:pt x="230" y="14"/>
                  </a:lnTo>
                  <a:lnTo>
                    <a:pt x="144" y="58"/>
                  </a:lnTo>
                  <a:lnTo>
                    <a:pt x="96" y="96"/>
                  </a:lnTo>
                  <a:lnTo>
                    <a:pt x="77" y="120"/>
                  </a:lnTo>
                  <a:lnTo>
                    <a:pt x="58" y="149"/>
                  </a:lnTo>
                  <a:lnTo>
                    <a:pt x="38" y="173"/>
                  </a:lnTo>
                  <a:lnTo>
                    <a:pt x="24" y="202"/>
                  </a:lnTo>
                  <a:lnTo>
                    <a:pt x="14" y="235"/>
                  </a:lnTo>
                  <a:lnTo>
                    <a:pt x="10" y="264"/>
                  </a:lnTo>
                  <a:lnTo>
                    <a:pt x="0" y="331"/>
                  </a:lnTo>
                  <a:lnTo>
                    <a:pt x="0" y="1555"/>
                  </a:lnTo>
                  <a:lnTo>
                    <a:pt x="10" y="1622"/>
                  </a:lnTo>
                  <a:lnTo>
                    <a:pt x="14" y="1651"/>
                  </a:lnTo>
                  <a:lnTo>
                    <a:pt x="58" y="1738"/>
                  </a:lnTo>
                  <a:lnTo>
                    <a:pt x="96" y="1786"/>
                  </a:lnTo>
                  <a:lnTo>
                    <a:pt x="144" y="1824"/>
                  </a:lnTo>
                  <a:lnTo>
                    <a:pt x="173" y="1843"/>
                  </a:lnTo>
                  <a:lnTo>
                    <a:pt x="202" y="1858"/>
                  </a:lnTo>
                  <a:lnTo>
                    <a:pt x="230" y="1867"/>
                  </a:lnTo>
                  <a:lnTo>
                    <a:pt x="264" y="1877"/>
                  </a:lnTo>
                  <a:lnTo>
                    <a:pt x="298" y="1882"/>
                  </a:lnTo>
                  <a:lnTo>
                    <a:pt x="14851" y="1882"/>
                  </a:lnTo>
                  <a:lnTo>
                    <a:pt x="14885" y="1877"/>
                  </a:lnTo>
                  <a:lnTo>
                    <a:pt x="14914" y="1867"/>
                  </a:lnTo>
                  <a:lnTo>
                    <a:pt x="14947" y="1858"/>
                  </a:lnTo>
                  <a:lnTo>
                    <a:pt x="14976" y="1843"/>
                  </a:lnTo>
                  <a:lnTo>
                    <a:pt x="14982" y="1838"/>
                  </a:lnTo>
                  <a:lnTo>
                    <a:pt x="298" y="1838"/>
                  </a:lnTo>
                  <a:lnTo>
                    <a:pt x="269" y="1834"/>
                  </a:lnTo>
                  <a:lnTo>
                    <a:pt x="245" y="1824"/>
                  </a:lnTo>
                  <a:lnTo>
                    <a:pt x="216" y="1814"/>
                  </a:lnTo>
                  <a:lnTo>
                    <a:pt x="192" y="1805"/>
                  </a:lnTo>
                  <a:lnTo>
                    <a:pt x="168" y="1790"/>
                  </a:lnTo>
                  <a:lnTo>
                    <a:pt x="149" y="1771"/>
                  </a:lnTo>
                  <a:lnTo>
                    <a:pt x="125" y="1752"/>
                  </a:lnTo>
                  <a:lnTo>
                    <a:pt x="110" y="1733"/>
                  </a:lnTo>
                  <a:lnTo>
                    <a:pt x="91" y="1714"/>
                  </a:lnTo>
                  <a:lnTo>
                    <a:pt x="77" y="1690"/>
                  </a:lnTo>
                  <a:lnTo>
                    <a:pt x="67" y="1666"/>
                  </a:lnTo>
                  <a:lnTo>
                    <a:pt x="48" y="1608"/>
                  </a:lnTo>
                  <a:lnTo>
                    <a:pt x="43" y="1584"/>
                  </a:lnTo>
                  <a:lnTo>
                    <a:pt x="43" y="331"/>
                  </a:lnTo>
                  <a:lnTo>
                    <a:pt x="48" y="298"/>
                  </a:lnTo>
                  <a:lnTo>
                    <a:pt x="48" y="269"/>
                  </a:lnTo>
                  <a:lnTo>
                    <a:pt x="58" y="245"/>
                  </a:lnTo>
                  <a:lnTo>
                    <a:pt x="67" y="216"/>
                  </a:lnTo>
                  <a:lnTo>
                    <a:pt x="77" y="192"/>
                  </a:lnTo>
                  <a:lnTo>
                    <a:pt x="91" y="168"/>
                  </a:lnTo>
                  <a:lnTo>
                    <a:pt x="168" y="91"/>
                  </a:lnTo>
                  <a:lnTo>
                    <a:pt x="192" y="77"/>
                  </a:lnTo>
                  <a:lnTo>
                    <a:pt x="221" y="67"/>
                  </a:lnTo>
                  <a:lnTo>
                    <a:pt x="245" y="58"/>
                  </a:lnTo>
                  <a:lnTo>
                    <a:pt x="331" y="43"/>
                  </a:lnTo>
                  <a:lnTo>
                    <a:pt x="14978" y="43"/>
                  </a:lnTo>
                  <a:lnTo>
                    <a:pt x="14971" y="38"/>
                  </a:lnTo>
                  <a:lnTo>
                    <a:pt x="14942" y="29"/>
                  </a:lnTo>
                  <a:lnTo>
                    <a:pt x="14914" y="14"/>
                  </a:lnTo>
                  <a:lnTo>
                    <a:pt x="14880" y="10"/>
                  </a:lnTo>
                  <a:lnTo>
                    <a:pt x="14851" y="5"/>
                  </a:lnTo>
                  <a:lnTo>
                    <a:pt x="14818" y="0"/>
                  </a:lnTo>
                  <a:close/>
                  <a:moveTo>
                    <a:pt x="14978" y="43"/>
                  </a:moveTo>
                  <a:lnTo>
                    <a:pt x="14818" y="43"/>
                  </a:lnTo>
                  <a:lnTo>
                    <a:pt x="14904" y="58"/>
                  </a:lnTo>
                  <a:lnTo>
                    <a:pt x="14928" y="67"/>
                  </a:lnTo>
                  <a:lnTo>
                    <a:pt x="15000" y="110"/>
                  </a:lnTo>
                  <a:lnTo>
                    <a:pt x="15038" y="149"/>
                  </a:lnTo>
                  <a:lnTo>
                    <a:pt x="15082" y="221"/>
                  </a:lnTo>
                  <a:lnTo>
                    <a:pt x="15086" y="245"/>
                  </a:lnTo>
                  <a:lnTo>
                    <a:pt x="15096" y="274"/>
                  </a:lnTo>
                  <a:lnTo>
                    <a:pt x="15101" y="302"/>
                  </a:lnTo>
                  <a:lnTo>
                    <a:pt x="15101" y="1584"/>
                  </a:lnTo>
                  <a:lnTo>
                    <a:pt x="15096" y="1613"/>
                  </a:lnTo>
                  <a:lnTo>
                    <a:pt x="15086" y="1642"/>
                  </a:lnTo>
                  <a:lnTo>
                    <a:pt x="15067" y="1690"/>
                  </a:lnTo>
                  <a:lnTo>
                    <a:pt x="15053" y="1714"/>
                  </a:lnTo>
                  <a:lnTo>
                    <a:pt x="15034" y="1738"/>
                  </a:lnTo>
                  <a:lnTo>
                    <a:pt x="15019" y="1757"/>
                  </a:lnTo>
                  <a:lnTo>
                    <a:pt x="14995" y="1776"/>
                  </a:lnTo>
                  <a:lnTo>
                    <a:pt x="14976" y="1790"/>
                  </a:lnTo>
                  <a:lnTo>
                    <a:pt x="14952" y="1805"/>
                  </a:lnTo>
                  <a:lnTo>
                    <a:pt x="14928" y="1814"/>
                  </a:lnTo>
                  <a:lnTo>
                    <a:pt x="14899" y="1824"/>
                  </a:lnTo>
                  <a:lnTo>
                    <a:pt x="14875" y="1834"/>
                  </a:lnTo>
                  <a:lnTo>
                    <a:pt x="14846" y="1838"/>
                  </a:lnTo>
                  <a:lnTo>
                    <a:pt x="14982" y="1838"/>
                  </a:lnTo>
                  <a:lnTo>
                    <a:pt x="15048" y="1786"/>
                  </a:lnTo>
                  <a:lnTo>
                    <a:pt x="15072" y="1762"/>
                  </a:lnTo>
                  <a:lnTo>
                    <a:pt x="15091" y="1738"/>
                  </a:lnTo>
                  <a:lnTo>
                    <a:pt x="15120" y="1680"/>
                  </a:lnTo>
                  <a:lnTo>
                    <a:pt x="15130" y="1651"/>
                  </a:lnTo>
                  <a:lnTo>
                    <a:pt x="15139" y="1618"/>
                  </a:lnTo>
                  <a:lnTo>
                    <a:pt x="15144" y="1584"/>
                  </a:lnTo>
                  <a:lnTo>
                    <a:pt x="15144" y="293"/>
                  </a:lnTo>
                  <a:lnTo>
                    <a:pt x="15139" y="264"/>
                  </a:lnTo>
                  <a:lnTo>
                    <a:pt x="15130" y="230"/>
                  </a:lnTo>
                  <a:lnTo>
                    <a:pt x="15120" y="202"/>
                  </a:lnTo>
                  <a:lnTo>
                    <a:pt x="15106" y="173"/>
                  </a:lnTo>
                  <a:lnTo>
                    <a:pt x="15086" y="144"/>
                  </a:lnTo>
                  <a:lnTo>
                    <a:pt x="15048" y="96"/>
                  </a:lnTo>
                  <a:lnTo>
                    <a:pt x="15000" y="58"/>
                  </a:lnTo>
                  <a:lnTo>
                    <a:pt x="1497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11" name="Dikdörtgen 10"/>
          <p:cNvSpPr/>
          <p:nvPr/>
        </p:nvSpPr>
        <p:spPr>
          <a:xfrm>
            <a:off x="302612" y="1230728"/>
            <a:ext cx="11446264" cy="1938992"/>
          </a:xfrm>
          <a:prstGeom prst="rect">
            <a:avLst/>
          </a:prstGeom>
        </p:spPr>
        <p:txBody>
          <a:bodyPr wrap="square">
            <a:spAutoFit/>
          </a:bodyPr>
          <a:lstStyle/>
          <a:p>
            <a:r>
              <a:rPr lang="tr-TR" sz="2000" b="1" dirty="0">
                <a:solidFill>
                  <a:srgbClr val="7030A0"/>
                </a:solidFill>
                <a:latin typeface="Source Sans Pro"/>
              </a:rPr>
              <a:t>2. Yeni Ufuklara Doğru Türkiye Turizmi </a:t>
            </a:r>
            <a:endParaRPr lang="tr-TR" sz="2000" b="1" dirty="0" smtClean="0">
              <a:solidFill>
                <a:srgbClr val="7030A0"/>
              </a:solidFill>
              <a:latin typeface="Source Sans Pro"/>
            </a:endParaRPr>
          </a:p>
          <a:p>
            <a:r>
              <a:rPr lang="tr-TR" sz="2000" b="1" dirty="0" smtClean="0">
                <a:solidFill>
                  <a:srgbClr val="7030A0"/>
                </a:solidFill>
                <a:latin typeface="Source Sans Pro"/>
              </a:rPr>
              <a:t>2.2</a:t>
            </a:r>
            <a:r>
              <a:rPr lang="tr-TR" sz="2000" b="1" dirty="0">
                <a:solidFill>
                  <a:srgbClr val="7030A0"/>
                </a:solidFill>
                <a:latin typeface="Source Sans Pro"/>
              </a:rPr>
              <a:t>. Vizyona Yönelik İlkeler </a:t>
            </a:r>
            <a:endParaRPr lang="tr-TR" sz="2000" b="1" dirty="0" smtClean="0">
              <a:solidFill>
                <a:srgbClr val="7030A0"/>
              </a:solidFill>
              <a:latin typeface="Source Sans Pro"/>
            </a:endParaRPr>
          </a:p>
          <a:p>
            <a:r>
              <a:rPr lang="tr-TR" sz="2000" b="1" dirty="0" smtClean="0">
                <a:latin typeface="Source Sans Pro"/>
              </a:rPr>
              <a:t>Yöreye </a:t>
            </a:r>
            <a:r>
              <a:rPr lang="tr-TR" sz="2000" b="1" dirty="0">
                <a:latin typeface="Source Sans Pro"/>
              </a:rPr>
              <a:t>özgü farklı turizm türlerinin birbirine entegrasyonunu sağlayarak çok çeşitli turizm imkanlarını sağlık, eğitim, v.b. farklı sektörel kullanımlarla bir arada sunulabilen alternatif turizm odaklı (</a:t>
            </a:r>
            <a:r>
              <a:rPr lang="tr-TR" sz="2000" b="1" dirty="0">
                <a:solidFill>
                  <a:srgbClr val="FF0000"/>
                </a:solidFill>
                <a:latin typeface="Source Sans Pro"/>
              </a:rPr>
              <a:t>sağlık ve termal</a:t>
            </a:r>
            <a:r>
              <a:rPr lang="tr-TR" sz="2000" b="1" dirty="0">
                <a:latin typeface="Source Sans Pro"/>
              </a:rPr>
              <a:t>, golf, kış sporları, doğa turizmi vb.) turizm kentlerinin oluşturulması </a:t>
            </a:r>
          </a:p>
        </p:txBody>
      </p:sp>
      <p:sp>
        <p:nvSpPr>
          <p:cNvPr id="12" name="Dikdörtgen 11"/>
          <p:cNvSpPr/>
          <p:nvPr/>
        </p:nvSpPr>
        <p:spPr>
          <a:xfrm>
            <a:off x="346093" y="3396246"/>
            <a:ext cx="11562941" cy="1938992"/>
          </a:xfrm>
          <a:prstGeom prst="rect">
            <a:avLst/>
          </a:prstGeom>
        </p:spPr>
        <p:txBody>
          <a:bodyPr wrap="square">
            <a:spAutoFit/>
          </a:bodyPr>
          <a:lstStyle/>
          <a:p>
            <a:r>
              <a:rPr lang="tr-TR" sz="2000" b="1" dirty="0">
                <a:solidFill>
                  <a:srgbClr val="7030A0"/>
                </a:solidFill>
                <a:latin typeface="Source Sans Pro"/>
              </a:rPr>
              <a:t>3.11. Turizm Çeşitlendirilmesi Stratejisi </a:t>
            </a:r>
            <a:endParaRPr lang="tr-TR" sz="2000" b="1" dirty="0" smtClean="0">
              <a:solidFill>
                <a:srgbClr val="7030A0"/>
              </a:solidFill>
              <a:latin typeface="Source Sans Pro"/>
            </a:endParaRPr>
          </a:p>
          <a:p>
            <a:r>
              <a:rPr lang="tr-TR" sz="2000" b="1" dirty="0" smtClean="0">
                <a:latin typeface="Source Sans Pro"/>
              </a:rPr>
              <a:t>Strateji </a:t>
            </a:r>
          </a:p>
          <a:p>
            <a:r>
              <a:rPr lang="tr-TR" sz="2000" b="1" dirty="0" smtClean="0">
                <a:latin typeface="Source Sans Pro"/>
              </a:rPr>
              <a:t>“</a:t>
            </a:r>
            <a:r>
              <a:rPr lang="tr-TR" sz="2000" b="1" dirty="0">
                <a:latin typeface="Source Sans Pro"/>
              </a:rPr>
              <a:t>Alternatif turizm türlerinden öncelikli </a:t>
            </a:r>
            <a:r>
              <a:rPr lang="tr-TR" sz="2000" b="1" dirty="0" smtClean="0">
                <a:latin typeface="Source Sans Pro"/>
              </a:rPr>
              <a:t>olarak </a:t>
            </a:r>
            <a:r>
              <a:rPr lang="tr-TR" sz="2000" b="1" dirty="0" smtClean="0">
                <a:solidFill>
                  <a:srgbClr val="FF0000"/>
                </a:solidFill>
                <a:latin typeface="Source Sans Pro"/>
              </a:rPr>
              <a:t>sağlık turizmi ve termal turizm</a:t>
            </a:r>
            <a:r>
              <a:rPr lang="tr-TR" sz="2000" b="1" dirty="0" smtClean="0">
                <a:solidFill>
                  <a:schemeClr val="bg1"/>
                </a:solidFill>
                <a:latin typeface="Source Sans Pro"/>
              </a:rPr>
              <a:t>, </a:t>
            </a:r>
            <a:r>
              <a:rPr lang="tr-TR" sz="2000" b="1" dirty="0">
                <a:latin typeface="Source Sans Pro"/>
              </a:rPr>
              <a:t>kış turizmi, golf turizmi, deniz turizmi, eko turizm ve yayla turizmi, kongre ve fuar turizminin geliştirilmesi” </a:t>
            </a:r>
            <a:endParaRPr lang="tr-TR" sz="2000" b="1" dirty="0" smtClean="0">
              <a:latin typeface="Source Sans Pro"/>
            </a:endParaRPr>
          </a:p>
          <a:p>
            <a:r>
              <a:rPr lang="tr-TR" sz="2000" b="1" dirty="0" smtClean="0">
                <a:latin typeface="Source Sans Pro"/>
              </a:rPr>
              <a:t>Turizm </a:t>
            </a:r>
            <a:r>
              <a:rPr lang="tr-TR" sz="2000" b="1" dirty="0">
                <a:latin typeface="Source Sans Pro"/>
              </a:rPr>
              <a:t>sezonunun bütün bir yıla yayılması turizm ürününün çeşitlenmesine bağlıdır bu kapsamda öncelikli olarak belirlenen turizm türleri desteklenerek gelişmeleri sağlanacaktır. </a:t>
            </a:r>
          </a:p>
        </p:txBody>
      </p:sp>
      <p:sp>
        <p:nvSpPr>
          <p:cNvPr id="13" name="Dikdörtgen 12"/>
          <p:cNvSpPr/>
          <p:nvPr/>
        </p:nvSpPr>
        <p:spPr>
          <a:xfrm>
            <a:off x="302611" y="5549700"/>
            <a:ext cx="11368505" cy="1015663"/>
          </a:xfrm>
          <a:prstGeom prst="rect">
            <a:avLst/>
          </a:prstGeom>
        </p:spPr>
        <p:txBody>
          <a:bodyPr wrap="square">
            <a:spAutoFit/>
          </a:bodyPr>
          <a:lstStyle/>
          <a:p>
            <a:r>
              <a:rPr lang="tr-TR" sz="2000" b="1" dirty="0">
                <a:solidFill>
                  <a:srgbClr val="FF0000"/>
                </a:solidFill>
                <a:latin typeface="Source Sans Pro"/>
              </a:rPr>
              <a:t>3.12. Mevcut Turizm Alanlarının İyileştirileceği Bölgeler </a:t>
            </a:r>
            <a:endParaRPr lang="tr-TR" sz="2000" b="1" dirty="0" smtClean="0">
              <a:solidFill>
                <a:srgbClr val="FF0000"/>
              </a:solidFill>
              <a:latin typeface="Source Sans Pro"/>
            </a:endParaRPr>
          </a:p>
          <a:p>
            <a:r>
              <a:rPr lang="tr-TR" sz="2000" b="1" dirty="0" smtClean="0">
                <a:latin typeface="Source Sans Pro"/>
              </a:rPr>
              <a:t>Mevcut </a:t>
            </a:r>
            <a:r>
              <a:rPr lang="tr-TR" sz="2000" b="1" dirty="0">
                <a:latin typeface="Source Sans Pro"/>
              </a:rPr>
              <a:t>işletmelere </a:t>
            </a:r>
            <a:r>
              <a:rPr lang="tr-TR" sz="2000" b="1" dirty="0">
                <a:solidFill>
                  <a:srgbClr val="FF0000"/>
                </a:solidFill>
                <a:latin typeface="Source Sans Pro"/>
              </a:rPr>
              <a:t>thalasso terapi, v.b sağlık ve zindelik birimlerinin</a:t>
            </a:r>
            <a:r>
              <a:rPr lang="tr-TR" sz="2000" b="1" dirty="0">
                <a:solidFill>
                  <a:schemeClr val="bg1"/>
                </a:solidFill>
                <a:latin typeface="Source Sans Pro"/>
              </a:rPr>
              <a:t> </a:t>
            </a:r>
            <a:r>
              <a:rPr lang="tr-TR" sz="2000" b="1" dirty="0">
                <a:latin typeface="Source Sans Pro"/>
              </a:rPr>
              <a:t>entegre edilmesi sağlanacaktır.</a:t>
            </a:r>
          </a:p>
        </p:txBody>
      </p:sp>
    </p:spTree>
    <p:extLst>
      <p:ext uri="{BB962C8B-B14F-4D97-AF65-F5344CB8AC3E}">
        <p14:creationId xmlns:p14="http://schemas.microsoft.com/office/powerpoint/2010/main" val="210563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4696" y="110293"/>
            <a:ext cx="11107711" cy="789118"/>
          </a:xfrm>
        </p:spPr>
        <p:txBody>
          <a:bodyPr>
            <a:normAutofit fontScale="90000"/>
          </a:bodyPr>
          <a:lstStyle/>
          <a:p>
            <a:pPr algn="ctr"/>
            <a:r>
              <a:rPr lang="tr-TR" sz="3200" dirty="0">
                <a:ln w="0"/>
                <a:effectLst>
                  <a:outerShdw blurRad="38100" dist="19050" dir="2700000" algn="tl" rotWithShape="0">
                    <a:schemeClr val="dk1">
                      <a:alpha val="40000"/>
                    </a:schemeClr>
                  </a:outerShdw>
                </a:effectLst>
                <a:latin typeface="Source Sans Pro"/>
              </a:rPr>
              <a:t>T.C. SAĞLIK BAKANLIĞI</a:t>
            </a:r>
            <a:br>
              <a:rPr lang="tr-TR" sz="3200" dirty="0">
                <a:ln w="0"/>
                <a:effectLst>
                  <a:outerShdw blurRad="38100" dist="19050" dir="2700000" algn="tl" rotWithShape="0">
                    <a:schemeClr val="dk1">
                      <a:alpha val="40000"/>
                    </a:schemeClr>
                  </a:outerShdw>
                </a:effectLst>
                <a:latin typeface="Source Sans Pro"/>
              </a:rPr>
            </a:br>
            <a:r>
              <a:rPr lang="tr-TR" sz="3200" dirty="0">
                <a:ln w="0"/>
                <a:effectLst>
                  <a:outerShdw blurRad="38100" dist="19050" dir="2700000" algn="tl" rotWithShape="0">
                    <a:schemeClr val="dk1">
                      <a:alpha val="40000"/>
                    </a:schemeClr>
                  </a:outerShdw>
                </a:effectLst>
                <a:latin typeface="Source Sans Pro"/>
              </a:rPr>
              <a:t>STRATEJİK PLAN 2013-2017</a:t>
            </a:r>
          </a:p>
        </p:txBody>
      </p:sp>
      <p:grpSp>
        <p:nvGrpSpPr>
          <p:cNvPr id="4" name="Group 228"/>
          <p:cNvGrpSpPr>
            <a:grpSpLocks/>
          </p:cNvGrpSpPr>
          <p:nvPr/>
        </p:nvGrpSpPr>
        <p:grpSpPr bwMode="auto">
          <a:xfrm>
            <a:off x="119921" y="1034321"/>
            <a:ext cx="12072079" cy="5823679"/>
            <a:chOff x="681" y="-562"/>
            <a:chExt cx="15144" cy="8093"/>
          </a:xfrm>
        </p:grpSpPr>
        <p:sp>
          <p:nvSpPr>
            <p:cNvPr id="5" name="Freeform 230"/>
            <p:cNvSpPr>
              <a:spLocks/>
            </p:cNvSpPr>
            <p:nvPr/>
          </p:nvSpPr>
          <p:spPr bwMode="auto">
            <a:xfrm>
              <a:off x="705" y="-542"/>
              <a:ext cx="15101" cy="8050"/>
            </a:xfrm>
            <a:custGeom>
              <a:avLst/>
              <a:gdLst>
                <a:gd name="T0" fmla="+- 0 2045 706"/>
                <a:gd name="T1" fmla="*/ T0 w 15101"/>
                <a:gd name="T2" fmla="+- 0 -542 -542"/>
                <a:gd name="T3" fmla="*/ -542 h 8050"/>
                <a:gd name="T4" fmla="+- 0 1894 706"/>
                <a:gd name="T5" fmla="*/ T4 w 15101"/>
                <a:gd name="T6" fmla="+- 0 -533 -542"/>
                <a:gd name="T7" fmla="*/ -533 h 8050"/>
                <a:gd name="T8" fmla="+- 0 1748 706"/>
                <a:gd name="T9" fmla="*/ T8 w 15101"/>
                <a:gd name="T10" fmla="+- 0 -509 -542"/>
                <a:gd name="T11" fmla="*/ -509 h 8050"/>
                <a:gd name="T12" fmla="+- 0 1608 706"/>
                <a:gd name="T13" fmla="*/ T12 w 15101"/>
                <a:gd name="T14" fmla="+- 0 -468 -542"/>
                <a:gd name="T15" fmla="*/ -468 h 8050"/>
                <a:gd name="T16" fmla="+- 0 1475 706"/>
                <a:gd name="T17" fmla="*/ T16 w 15101"/>
                <a:gd name="T18" fmla="+- 0 -414 -542"/>
                <a:gd name="T19" fmla="*/ -414 h 8050"/>
                <a:gd name="T20" fmla="+- 0 1349 706"/>
                <a:gd name="T21" fmla="*/ T20 w 15101"/>
                <a:gd name="T22" fmla="+- 0 -345 -542"/>
                <a:gd name="T23" fmla="*/ -345 h 8050"/>
                <a:gd name="T24" fmla="+- 0 1231 706"/>
                <a:gd name="T25" fmla="*/ T24 w 15101"/>
                <a:gd name="T26" fmla="+- 0 -265 -542"/>
                <a:gd name="T27" fmla="*/ -265 h 8050"/>
                <a:gd name="T28" fmla="+- 0 1123 706"/>
                <a:gd name="T29" fmla="*/ T28 w 15101"/>
                <a:gd name="T30" fmla="+- 0 -172 -542"/>
                <a:gd name="T31" fmla="*/ -172 h 8050"/>
                <a:gd name="T32" fmla="+- 0 1026 706"/>
                <a:gd name="T33" fmla="*/ T32 w 15101"/>
                <a:gd name="T34" fmla="+- 0 -69 -542"/>
                <a:gd name="T35" fmla="*/ -69 h 8050"/>
                <a:gd name="T36" fmla="+- 0 939 706"/>
                <a:gd name="T37" fmla="*/ T36 w 15101"/>
                <a:gd name="T38" fmla="+- 0 45 -542"/>
                <a:gd name="T39" fmla="*/ 45 h 8050"/>
                <a:gd name="T40" fmla="+- 0 865 706"/>
                <a:gd name="T41" fmla="*/ T40 w 15101"/>
                <a:gd name="T42" fmla="+- 0 167 -542"/>
                <a:gd name="T43" fmla="*/ 167 h 8050"/>
                <a:gd name="T44" fmla="+- 0 804 706"/>
                <a:gd name="T45" fmla="*/ T44 w 15101"/>
                <a:gd name="T46" fmla="+- 0 297 -542"/>
                <a:gd name="T47" fmla="*/ 297 h 8050"/>
                <a:gd name="T48" fmla="+- 0 757 706"/>
                <a:gd name="T49" fmla="*/ T48 w 15101"/>
                <a:gd name="T50" fmla="+- 0 434 -542"/>
                <a:gd name="T51" fmla="*/ 434 h 8050"/>
                <a:gd name="T52" fmla="+- 0 724 706"/>
                <a:gd name="T53" fmla="*/ T52 w 15101"/>
                <a:gd name="T54" fmla="+- 0 578 -542"/>
                <a:gd name="T55" fmla="*/ 578 h 8050"/>
                <a:gd name="T56" fmla="+- 0 708 706"/>
                <a:gd name="T57" fmla="*/ T56 w 15101"/>
                <a:gd name="T58" fmla="+- 0 726 -542"/>
                <a:gd name="T59" fmla="*/ 726 h 8050"/>
                <a:gd name="T60" fmla="+- 0 706 706"/>
                <a:gd name="T61" fmla="*/ T60 w 15101"/>
                <a:gd name="T62" fmla="+- 0 6169 -542"/>
                <a:gd name="T63" fmla="*/ 6169 h 8050"/>
                <a:gd name="T64" fmla="+- 0 714 706"/>
                <a:gd name="T65" fmla="*/ T64 w 15101"/>
                <a:gd name="T66" fmla="+- 0 6319 -542"/>
                <a:gd name="T67" fmla="*/ 6319 h 8050"/>
                <a:gd name="T68" fmla="+- 0 739 706"/>
                <a:gd name="T69" fmla="*/ T68 w 15101"/>
                <a:gd name="T70" fmla="+- 0 6465 -542"/>
                <a:gd name="T71" fmla="*/ 6465 h 8050"/>
                <a:gd name="T72" fmla="+- 0 779 706"/>
                <a:gd name="T73" fmla="*/ T72 w 15101"/>
                <a:gd name="T74" fmla="+- 0 6605 -542"/>
                <a:gd name="T75" fmla="*/ 6605 h 8050"/>
                <a:gd name="T76" fmla="+- 0 833 706"/>
                <a:gd name="T77" fmla="*/ T76 w 15101"/>
                <a:gd name="T78" fmla="+- 0 6739 -542"/>
                <a:gd name="T79" fmla="*/ 6739 h 8050"/>
                <a:gd name="T80" fmla="+- 0 901 706"/>
                <a:gd name="T81" fmla="*/ T80 w 15101"/>
                <a:gd name="T82" fmla="+- 0 6865 -542"/>
                <a:gd name="T83" fmla="*/ 6865 h 8050"/>
                <a:gd name="T84" fmla="+- 0 981 706"/>
                <a:gd name="T85" fmla="*/ T84 w 15101"/>
                <a:gd name="T86" fmla="+- 0 6982 -542"/>
                <a:gd name="T87" fmla="*/ 6982 h 8050"/>
                <a:gd name="T88" fmla="+- 0 1073 706"/>
                <a:gd name="T89" fmla="*/ T88 w 15101"/>
                <a:gd name="T90" fmla="+- 0 7090 -542"/>
                <a:gd name="T91" fmla="*/ 7090 h 8050"/>
                <a:gd name="T92" fmla="+- 0 1176 706"/>
                <a:gd name="T93" fmla="*/ T92 w 15101"/>
                <a:gd name="T94" fmla="+- 0 7188 -542"/>
                <a:gd name="T95" fmla="*/ 7188 h 8050"/>
                <a:gd name="T96" fmla="+- 0 1289 706"/>
                <a:gd name="T97" fmla="*/ T96 w 15101"/>
                <a:gd name="T98" fmla="+- 0 7274 -542"/>
                <a:gd name="T99" fmla="*/ 7274 h 8050"/>
                <a:gd name="T100" fmla="+- 0 1411 706"/>
                <a:gd name="T101" fmla="*/ T100 w 15101"/>
                <a:gd name="T102" fmla="+- 0 7348 -542"/>
                <a:gd name="T103" fmla="*/ 7348 h 8050"/>
                <a:gd name="T104" fmla="+- 0 1540 706"/>
                <a:gd name="T105" fmla="*/ T104 w 15101"/>
                <a:gd name="T106" fmla="+- 0 7409 -542"/>
                <a:gd name="T107" fmla="*/ 7409 h 8050"/>
                <a:gd name="T108" fmla="+- 0 1677 706"/>
                <a:gd name="T109" fmla="*/ T108 w 15101"/>
                <a:gd name="T110" fmla="+- 0 7457 -542"/>
                <a:gd name="T111" fmla="*/ 7457 h 8050"/>
                <a:gd name="T112" fmla="+- 0 1820 706"/>
                <a:gd name="T113" fmla="*/ T112 w 15101"/>
                <a:gd name="T114" fmla="+- 0 7489 -542"/>
                <a:gd name="T115" fmla="*/ 7489 h 8050"/>
                <a:gd name="T116" fmla="+- 0 1969 706"/>
                <a:gd name="T117" fmla="*/ T116 w 15101"/>
                <a:gd name="T118" fmla="+- 0 7506 -542"/>
                <a:gd name="T119" fmla="*/ 7506 h 8050"/>
                <a:gd name="T120" fmla="+- 0 14462 706"/>
                <a:gd name="T121" fmla="*/ T120 w 15101"/>
                <a:gd name="T122" fmla="+- 0 7508 -542"/>
                <a:gd name="T123" fmla="*/ 7508 h 8050"/>
                <a:gd name="T124" fmla="+- 0 14614 706"/>
                <a:gd name="T125" fmla="*/ T124 w 15101"/>
                <a:gd name="T126" fmla="+- 0 7499 -542"/>
                <a:gd name="T127" fmla="*/ 7499 h 8050"/>
                <a:gd name="T128" fmla="+- 0 14761 706"/>
                <a:gd name="T129" fmla="*/ T128 w 15101"/>
                <a:gd name="T130" fmla="+- 0 7475 -542"/>
                <a:gd name="T131" fmla="*/ 7475 h 8050"/>
                <a:gd name="T132" fmla="+- 0 14902 706"/>
                <a:gd name="T133" fmla="*/ T132 w 15101"/>
                <a:gd name="T134" fmla="+- 0 7435 -542"/>
                <a:gd name="T135" fmla="*/ 7435 h 8050"/>
                <a:gd name="T136" fmla="+- 0 15036 706"/>
                <a:gd name="T137" fmla="*/ T136 w 15101"/>
                <a:gd name="T138" fmla="+- 0 7380 -542"/>
                <a:gd name="T139" fmla="*/ 7380 h 8050"/>
                <a:gd name="T140" fmla="+- 0 15162 706"/>
                <a:gd name="T141" fmla="*/ T140 w 15101"/>
                <a:gd name="T142" fmla="+- 0 7313 -542"/>
                <a:gd name="T143" fmla="*/ 7313 h 8050"/>
                <a:gd name="T144" fmla="+- 0 15280 706"/>
                <a:gd name="T145" fmla="*/ T144 w 15101"/>
                <a:gd name="T146" fmla="+- 0 7232 -542"/>
                <a:gd name="T147" fmla="*/ 7232 h 8050"/>
                <a:gd name="T148" fmla="+- 0 15388 706"/>
                <a:gd name="T149" fmla="*/ T148 w 15101"/>
                <a:gd name="T150" fmla="+- 0 7140 -542"/>
                <a:gd name="T151" fmla="*/ 7140 h 8050"/>
                <a:gd name="T152" fmla="+- 0 15486 706"/>
                <a:gd name="T153" fmla="*/ T152 w 15101"/>
                <a:gd name="T154" fmla="+- 0 7037 -542"/>
                <a:gd name="T155" fmla="*/ 7037 h 8050"/>
                <a:gd name="T156" fmla="+- 0 15572 706"/>
                <a:gd name="T157" fmla="*/ T156 w 15101"/>
                <a:gd name="T158" fmla="+- 0 6924 -542"/>
                <a:gd name="T159" fmla="*/ 6924 h 8050"/>
                <a:gd name="T160" fmla="+- 0 15647 706"/>
                <a:gd name="T161" fmla="*/ T160 w 15101"/>
                <a:gd name="T162" fmla="+- 0 6803 -542"/>
                <a:gd name="T163" fmla="*/ 6803 h 8050"/>
                <a:gd name="T164" fmla="+- 0 15708 706"/>
                <a:gd name="T165" fmla="*/ T164 w 15101"/>
                <a:gd name="T166" fmla="+- 0 6673 -542"/>
                <a:gd name="T167" fmla="*/ 6673 h 8050"/>
                <a:gd name="T168" fmla="+- 0 15755 706"/>
                <a:gd name="T169" fmla="*/ T168 w 15101"/>
                <a:gd name="T170" fmla="+- 0 6536 -542"/>
                <a:gd name="T171" fmla="*/ 6536 h 8050"/>
                <a:gd name="T172" fmla="+- 0 15788 706"/>
                <a:gd name="T173" fmla="*/ T172 w 15101"/>
                <a:gd name="T174" fmla="+- 0 6393 -542"/>
                <a:gd name="T175" fmla="*/ 6393 h 8050"/>
                <a:gd name="T176" fmla="+- 0 15804 706"/>
                <a:gd name="T177" fmla="*/ T176 w 15101"/>
                <a:gd name="T178" fmla="+- 0 6244 -542"/>
                <a:gd name="T179" fmla="*/ 6244 h 8050"/>
                <a:gd name="T180" fmla="+- 0 15806 706"/>
                <a:gd name="T181" fmla="*/ T180 w 15101"/>
                <a:gd name="T182" fmla="+- 0 802 -542"/>
                <a:gd name="T183" fmla="*/ 802 h 8050"/>
                <a:gd name="T184" fmla="+- 0 15798 706"/>
                <a:gd name="T185" fmla="*/ T184 w 15101"/>
                <a:gd name="T186" fmla="+- 0 651 -542"/>
                <a:gd name="T187" fmla="*/ 651 h 8050"/>
                <a:gd name="T188" fmla="+- 0 15773 706"/>
                <a:gd name="T189" fmla="*/ T188 w 15101"/>
                <a:gd name="T190" fmla="+- 0 505 -542"/>
                <a:gd name="T191" fmla="*/ 505 h 8050"/>
                <a:gd name="T192" fmla="+- 0 15733 706"/>
                <a:gd name="T193" fmla="*/ T192 w 15101"/>
                <a:gd name="T194" fmla="+- 0 365 -542"/>
                <a:gd name="T195" fmla="*/ 365 h 8050"/>
                <a:gd name="T196" fmla="+- 0 15679 706"/>
                <a:gd name="T197" fmla="*/ T196 w 15101"/>
                <a:gd name="T198" fmla="+- 0 231 -542"/>
                <a:gd name="T199" fmla="*/ 231 h 8050"/>
                <a:gd name="T200" fmla="+- 0 15611 706"/>
                <a:gd name="T201" fmla="*/ T200 w 15101"/>
                <a:gd name="T202" fmla="+- 0 105 -542"/>
                <a:gd name="T203" fmla="*/ 105 h 8050"/>
                <a:gd name="T204" fmla="+- 0 15531 706"/>
                <a:gd name="T205" fmla="*/ T204 w 15101"/>
                <a:gd name="T206" fmla="+- 0 -13 -542"/>
                <a:gd name="T207" fmla="*/ -13 h 8050"/>
                <a:gd name="T208" fmla="+- 0 15438 706"/>
                <a:gd name="T209" fmla="*/ T208 w 15101"/>
                <a:gd name="T210" fmla="+- 0 -122 -542"/>
                <a:gd name="T211" fmla="*/ -122 h 8050"/>
                <a:gd name="T212" fmla="+- 0 15335 706"/>
                <a:gd name="T213" fmla="*/ T212 w 15101"/>
                <a:gd name="T214" fmla="+- 0 -220 -542"/>
                <a:gd name="T215" fmla="*/ -220 h 8050"/>
                <a:gd name="T216" fmla="+- 0 15222 706"/>
                <a:gd name="T217" fmla="*/ T216 w 15101"/>
                <a:gd name="T218" fmla="+- 0 -307 -542"/>
                <a:gd name="T219" fmla="*/ -307 h 8050"/>
                <a:gd name="T220" fmla="+- 0 15100 706"/>
                <a:gd name="T221" fmla="*/ T220 w 15101"/>
                <a:gd name="T222" fmla="+- 0 -381 -542"/>
                <a:gd name="T223" fmla="*/ -381 h 8050"/>
                <a:gd name="T224" fmla="+- 0 14970 706"/>
                <a:gd name="T225" fmla="*/ T224 w 15101"/>
                <a:gd name="T226" fmla="+- 0 -443 -542"/>
                <a:gd name="T227" fmla="*/ -443 h 8050"/>
                <a:gd name="T228" fmla="+- 0 14832 706"/>
                <a:gd name="T229" fmla="*/ T228 w 15101"/>
                <a:gd name="T230" fmla="+- 0 -490 -542"/>
                <a:gd name="T231" fmla="*/ -490 h 8050"/>
                <a:gd name="T232" fmla="+- 0 14688 706"/>
                <a:gd name="T233" fmla="*/ T232 w 15101"/>
                <a:gd name="T234" fmla="+- 0 -523 -542"/>
                <a:gd name="T235" fmla="*/ -523 h 8050"/>
                <a:gd name="T236" fmla="+- 0 14539 706"/>
                <a:gd name="T237" fmla="*/ T236 w 15101"/>
                <a:gd name="T238" fmla="+- 0 -540 -542"/>
                <a:gd name="T239" fmla="*/ -540 h 8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5101" h="8050">
                  <a:moveTo>
                    <a:pt x="13756" y="0"/>
                  </a:moveTo>
                  <a:lnTo>
                    <a:pt x="1339" y="0"/>
                  </a:lnTo>
                  <a:lnTo>
                    <a:pt x="1263" y="2"/>
                  </a:lnTo>
                  <a:lnTo>
                    <a:pt x="1188" y="9"/>
                  </a:lnTo>
                  <a:lnTo>
                    <a:pt x="1114" y="19"/>
                  </a:lnTo>
                  <a:lnTo>
                    <a:pt x="1042" y="33"/>
                  </a:lnTo>
                  <a:lnTo>
                    <a:pt x="971" y="52"/>
                  </a:lnTo>
                  <a:lnTo>
                    <a:pt x="902" y="74"/>
                  </a:lnTo>
                  <a:lnTo>
                    <a:pt x="834" y="99"/>
                  </a:lnTo>
                  <a:lnTo>
                    <a:pt x="769" y="128"/>
                  </a:lnTo>
                  <a:lnTo>
                    <a:pt x="705" y="161"/>
                  </a:lnTo>
                  <a:lnTo>
                    <a:pt x="643" y="197"/>
                  </a:lnTo>
                  <a:lnTo>
                    <a:pt x="583" y="235"/>
                  </a:lnTo>
                  <a:lnTo>
                    <a:pt x="525" y="277"/>
                  </a:lnTo>
                  <a:lnTo>
                    <a:pt x="470" y="322"/>
                  </a:lnTo>
                  <a:lnTo>
                    <a:pt x="417" y="370"/>
                  </a:lnTo>
                  <a:lnTo>
                    <a:pt x="367" y="420"/>
                  </a:lnTo>
                  <a:lnTo>
                    <a:pt x="320" y="473"/>
                  </a:lnTo>
                  <a:lnTo>
                    <a:pt x="275" y="529"/>
                  </a:lnTo>
                  <a:lnTo>
                    <a:pt x="233" y="587"/>
                  </a:lnTo>
                  <a:lnTo>
                    <a:pt x="195" y="647"/>
                  </a:lnTo>
                  <a:lnTo>
                    <a:pt x="159" y="709"/>
                  </a:lnTo>
                  <a:lnTo>
                    <a:pt x="127" y="773"/>
                  </a:lnTo>
                  <a:lnTo>
                    <a:pt x="98" y="839"/>
                  </a:lnTo>
                  <a:lnTo>
                    <a:pt x="73" y="907"/>
                  </a:lnTo>
                  <a:lnTo>
                    <a:pt x="51" y="976"/>
                  </a:lnTo>
                  <a:lnTo>
                    <a:pt x="33" y="1047"/>
                  </a:lnTo>
                  <a:lnTo>
                    <a:pt x="18" y="1120"/>
                  </a:lnTo>
                  <a:lnTo>
                    <a:pt x="8" y="1193"/>
                  </a:lnTo>
                  <a:lnTo>
                    <a:pt x="2" y="1268"/>
                  </a:lnTo>
                  <a:lnTo>
                    <a:pt x="0" y="1344"/>
                  </a:lnTo>
                  <a:lnTo>
                    <a:pt x="0" y="6711"/>
                  </a:lnTo>
                  <a:lnTo>
                    <a:pt x="2" y="6786"/>
                  </a:lnTo>
                  <a:lnTo>
                    <a:pt x="8" y="6861"/>
                  </a:lnTo>
                  <a:lnTo>
                    <a:pt x="18" y="6935"/>
                  </a:lnTo>
                  <a:lnTo>
                    <a:pt x="33" y="7007"/>
                  </a:lnTo>
                  <a:lnTo>
                    <a:pt x="51" y="7078"/>
                  </a:lnTo>
                  <a:lnTo>
                    <a:pt x="73" y="7147"/>
                  </a:lnTo>
                  <a:lnTo>
                    <a:pt x="98" y="7215"/>
                  </a:lnTo>
                  <a:lnTo>
                    <a:pt x="127" y="7281"/>
                  </a:lnTo>
                  <a:lnTo>
                    <a:pt x="159" y="7345"/>
                  </a:lnTo>
                  <a:lnTo>
                    <a:pt x="195" y="7407"/>
                  </a:lnTo>
                  <a:lnTo>
                    <a:pt x="233" y="7466"/>
                  </a:lnTo>
                  <a:lnTo>
                    <a:pt x="275" y="7524"/>
                  </a:lnTo>
                  <a:lnTo>
                    <a:pt x="320" y="7579"/>
                  </a:lnTo>
                  <a:lnTo>
                    <a:pt x="367" y="7632"/>
                  </a:lnTo>
                  <a:lnTo>
                    <a:pt x="417" y="7682"/>
                  </a:lnTo>
                  <a:lnTo>
                    <a:pt x="470" y="7730"/>
                  </a:lnTo>
                  <a:lnTo>
                    <a:pt x="525" y="7774"/>
                  </a:lnTo>
                  <a:lnTo>
                    <a:pt x="583" y="7816"/>
                  </a:lnTo>
                  <a:lnTo>
                    <a:pt x="643" y="7855"/>
                  </a:lnTo>
                  <a:lnTo>
                    <a:pt x="705" y="7890"/>
                  </a:lnTo>
                  <a:lnTo>
                    <a:pt x="769" y="7922"/>
                  </a:lnTo>
                  <a:lnTo>
                    <a:pt x="834" y="7951"/>
                  </a:lnTo>
                  <a:lnTo>
                    <a:pt x="902" y="7977"/>
                  </a:lnTo>
                  <a:lnTo>
                    <a:pt x="971" y="7999"/>
                  </a:lnTo>
                  <a:lnTo>
                    <a:pt x="1042" y="8017"/>
                  </a:lnTo>
                  <a:lnTo>
                    <a:pt x="1114" y="8031"/>
                  </a:lnTo>
                  <a:lnTo>
                    <a:pt x="1188" y="8041"/>
                  </a:lnTo>
                  <a:lnTo>
                    <a:pt x="1263" y="8048"/>
                  </a:lnTo>
                  <a:lnTo>
                    <a:pt x="1339" y="8050"/>
                  </a:lnTo>
                  <a:lnTo>
                    <a:pt x="13756" y="8050"/>
                  </a:lnTo>
                  <a:lnTo>
                    <a:pt x="13833" y="8048"/>
                  </a:lnTo>
                  <a:lnTo>
                    <a:pt x="13908" y="8041"/>
                  </a:lnTo>
                  <a:lnTo>
                    <a:pt x="13982" y="8031"/>
                  </a:lnTo>
                  <a:lnTo>
                    <a:pt x="14055" y="8017"/>
                  </a:lnTo>
                  <a:lnTo>
                    <a:pt x="14126" y="7999"/>
                  </a:lnTo>
                  <a:lnTo>
                    <a:pt x="14196" y="7977"/>
                  </a:lnTo>
                  <a:lnTo>
                    <a:pt x="14264" y="7951"/>
                  </a:lnTo>
                  <a:lnTo>
                    <a:pt x="14330" y="7922"/>
                  </a:lnTo>
                  <a:lnTo>
                    <a:pt x="14394" y="7890"/>
                  </a:lnTo>
                  <a:lnTo>
                    <a:pt x="14456" y="7855"/>
                  </a:lnTo>
                  <a:lnTo>
                    <a:pt x="14516" y="7816"/>
                  </a:lnTo>
                  <a:lnTo>
                    <a:pt x="14574" y="7774"/>
                  </a:lnTo>
                  <a:lnTo>
                    <a:pt x="14629" y="7730"/>
                  </a:lnTo>
                  <a:lnTo>
                    <a:pt x="14682" y="7682"/>
                  </a:lnTo>
                  <a:lnTo>
                    <a:pt x="14732" y="7632"/>
                  </a:lnTo>
                  <a:lnTo>
                    <a:pt x="14780" y="7579"/>
                  </a:lnTo>
                  <a:lnTo>
                    <a:pt x="14825" y="7524"/>
                  </a:lnTo>
                  <a:lnTo>
                    <a:pt x="14866" y="7466"/>
                  </a:lnTo>
                  <a:lnTo>
                    <a:pt x="14905" y="7407"/>
                  </a:lnTo>
                  <a:lnTo>
                    <a:pt x="14941" y="7345"/>
                  </a:lnTo>
                  <a:lnTo>
                    <a:pt x="14973" y="7281"/>
                  </a:lnTo>
                  <a:lnTo>
                    <a:pt x="15002" y="7215"/>
                  </a:lnTo>
                  <a:lnTo>
                    <a:pt x="15027" y="7147"/>
                  </a:lnTo>
                  <a:lnTo>
                    <a:pt x="15049" y="7078"/>
                  </a:lnTo>
                  <a:lnTo>
                    <a:pt x="15067" y="7007"/>
                  </a:lnTo>
                  <a:lnTo>
                    <a:pt x="15082" y="6935"/>
                  </a:lnTo>
                  <a:lnTo>
                    <a:pt x="15092" y="6861"/>
                  </a:lnTo>
                  <a:lnTo>
                    <a:pt x="15098" y="6786"/>
                  </a:lnTo>
                  <a:lnTo>
                    <a:pt x="15100" y="6711"/>
                  </a:lnTo>
                  <a:lnTo>
                    <a:pt x="15100" y="1344"/>
                  </a:lnTo>
                  <a:lnTo>
                    <a:pt x="15098" y="1268"/>
                  </a:lnTo>
                  <a:lnTo>
                    <a:pt x="15092" y="1193"/>
                  </a:lnTo>
                  <a:lnTo>
                    <a:pt x="15082" y="1120"/>
                  </a:lnTo>
                  <a:lnTo>
                    <a:pt x="15067" y="1047"/>
                  </a:lnTo>
                  <a:lnTo>
                    <a:pt x="15049" y="976"/>
                  </a:lnTo>
                  <a:lnTo>
                    <a:pt x="15027" y="907"/>
                  </a:lnTo>
                  <a:lnTo>
                    <a:pt x="15002" y="839"/>
                  </a:lnTo>
                  <a:lnTo>
                    <a:pt x="14973" y="773"/>
                  </a:lnTo>
                  <a:lnTo>
                    <a:pt x="14941" y="709"/>
                  </a:lnTo>
                  <a:lnTo>
                    <a:pt x="14905" y="647"/>
                  </a:lnTo>
                  <a:lnTo>
                    <a:pt x="14866" y="587"/>
                  </a:lnTo>
                  <a:lnTo>
                    <a:pt x="14825" y="529"/>
                  </a:lnTo>
                  <a:lnTo>
                    <a:pt x="14780" y="473"/>
                  </a:lnTo>
                  <a:lnTo>
                    <a:pt x="14732" y="420"/>
                  </a:lnTo>
                  <a:lnTo>
                    <a:pt x="14682" y="370"/>
                  </a:lnTo>
                  <a:lnTo>
                    <a:pt x="14629" y="322"/>
                  </a:lnTo>
                  <a:lnTo>
                    <a:pt x="14574" y="277"/>
                  </a:lnTo>
                  <a:lnTo>
                    <a:pt x="14516" y="235"/>
                  </a:lnTo>
                  <a:lnTo>
                    <a:pt x="14456" y="197"/>
                  </a:lnTo>
                  <a:lnTo>
                    <a:pt x="14394" y="161"/>
                  </a:lnTo>
                  <a:lnTo>
                    <a:pt x="14330" y="128"/>
                  </a:lnTo>
                  <a:lnTo>
                    <a:pt x="14264" y="99"/>
                  </a:lnTo>
                  <a:lnTo>
                    <a:pt x="14196" y="74"/>
                  </a:lnTo>
                  <a:lnTo>
                    <a:pt x="14126" y="52"/>
                  </a:lnTo>
                  <a:lnTo>
                    <a:pt x="14055" y="33"/>
                  </a:lnTo>
                  <a:lnTo>
                    <a:pt x="13982" y="19"/>
                  </a:lnTo>
                  <a:lnTo>
                    <a:pt x="13908" y="9"/>
                  </a:lnTo>
                  <a:lnTo>
                    <a:pt x="13833" y="2"/>
                  </a:lnTo>
                  <a:lnTo>
                    <a:pt x="13756"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6" name="AutoShape 229"/>
            <p:cNvSpPr>
              <a:spLocks/>
            </p:cNvSpPr>
            <p:nvPr/>
          </p:nvSpPr>
          <p:spPr bwMode="auto">
            <a:xfrm>
              <a:off x="681" y="-562"/>
              <a:ext cx="15144" cy="8093"/>
            </a:xfrm>
            <a:custGeom>
              <a:avLst/>
              <a:gdLst>
                <a:gd name="T0" fmla="+- 0 1838 682"/>
                <a:gd name="T1" fmla="*/ T0 w 15144"/>
                <a:gd name="T2" fmla="+- 0 -547 -561"/>
                <a:gd name="T3" fmla="*/ -547 h 8093"/>
                <a:gd name="T4" fmla="+- 0 1454 682"/>
                <a:gd name="T5" fmla="*/ T4 w 15144"/>
                <a:gd name="T6" fmla="+- 0 -427 -561"/>
                <a:gd name="T7" fmla="*/ -427 h 8093"/>
                <a:gd name="T8" fmla="+- 0 1181 682"/>
                <a:gd name="T9" fmla="*/ T8 w 15144"/>
                <a:gd name="T10" fmla="+- 0 -249 -561"/>
                <a:gd name="T11" fmla="*/ -249 h 8093"/>
                <a:gd name="T12" fmla="+- 0 917 682"/>
                <a:gd name="T13" fmla="*/ T12 w 15144"/>
                <a:gd name="T14" fmla="+- 0 39 -561"/>
                <a:gd name="T15" fmla="*/ 39 h 8093"/>
                <a:gd name="T16" fmla="+- 0 792 682"/>
                <a:gd name="T17" fmla="*/ T16 w 15144"/>
                <a:gd name="T18" fmla="+- 0 269 -561"/>
                <a:gd name="T19" fmla="*/ 269 h 8093"/>
                <a:gd name="T20" fmla="+- 0 710 682"/>
                <a:gd name="T21" fmla="*/ T20 w 15144"/>
                <a:gd name="T22" fmla="+- 0 529 -561"/>
                <a:gd name="T23" fmla="*/ 529 h 8093"/>
                <a:gd name="T24" fmla="+- 0 682 682"/>
                <a:gd name="T25" fmla="*/ T24 w 15144"/>
                <a:gd name="T26" fmla="+- 0 6169 -561"/>
                <a:gd name="T27" fmla="*/ 6169 h 8093"/>
                <a:gd name="T28" fmla="+- 0 725 682"/>
                <a:gd name="T29" fmla="*/ T28 w 15144"/>
                <a:gd name="T30" fmla="+- 0 6509 -561"/>
                <a:gd name="T31" fmla="*/ 6509 h 8093"/>
                <a:gd name="T32" fmla="+- 0 850 682"/>
                <a:gd name="T33" fmla="*/ T32 w 15144"/>
                <a:gd name="T34" fmla="+- 0 6817 -561"/>
                <a:gd name="T35" fmla="*/ 6817 h 8093"/>
                <a:gd name="T36" fmla="+- 0 1037 682"/>
                <a:gd name="T37" fmla="*/ T36 w 15144"/>
                <a:gd name="T38" fmla="+- 0 7085 -561"/>
                <a:gd name="T39" fmla="*/ 7085 h 8093"/>
                <a:gd name="T40" fmla="+- 0 1286 682"/>
                <a:gd name="T41" fmla="*/ T40 w 15144"/>
                <a:gd name="T42" fmla="+- 0 7301 -561"/>
                <a:gd name="T43" fmla="*/ 7301 h 8093"/>
                <a:gd name="T44" fmla="+- 0 1517 682"/>
                <a:gd name="T45" fmla="*/ T44 w 15144"/>
                <a:gd name="T46" fmla="+- 0 7426 -561"/>
                <a:gd name="T47" fmla="*/ 7426 h 8093"/>
                <a:gd name="T48" fmla="+- 0 1906 682"/>
                <a:gd name="T49" fmla="*/ T48 w 15144"/>
                <a:gd name="T50" fmla="+- 0 7527 -561"/>
                <a:gd name="T51" fmla="*/ 7527 h 8093"/>
                <a:gd name="T52" fmla="+- 0 14674 682"/>
                <a:gd name="T53" fmla="*/ T52 w 15144"/>
                <a:gd name="T54" fmla="+- 0 7517 -561"/>
                <a:gd name="T55" fmla="*/ 7517 h 8093"/>
                <a:gd name="T56" fmla="+- 0 1910 682"/>
                <a:gd name="T57" fmla="*/ T56 w 15144"/>
                <a:gd name="T58" fmla="+- 0 7484 -561"/>
                <a:gd name="T59" fmla="*/ 7484 h 8093"/>
                <a:gd name="T60" fmla="+- 0 1651 682"/>
                <a:gd name="T61" fmla="*/ T60 w 15144"/>
                <a:gd name="T62" fmla="+- 0 7431 -561"/>
                <a:gd name="T63" fmla="*/ 7431 h 8093"/>
                <a:gd name="T64" fmla="+- 0 1416 682"/>
                <a:gd name="T65" fmla="*/ T64 w 15144"/>
                <a:gd name="T66" fmla="+- 0 7330 -561"/>
                <a:gd name="T67" fmla="*/ 7330 h 8093"/>
                <a:gd name="T68" fmla="+- 0 1205 682"/>
                <a:gd name="T69" fmla="*/ T68 w 15144"/>
                <a:gd name="T70" fmla="+- 0 7186 -561"/>
                <a:gd name="T71" fmla="*/ 7186 h 8093"/>
                <a:gd name="T72" fmla="+- 0 1027 682"/>
                <a:gd name="T73" fmla="*/ T72 w 15144"/>
                <a:gd name="T74" fmla="+- 0 7009 -561"/>
                <a:gd name="T75" fmla="*/ 7009 h 8093"/>
                <a:gd name="T76" fmla="+- 0 883 682"/>
                <a:gd name="T77" fmla="*/ T76 w 15144"/>
                <a:gd name="T78" fmla="+- 0 6797 -561"/>
                <a:gd name="T79" fmla="*/ 6797 h 8093"/>
                <a:gd name="T80" fmla="+- 0 787 682"/>
                <a:gd name="T81" fmla="*/ T80 w 15144"/>
                <a:gd name="T82" fmla="+- 0 6562 -561"/>
                <a:gd name="T83" fmla="*/ 6562 h 8093"/>
                <a:gd name="T84" fmla="+- 0 725 682"/>
                <a:gd name="T85" fmla="*/ T84 w 15144"/>
                <a:gd name="T86" fmla="+- 0 6169 -561"/>
                <a:gd name="T87" fmla="*/ 6169 h 8093"/>
                <a:gd name="T88" fmla="+- 0 768 682"/>
                <a:gd name="T89" fmla="*/ T88 w 15144"/>
                <a:gd name="T90" fmla="+- 0 471 -561"/>
                <a:gd name="T91" fmla="*/ 471 h 8093"/>
                <a:gd name="T92" fmla="+- 0 917 682"/>
                <a:gd name="T93" fmla="*/ T92 w 15144"/>
                <a:gd name="T94" fmla="+- 0 116 -561"/>
                <a:gd name="T95" fmla="*/ 116 h 8093"/>
                <a:gd name="T96" fmla="+- 0 1114 682"/>
                <a:gd name="T97" fmla="*/ T96 w 15144"/>
                <a:gd name="T98" fmla="+- 0 -134 -561"/>
                <a:gd name="T99" fmla="*/ -134 h 8093"/>
                <a:gd name="T100" fmla="+- 0 1416 682"/>
                <a:gd name="T101" fmla="*/ T100 w 15144"/>
                <a:gd name="T102" fmla="+- 0 -359 -561"/>
                <a:gd name="T103" fmla="*/ -359 h 8093"/>
                <a:gd name="T104" fmla="+- 0 1718 682"/>
                <a:gd name="T105" fmla="*/ T104 w 15144"/>
                <a:gd name="T106" fmla="+- 0 -475 -561"/>
                <a:gd name="T107" fmla="*/ -475 h 8093"/>
                <a:gd name="T108" fmla="+- 0 1978 682"/>
                <a:gd name="T109" fmla="*/ T108 w 15144"/>
                <a:gd name="T110" fmla="+- 0 -518 -561"/>
                <a:gd name="T111" fmla="*/ -518 h 8093"/>
                <a:gd name="T112" fmla="+- 0 14534 682"/>
                <a:gd name="T113" fmla="*/ T112 w 15144"/>
                <a:gd name="T114" fmla="+- 0 -561 -561"/>
                <a:gd name="T115" fmla="*/ -561 h 8093"/>
                <a:gd name="T116" fmla="+- 0 14664 682"/>
                <a:gd name="T117" fmla="*/ T116 w 15144"/>
                <a:gd name="T118" fmla="+- 0 -503 -561"/>
                <a:gd name="T119" fmla="*/ -503 h 8093"/>
                <a:gd name="T120" fmla="+- 0 15034 682"/>
                <a:gd name="T121" fmla="*/ T120 w 15144"/>
                <a:gd name="T122" fmla="+- 0 -388 -561"/>
                <a:gd name="T123" fmla="*/ -388 h 8093"/>
                <a:gd name="T124" fmla="+- 0 15254 682"/>
                <a:gd name="T125" fmla="*/ T124 w 15144"/>
                <a:gd name="T126" fmla="+- 0 -254 -561"/>
                <a:gd name="T127" fmla="*/ -254 h 8093"/>
                <a:gd name="T128" fmla="+- 0 15523 682"/>
                <a:gd name="T129" fmla="*/ T128 w 15144"/>
                <a:gd name="T130" fmla="+- 0 10 -561"/>
                <a:gd name="T131" fmla="*/ 10 h 8093"/>
                <a:gd name="T132" fmla="+- 0 15706 682"/>
                <a:gd name="T133" fmla="*/ T132 w 15144"/>
                <a:gd name="T134" fmla="+- 0 346 -561"/>
                <a:gd name="T135" fmla="*/ 346 h 8093"/>
                <a:gd name="T136" fmla="+- 0 15778 682"/>
                <a:gd name="T137" fmla="*/ T136 w 15144"/>
                <a:gd name="T138" fmla="+- 0 668 -561"/>
                <a:gd name="T139" fmla="*/ 668 h 8093"/>
                <a:gd name="T140" fmla="+- 0 15768 682"/>
                <a:gd name="T141" fmla="*/ T140 w 15144"/>
                <a:gd name="T142" fmla="+- 0 6370 -561"/>
                <a:gd name="T143" fmla="*/ 6370 h 8093"/>
                <a:gd name="T144" fmla="+- 0 15701 682"/>
                <a:gd name="T145" fmla="*/ T144 w 15144"/>
                <a:gd name="T146" fmla="+- 0 6625 -561"/>
                <a:gd name="T147" fmla="*/ 6625 h 8093"/>
                <a:gd name="T148" fmla="+- 0 15557 682"/>
                <a:gd name="T149" fmla="*/ T148 w 15144"/>
                <a:gd name="T150" fmla="+- 0 6908 -561"/>
                <a:gd name="T151" fmla="*/ 6908 h 8093"/>
                <a:gd name="T152" fmla="+- 0 15350 682"/>
                <a:gd name="T153" fmla="*/ T152 w 15144"/>
                <a:gd name="T154" fmla="+- 0 7148 -561"/>
                <a:gd name="T155" fmla="*/ 7148 h 8093"/>
                <a:gd name="T156" fmla="+- 0 15091 682"/>
                <a:gd name="T157" fmla="*/ T156 w 15144"/>
                <a:gd name="T158" fmla="+- 0 7330 -561"/>
                <a:gd name="T159" fmla="*/ 7330 h 8093"/>
                <a:gd name="T160" fmla="+- 0 14794 682"/>
                <a:gd name="T161" fmla="*/ T160 w 15144"/>
                <a:gd name="T162" fmla="+- 0 7445 -561"/>
                <a:gd name="T163" fmla="*/ 7445 h 8093"/>
                <a:gd name="T164" fmla="+- 0 14530 682"/>
                <a:gd name="T165" fmla="*/ T164 w 15144"/>
                <a:gd name="T166" fmla="+- 0 7489 -561"/>
                <a:gd name="T167" fmla="*/ 7489 h 8093"/>
                <a:gd name="T168" fmla="+- 0 14995 682"/>
                <a:gd name="T169" fmla="*/ T168 w 15144"/>
                <a:gd name="T170" fmla="+- 0 7426 -561"/>
                <a:gd name="T171" fmla="*/ 7426 h 8093"/>
                <a:gd name="T172" fmla="+- 0 15226 682"/>
                <a:gd name="T173" fmla="*/ T172 w 15144"/>
                <a:gd name="T174" fmla="+- 0 7297 -561"/>
                <a:gd name="T175" fmla="*/ 7297 h 8093"/>
                <a:gd name="T176" fmla="+- 0 15514 682"/>
                <a:gd name="T177" fmla="*/ T176 w 15144"/>
                <a:gd name="T178" fmla="+- 0 7037 -561"/>
                <a:gd name="T179" fmla="*/ 7037 h 8093"/>
                <a:gd name="T180" fmla="+- 0 15691 682"/>
                <a:gd name="T181" fmla="*/ T180 w 15144"/>
                <a:gd name="T182" fmla="+- 0 6759 -561"/>
                <a:gd name="T183" fmla="*/ 6759 h 8093"/>
                <a:gd name="T184" fmla="+- 0 15782 682"/>
                <a:gd name="T185" fmla="*/ T184 w 15144"/>
                <a:gd name="T186" fmla="+- 0 6509 -561"/>
                <a:gd name="T187" fmla="*/ 6509 h 8093"/>
                <a:gd name="T188" fmla="+- 0 15826 682"/>
                <a:gd name="T189" fmla="*/ T188 w 15144"/>
                <a:gd name="T190" fmla="+- 0 730 -561"/>
                <a:gd name="T191" fmla="*/ 730 h 8093"/>
                <a:gd name="T192" fmla="+- 0 15763 682"/>
                <a:gd name="T193" fmla="*/ T192 w 15144"/>
                <a:gd name="T194" fmla="+- 0 394 -561"/>
                <a:gd name="T195" fmla="*/ 394 h 8093"/>
                <a:gd name="T196" fmla="+- 0 15662 682"/>
                <a:gd name="T197" fmla="*/ T196 w 15144"/>
                <a:gd name="T198" fmla="+- 0 149 -561"/>
                <a:gd name="T199" fmla="*/ 149 h 8093"/>
                <a:gd name="T200" fmla="+- 0 15514 682"/>
                <a:gd name="T201" fmla="*/ T200 w 15144"/>
                <a:gd name="T202" fmla="+- 0 -67 -561"/>
                <a:gd name="T203" fmla="*/ -67 h 8093"/>
                <a:gd name="T204" fmla="+- 0 15226 682"/>
                <a:gd name="T205" fmla="*/ T204 w 15144"/>
                <a:gd name="T206" fmla="+- 0 -331 -561"/>
                <a:gd name="T207" fmla="*/ -331 h 8093"/>
                <a:gd name="T208" fmla="+- 0 14870 682"/>
                <a:gd name="T209" fmla="*/ T208 w 15144"/>
                <a:gd name="T210" fmla="+- 0 -499 -561"/>
                <a:gd name="T211" fmla="*/ -499 h 80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15144" h="8093">
                  <a:moveTo>
                    <a:pt x="13852" y="0"/>
                  </a:moveTo>
                  <a:lnTo>
                    <a:pt x="1296" y="0"/>
                  </a:lnTo>
                  <a:lnTo>
                    <a:pt x="1224" y="5"/>
                  </a:lnTo>
                  <a:lnTo>
                    <a:pt x="1156" y="14"/>
                  </a:lnTo>
                  <a:lnTo>
                    <a:pt x="1022" y="43"/>
                  </a:lnTo>
                  <a:lnTo>
                    <a:pt x="897" y="82"/>
                  </a:lnTo>
                  <a:lnTo>
                    <a:pt x="835" y="106"/>
                  </a:lnTo>
                  <a:lnTo>
                    <a:pt x="772" y="134"/>
                  </a:lnTo>
                  <a:lnTo>
                    <a:pt x="715" y="163"/>
                  </a:lnTo>
                  <a:lnTo>
                    <a:pt x="600" y="230"/>
                  </a:lnTo>
                  <a:lnTo>
                    <a:pt x="547" y="269"/>
                  </a:lnTo>
                  <a:lnTo>
                    <a:pt x="499" y="312"/>
                  </a:lnTo>
                  <a:lnTo>
                    <a:pt x="446" y="355"/>
                  </a:lnTo>
                  <a:lnTo>
                    <a:pt x="398" y="398"/>
                  </a:lnTo>
                  <a:lnTo>
                    <a:pt x="312" y="494"/>
                  </a:lnTo>
                  <a:lnTo>
                    <a:pt x="235" y="600"/>
                  </a:lnTo>
                  <a:lnTo>
                    <a:pt x="196" y="658"/>
                  </a:lnTo>
                  <a:lnTo>
                    <a:pt x="168" y="715"/>
                  </a:lnTo>
                  <a:lnTo>
                    <a:pt x="134" y="773"/>
                  </a:lnTo>
                  <a:lnTo>
                    <a:pt x="110" y="830"/>
                  </a:lnTo>
                  <a:lnTo>
                    <a:pt x="81" y="893"/>
                  </a:lnTo>
                  <a:lnTo>
                    <a:pt x="62" y="960"/>
                  </a:lnTo>
                  <a:lnTo>
                    <a:pt x="43" y="1022"/>
                  </a:lnTo>
                  <a:lnTo>
                    <a:pt x="28" y="1090"/>
                  </a:lnTo>
                  <a:lnTo>
                    <a:pt x="9" y="1224"/>
                  </a:lnTo>
                  <a:lnTo>
                    <a:pt x="4" y="1291"/>
                  </a:lnTo>
                  <a:lnTo>
                    <a:pt x="0" y="1363"/>
                  </a:lnTo>
                  <a:lnTo>
                    <a:pt x="0" y="6730"/>
                  </a:lnTo>
                  <a:lnTo>
                    <a:pt x="4" y="6802"/>
                  </a:lnTo>
                  <a:lnTo>
                    <a:pt x="9" y="6869"/>
                  </a:lnTo>
                  <a:lnTo>
                    <a:pt x="28" y="7003"/>
                  </a:lnTo>
                  <a:lnTo>
                    <a:pt x="43" y="7070"/>
                  </a:lnTo>
                  <a:lnTo>
                    <a:pt x="62" y="7138"/>
                  </a:lnTo>
                  <a:lnTo>
                    <a:pt x="110" y="7262"/>
                  </a:lnTo>
                  <a:lnTo>
                    <a:pt x="134" y="7320"/>
                  </a:lnTo>
                  <a:lnTo>
                    <a:pt x="168" y="7378"/>
                  </a:lnTo>
                  <a:lnTo>
                    <a:pt x="196" y="7435"/>
                  </a:lnTo>
                  <a:lnTo>
                    <a:pt x="235" y="7493"/>
                  </a:lnTo>
                  <a:lnTo>
                    <a:pt x="312" y="7598"/>
                  </a:lnTo>
                  <a:lnTo>
                    <a:pt x="355" y="7646"/>
                  </a:lnTo>
                  <a:lnTo>
                    <a:pt x="446" y="7738"/>
                  </a:lnTo>
                  <a:lnTo>
                    <a:pt x="499" y="7781"/>
                  </a:lnTo>
                  <a:lnTo>
                    <a:pt x="547" y="7824"/>
                  </a:lnTo>
                  <a:lnTo>
                    <a:pt x="604" y="7862"/>
                  </a:lnTo>
                  <a:lnTo>
                    <a:pt x="657" y="7896"/>
                  </a:lnTo>
                  <a:lnTo>
                    <a:pt x="715" y="7930"/>
                  </a:lnTo>
                  <a:lnTo>
                    <a:pt x="772" y="7958"/>
                  </a:lnTo>
                  <a:lnTo>
                    <a:pt x="835" y="7987"/>
                  </a:lnTo>
                  <a:lnTo>
                    <a:pt x="897" y="8011"/>
                  </a:lnTo>
                  <a:lnTo>
                    <a:pt x="1022" y="8050"/>
                  </a:lnTo>
                  <a:lnTo>
                    <a:pt x="1156" y="8078"/>
                  </a:lnTo>
                  <a:lnTo>
                    <a:pt x="1224" y="8088"/>
                  </a:lnTo>
                  <a:lnTo>
                    <a:pt x="1296" y="8093"/>
                  </a:lnTo>
                  <a:lnTo>
                    <a:pt x="13852" y="8093"/>
                  </a:lnTo>
                  <a:lnTo>
                    <a:pt x="13920" y="8088"/>
                  </a:lnTo>
                  <a:lnTo>
                    <a:pt x="13992" y="8078"/>
                  </a:lnTo>
                  <a:lnTo>
                    <a:pt x="14054" y="8064"/>
                  </a:lnTo>
                  <a:lnTo>
                    <a:pt x="14121" y="8050"/>
                  </a:lnTo>
                  <a:lnTo>
                    <a:pt x="1296" y="8050"/>
                  </a:lnTo>
                  <a:lnTo>
                    <a:pt x="1228" y="8045"/>
                  </a:lnTo>
                  <a:lnTo>
                    <a:pt x="1161" y="8035"/>
                  </a:lnTo>
                  <a:lnTo>
                    <a:pt x="1099" y="8021"/>
                  </a:lnTo>
                  <a:lnTo>
                    <a:pt x="1032" y="8006"/>
                  </a:lnTo>
                  <a:lnTo>
                    <a:pt x="969" y="7992"/>
                  </a:lnTo>
                  <a:lnTo>
                    <a:pt x="912" y="7968"/>
                  </a:lnTo>
                  <a:lnTo>
                    <a:pt x="849" y="7944"/>
                  </a:lnTo>
                  <a:lnTo>
                    <a:pt x="792" y="7920"/>
                  </a:lnTo>
                  <a:lnTo>
                    <a:pt x="734" y="7891"/>
                  </a:lnTo>
                  <a:lnTo>
                    <a:pt x="681" y="7858"/>
                  </a:lnTo>
                  <a:lnTo>
                    <a:pt x="624" y="7824"/>
                  </a:lnTo>
                  <a:lnTo>
                    <a:pt x="576" y="7786"/>
                  </a:lnTo>
                  <a:lnTo>
                    <a:pt x="523" y="7747"/>
                  </a:lnTo>
                  <a:lnTo>
                    <a:pt x="475" y="7709"/>
                  </a:lnTo>
                  <a:lnTo>
                    <a:pt x="432" y="7661"/>
                  </a:lnTo>
                  <a:lnTo>
                    <a:pt x="388" y="7618"/>
                  </a:lnTo>
                  <a:lnTo>
                    <a:pt x="345" y="7570"/>
                  </a:lnTo>
                  <a:lnTo>
                    <a:pt x="307" y="7517"/>
                  </a:lnTo>
                  <a:lnTo>
                    <a:pt x="268" y="7469"/>
                  </a:lnTo>
                  <a:lnTo>
                    <a:pt x="235" y="7411"/>
                  </a:lnTo>
                  <a:lnTo>
                    <a:pt x="201" y="7358"/>
                  </a:lnTo>
                  <a:lnTo>
                    <a:pt x="172" y="7301"/>
                  </a:lnTo>
                  <a:lnTo>
                    <a:pt x="148" y="7243"/>
                  </a:lnTo>
                  <a:lnTo>
                    <a:pt x="124" y="7181"/>
                  </a:lnTo>
                  <a:lnTo>
                    <a:pt x="105" y="7123"/>
                  </a:lnTo>
                  <a:lnTo>
                    <a:pt x="86" y="7061"/>
                  </a:lnTo>
                  <a:lnTo>
                    <a:pt x="72" y="6994"/>
                  </a:lnTo>
                  <a:lnTo>
                    <a:pt x="57" y="6931"/>
                  </a:lnTo>
                  <a:lnTo>
                    <a:pt x="43" y="6730"/>
                  </a:lnTo>
                  <a:lnTo>
                    <a:pt x="43" y="1363"/>
                  </a:lnTo>
                  <a:lnTo>
                    <a:pt x="57" y="1162"/>
                  </a:lnTo>
                  <a:lnTo>
                    <a:pt x="72" y="1094"/>
                  </a:lnTo>
                  <a:lnTo>
                    <a:pt x="86" y="1032"/>
                  </a:lnTo>
                  <a:lnTo>
                    <a:pt x="124" y="907"/>
                  </a:lnTo>
                  <a:lnTo>
                    <a:pt x="172" y="792"/>
                  </a:lnTo>
                  <a:lnTo>
                    <a:pt x="206" y="734"/>
                  </a:lnTo>
                  <a:lnTo>
                    <a:pt x="235" y="677"/>
                  </a:lnTo>
                  <a:lnTo>
                    <a:pt x="268" y="624"/>
                  </a:lnTo>
                  <a:lnTo>
                    <a:pt x="307" y="571"/>
                  </a:lnTo>
                  <a:lnTo>
                    <a:pt x="345" y="523"/>
                  </a:lnTo>
                  <a:lnTo>
                    <a:pt x="432" y="427"/>
                  </a:lnTo>
                  <a:lnTo>
                    <a:pt x="475" y="384"/>
                  </a:lnTo>
                  <a:lnTo>
                    <a:pt x="523" y="346"/>
                  </a:lnTo>
                  <a:lnTo>
                    <a:pt x="576" y="302"/>
                  </a:lnTo>
                  <a:lnTo>
                    <a:pt x="734" y="202"/>
                  </a:lnTo>
                  <a:lnTo>
                    <a:pt x="849" y="144"/>
                  </a:lnTo>
                  <a:lnTo>
                    <a:pt x="912" y="125"/>
                  </a:lnTo>
                  <a:lnTo>
                    <a:pt x="974" y="101"/>
                  </a:lnTo>
                  <a:lnTo>
                    <a:pt x="1036" y="86"/>
                  </a:lnTo>
                  <a:lnTo>
                    <a:pt x="1099" y="67"/>
                  </a:lnTo>
                  <a:lnTo>
                    <a:pt x="1166" y="58"/>
                  </a:lnTo>
                  <a:lnTo>
                    <a:pt x="1228" y="48"/>
                  </a:lnTo>
                  <a:lnTo>
                    <a:pt x="1296" y="43"/>
                  </a:lnTo>
                  <a:lnTo>
                    <a:pt x="14121" y="43"/>
                  </a:lnTo>
                  <a:lnTo>
                    <a:pt x="13987" y="14"/>
                  </a:lnTo>
                  <a:lnTo>
                    <a:pt x="13920" y="5"/>
                  </a:lnTo>
                  <a:lnTo>
                    <a:pt x="13852" y="0"/>
                  </a:lnTo>
                  <a:close/>
                  <a:moveTo>
                    <a:pt x="14121" y="43"/>
                  </a:moveTo>
                  <a:lnTo>
                    <a:pt x="13848" y="43"/>
                  </a:lnTo>
                  <a:lnTo>
                    <a:pt x="13915" y="48"/>
                  </a:lnTo>
                  <a:lnTo>
                    <a:pt x="13982" y="58"/>
                  </a:lnTo>
                  <a:lnTo>
                    <a:pt x="14049" y="72"/>
                  </a:lnTo>
                  <a:lnTo>
                    <a:pt x="14174" y="101"/>
                  </a:lnTo>
                  <a:lnTo>
                    <a:pt x="14236" y="125"/>
                  </a:lnTo>
                  <a:lnTo>
                    <a:pt x="14352" y="173"/>
                  </a:lnTo>
                  <a:lnTo>
                    <a:pt x="14409" y="202"/>
                  </a:lnTo>
                  <a:lnTo>
                    <a:pt x="14467" y="235"/>
                  </a:lnTo>
                  <a:lnTo>
                    <a:pt x="14520" y="269"/>
                  </a:lnTo>
                  <a:lnTo>
                    <a:pt x="14572" y="307"/>
                  </a:lnTo>
                  <a:lnTo>
                    <a:pt x="14668" y="384"/>
                  </a:lnTo>
                  <a:lnTo>
                    <a:pt x="14760" y="475"/>
                  </a:lnTo>
                  <a:lnTo>
                    <a:pt x="14798" y="523"/>
                  </a:lnTo>
                  <a:lnTo>
                    <a:pt x="14841" y="571"/>
                  </a:lnTo>
                  <a:lnTo>
                    <a:pt x="14908" y="677"/>
                  </a:lnTo>
                  <a:lnTo>
                    <a:pt x="14942" y="734"/>
                  </a:lnTo>
                  <a:lnTo>
                    <a:pt x="15000" y="850"/>
                  </a:lnTo>
                  <a:lnTo>
                    <a:pt x="15024" y="907"/>
                  </a:lnTo>
                  <a:lnTo>
                    <a:pt x="15062" y="1032"/>
                  </a:lnTo>
                  <a:lnTo>
                    <a:pt x="15076" y="1099"/>
                  </a:lnTo>
                  <a:lnTo>
                    <a:pt x="15086" y="1162"/>
                  </a:lnTo>
                  <a:lnTo>
                    <a:pt x="15096" y="1229"/>
                  </a:lnTo>
                  <a:lnTo>
                    <a:pt x="15100" y="1296"/>
                  </a:lnTo>
                  <a:lnTo>
                    <a:pt x="15100" y="6797"/>
                  </a:lnTo>
                  <a:lnTo>
                    <a:pt x="15096" y="6864"/>
                  </a:lnTo>
                  <a:lnTo>
                    <a:pt x="15086" y="6931"/>
                  </a:lnTo>
                  <a:lnTo>
                    <a:pt x="15076" y="6994"/>
                  </a:lnTo>
                  <a:lnTo>
                    <a:pt x="15057" y="7061"/>
                  </a:lnTo>
                  <a:lnTo>
                    <a:pt x="15043" y="7123"/>
                  </a:lnTo>
                  <a:lnTo>
                    <a:pt x="15019" y="7186"/>
                  </a:lnTo>
                  <a:lnTo>
                    <a:pt x="15000" y="7243"/>
                  </a:lnTo>
                  <a:lnTo>
                    <a:pt x="14942" y="7358"/>
                  </a:lnTo>
                  <a:lnTo>
                    <a:pt x="14908" y="7416"/>
                  </a:lnTo>
                  <a:lnTo>
                    <a:pt x="14875" y="7469"/>
                  </a:lnTo>
                  <a:lnTo>
                    <a:pt x="14836" y="7522"/>
                  </a:lnTo>
                  <a:lnTo>
                    <a:pt x="14760" y="7618"/>
                  </a:lnTo>
                  <a:lnTo>
                    <a:pt x="14716" y="7666"/>
                  </a:lnTo>
                  <a:lnTo>
                    <a:pt x="14668" y="7709"/>
                  </a:lnTo>
                  <a:lnTo>
                    <a:pt x="14572" y="7786"/>
                  </a:lnTo>
                  <a:lnTo>
                    <a:pt x="14520" y="7824"/>
                  </a:lnTo>
                  <a:lnTo>
                    <a:pt x="14467" y="7858"/>
                  </a:lnTo>
                  <a:lnTo>
                    <a:pt x="14409" y="7891"/>
                  </a:lnTo>
                  <a:lnTo>
                    <a:pt x="14352" y="7920"/>
                  </a:lnTo>
                  <a:lnTo>
                    <a:pt x="14236" y="7968"/>
                  </a:lnTo>
                  <a:lnTo>
                    <a:pt x="14174" y="7992"/>
                  </a:lnTo>
                  <a:lnTo>
                    <a:pt x="14112" y="8006"/>
                  </a:lnTo>
                  <a:lnTo>
                    <a:pt x="14044" y="8021"/>
                  </a:lnTo>
                  <a:lnTo>
                    <a:pt x="13982" y="8035"/>
                  </a:lnTo>
                  <a:lnTo>
                    <a:pt x="13915" y="8045"/>
                  </a:lnTo>
                  <a:lnTo>
                    <a:pt x="13848" y="8050"/>
                  </a:lnTo>
                  <a:lnTo>
                    <a:pt x="14121" y="8050"/>
                  </a:lnTo>
                  <a:lnTo>
                    <a:pt x="14188" y="8030"/>
                  </a:lnTo>
                  <a:lnTo>
                    <a:pt x="14251" y="8011"/>
                  </a:lnTo>
                  <a:lnTo>
                    <a:pt x="14313" y="7987"/>
                  </a:lnTo>
                  <a:lnTo>
                    <a:pt x="14371" y="7958"/>
                  </a:lnTo>
                  <a:lnTo>
                    <a:pt x="14433" y="7930"/>
                  </a:lnTo>
                  <a:lnTo>
                    <a:pt x="14491" y="7896"/>
                  </a:lnTo>
                  <a:lnTo>
                    <a:pt x="14544" y="7858"/>
                  </a:lnTo>
                  <a:lnTo>
                    <a:pt x="14596" y="7824"/>
                  </a:lnTo>
                  <a:lnTo>
                    <a:pt x="14649" y="7781"/>
                  </a:lnTo>
                  <a:lnTo>
                    <a:pt x="14745" y="7694"/>
                  </a:lnTo>
                  <a:lnTo>
                    <a:pt x="14832" y="7598"/>
                  </a:lnTo>
                  <a:lnTo>
                    <a:pt x="14875" y="7546"/>
                  </a:lnTo>
                  <a:lnTo>
                    <a:pt x="14913" y="7493"/>
                  </a:lnTo>
                  <a:lnTo>
                    <a:pt x="14980" y="7378"/>
                  </a:lnTo>
                  <a:lnTo>
                    <a:pt x="15009" y="7320"/>
                  </a:lnTo>
                  <a:lnTo>
                    <a:pt x="15038" y="7258"/>
                  </a:lnTo>
                  <a:lnTo>
                    <a:pt x="15062" y="7200"/>
                  </a:lnTo>
                  <a:lnTo>
                    <a:pt x="15081" y="7133"/>
                  </a:lnTo>
                  <a:lnTo>
                    <a:pt x="15100" y="7070"/>
                  </a:lnTo>
                  <a:lnTo>
                    <a:pt x="15129" y="6936"/>
                  </a:lnTo>
                  <a:lnTo>
                    <a:pt x="15139" y="6869"/>
                  </a:lnTo>
                  <a:lnTo>
                    <a:pt x="15144" y="6797"/>
                  </a:lnTo>
                  <a:lnTo>
                    <a:pt x="15144" y="1291"/>
                  </a:lnTo>
                  <a:lnTo>
                    <a:pt x="15139" y="1224"/>
                  </a:lnTo>
                  <a:lnTo>
                    <a:pt x="15129" y="1157"/>
                  </a:lnTo>
                  <a:lnTo>
                    <a:pt x="15100" y="1022"/>
                  </a:lnTo>
                  <a:lnTo>
                    <a:pt x="15081" y="955"/>
                  </a:lnTo>
                  <a:lnTo>
                    <a:pt x="15062" y="893"/>
                  </a:lnTo>
                  <a:lnTo>
                    <a:pt x="15038" y="830"/>
                  </a:lnTo>
                  <a:lnTo>
                    <a:pt x="15009" y="773"/>
                  </a:lnTo>
                  <a:lnTo>
                    <a:pt x="14980" y="710"/>
                  </a:lnTo>
                  <a:lnTo>
                    <a:pt x="14947" y="658"/>
                  </a:lnTo>
                  <a:lnTo>
                    <a:pt x="14913" y="600"/>
                  </a:lnTo>
                  <a:lnTo>
                    <a:pt x="14875" y="547"/>
                  </a:lnTo>
                  <a:lnTo>
                    <a:pt x="14832" y="494"/>
                  </a:lnTo>
                  <a:lnTo>
                    <a:pt x="14745" y="398"/>
                  </a:lnTo>
                  <a:lnTo>
                    <a:pt x="14649" y="312"/>
                  </a:lnTo>
                  <a:lnTo>
                    <a:pt x="14596" y="269"/>
                  </a:lnTo>
                  <a:lnTo>
                    <a:pt x="14544" y="230"/>
                  </a:lnTo>
                  <a:lnTo>
                    <a:pt x="14428" y="163"/>
                  </a:lnTo>
                  <a:lnTo>
                    <a:pt x="14313" y="106"/>
                  </a:lnTo>
                  <a:lnTo>
                    <a:pt x="14251" y="82"/>
                  </a:lnTo>
                  <a:lnTo>
                    <a:pt x="14188" y="62"/>
                  </a:lnTo>
                  <a:lnTo>
                    <a:pt x="14121"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7" name="Dikdörtgen 6"/>
          <p:cNvSpPr/>
          <p:nvPr/>
        </p:nvSpPr>
        <p:spPr>
          <a:xfrm>
            <a:off x="629589" y="1147583"/>
            <a:ext cx="11712158" cy="5693866"/>
          </a:xfrm>
          <a:prstGeom prst="rect">
            <a:avLst/>
          </a:prstGeom>
        </p:spPr>
        <p:txBody>
          <a:bodyPr wrap="square">
            <a:spAutoFit/>
          </a:bodyPr>
          <a:lstStyle/>
          <a:p>
            <a:r>
              <a:rPr lang="tr-TR" sz="2600" b="1" dirty="0">
                <a:latin typeface="Source Sans Pro"/>
              </a:rPr>
              <a:t>Stratejik Amaç 4 </a:t>
            </a:r>
            <a:endParaRPr lang="tr-TR" sz="2600" b="1" dirty="0" smtClean="0">
              <a:latin typeface="Source Sans Pro"/>
            </a:endParaRPr>
          </a:p>
          <a:p>
            <a:endParaRPr lang="tr-TR" sz="2600" b="1" dirty="0" smtClean="0">
              <a:latin typeface="Source Sans Pro"/>
            </a:endParaRPr>
          </a:p>
          <a:p>
            <a:r>
              <a:rPr lang="tr-TR" sz="2600" b="1" dirty="0" smtClean="0">
                <a:latin typeface="Source Sans Pro"/>
              </a:rPr>
              <a:t>Türkiye'nin </a:t>
            </a:r>
            <a:r>
              <a:rPr lang="tr-TR" sz="2600" b="1" dirty="0">
                <a:latin typeface="Source Sans Pro"/>
              </a:rPr>
              <a:t>ekonomik ve sosyal kalkınmasına ve küresel sağlığa katkı aracı olarak sağlık sistemini geliştirmeye devam etmek </a:t>
            </a:r>
            <a:endParaRPr lang="tr-TR" sz="2600" b="1" dirty="0" smtClean="0">
              <a:latin typeface="Source Sans Pro"/>
            </a:endParaRPr>
          </a:p>
          <a:p>
            <a:endParaRPr lang="tr-TR" sz="2600" b="1" dirty="0" smtClean="0">
              <a:solidFill>
                <a:schemeClr val="bg1"/>
              </a:solidFill>
              <a:latin typeface="Source Sans Pro"/>
            </a:endParaRPr>
          </a:p>
          <a:p>
            <a:r>
              <a:rPr lang="tr-TR" sz="2600" b="1" dirty="0" smtClean="0">
                <a:latin typeface="Source Sans Pro"/>
              </a:rPr>
              <a:t>Hedef </a:t>
            </a:r>
            <a:r>
              <a:rPr lang="tr-TR" sz="2600" b="1" dirty="0">
                <a:latin typeface="Source Sans Pro"/>
              </a:rPr>
              <a:t>4.5. </a:t>
            </a:r>
            <a:r>
              <a:rPr lang="tr-TR" sz="2600" b="1" dirty="0">
                <a:solidFill>
                  <a:srgbClr val="FF0000"/>
                </a:solidFill>
                <a:latin typeface="Source Sans Pro"/>
              </a:rPr>
              <a:t>Türkiye’de sağlık turizmini güçlendirmek </a:t>
            </a:r>
            <a:endParaRPr lang="tr-TR" sz="2600" b="1" dirty="0" smtClean="0">
              <a:solidFill>
                <a:srgbClr val="FF0000"/>
              </a:solidFill>
              <a:latin typeface="Source Sans Pro"/>
            </a:endParaRPr>
          </a:p>
          <a:p>
            <a:endParaRPr lang="tr-TR" sz="2600" b="1" dirty="0" smtClean="0">
              <a:solidFill>
                <a:srgbClr val="7030A0"/>
              </a:solidFill>
              <a:latin typeface="Source Sans Pro"/>
            </a:endParaRPr>
          </a:p>
          <a:p>
            <a:r>
              <a:rPr lang="tr-TR" sz="2600" b="1" dirty="0" smtClean="0">
                <a:latin typeface="Source Sans Pro"/>
              </a:rPr>
              <a:t>Hedefe </a:t>
            </a:r>
            <a:r>
              <a:rPr lang="tr-TR" sz="2600" b="1" dirty="0">
                <a:latin typeface="Source Sans Pro"/>
              </a:rPr>
              <a:t>Yönelik Stratejiler </a:t>
            </a:r>
            <a:endParaRPr lang="tr-TR" sz="2600" b="1" dirty="0" smtClean="0">
              <a:latin typeface="Source Sans Pro"/>
            </a:endParaRPr>
          </a:p>
          <a:p>
            <a:endParaRPr lang="tr-TR" sz="2600" b="1" dirty="0" smtClean="0">
              <a:solidFill>
                <a:schemeClr val="bg1"/>
              </a:solidFill>
              <a:latin typeface="Source Sans Pro"/>
            </a:endParaRPr>
          </a:p>
          <a:p>
            <a:r>
              <a:rPr lang="tr-TR" sz="2600" b="1" dirty="0" smtClean="0">
                <a:latin typeface="Source Sans Pro"/>
              </a:rPr>
              <a:t>4.5.1</a:t>
            </a:r>
            <a:r>
              <a:rPr lang="tr-TR" sz="2600" b="1" dirty="0">
                <a:latin typeface="Source Sans Pro"/>
              </a:rPr>
              <a:t>.</a:t>
            </a:r>
            <a:r>
              <a:rPr lang="tr-TR" sz="2600" b="1" dirty="0">
                <a:solidFill>
                  <a:schemeClr val="bg1"/>
                </a:solidFill>
                <a:latin typeface="Source Sans Pro"/>
              </a:rPr>
              <a:t> </a:t>
            </a:r>
            <a:r>
              <a:rPr lang="tr-TR" sz="2600" b="1" dirty="0">
                <a:solidFill>
                  <a:srgbClr val="FF0000"/>
                </a:solidFill>
                <a:latin typeface="Source Sans Pro"/>
              </a:rPr>
              <a:t>Sağlık turizmi kapsamında tanıtım yapmak ve cazibe oluşturmak </a:t>
            </a:r>
            <a:endParaRPr lang="tr-TR" sz="2600" b="1" dirty="0" smtClean="0">
              <a:solidFill>
                <a:srgbClr val="FF0000"/>
              </a:solidFill>
              <a:latin typeface="Source Sans Pro"/>
            </a:endParaRPr>
          </a:p>
          <a:p>
            <a:r>
              <a:rPr lang="tr-TR" sz="2600" b="1" dirty="0" smtClean="0">
                <a:latin typeface="Source Sans Pro"/>
              </a:rPr>
              <a:t>4.5.2</a:t>
            </a:r>
            <a:r>
              <a:rPr lang="tr-TR" sz="2600" b="1" dirty="0">
                <a:latin typeface="Source Sans Pro"/>
              </a:rPr>
              <a:t>. </a:t>
            </a:r>
            <a:r>
              <a:rPr lang="tr-TR" sz="2600" b="1" dirty="0">
                <a:solidFill>
                  <a:srgbClr val="FF0000"/>
                </a:solidFill>
                <a:latin typeface="Source Sans Pro"/>
              </a:rPr>
              <a:t>Sağlık turizmi kapsamında verilen hizmet sunumunun kalitesini iyileştirmek </a:t>
            </a:r>
            <a:endParaRPr lang="tr-TR" sz="2600" b="1" dirty="0" smtClean="0">
              <a:solidFill>
                <a:srgbClr val="FF0000"/>
              </a:solidFill>
              <a:latin typeface="Source Sans Pro"/>
            </a:endParaRPr>
          </a:p>
          <a:p>
            <a:r>
              <a:rPr lang="tr-TR" sz="2600" b="1" dirty="0" smtClean="0">
                <a:latin typeface="Source Sans Pro"/>
              </a:rPr>
              <a:t>4.5.3</a:t>
            </a:r>
            <a:r>
              <a:rPr lang="tr-TR" sz="2600" b="1" dirty="0">
                <a:latin typeface="Source Sans Pro"/>
              </a:rPr>
              <a:t>.</a:t>
            </a:r>
            <a:r>
              <a:rPr lang="tr-TR" sz="2600" b="1" dirty="0">
                <a:solidFill>
                  <a:schemeClr val="bg1"/>
                </a:solidFill>
                <a:latin typeface="Source Sans Pro"/>
              </a:rPr>
              <a:t> </a:t>
            </a:r>
            <a:r>
              <a:rPr lang="tr-TR" sz="2600" b="1" dirty="0">
                <a:solidFill>
                  <a:srgbClr val="FF0000"/>
                </a:solidFill>
                <a:latin typeface="Source Sans Pro"/>
              </a:rPr>
              <a:t>Sağlık turizmi hizmet kapsamını genişletmek </a:t>
            </a:r>
            <a:endParaRPr lang="tr-TR" sz="2600" b="1" dirty="0" smtClean="0">
              <a:solidFill>
                <a:srgbClr val="FF0000"/>
              </a:solidFill>
              <a:latin typeface="Source Sans Pro"/>
            </a:endParaRPr>
          </a:p>
          <a:p>
            <a:r>
              <a:rPr lang="tr-TR" sz="2600" b="1" dirty="0" smtClean="0">
                <a:latin typeface="Source Sans Pro"/>
              </a:rPr>
              <a:t>4.5.4</a:t>
            </a:r>
            <a:r>
              <a:rPr lang="tr-TR" sz="2600" b="1" dirty="0">
                <a:latin typeface="Source Sans Pro"/>
              </a:rPr>
              <a:t>.</a:t>
            </a:r>
            <a:r>
              <a:rPr lang="tr-TR" sz="2600" b="1" dirty="0">
                <a:solidFill>
                  <a:schemeClr val="bg1"/>
                </a:solidFill>
                <a:latin typeface="Source Sans Pro"/>
              </a:rPr>
              <a:t> </a:t>
            </a:r>
            <a:r>
              <a:rPr lang="tr-TR" sz="2600" b="1" dirty="0">
                <a:solidFill>
                  <a:srgbClr val="FF0000"/>
                </a:solidFill>
                <a:latin typeface="Source Sans Pro"/>
              </a:rPr>
              <a:t>Sağlık turizmi yönetişimini iyileştirmek </a:t>
            </a:r>
          </a:p>
        </p:txBody>
      </p:sp>
    </p:spTree>
    <p:extLst>
      <p:ext uri="{BB962C8B-B14F-4D97-AF65-F5344CB8AC3E}">
        <p14:creationId xmlns:p14="http://schemas.microsoft.com/office/powerpoint/2010/main" val="27778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3111" y="104216"/>
            <a:ext cx="10515600" cy="849078"/>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SAĞLIK </a:t>
            </a:r>
            <a:r>
              <a:rPr lang="tr-TR" sz="3200" dirty="0" smtClean="0">
                <a:ln w="0"/>
                <a:effectLst>
                  <a:outerShdw blurRad="38100" dist="19050" dir="2700000" algn="tl" rotWithShape="0">
                    <a:schemeClr val="dk1">
                      <a:alpha val="40000"/>
                    </a:schemeClr>
                  </a:outerShdw>
                </a:effectLst>
                <a:latin typeface="Source Sans Pro"/>
              </a:rPr>
              <a:t>BAKANLIĞI ŞEHİR </a:t>
            </a:r>
            <a:r>
              <a:rPr lang="tr-TR" sz="3200" dirty="0">
                <a:ln w="0"/>
                <a:effectLst>
                  <a:outerShdw blurRad="38100" dist="19050" dir="2700000" algn="tl" rotWithShape="0">
                    <a:schemeClr val="dk1">
                      <a:alpha val="40000"/>
                    </a:schemeClr>
                  </a:outerShdw>
                </a:effectLst>
                <a:latin typeface="Source Sans Pro"/>
              </a:rPr>
              <a:t>HASTANELERİ</a:t>
            </a:r>
          </a:p>
        </p:txBody>
      </p:sp>
      <p:grpSp>
        <p:nvGrpSpPr>
          <p:cNvPr id="4" name="Group 225"/>
          <p:cNvGrpSpPr>
            <a:grpSpLocks/>
          </p:cNvGrpSpPr>
          <p:nvPr/>
        </p:nvGrpSpPr>
        <p:grpSpPr bwMode="auto">
          <a:xfrm>
            <a:off x="104931" y="839448"/>
            <a:ext cx="11887200" cy="6018551"/>
            <a:chOff x="321" y="-581"/>
            <a:chExt cx="15144" cy="8458"/>
          </a:xfrm>
        </p:grpSpPr>
        <p:sp>
          <p:nvSpPr>
            <p:cNvPr id="5" name="Freeform 227"/>
            <p:cNvSpPr>
              <a:spLocks/>
            </p:cNvSpPr>
            <p:nvPr/>
          </p:nvSpPr>
          <p:spPr bwMode="auto">
            <a:xfrm>
              <a:off x="340" y="-562"/>
              <a:ext cx="15101" cy="8420"/>
            </a:xfrm>
            <a:custGeom>
              <a:avLst/>
              <a:gdLst>
                <a:gd name="T0" fmla="+- 0 1747 341"/>
                <a:gd name="T1" fmla="*/ T0 w 15101"/>
                <a:gd name="T2" fmla="+- 0 -561 -561"/>
                <a:gd name="T3" fmla="*/ -561 h 8420"/>
                <a:gd name="T4" fmla="+- 0 1599 341"/>
                <a:gd name="T5" fmla="*/ T4 w 15101"/>
                <a:gd name="T6" fmla="+- 0 -554 -561"/>
                <a:gd name="T7" fmla="*/ -554 h 8420"/>
                <a:gd name="T8" fmla="+- 0 1455 341"/>
                <a:gd name="T9" fmla="*/ T8 w 15101"/>
                <a:gd name="T10" fmla="+- 0 -531 -561"/>
                <a:gd name="T11" fmla="*/ -531 h 8420"/>
                <a:gd name="T12" fmla="+- 0 1316 341"/>
                <a:gd name="T13" fmla="*/ T12 w 15101"/>
                <a:gd name="T14" fmla="+- 0 -494 -561"/>
                <a:gd name="T15" fmla="*/ -494 h 8420"/>
                <a:gd name="T16" fmla="+- 0 1183 341"/>
                <a:gd name="T17" fmla="*/ T16 w 15101"/>
                <a:gd name="T18" fmla="+- 0 -444 -561"/>
                <a:gd name="T19" fmla="*/ -444 h 8420"/>
                <a:gd name="T20" fmla="+- 0 1057 341"/>
                <a:gd name="T21" fmla="*/ T20 w 15101"/>
                <a:gd name="T22" fmla="+- 0 -381 -561"/>
                <a:gd name="T23" fmla="*/ -381 h 8420"/>
                <a:gd name="T24" fmla="+- 0 939 341"/>
                <a:gd name="T25" fmla="*/ T24 w 15101"/>
                <a:gd name="T26" fmla="+- 0 -307 -561"/>
                <a:gd name="T27" fmla="*/ -307 h 8420"/>
                <a:gd name="T28" fmla="+- 0 829 341"/>
                <a:gd name="T29" fmla="*/ T28 w 15101"/>
                <a:gd name="T30" fmla="+- 0 -221 -561"/>
                <a:gd name="T31" fmla="*/ -221 h 8420"/>
                <a:gd name="T32" fmla="+- 0 728 341"/>
                <a:gd name="T33" fmla="*/ T32 w 15101"/>
                <a:gd name="T34" fmla="+- 0 -125 -561"/>
                <a:gd name="T35" fmla="*/ -125 h 8420"/>
                <a:gd name="T36" fmla="+- 0 637 341"/>
                <a:gd name="T37" fmla="*/ T36 w 15101"/>
                <a:gd name="T38" fmla="+- 0 -19 -561"/>
                <a:gd name="T39" fmla="*/ -19 h 8420"/>
                <a:gd name="T40" fmla="+- 0 557 341"/>
                <a:gd name="T41" fmla="*/ T40 w 15101"/>
                <a:gd name="T42" fmla="+- 0 95 -561"/>
                <a:gd name="T43" fmla="*/ 95 h 8420"/>
                <a:gd name="T44" fmla="+- 0 488 341"/>
                <a:gd name="T45" fmla="*/ T44 w 15101"/>
                <a:gd name="T46" fmla="+- 0 217 -561"/>
                <a:gd name="T47" fmla="*/ 217 h 8420"/>
                <a:gd name="T48" fmla="+- 0 431 341"/>
                <a:gd name="T49" fmla="*/ T48 w 15101"/>
                <a:gd name="T50" fmla="+- 0 346 -561"/>
                <a:gd name="T51" fmla="*/ 346 h 8420"/>
                <a:gd name="T52" fmla="+- 0 388 341"/>
                <a:gd name="T53" fmla="*/ T52 w 15101"/>
                <a:gd name="T54" fmla="+- 0 482 -561"/>
                <a:gd name="T55" fmla="*/ 482 h 8420"/>
                <a:gd name="T56" fmla="+- 0 358 341"/>
                <a:gd name="T57" fmla="*/ T56 w 15101"/>
                <a:gd name="T58" fmla="+- 0 624 -561"/>
                <a:gd name="T59" fmla="*/ 624 h 8420"/>
                <a:gd name="T60" fmla="+- 0 343 341"/>
                <a:gd name="T61" fmla="*/ T60 w 15101"/>
                <a:gd name="T62" fmla="+- 0 770 -561"/>
                <a:gd name="T63" fmla="*/ 770 h 8420"/>
                <a:gd name="T64" fmla="+- 0 341 341"/>
                <a:gd name="T65" fmla="*/ T64 w 15101"/>
                <a:gd name="T66" fmla="+- 0 6456 -561"/>
                <a:gd name="T67" fmla="*/ 6456 h 8420"/>
                <a:gd name="T68" fmla="+- 0 349 341"/>
                <a:gd name="T69" fmla="*/ T68 w 15101"/>
                <a:gd name="T70" fmla="+- 0 6609 -561"/>
                <a:gd name="T71" fmla="*/ 6609 h 8420"/>
                <a:gd name="T72" fmla="+- 0 373 341"/>
                <a:gd name="T73" fmla="*/ T72 w 15101"/>
                <a:gd name="T74" fmla="+- 0 6756 -561"/>
                <a:gd name="T75" fmla="*/ 6756 h 8420"/>
                <a:gd name="T76" fmla="+- 0 412 341"/>
                <a:gd name="T77" fmla="*/ T76 w 15101"/>
                <a:gd name="T78" fmla="+- 0 6899 -561"/>
                <a:gd name="T79" fmla="*/ 6899 h 8420"/>
                <a:gd name="T80" fmla="+- 0 466 341"/>
                <a:gd name="T81" fmla="*/ T80 w 15101"/>
                <a:gd name="T82" fmla="+- 0 7034 -561"/>
                <a:gd name="T83" fmla="*/ 7034 h 8420"/>
                <a:gd name="T84" fmla="+- 0 533 341"/>
                <a:gd name="T85" fmla="*/ T84 w 15101"/>
                <a:gd name="T86" fmla="+- 0 7163 -561"/>
                <a:gd name="T87" fmla="*/ 7163 h 8420"/>
                <a:gd name="T88" fmla="+- 0 612 341"/>
                <a:gd name="T89" fmla="*/ T88 w 15101"/>
                <a:gd name="T90" fmla="+- 0 7283 -561"/>
                <a:gd name="T91" fmla="*/ 7283 h 8420"/>
                <a:gd name="T92" fmla="+- 0 703 341"/>
                <a:gd name="T93" fmla="*/ T92 w 15101"/>
                <a:gd name="T94" fmla="+- 0 7395 -561"/>
                <a:gd name="T95" fmla="*/ 7395 h 8420"/>
                <a:gd name="T96" fmla="+- 0 805 341"/>
                <a:gd name="T97" fmla="*/ T96 w 15101"/>
                <a:gd name="T98" fmla="+- 0 7496 -561"/>
                <a:gd name="T99" fmla="*/ 7496 h 8420"/>
                <a:gd name="T100" fmla="+- 0 916 341"/>
                <a:gd name="T101" fmla="*/ T100 w 15101"/>
                <a:gd name="T102" fmla="+- 0 7587 -561"/>
                <a:gd name="T103" fmla="*/ 7587 h 8420"/>
                <a:gd name="T104" fmla="+- 0 1037 341"/>
                <a:gd name="T105" fmla="*/ T104 w 15101"/>
                <a:gd name="T106" fmla="+- 0 7666 -561"/>
                <a:gd name="T107" fmla="*/ 7666 h 8420"/>
                <a:gd name="T108" fmla="+- 0 1166 341"/>
                <a:gd name="T109" fmla="*/ T108 w 15101"/>
                <a:gd name="T110" fmla="+- 0 7733 -561"/>
                <a:gd name="T111" fmla="*/ 7733 h 8420"/>
                <a:gd name="T112" fmla="+- 0 1302 341"/>
                <a:gd name="T113" fmla="*/ T112 w 15101"/>
                <a:gd name="T114" fmla="+- 0 7786 -561"/>
                <a:gd name="T115" fmla="*/ 7786 h 8420"/>
                <a:gd name="T116" fmla="+- 0 1445 341"/>
                <a:gd name="T117" fmla="*/ T116 w 15101"/>
                <a:gd name="T118" fmla="+- 0 7825 -561"/>
                <a:gd name="T119" fmla="*/ 7825 h 8420"/>
                <a:gd name="T120" fmla="+- 0 1594 341"/>
                <a:gd name="T121" fmla="*/ T120 w 15101"/>
                <a:gd name="T122" fmla="+- 0 7850 -561"/>
                <a:gd name="T123" fmla="*/ 7850 h 8420"/>
                <a:gd name="T124" fmla="+- 0 1747 341"/>
                <a:gd name="T125" fmla="*/ T124 w 15101"/>
                <a:gd name="T126" fmla="+- 0 7858 -561"/>
                <a:gd name="T127" fmla="*/ 7858 h 8420"/>
                <a:gd name="T128" fmla="+- 0 14117 341"/>
                <a:gd name="T129" fmla="*/ T128 w 15101"/>
                <a:gd name="T130" fmla="+- 0 7856 -561"/>
                <a:gd name="T131" fmla="*/ 7856 h 8420"/>
                <a:gd name="T132" fmla="+- 0 14268 341"/>
                <a:gd name="T133" fmla="*/ T132 w 15101"/>
                <a:gd name="T134" fmla="+- 0 7839 -561"/>
                <a:gd name="T135" fmla="*/ 7839 h 8420"/>
                <a:gd name="T136" fmla="+- 0 14414 341"/>
                <a:gd name="T137" fmla="*/ T136 w 15101"/>
                <a:gd name="T138" fmla="+- 0 7808 -561"/>
                <a:gd name="T139" fmla="*/ 7808 h 8420"/>
                <a:gd name="T140" fmla="+- 0 14553 341"/>
                <a:gd name="T141" fmla="*/ T140 w 15101"/>
                <a:gd name="T142" fmla="+- 0 7761 -561"/>
                <a:gd name="T143" fmla="*/ 7761 h 8420"/>
                <a:gd name="T144" fmla="+- 0 14686 341"/>
                <a:gd name="T145" fmla="*/ T144 w 15101"/>
                <a:gd name="T146" fmla="+- 0 7701 -561"/>
                <a:gd name="T147" fmla="*/ 7701 h 8420"/>
                <a:gd name="T148" fmla="+- 0 14810 341"/>
                <a:gd name="T149" fmla="*/ T148 w 15101"/>
                <a:gd name="T150" fmla="+- 0 7628 -561"/>
                <a:gd name="T151" fmla="*/ 7628 h 8420"/>
                <a:gd name="T152" fmla="+- 0 14926 341"/>
                <a:gd name="T153" fmla="*/ T152 w 15101"/>
                <a:gd name="T154" fmla="+- 0 7543 -561"/>
                <a:gd name="T155" fmla="*/ 7543 h 8420"/>
                <a:gd name="T156" fmla="+- 0 15032 341"/>
                <a:gd name="T157" fmla="*/ T156 w 15101"/>
                <a:gd name="T158" fmla="+- 0 7447 -561"/>
                <a:gd name="T159" fmla="*/ 7447 h 8420"/>
                <a:gd name="T160" fmla="+- 0 15128 341"/>
                <a:gd name="T161" fmla="*/ T160 w 15101"/>
                <a:gd name="T162" fmla="+- 0 7340 -561"/>
                <a:gd name="T163" fmla="*/ 7340 h 8420"/>
                <a:gd name="T164" fmla="+- 0 15213 341"/>
                <a:gd name="T165" fmla="*/ T164 w 15101"/>
                <a:gd name="T166" fmla="+- 0 7224 -561"/>
                <a:gd name="T167" fmla="*/ 7224 h 8420"/>
                <a:gd name="T168" fmla="+- 0 15286 341"/>
                <a:gd name="T169" fmla="*/ T168 w 15101"/>
                <a:gd name="T170" fmla="+- 0 7100 -561"/>
                <a:gd name="T171" fmla="*/ 7100 h 8420"/>
                <a:gd name="T172" fmla="+- 0 15346 341"/>
                <a:gd name="T173" fmla="*/ T172 w 15101"/>
                <a:gd name="T174" fmla="+- 0 6967 -561"/>
                <a:gd name="T175" fmla="*/ 6967 h 8420"/>
                <a:gd name="T176" fmla="+- 0 15392 341"/>
                <a:gd name="T177" fmla="*/ T176 w 15101"/>
                <a:gd name="T178" fmla="+- 0 6828 -561"/>
                <a:gd name="T179" fmla="*/ 6828 h 8420"/>
                <a:gd name="T180" fmla="+- 0 15423 341"/>
                <a:gd name="T181" fmla="*/ T180 w 15101"/>
                <a:gd name="T182" fmla="+- 0 6683 -561"/>
                <a:gd name="T183" fmla="*/ 6683 h 8420"/>
                <a:gd name="T184" fmla="+- 0 15440 341"/>
                <a:gd name="T185" fmla="*/ T184 w 15101"/>
                <a:gd name="T186" fmla="+- 0 6533 -561"/>
                <a:gd name="T187" fmla="*/ 6533 h 8420"/>
                <a:gd name="T188" fmla="+- 0 15442 341"/>
                <a:gd name="T189" fmla="*/ T188 w 15101"/>
                <a:gd name="T190" fmla="+- 0 845 -561"/>
                <a:gd name="T191" fmla="*/ 845 h 8420"/>
                <a:gd name="T192" fmla="+- 0 15434 341"/>
                <a:gd name="T193" fmla="*/ T192 w 15101"/>
                <a:gd name="T194" fmla="+- 0 696 -561"/>
                <a:gd name="T195" fmla="*/ 696 h 8420"/>
                <a:gd name="T196" fmla="+- 0 15411 341"/>
                <a:gd name="T197" fmla="*/ T196 w 15101"/>
                <a:gd name="T198" fmla="+- 0 552 -561"/>
                <a:gd name="T199" fmla="*/ 552 h 8420"/>
                <a:gd name="T200" fmla="+- 0 15375 341"/>
                <a:gd name="T201" fmla="*/ T200 w 15101"/>
                <a:gd name="T202" fmla="+- 0 414 -561"/>
                <a:gd name="T203" fmla="*/ 414 h 8420"/>
                <a:gd name="T204" fmla="+- 0 15325 341"/>
                <a:gd name="T205" fmla="*/ T204 w 15101"/>
                <a:gd name="T206" fmla="+- 0 281 -561"/>
                <a:gd name="T207" fmla="*/ 281 h 8420"/>
                <a:gd name="T208" fmla="+- 0 15263 341"/>
                <a:gd name="T209" fmla="*/ T208 w 15101"/>
                <a:gd name="T210" fmla="+- 0 155 -561"/>
                <a:gd name="T211" fmla="*/ 155 h 8420"/>
                <a:gd name="T212" fmla="+- 0 15188 341"/>
                <a:gd name="T213" fmla="*/ T212 w 15101"/>
                <a:gd name="T214" fmla="+- 0 37 -561"/>
                <a:gd name="T215" fmla="*/ 37 h 8420"/>
                <a:gd name="T216" fmla="+- 0 15103 341"/>
                <a:gd name="T217" fmla="*/ T216 w 15101"/>
                <a:gd name="T218" fmla="+- 0 -73 -561"/>
                <a:gd name="T219" fmla="*/ -73 h 8420"/>
                <a:gd name="T220" fmla="+- 0 15008 341"/>
                <a:gd name="T221" fmla="*/ T220 w 15101"/>
                <a:gd name="T222" fmla="+- 0 -174 -561"/>
                <a:gd name="T223" fmla="*/ -174 h 8420"/>
                <a:gd name="T224" fmla="+- 0 14903 341"/>
                <a:gd name="T225" fmla="*/ T224 w 15101"/>
                <a:gd name="T226" fmla="+- 0 -265 -561"/>
                <a:gd name="T227" fmla="*/ -265 h 8420"/>
                <a:gd name="T228" fmla="+- 0 14789 341"/>
                <a:gd name="T229" fmla="*/ T228 w 15101"/>
                <a:gd name="T230" fmla="+- 0 -345 -561"/>
                <a:gd name="T231" fmla="*/ -345 h 8420"/>
                <a:gd name="T232" fmla="+- 0 14667 341"/>
                <a:gd name="T233" fmla="*/ T232 w 15101"/>
                <a:gd name="T234" fmla="+- 0 -414 -561"/>
                <a:gd name="T235" fmla="*/ -414 h 8420"/>
                <a:gd name="T236" fmla="+- 0 14538 341"/>
                <a:gd name="T237" fmla="*/ T236 w 15101"/>
                <a:gd name="T238" fmla="+- 0 -471 -561"/>
                <a:gd name="T239" fmla="*/ -471 h 8420"/>
                <a:gd name="T240" fmla="+- 0 14402 341"/>
                <a:gd name="T241" fmla="*/ T240 w 15101"/>
                <a:gd name="T242" fmla="+- 0 -514 -561"/>
                <a:gd name="T243" fmla="*/ -514 h 8420"/>
                <a:gd name="T244" fmla="+- 0 14261 341"/>
                <a:gd name="T245" fmla="*/ T244 w 15101"/>
                <a:gd name="T246" fmla="+- 0 -544 -561"/>
                <a:gd name="T247" fmla="*/ -544 h 8420"/>
                <a:gd name="T248" fmla="+- 0 14115 341"/>
                <a:gd name="T249" fmla="*/ T248 w 15101"/>
                <a:gd name="T250" fmla="+- 0 -559 -561"/>
                <a:gd name="T251" fmla="*/ -559 h 8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15101" h="8420">
                  <a:moveTo>
                    <a:pt x="13699" y="0"/>
                  </a:moveTo>
                  <a:lnTo>
                    <a:pt x="1406" y="0"/>
                  </a:lnTo>
                  <a:lnTo>
                    <a:pt x="1331" y="2"/>
                  </a:lnTo>
                  <a:lnTo>
                    <a:pt x="1258" y="7"/>
                  </a:lnTo>
                  <a:lnTo>
                    <a:pt x="1185" y="17"/>
                  </a:lnTo>
                  <a:lnTo>
                    <a:pt x="1114" y="30"/>
                  </a:lnTo>
                  <a:lnTo>
                    <a:pt x="1044" y="47"/>
                  </a:lnTo>
                  <a:lnTo>
                    <a:pt x="975" y="67"/>
                  </a:lnTo>
                  <a:lnTo>
                    <a:pt x="908" y="90"/>
                  </a:lnTo>
                  <a:lnTo>
                    <a:pt x="842" y="117"/>
                  </a:lnTo>
                  <a:lnTo>
                    <a:pt x="778" y="147"/>
                  </a:lnTo>
                  <a:lnTo>
                    <a:pt x="716" y="180"/>
                  </a:lnTo>
                  <a:lnTo>
                    <a:pt x="656" y="216"/>
                  </a:lnTo>
                  <a:lnTo>
                    <a:pt x="598" y="254"/>
                  </a:lnTo>
                  <a:lnTo>
                    <a:pt x="542" y="296"/>
                  </a:lnTo>
                  <a:lnTo>
                    <a:pt x="488" y="340"/>
                  </a:lnTo>
                  <a:lnTo>
                    <a:pt x="436" y="387"/>
                  </a:lnTo>
                  <a:lnTo>
                    <a:pt x="387" y="436"/>
                  </a:lnTo>
                  <a:lnTo>
                    <a:pt x="340" y="488"/>
                  </a:lnTo>
                  <a:lnTo>
                    <a:pt x="296" y="542"/>
                  </a:lnTo>
                  <a:lnTo>
                    <a:pt x="255" y="598"/>
                  </a:lnTo>
                  <a:lnTo>
                    <a:pt x="216" y="656"/>
                  </a:lnTo>
                  <a:lnTo>
                    <a:pt x="180" y="716"/>
                  </a:lnTo>
                  <a:lnTo>
                    <a:pt x="147" y="778"/>
                  </a:lnTo>
                  <a:lnTo>
                    <a:pt x="117" y="842"/>
                  </a:lnTo>
                  <a:lnTo>
                    <a:pt x="90" y="907"/>
                  </a:lnTo>
                  <a:lnTo>
                    <a:pt x="67" y="975"/>
                  </a:lnTo>
                  <a:lnTo>
                    <a:pt x="47" y="1043"/>
                  </a:lnTo>
                  <a:lnTo>
                    <a:pt x="30" y="1113"/>
                  </a:lnTo>
                  <a:lnTo>
                    <a:pt x="17" y="1185"/>
                  </a:lnTo>
                  <a:lnTo>
                    <a:pt x="8" y="1257"/>
                  </a:lnTo>
                  <a:lnTo>
                    <a:pt x="2" y="1331"/>
                  </a:lnTo>
                  <a:lnTo>
                    <a:pt x="0" y="1406"/>
                  </a:lnTo>
                  <a:lnTo>
                    <a:pt x="0" y="7017"/>
                  </a:lnTo>
                  <a:lnTo>
                    <a:pt x="2" y="7094"/>
                  </a:lnTo>
                  <a:lnTo>
                    <a:pt x="8" y="7170"/>
                  </a:lnTo>
                  <a:lnTo>
                    <a:pt x="18" y="7244"/>
                  </a:lnTo>
                  <a:lnTo>
                    <a:pt x="32" y="7317"/>
                  </a:lnTo>
                  <a:lnTo>
                    <a:pt x="50" y="7389"/>
                  </a:lnTo>
                  <a:lnTo>
                    <a:pt x="71" y="7460"/>
                  </a:lnTo>
                  <a:lnTo>
                    <a:pt x="96" y="7528"/>
                  </a:lnTo>
                  <a:lnTo>
                    <a:pt x="125" y="7595"/>
                  </a:lnTo>
                  <a:lnTo>
                    <a:pt x="157" y="7661"/>
                  </a:lnTo>
                  <a:lnTo>
                    <a:pt x="192" y="7724"/>
                  </a:lnTo>
                  <a:lnTo>
                    <a:pt x="230" y="7785"/>
                  </a:lnTo>
                  <a:lnTo>
                    <a:pt x="271" y="7844"/>
                  </a:lnTo>
                  <a:lnTo>
                    <a:pt x="315" y="7901"/>
                  </a:lnTo>
                  <a:lnTo>
                    <a:pt x="362" y="7956"/>
                  </a:lnTo>
                  <a:lnTo>
                    <a:pt x="411" y="8008"/>
                  </a:lnTo>
                  <a:lnTo>
                    <a:pt x="464" y="8057"/>
                  </a:lnTo>
                  <a:lnTo>
                    <a:pt x="518" y="8104"/>
                  </a:lnTo>
                  <a:lnTo>
                    <a:pt x="575" y="8148"/>
                  </a:lnTo>
                  <a:lnTo>
                    <a:pt x="635" y="8189"/>
                  </a:lnTo>
                  <a:lnTo>
                    <a:pt x="696" y="8227"/>
                  </a:lnTo>
                  <a:lnTo>
                    <a:pt x="759" y="8262"/>
                  </a:lnTo>
                  <a:lnTo>
                    <a:pt x="825" y="8294"/>
                  </a:lnTo>
                  <a:lnTo>
                    <a:pt x="892" y="8322"/>
                  </a:lnTo>
                  <a:lnTo>
                    <a:pt x="961" y="8347"/>
                  </a:lnTo>
                  <a:lnTo>
                    <a:pt x="1032" y="8369"/>
                  </a:lnTo>
                  <a:lnTo>
                    <a:pt x="1104" y="8386"/>
                  </a:lnTo>
                  <a:lnTo>
                    <a:pt x="1178" y="8400"/>
                  </a:lnTo>
                  <a:lnTo>
                    <a:pt x="1253" y="8411"/>
                  </a:lnTo>
                  <a:lnTo>
                    <a:pt x="1329" y="8417"/>
                  </a:lnTo>
                  <a:lnTo>
                    <a:pt x="1406" y="8419"/>
                  </a:lnTo>
                  <a:lnTo>
                    <a:pt x="13699" y="8419"/>
                  </a:lnTo>
                  <a:lnTo>
                    <a:pt x="13776" y="8417"/>
                  </a:lnTo>
                  <a:lnTo>
                    <a:pt x="13852" y="8411"/>
                  </a:lnTo>
                  <a:lnTo>
                    <a:pt x="13927" y="8400"/>
                  </a:lnTo>
                  <a:lnTo>
                    <a:pt x="14001" y="8386"/>
                  </a:lnTo>
                  <a:lnTo>
                    <a:pt x="14073" y="8369"/>
                  </a:lnTo>
                  <a:lnTo>
                    <a:pt x="14143" y="8347"/>
                  </a:lnTo>
                  <a:lnTo>
                    <a:pt x="14212" y="8322"/>
                  </a:lnTo>
                  <a:lnTo>
                    <a:pt x="14279" y="8294"/>
                  </a:lnTo>
                  <a:lnTo>
                    <a:pt x="14345" y="8262"/>
                  </a:lnTo>
                  <a:lnTo>
                    <a:pt x="14408" y="8227"/>
                  </a:lnTo>
                  <a:lnTo>
                    <a:pt x="14469" y="8189"/>
                  </a:lnTo>
                  <a:lnTo>
                    <a:pt x="14528" y="8148"/>
                  </a:lnTo>
                  <a:lnTo>
                    <a:pt x="14585" y="8104"/>
                  </a:lnTo>
                  <a:lnTo>
                    <a:pt x="14639" y="8057"/>
                  </a:lnTo>
                  <a:lnTo>
                    <a:pt x="14691" y="8008"/>
                  </a:lnTo>
                  <a:lnTo>
                    <a:pt x="14741" y="7956"/>
                  </a:lnTo>
                  <a:lnTo>
                    <a:pt x="14787" y="7901"/>
                  </a:lnTo>
                  <a:lnTo>
                    <a:pt x="14831" y="7844"/>
                  </a:lnTo>
                  <a:lnTo>
                    <a:pt x="14872" y="7785"/>
                  </a:lnTo>
                  <a:lnTo>
                    <a:pt x="14910" y="7724"/>
                  </a:lnTo>
                  <a:lnTo>
                    <a:pt x="14945" y="7661"/>
                  </a:lnTo>
                  <a:lnTo>
                    <a:pt x="14976" y="7595"/>
                  </a:lnTo>
                  <a:lnTo>
                    <a:pt x="15005" y="7528"/>
                  </a:lnTo>
                  <a:lnTo>
                    <a:pt x="15029" y="7460"/>
                  </a:lnTo>
                  <a:lnTo>
                    <a:pt x="15051" y="7389"/>
                  </a:lnTo>
                  <a:lnTo>
                    <a:pt x="15068" y="7317"/>
                  </a:lnTo>
                  <a:lnTo>
                    <a:pt x="15082" y="7244"/>
                  </a:lnTo>
                  <a:lnTo>
                    <a:pt x="15092" y="7170"/>
                  </a:lnTo>
                  <a:lnTo>
                    <a:pt x="15099" y="7094"/>
                  </a:lnTo>
                  <a:lnTo>
                    <a:pt x="15101" y="7017"/>
                  </a:lnTo>
                  <a:lnTo>
                    <a:pt x="15101" y="1406"/>
                  </a:lnTo>
                  <a:lnTo>
                    <a:pt x="15099" y="1331"/>
                  </a:lnTo>
                  <a:lnTo>
                    <a:pt x="15093" y="1257"/>
                  </a:lnTo>
                  <a:lnTo>
                    <a:pt x="15083" y="1185"/>
                  </a:lnTo>
                  <a:lnTo>
                    <a:pt x="15070" y="1113"/>
                  </a:lnTo>
                  <a:lnTo>
                    <a:pt x="15054" y="1043"/>
                  </a:lnTo>
                  <a:lnTo>
                    <a:pt x="15034" y="975"/>
                  </a:lnTo>
                  <a:lnTo>
                    <a:pt x="15011" y="907"/>
                  </a:lnTo>
                  <a:lnTo>
                    <a:pt x="14984" y="842"/>
                  </a:lnTo>
                  <a:lnTo>
                    <a:pt x="14954" y="778"/>
                  </a:lnTo>
                  <a:lnTo>
                    <a:pt x="14922" y="716"/>
                  </a:lnTo>
                  <a:lnTo>
                    <a:pt x="14886" y="656"/>
                  </a:lnTo>
                  <a:lnTo>
                    <a:pt x="14847" y="598"/>
                  </a:lnTo>
                  <a:lnTo>
                    <a:pt x="14806" y="542"/>
                  </a:lnTo>
                  <a:lnTo>
                    <a:pt x="14762" y="488"/>
                  </a:lnTo>
                  <a:lnTo>
                    <a:pt x="14716" y="436"/>
                  </a:lnTo>
                  <a:lnTo>
                    <a:pt x="14667" y="387"/>
                  </a:lnTo>
                  <a:lnTo>
                    <a:pt x="14615" y="340"/>
                  </a:lnTo>
                  <a:lnTo>
                    <a:pt x="14562" y="296"/>
                  </a:lnTo>
                  <a:lnTo>
                    <a:pt x="14506" y="254"/>
                  </a:lnTo>
                  <a:lnTo>
                    <a:pt x="14448" y="216"/>
                  </a:lnTo>
                  <a:lnTo>
                    <a:pt x="14388" y="180"/>
                  </a:lnTo>
                  <a:lnTo>
                    <a:pt x="14326" y="147"/>
                  </a:lnTo>
                  <a:lnTo>
                    <a:pt x="14262" y="117"/>
                  </a:lnTo>
                  <a:lnTo>
                    <a:pt x="14197" y="90"/>
                  </a:lnTo>
                  <a:lnTo>
                    <a:pt x="14130" y="67"/>
                  </a:lnTo>
                  <a:lnTo>
                    <a:pt x="14061" y="47"/>
                  </a:lnTo>
                  <a:lnTo>
                    <a:pt x="13991" y="30"/>
                  </a:lnTo>
                  <a:lnTo>
                    <a:pt x="13920" y="17"/>
                  </a:lnTo>
                  <a:lnTo>
                    <a:pt x="13847" y="7"/>
                  </a:lnTo>
                  <a:lnTo>
                    <a:pt x="13774" y="2"/>
                  </a:lnTo>
                  <a:lnTo>
                    <a:pt x="13699"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26"/>
            <p:cNvSpPr>
              <a:spLocks/>
            </p:cNvSpPr>
            <p:nvPr/>
          </p:nvSpPr>
          <p:spPr bwMode="auto">
            <a:xfrm>
              <a:off x="321" y="-581"/>
              <a:ext cx="15144" cy="8458"/>
            </a:xfrm>
            <a:custGeom>
              <a:avLst/>
              <a:gdLst>
                <a:gd name="T0" fmla="+- 0 1526 322"/>
                <a:gd name="T1" fmla="*/ T0 w 15144"/>
                <a:gd name="T2" fmla="+- 0 -566 -581"/>
                <a:gd name="T3" fmla="*/ -566 h 8458"/>
                <a:gd name="T4" fmla="+- 0 1258 322"/>
                <a:gd name="T5" fmla="*/ T4 w 15144"/>
                <a:gd name="T6" fmla="+- 0 -494 -581"/>
                <a:gd name="T7" fmla="*/ -494 h 8458"/>
                <a:gd name="T8" fmla="+- 0 1008 322"/>
                <a:gd name="T9" fmla="*/ T8 w 15144"/>
                <a:gd name="T10" fmla="+- 0 -374 -581"/>
                <a:gd name="T11" fmla="*/ -374 h 8458"/>
                <a:gd name="T12" fmla="+- 0 605 322"/>
                <a:gd name="T13" fmla="*/ T12 w 15144"/>
                <a:gd name="T14" fmla="+- 0 -9 -581"/>
                <a:gd name="T15" fmla="*/ -9 h 8458"/>
                <a:gd name="T16" fmla="+- 0 432 322"/>
                <a:gd name="T17" fmla="*/ T16 w 15144"/>
                <a:gd name="T18" fmla="+- 0 288 -581"/>
                <a:gd name="T19" fmla="*/ 288 h 8458"/>
                <a:gd name="T20" fmla="+- 0 336 322"/>
                <a:gd name="T21" fmla="*/ T20 w 15144"/>
                <a:gd name="T22" fmla="+- 0 629 -581"/>
                <a:gd name="T23" fmla="*/ 629 h 8458"/>
                <a:gd name="T24" fmla="+- 0 331 322"/>
                <a:gd name="T25" fmla="*/ T24 w 15144"/>
                <a:gd name="T26" fmla="+- 0 6600 -581"/>
                <a:gd name="T27" fmla="*/ 6600 h 8458"/>
                <a:gd name="T28" fmla="+- 0 384 322"/>
                <a:gd name="T29" fmla="*/ T28 w 15144"/>
                <a:gd name="T30" fmla="+- 0 6879 -581"/>
                <a:gd name="T31" fmla="*/ 6879 h 8458"/>
                <a:gd name="T32" fmla="+- 0 528 322"/>
                <a:gd name="T33" fmla="*/ T32 w 15144"/>
                <a:gd name="T34" fmla="+- 0 7195 -581"/>
                <a:gd name="T35" fmla="*/ 7195 h 8458"/>
                <a:gd name="T36" fmla="+- 0 787 322"/>
                <a:gd name="T37" fmla="*/ T36 w 15144"/>
                <a:gd name="T38" fmla="+- 0 7507 -581"/>
                <a:gd name="T39" fmla="*/ 7507 h 8458"/>
                <a:gd name="T40" fmla="+- 0 1008 322"/>
                <a:gd name="T41" fmla="*/ T40 w 15144"/>
                <a:gd name="T42" fmla="+- 0 7671 -581"/>
                <a:gd name="T43" fmla="*/ 7671 h 8458"/>
                <a:gd name="T44" fmla="+- 0 1392 322"/>
                <a:gd name="T45" fmla="*/ T44 w 15144"/>
                <a:gd name="T46" fmla="+- 0 7834 -581"/>
                <a:gd name="T47" fmla="*/ 7834 h 8458"/>
                <a:gd name="T48" fmla="+- 0 1675 322"/>
                <a:gd name="T49" fmla="*/ T48 w 15144"/>
                <a:gd name="T50" fmla="+- 0 7877 -581"/>
                <a:gd name="T51" fmla="*/ 7877 h 8458"/>
                <a:gd name="T52" fmla="+- 0 14328 322"/>
                <a:gd name="T53" fmla="*/ T52 w 15144"/>
                <a:gd name="T54" fmla="+- 0 7848 -581"/>
                <a:gd name="T55" fmla="*/ 7848 h 8458"/>
                <a:gd name="T56" fmla="+- 0 1536 322"/>
                <a:gd name="T57" fmla="*/ T56 w 15144"/>
                <a:gd name="T58" fmla="+- 0 7819 -581"/>
                <a:gd name="T59" fmla="*/ 7819 h 8458"/>
                <a:gd name="T60" fmla="+- 0 1210 322"/>
                <a:gd name="T61" fmla="*/ T60 w 15144"/>
                <a:gd name="T62" fmla="+- 0 7728 -581"/>
                <a:gd name="T63" fmla="*/ 7728 h 8458"/>
                <a:gd name="T64" fmla="+- 0 917 322"/>
                <a:gd name="T65" fmla="*/ T64 w 15144"/>
                <a:gd name="T66" fmla="+- 0 7560 -581"/>
                <a:gd name="T67" fmla="*/ 7560 h 8458"/>
                <a:gd name="T68" fmla="+- 0 638 322"/>
                <a:gd name="T69" fmla="*/ T68 w 15144"/>
                <a:gd name="T70" fmla="+- 0 7282 -581"/>
                <a:gd name="T71" fmla="*/ 7282 h 8458"/>
                <a:gd name="T72" fmla="+- 0 499 322"/>
                <a:gd name="T73" fmla="*/ T72 w 15144"/>
                <a:gd name="T74" fmla="+- 0 7051 -581"/>
                <a:gd name="T75" fmla="*/ 7051 h 8458"/>
                <a:gd name="T76" fmla="+- 0 408 322"/>
                <a:gd name="T77" fmla="*/ T76 w 15144"/>
                <a:gd name="T78" fmla="+- 0 6797 -581"/>
                <a:gd name="T79" fmla="*/ 6797 h 8458"/>
                <a:gd name="T80" fmla="+- 0 365 322"/>
                <a:gd name="T81" fmla="*/ T80 w 15144"/>
                <a:gd name="T82" fmla="+- 0 773 -581"/>
                <a:gd name="T83" fmla="*/ 773 h 8458"/>
                <a:gd name="T84" fmla="+- 0 427 322"/>
                <a:gd name="T85" fmla="*/ T84 w 15144"/>
                <a:gd name="T86" fmla="+- 0 432 -581"/>
                <a:gd name="T87" fmla="*/ 432 h 8458"/>
                <a:gd name="T88" fmla="+- 0 533 322"/>
                <a:gd name="T89" fmla="*/ T88 w 15144"/>
                <a:gd name="T90" fmla="+- 0 183 -581"/>
                <a:gd name="T91" fmla="*/ 183 h 8458"/>
                <a:gd name="T92" fmla="+- 0 682 322"/>
                <a:gd name="T93" fmla="*/ T92 w 15144"/>
                <a:gd name="T94" fmla="+- 0 -33 -581"/>
                <a:gd name="T95" fmla="*/ -33 h 8458"/>
                <a:gd name="T96" fmla="+- 0 922 322"/>
                <a:gd name="T97" fmla="*/ T96 w 15144"/>
                <a:gd name="T98" fmla="+- 0 -264 -581"/>
                <a:gd name="T99" fmla="*/ -264 h 8458"/>
                <a:gd name="T100" fmla="+- 0 1272 322"/>
                <a:gd name="T101" fmla="*/ T100 w 15144"/>
                <a:gd name="T102" fmla="+- 0 -456 -581"/>
                <a:gd name="T103" fmla="*/ -456 h 8458"/>
                <a:gd name="T104" fmla="+- 0 1603 322"/>
                <a:gd name="T105" fmla="*/ T104 w 15144"/>
                <a:gd name="T106" fmla="+- 0 -533 -581"/>
                <a:gd name="T107" fmla="*/ -533 h 8458"/>
                <a:gd name="T108" fmla="+- 0 14256 322"/>
                <a:gd name="T109" fmla="*/ T108 w 15144"/>
                <a:gd name="T110" fmla="+- 0 -566 -581"/>
                <a:gd name="T111" fmla="*/ -566 h 8458"/>
                <a:gd name="T112" fmla="+- 0 14112 322"/>
                <a:gd name="T113" fmla="*/ T112 w 15144"/>
                <a:gd name="T114" fmla="+- 0 -537 -581"/>
                <a:gd name="T115" fmla="*/ -537 h 8458"/>
                <a:gd name="T116" fmla="+- 0 14453 322"/>
                <a:gd name="T117" fmla="*/ T116 w 15144"/>
                <a:gd name="T118" fmla="+- 0 -475 -581"/>
                <a:gd name="T119" fmla="*/ -475 h 8458"/>
                <a:gd name="T120" fmla="+- 0 14813 322"/>
                <a:gd name="T121" fmla="*/ T120 w 15144"/>
                <a:gd name="T122" fmla="+- 0 -302 -581"/>
                <a:gd name="T123" fmla="*/ -302 h 8458"/>
                <a:gd name="T124" fmla="+- 0 15062 322"/>
                <a:gd name="T125" fmla="*/ T124 w 15144"/>
                <a:gd name="T126" fmla="+- 0 -86 -581"/>
                <a:gd name="T127" fmla="*/ -86 h 8458"/>
                <a:gd name="T128" fmla="+- 0 15360 322"/>
                <a:gd name="T129" fmla="*/ T128 w 15144"/>
                <a:gd name="T130" fmla="+- 0 432 -581"/>
                <a:gd name="T131" fmla="*/ 432 h 8458"/>
                <a:gd name="T132" fmla="+- 0 15422 322"/>
                <a:gd name="T133" fmla="*/ T132 w 15144"/>
                <a:gd name="T134" fmla="+- 0 773 -581"/>
                <a:gd name="T135" fmla="*/ 773 h 8458"/>
                <a:gd name="T136" fmla="+- 0 15379 322"/>
                <a:gd name="T137" fmla="*/ T136 w 15144"/>
                <a:gd name="T138" fmla="+- 0 6802 -581"/>
                <a:gd name="T139" fmla="*/ 6802 h 8458"/>
                <a:gd name="T140" fmla="+- 0 15283 322"/>
                <a:gd name="T141" fmla="*/ T140 w 15144"/>
                <a:gd name="T142" fmla="+- 0 7051 -581"/>
                <a:gd name="T143" fmla="*/ 7051 h 8458"/>
                <a:gd name="T144" fmla="+- 0 15106 322"/>
                <a:gd name="T145" fmla="*/ T144 w 15144"/>
                <a:gd name="T146" fmla="+- 0 7335 -581"/>
                <a:gd name="T147" fmla="*/ 7335 h 8458"/>
                <a:gd name="T148" fmla="+- 0 14813 322"/>
                <a:gd name="T149" fmla="*/ T148 w 15144"/>
                <a:gd name="T150" fmla="+- 0 7599 -581"/>
                <a:gd name="T151" fmla="*/ 7599 h 8458"/>
                <a:gd name="T152" fmla="+- 0 14578 322"/>
                <a:gd name="T153" fmla="*/ T152 w 15144"/>
                <a:gd name="T154" fmla="+- 0 7728 -581"/>
                <a:gd name="T155" fmla="*/ 7728 h 8458"/>
                <a:gd name="T156" fmla="+- 0 14251 322"/>
                <a:gd name="T157" fmla="*/ T156 w 15144"/>
                <a:gd name="T158" fmla="+- 0 7819 -581"/>
                <a:gd name="T159" fmla="*/ 7819 h 8458"/>
                <a:gd name="T160" fmla="+- 0 14467 322"/>
                <a:gd name="T161" fmla="*/ T160 w 15144"/>
                <a:gd name="T162" fmla="+- 0 7815 -581"/>
                <a:gd name="T163" fmla="*/ 7815 h 8458"/>
                <a:gd name="T164" fmla="+- 0 14722 322"/>
                <a:gd name="T165" fmla="*/ T164 w 15144"/>
                <a:gd name="T166" fmla="+- 0 7704 -581"/>
                <a:gd name="T167" fmla="*/ 7704 h 8458"/>
                <a:gd name="T168" fmla="+- 0 15096 322"/>
                <a:gd name="T169" fmla="*/ T168 w 15144"/>
                <a:gd name="T170" fmla="+- 0 7411 -581"/>
                <a:gd name="T171" fmla="*/ 7411 h 8458"/>
                <a:gd name="T172" fmla="+- 0 15326 322"/>
                <a:gd name="T173" fmla="*/ T172 w 15144"/>
                <a:gd name="T174" fmla="+- 0 7071 -581"/>
                <a:gd name="T175" fmla="*/ 7071 h 8458"/>
                <a:gd name="T176" fmla="+- 0 15422 322"/>
                <a:gd name="T177" fmla="*/ T176 w 15144"/>
                <a:gd name="T178" fmla="+- 0 6811 -581"/>
                <a:gd name="T179" fmla="*/ 6811 h 8458"/>
                <a:gd name="T180" fmla="+- 0 15466 322"/>
                <a:gd name="T181" fmla="*/ T180 w 15144"/>
                <a:gd name="T182" fmla="+- 0 768 -581"/>
                <a:gd name="T183" fmla="*/ 768 h 8458"/>
                <a:gd name="T184" fmla="+- 0 15403 322"/>
                <a:gd name="T185" fmla="*/ T184 w 15144"/>
                <a:gd name="T186" fmla="+- 0 418 -581"/>
                <a:gd name="T187" fmla="*/ 418 h 8458"/>
                <a:gd name="T188" fmla="+- 0 15293 322"/>
                <a:gd name="T189" fmla="*/ T188 w 15144"/>
                <a:gd name="T190" fmla="+- 0 163 -581"/>
                <a:gd name="T191" fmla="*/ 163 h 8458"/>
                <a:gd name="T192" fmla="+- 0 15000 322"/>
                <a:gd name="T193" fmla="*/ T192 w 15144"/>
                <a:gd name="T194" fmla="+- 0 -211 -581"/>
                <a:gd name="T195" fmla="*/ -211 h 8458"/>
                <a:gd name="T196" fmla="+- 0 14659 322"/>
                <a:gd name="T197" fmla="*/ T196 w 15144"/>
                <a:gd name="T198" fmla="+- 0 -441 -581"/>
                <a:gd name="T199" fmla="*/ -441 h 84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5144" h="8458">
                  <a:moveTo>
                    <a:pt x="13790" y="0"/>
                  </a:moveTo>
                  <a:lnTo>
                    <a:pt x="1348" y="0"/>
                  </a:lnTo>
                  <a:lnTo>
                    <a:pt x="1276" y="10"/>
                  </a:lnTo>
                  <a:lnTo>
                    <a:pt x="1204" y="15"/>
                  </a:lnTo>
                  <a:lnTo>
                    <a:pt x="1137" y="29"/>
                  </a:lnTo>
                  <a:lnTo>
                    <a:pt x="1065" y="44"/>
                  </a:lnTo>
                  <a:lnTo>
                    <a:pt x="998" y="63"/>
                  </a:lnTo>
                  <a:lnTo>
                    <a:pt x="936" y="87"/>
                  </a:lnTo>
                  <a:lnTo>
                    <a:pt x="868" y="111"/>
                  </a:lnTo>
                  <a:lnTo>
                    <a:pt x="806" y="140"/>
                  </a:lnTo>
                  <a:lnTo>
                    <a:pt x="744" y="173"/>
                  </a:lnTo>
                  <a:lnTo>
                    <a:pt x="686" y="207"/>
                  </a:lnTo>
                  <a:lnTo>
                    <a:pt x="571" y="284"/>
                  </a:lnTo>
                  <a:lnTo>
                    <a:pt x="465" y="370"/>
                  </a:lnTo>
                  <a:lnTo>
                    <a:pt x="369" y="466"/>
                  </a:lnTo>
                  <a:lnTo>
                    <a:pt x="283" y="572"/>
                  </a:lnTo>
                  <a:lnTo>
                    <a:pt x="206" y="687"/>
                  </a:lnTo>
                  <a:lnTo>
                    <a:pt x="172" y="744"/>
                  </a:lnTo>
                  <a:lnTo>
                    <a:pt x="139" y="807"/>
                  </a:lnTo>
                  <a:lnTo>
                    <a:pt x="110" y="869"/>
                  </a:lnTo>
                  <a:lnTo>
                    <a:pt x="62" y="1004"/>
                  </a:lnTo>
                  <a:lnTo>
                    <a:pt x="43" y="1071"/>
                  </a:lnTo>
                  <a:lnTo>
                    <a:pt x="28" y="1138"/>
                  </a:lnTo>
                  <a:lnTo>
                    <a:pt x="14" y="1210"/>
                  </a:lnTo>
                  <a:lnTo>
                    <a:pt x="4" y="1277"/>
                  </a:lnTo>
                  <a:lnTo>
                    <a:pt x="0" y="1349"/>
                  </a:lnTo>
                  <a:lnTo>
                    <a:pt x="0" y="7109"/>
                  </a:lnTo>
                  <a:lnTo>
                    <a:pt x="9" y="7181"/>
                  </a:lnTo>
                  <a:lnTo>
                    <a:pt x="14" y="7253"/>
                  </a:lnTo>
                  <a:lnTo>
                    <a:pt x="28" y="7320"/>
                  </a:lnTo>
                  <a:lnTo>
                    <a:pt x="43" y="7392"/>
                  </a:lnTo>
                  <a:lnTo>
                    <a:pt x="62" y="7460"/>
                  </a:lnTo>
                  <a:lnTo>
                    <a:pt x="86" y="7527"/>
                  </a:lnTo>
                  <a:lnTo>
                    <a:pt x="110" y="7589"/>
                  </a:lnTo>
                  <a:lnTo>
                    <a:pt x="139" y="7652"/>
                  </a:lnTo>
                  <a:lnTo>
                    <a:pt x="206" y="7776"/>
                  </a:lnTo>
                  <a:lnTo>
                    <a:pt x="244" y="7834"/>
                  </a:lnTo>
                  <a:lnTo>
                    <a:pt x="283" y="7887"/>
                  </a:lnTo>
                  <a:lnTo>
                    <a:pt x="369" y="7992"/>
                  </a:lnTo>
                  <a:lnTo>
                    <a:pt x="465" y="8088"/>
                  </a:lnTo>
                  <a:lnTo>
                    <a:pt x="518" y="8136"/>
                  </a:lnTo>
                  <a:lnTo>
                    <a:pt x="571" y="8175"/>
                  </a:lnTo>
                  <a:lnTo>
                    <a:pt x="628" y="8218"/>
                  </a:lnTo>
                  <a:lnTo>
                    <a:pt x="686" y="8252"/>
                  </a:lnTo>
                  <a:lnTo>
                    <a:pt x="744" y="8290"/>
                  </a:lnTo>
                  <a:lnTo>
                    <a:pt x="868" y="8348"/>
                  </a:lnTo>
                  <a:lnTo>
                    <a:pt x="1003" y="8396"/>
                  </a:lnTo>
                  <a:lnTo>
                    <a:pt x="1070" y="8415"/>
                  </a:lnTo>
                  <a:lnTo>
                    <a:pt x="1137" y="8429"/>
                  </a:lnTo>
                  <a:lnTo>
                    <a:pt x="1209" y="8444"/>
                  </a:lnTo>
                  <a:lnTo>
                    <a:pt x="1281" y="8453"/>
                  </a:lnTo>
                  <a:lnTo>
                    <a:pt x="1353" y="8458"/>
                  </a:lnTo>
                  <a:lnTo>
                    <a:pt x="13790" y="8458"/>
                  </a:lnTo>
                  <a:lnTo>
                    <a:pt x="13867" y="8453"/>
                  </a:lnTo>
                  <a:lnTo>
                    <a:pt x="13934" y="8444"/>
                  </a:lnTo>
                  <a:lnTo>
                    <a:pt x="14006" y="8429"/>
                  </a:lnTo>
                  <a:lnTo>
                    <a:pt x="14073" y="8415"/>
                  </a:lnTo>
                  <a:lnTo>
                    <a:pt x="1353" y="8415"/>
                  </a:lnTo>
                  <a:lnTo>
                    <a:pt x="1281" y="8410"/>
                  </a:lnTo>
                  <a:lnTo>
                    <a:pt x="1214" y="8400"/>
                  </a:lnTo>
                  <a:lnTo>
                    <a:pt x="1080" y="8372"/>
                  </a:lnTo>
                  <a:lnTo>
                    <a:pt x="1012" y="8352"/>
                  </a:lnTo>
                  <a:lnTo>
                    <a:pt x="950" y="8333"/>
                  </a:lnTo>
                  <a:lnTo>
                    <a:pt x="888" y="8309"/>
                  </a:lnTo>
                  <a:lnTo>
                    <a:pt x="763" y="8252"/>
                  </a:lnTo>
                  <a:lnTo>
                    <a:pt x="705" y="8218"/>
                  </a:lnTo>
                  <a:lnTo>
                    <a:pt x="652" y="8180"/>
                  </a:lnTo>
                  <a:lnTo>
                    <a:pt x="595" y="8141"/>
                  </a:lnTo>
                  <a:lnTo>
                    <a:pt x="547" y="8103"/>
                  </a:lnTo>
                  <a:lnTo>
                    <a:pt x="446" y="8012"/>
                  </a:lnTo>
                  <a:lnTo>
                    <a:pt x="360" y="7916"/>
                  </a:lnTo>
                  <a:lnTo>
                    <a:pt x="316" y="7863"/>
                  </a:lnTo>
                  <a:lnTo>
                    <a:pt x="278" y="7805"/>
                  </a:lnTo>
                  <a:lnTo>
                    <a:pt x="244" y="7752"/>
                  </a:lnTo>
                  <a:lnTo>
                    <a:pt x="211" y="7695"/>
                  </a:lnTo>
                  <a:lnTo>
                    <a:pt x="177" y="7632"/>
                  </a:lnTo>
                  <a:lnTo>
                    <a:pt x="153" y="7575"/>
                  </a:lnTo>
                  <a:lnTo>
                    <a:pt x="124" y="7508"/>
                  </a:lnTo>
                  <a:lnTo>
                    <a:pt x="105" y="7445"/>
                  </a:lnTo>
                  <a:lnTo>
                    <a:pt x="86" y="7378"/>
                  </a:lnTo>
                  <a:lnTo>
                    <a:pt x="57" y="7244"/>
                  </a:lnTo>
                  <a:lnTo>
                    <a:pt x="48" y="7176"/>
                  </a:lnTo>
                  <a:lnTo>
                    <a:pt x="43" y="7104"/>
                  </a:lnTo>
                  <a:lnTo>
                    <a:pt x="43" y="1354"/>
                  </a:lnTo>
                  <a:lnTo>
                    <a:pt x="48" y="1282"/>
                  </a:lnTo>
                  <a:lnTo>
                    <a:pt x="57" y="1215"/>
                  </a:lnTo>
                  <a:lnTo>
                    <a:pt x="86" y="1080"/>
                  </a:lnTo>
                  <a:lnTo>
                    <a:pt x="105" y="1013"/>
                  </a:lnTo>
                  <a:lnTo>
                    <a:pt x="124" y="951"/>
                  </a:lnTo>
                  <a:lnTo>
                    <a:pt x="153" y="888"/>
                  </a:lnTo>
                  <a:lnTo>
                    <a:pt x="177" y="826"/>
                  </a:lnTo>
                  <a:lnTo>
                    <a:pt x="211" y="764"/>
                  </a:lnTo>
                  <a:lnTo>
                    <a:pt x="244" y="706"/>
                  </a:lnTo>
                  <a:lnTo>
                    <a:pt x="278" y="653"/>
                  </a:lnTo>
                  <a:lnTo>
                    <a:pt x="316" y="596"/>
                  </a:lnTo>
                  <a:lnTo>
                    <a:pt x="360" y="548"/>
                  </a:lnTo>
                  <a:lnTo>
                    <a:pt x="403" y="495"/>
                  </a:lnTo>
                  <a:lnTo>
                    <a:pt x="446" y="447"/>
                  </a:lnTo>
                  <a:lnTo>
                    <a:pt x="494" y="404"/>
                  </a:lnTo>
                  <a:lnTo>
                    <a:pt x="600" y="317"/>
                  </a:lnTo>
                  <a:lnTo>
                    <a:pt x="652" y="279"/>
                  </a:lnTo>
                  <a:lnTo>
                    <a:pt x="825" y="178"/>
                  </a:lnTo>
                  <a:lnTo>
                    <a:pt x="888" y="154"/>
                  </a:lnTo>
                  <a:lnTo>
                    <a:pt x="950" y="125"/>
                  </a:lnTo>
                  <a:lnTo>
                    <a:pt x="1012" y="106"/>
                  </a:lnTo>
                  <a:lnTo>
                    <a:pt x="1080" y="87"/>
                  </a:lnTo>
                  <a:lnTo>
                    <a:pt x="1214" y="58"/>
                  </a:lnTo>
                  <a:lnTo>
                    <a:pt x="1281" y="48"/>
                  </a:lnTo>
                  <a:lnTo>
                    <a:pt x="1353" y="44"/>
                  </a:lnTo>
                  <a:lnTo>
                    <a:pt x="14073" y="44"/>
                  </a:lnTo>
                  <a:lnTo>
                    <a:pt x="14006" y="29"/>
                  </a:lnTo>
                  <a:lnTo>
                    <a:pt x="13934" y="15"/>
                  </a:lnTo>
                  <a:lnTo>
                    <a:pt x="13862" y="5"/>
                  </a:lnTo>
                  <a:lnTo>
                    <a:pt x="13790" y="0"/>
                  </a:lnTo>
                  <a:close/>
                  <a:moveTo>
                    <a:pt x="14073" y="44"/>
                  </a:moveTo>
                  <a:lnTo>
                    <a:pt x="13790" y="44"/>
                  </a:lnTo>
                  <a:lnTo>
                    <a:pt x="13862" y="48"/>
                  </a:lnTo>
                  <a:lnTo>
                    <a:pt x="13929" y="58"/>
                  </a:lnTo>
                  <a:lnTo>
                    <a:pt x="14064" y="87"/>
                  </a:lnTo>
                  <a:lnTo>
                    <a:pt x="14131" y="106"/>
                  </a:lnTo>
                  <a:lnTo>
                    <a:pt x="14193" y="125"/>
                  </a:lnTo>
                  <a:lnTo>
                    <a:pt x="14256" y="154"/>
                  </a:lnTo>
                  <a:lnTo>
                    <a:pt x="14318" y="178"/>
                  </a:lnTo>
                  <a:lnTo>
                    <a:pt x="14491" y="279"/>
                  </a:lnTo>
                  <a:lnTo>
                    <a:pt x="14544" y="317"/>
                  </a:lnTo>
                  <a:lnTo>
                    <a:pt x="14649" y="404"/>
                  </a:lnTo>
                  <a:lnTo>
                    <a:pt x="14697" y="447"/>
                  </a:lnTo>
                  <a:lnTo>
                    <a:pt x="14740" y="495"/>
                  </a:lnTo>
                  <a:lnTo>
                    <a:pt x="14827" y="600"/>
                  </a:lnTo>
                  <a:lnTo>
                    <a:pt x="14865" y="653"/>
                  </a:lnTo>
                  <a:lnTo>
                    <a:pt x="14966" y="826"/>
                  </a:lnTo>
                  <a:lnTo>
                    <a:pt x="15038" y="1013"/>
                  </a:lnTo>
                  <a:lnTo>
                    <a:pt x="15057" y="1080"/>
                  </a:lnTo>
                  <a:lnTo>
                    <a:pt x="15086" y="1215"/>
                  </a:lnTo>
                  <a:lnTo>
                    <a:pt x="15091" y="1282"/>
                  </a:lnTo>
                  <a:lnTo>
                    <a:pt x="15100" y="1354"/>
                  </a:lnTo>
                  <a:lnTo>
                    <a:pt x="15100" y="7109"/>
                  </a:lnTo>
                  <a:lnTo>
                    <a:pt x="15091" y="7176"/>
                  </a:lnTo>
                  <a:lnTo>
                    <a:pt x="15086" y="7248"/>
                  </a:lnTo>
                  <a:lnTo>
                    <a:pt x="15057" y="7383"/>
                  </a:lnTo>
                  <a:lnTo>
                    <a:pt x="15038" y="7445"/>
                  </a:lnTo>
                  <a:lnTo>
                    <a:pt x="15014" y="7512"/>
                  </a:lnTo>
                  <a:lnTo>
                    <a:pt x="14990" y="7575"/>
                  </a:lnTo>
                  <a:lnTo>
                    <a:pt x="14961" y="7632"/>
                  </a:lnTo>
                  <a:lnTo>
                    <a:pt x="14932" y="7695"/>
                  </a:lnTo>
                  <a:lnTo>
                    <a:pt x="14865" y="7810"/>
                  </a:lnTo>
                  <a:lnTo>
                    <a:pt x="14827" y="7863"/>
                  </a:lnTo>
                  <a:lnTo>
                    <a:pt x="14784" y="7916"/>
                  </a:lnTo>
                  <a:lnTo>
                    <a:pt x="14697" y="8012"/>
                  </a:lnTo>
                  <a:lnTo>
                    <a:pt x="14649" y="8060"/>
                  </a:lnTo>
                  <a:lnTo>
                    <a:pt x="14596" y="8103"/>
                  </a:lnTo>
                  <a:lnTo>
                    <a:pt x="14491" y="8180"/>
                  </a:lnTo>
                  <a:lnTo>
                    <a:pt x="14433" y="8218"/>
                  </a:lnTo>
                  <a:lnTo>
                    <a:pt x="14376" y="8252"/>
                  </a:lnTo>
                  <a:lnTo>
                    <a:pt x="14318" y="8280"/>
                  </a:lnTo>
                  <a:lnTo>
                    <a:pt x="14256" y="8309"/>
                  </a:lnTo>
                  <a:lnTo>
                    <a:pt x="14193" y="8333"/>
                  </a:lnTo>
                  <a:lnTo>
                    <a:pt x="14131" y="8352"/>
                  </a:lnTo>
                  <a:lnTo>
                    <a:pt x="14064" y="8372"/>
                  </a:lnTo>
                  <a:lnTo>
                    <a:pt x="13929" y="8400"/>
                  </a:lnTo>
                  <a:lnTo>
                    <a:pt x="13857" y="8410"/>
                  </a:lnTo>
                  <a:lnTo>
                    <a:pt x="13790" y="8415"/>
                  </a:lnTo>
                  <a:lnTo>
                    <a:pt x="14073" y="8415"/>
                  </a:lnTo>
                  <a:lnTo>
                    <a:pt x="14145" y="8396"/>
                  </a:lnTo>
                  <a:lnTo>
                    <a:pt x="14208" y="8372"/>
                  </a:lnTo>
                  <a:lnTo>
                    <a:pt x="14275" y="8348"/>
                  </a:lnTo>
                  <a:lnTo>
                    <a:pt x="14337" y="8319"/>
                  </a:lnTo>
                  <a:lnTo>
                    <a:pt x="14400" y="8285"/>
                  </a:lnTo>
                  <a:lnTo>
                    <a:pt x="14515" y="8218"/>
                  </a:lnTo>
                  <a:lnTo>
                    <a:pt x="14572" y="8175"/>
                  </a:lnTo>
                  <a:lnTo>
                    <a:pt x="14678" y="8088"/>
                  </a:lnTo>
                  <a:lnTo>
                    <a:pt x="14774" y="7992"/>
                  </a:lnTo>
                  <a:lnTo>
                    <a:pt x="14860" y="7887"/>
                  </a:lnTo>
                  <a:lnTo>
                    <a:pt x="14937" y="7772"/>
                  </a:lnTo>
                  <a:lnTo>
                    <a:pt x="14971" y="7714"/>
                  </a:lnTo>
                  <a:lnTo>
                    <a:pt x="15004" y="7652"/>
                  </a:lnTo>
                  <a:lnTo>
                    <a:pt x="15033" y="7589"/>
                  </a:lnTo>
                  <a:lnTo>
                    <a:pt x="15057" y="7522"/>
                  </a:lnTo>
                  <a:lnTo>
                    <a:pt x="15081" y="7460"/>
                  </a:lnTo>
                  <a:lnTo>
                    <a:pt x="15100" y="7392"/>
                  </a:lnTo>
                  <a:lnTo>
                    <a:pt x="15115" y="7320"/>
                  </a:lnTo>
                  <a:lnTo>
                    <a:pt x="15124" y="7253"/>
                  </a:lnTo>
                  <a:lnTo>
                    <a:pt x="15144" y="7109"/>
                  </a:lnTo>
                  <a:lnTo>
                    <a:pt x="15144" y="1349"/>
                  </a:lnTo>
                  <a:lnTo>
                    <a:pt x="15124" y="1205"/>
                  </a:lnTo>
                  <a:lnTo>
                    <a:pt x="15115" y="1138"/>
                  </a:lnTo>
                  <a:lnTo>
                    <a:pt x="15100" y="1066"/>
                  </a:lnTo>
                  <a:lnTo>
                    <a:pt x="15081" y="999"/>
                  </a:lnTo>
                  <a:lnTo>
                    <a:pt x="15057" y="936"/>
                  </a:lnTo>
                  <a:lnTo>
                    <a:pt x="15033" y="869"/>
                  </a:lnTo>
                  <a:lnTo>
                    <a:pt x="15004" y="807"/>
                  </a:lnTo>
                  <a:lnTo>
                    <a:pt x="14971" y="744"/>
                  </a:lnTo>
                  <a:lnTo>
                    <a:pt x="14937" y="687"/>
                  </a:lnTo>
                  <a:lnTo>
                    <a:pt x="14860" y="572"/>
                  </a:lnTo>
                  <a:lnTo>
                    <a:pt x="14774" y="466"/>
                  </a:lnTo>
                  <a:lnTo>
                    <a:pt x="14678" y="370"/>
                  </a:lnTo>
                  <a:lnTo>
                    <a:pt x="14572" y="284"/>
                  </a:lnTo>
                  <a:lnTo>
                    <a:pt x="14457" y="207"/>
                  </a:lnTo>
                  <a:lnTo>
                    <a:pt x="14400" y="173"/>
                  </a:lnTo>
                  <a:lnTo>
                    <a:pt x="14337" y="140"/>
                  </a:lnTo>
                  <a:lnTo>
                    <a:pt x="14275" y="111"/>
                  </a:lnTo>
                  <a:lnTo>
                    <a:pt x="14140" y="63"/>
                  </a:lnTo>
                  <a:lnTo>
                    <a:pt x="1407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513981" y="1051953"/>
            <a:ext cx="11433860" cy="5693866"/>
          </a:xfrm>
          <a:prstGeom prst="rect">
            <a:avLst/>
          </a:prstGeom>
        </p:spPr>
        <p:txBody>
          <a:bodyPr wrap="square">
            <a:spAutoFit/>
          </a:bodyPr>
          <a:lstStyle/>
          <a:p>
            <a:pPr marL="342900" indent="-342900">
              <a:buFontTx/>
              <a:buChar char="-"/>
            </a:pPr>
            <a:r>
              <a:rPr lang="tr-TR" sz="2800" b="1" dirty="0" smtClean="0">
                <a:solidFill>
                  <a:schemeClr val="tx1">
                    <a:lumMod val="95000"/>
                    <a:lumOff val="5000"/>
                  </a:schemeClr>
                </a:solidFill>
                <a:latin typeface="Source Sans Pro"/>
              </a:rPr>
              <a:t>Sağlık </a:t>
            </a:r>
            <a:r>
              <a:rPr lang="tr-TR" sz="2800" b="1" dirty="0">
                <a:solidFill>
                  <a:schemeClr val="tx1">
                    <a:lumMod val="95000"/>
                    <a:lumOff val="5000"/>
                  </a:schemeClr>
                </a:solidFill>
                <a:latin typeface="Source Sans Pro"/>
              </a:rPr>
              <a:t>Bakanlığı Kamu Özel Ortaklığı Daire Başkanlığı tarafından Ülkemizde 15 şehir hastanesi yapılması planlanmaktadır</a:t>
            </a:r>
            <a:r>
              <a:rPr lang="tr-TR" sz="2800" b="1" dirty="0" smtClean="0">
                <a:solidFill>
                  <a:schemeClr val="tx1">
                    <a:lumMod val="95000"/>
                    <a:lumOff val="5000"/>
                  </a:schemeClr>
                </a:solidFill>
                <a:latin typeface="Source Sans Pro"/>
              </a:rPr>
              <a:t>.</a:t>
            </a:r>
          </a:p>
          <a:p>
            <a:pPr marL="342900" indent="-342900">
              <a:buFontTx/>
              <a:buChar char="-"/>
            </a:pPr>
            <a:endParaRPr lang="tr-TR" sz="2800" b="1" dirty="0" smtClean="0">
              <a:solidFill>
                <a:srgbClr val="7030A0"/>
              </a:solidFill>
              <a:latin typeface="Source Sans Pro"/>
            </a:endParaRPr>
          </a:p>
          <a:p>
            <a:pPr marL="342900" indent="-342900">
              <a:buFontTx/>
              <a:buChar char="-"/>
            </a:pPr>
            <a:r>
              <a:rPr lang="tr-TR" sz="2800" b="1" dirty="0" smtClean="0">
                <a:solidFill>
                  <a:schemeClr val="tx1">
                    <a:lumMod val="95000"/>
                    <a:lumOff val="5000"/>
                  </a:schemeClr>
                </a:solidFill>
                <a:latin typeface="Source Sans Pro"/>
              </a:rPr>
              <a:t>Toplam </a:t>
            </a:r>
            <a:r>
              <a:rPr lang="tr-TR" sz="2800" b="1" dirty="0">
                <a:solidFill>
                  <a:schemeClr val="tx1">
                    <a:lumMod val="95000"/>
                    <a:lumOff val="5000"/>
                  </a:schemeClr>
                </a:solidFill>
                <a:latin typeface="Source Sans Pro"/>
              </a:rPr>
              <a:t>yatak kapasitesinin 24 bin 405 olacağı, şehir hastaneleri kampüslerinde genel hastanelerin yanı sıra kadın doğum ve çocuk hastalıkları hastanesi, kalp damar hastalıkları hastanesi, fizik tedavi ve rehabilitasyon hastanesi, onkoloji hastanesi, ruh sağlığı hastanesi, yüksek güvenlikli adli psikiyatri hastanesi gibi dal hastaneler bulunacaktır. </a:t>
            </a:r>
            <a:endParaRPr lang="tr-TR" sz="2800" b="1" dirty="0" smtClean="0">
              <a:solidFill>
                <a:schemeClr val="tx1">
                  <a:lumMod val="95000"/>
                  <a:lumOff val="5000"/>
                </a:schemeClr>
              </a:solidFill>
              <a:latin typeface="Source Sans Pro"/>
            </a:endParaRPr>
          </a:p>
          <a:p>
            <a:pPr marL="342900" indent="-342900">
              <a:buFontTx/>
              <a:buChar char="-"/>
            </a:pPr>
            <a:endParaRPr lang="tr-TR" sz="2800" b="1" dirty="0" smtClean="0">
              <a:solidFill>
                <a:schemeClr val="bg1"/>
              </a:solidFill>
              <a:latin typeface="Source Sans Pro"/>
            </a:endParaRPr>
          </a:p>
          <a:p>
            <a:pPr marL="342900" indent="-342900">
              <a:buFontTx/>
              <a:buChar char="-"/>
            </a:pPr>
            <a:r>
              <a:rPr lang="tr-TR" sz="2800" b="1" dirty="0" smtClean="0">
                <a:solidFill>
                  <a:srgbClr val="FF0000"/>
                </a:solidFill>
                <a:latin typeface="Source Sans Pro"/>
              </a:rPr>
              <a:t>İyi </a:t>
            </a:r>
            <a:r>
              <a:rPr lang="tr-TR" sz="2800" b="1" dirty="0">
                <a:solidFill>
                  <a:srgbClr val="FF0000"/>
                </a:solidFill>
                <a:latin typeface="Source Sans Pro"/>
              </a:rPr>
              <a:t>otelcilik hizmetlerinin ve sosyal donatı alanlarının bulunacağı hastaneler son teknolojik alt yapısına sahip ve yabancı hastaya sağlık hizmeti sunumunda marka olacaktır.</a:t>
            </a:r>
          </a:p>
        </p:txBody>
      </p:sp>
    </p:spTree>
    <p:extLst>
      <p:ext uri="{BB962C8B-B14F-4D97-AF65-F5344CB8AC3E}">
        <p14:creationId xmlns:p14="http://schemas.microsoft.com/office/powerpoint/2010/main" val="27844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9744" y="110293"/>
            <a:ext cx="11272604" cy="927768"/>
          </a:xfrm>
        </p:spPr>
        <p:txBody>
          <a:bodyPr>
            <a:noAutofit/>
          </a:bodyPr>
          <a:lstStyle/>
          <a:p>
            <a:pPr algn="ctr"/>
            <a:r>
              <a:rPr lang="tr-TR" sz="3200" dirty="0">
                <a:ln w="0"/>
                <a:effectLst>
                  <a:outerShdw blurRad="38100" dist="19050" dir="2700000" algn="tl" rotWithShape="0">
                    <a:schemeClr val="dk1">
                      <a:alpha val="40000"/>
                    </a:schemeClr>
                  </a:outerShdw>
                </a:effectLst>
                <a:latin typeface="Source Sans Pro"/>
              </a:rPr>
              <a:t>T.C. SAĞLIK </a:t>
            </a:r>
            <a:r>
              <a:rPr lang="tr-TR" sz="3200" dirty="0" smtClean="0">
                <a:ln w="0"/>
                <a:effectLst>
                  <a:outerShdw blurRad="38100" dist="19050" dir="2700000" algn="tl" rotWithShape="0">
                    <a:schemeClr val="dk1">
                      <a:alpha val="40000"/>
                    </a:schemeClr>
                  </a:outerShdw>
                </a:effectLst>
                <a:latin typeface="Source Sans Pro"/>
              </a:rPr>
              <a:t>BAKANLIĞI TÜRKİYE KAMU HASTANELERİ KURUMU STRATEJİK </a:t>
            </a:r>
            <a:r>
              <a:rPr lang="tr-TR" sz="3200" dirty="0">
                <a:ln w="0"/>
                <a:effectLst>
                  <a:outerShdw blurRad="38100" dist="19050" dir="2700000" algn="tl" rotWithShape="0">
                    <a:schemeClr val="dk1">
                      <a:alpha val="40000"/>
                    </a:schemeClr>
                  </a:outerShdw>
                </a:effectLst>
                <a:latin typeface="Source Sans Pro"/>
              </a:rPr>
              <a:t>PLAN 2014-2018</a:t>
            </a:r>
          </a:p>
        </p:txBody>
      </p:sp>
      <p:grpSp>
        <p:nvGrpSpPr>
          <p:cNvPr id="5" name="Group 219"/>
          <p:cNvGrpSpPr>
            <a:grpSpLocks/>
          </p:cNvGrpSpPr>
          <p:nvPr/>
        </p:nvGrpSpPr>
        <p:grpSpPr bwMode="auto">
          <a:xfrm>
            <a:off x="119921" y="1038061"/>
            <a:ext cx="11917181" cy="5819939"/>
            <a:chOff x="681" y="-474"/>
            <a:chExt cx="15144" cy="7889"/>
          </a:xfrm>
        </p:grpSpPr>
        <p:sp>
          <p:nvSpPr>
            <p:cNvPr id="6" name="Freeform 221"/>
            <p:cNvSpPr>
              <a:spLocks/>
            </p:cNvSpPr>
            <p:nvPr/>
          </p:nvSpPr>
          <p:spPr bwMode="auto">
            <a:xfrm>
              <a:off x="681" y="-270"/>
              <a:ext cx="15101" cy="7685"/>
            </a:xfrm>
            <a:custGeom>
              <a:avLst/>
              <a:gdLst>
                <a:gd name="T0" fmla="+- 0 1987 706"/>
                <a:gd name="T1" fmla="*/ T0 w 15101"/>
                <a:gd name="T2" fmla="+- 0 -454 -454"/>
                <a:gd name="T3" fmla="*/ -454 h 7685"/>
                <a:gd name="T4" fmla="+- 0 1837 706"/>
                <a:gd name="T5" fmla="*/ T4 w 15101"/>
                <a:gd name="T6" fmla="+- 0 -446 -454"/>
                <a:gd name="T7" fmla="*/ -446 h 7685"/>
                <a:gd name="T8" fmla="+- 0 1693 706"/>
                <a:gd name="T9" fmla="*/ T8 w 15101"/>
                <a:gd name="T10" fmla="+- 0 -421 -454"/>
                <a:gd name="T11" fmla="*/ -421 h 7685"/>
                <a:gd name="T12" fmla="+- 0 1554 706"/>
                <a:gd name="T13" fmla="*/ T12 w 15101"/>
                <a:gd name="T14" fmla="+- 0 -380 -454"/>
                <a:gd name="T15" fmla="*/ -380 h 7685"/>
                <a:gd name="T16" fmla="+- 0 1422 706"/>
                <a:gd name="T17" fmla="*/ T16 w 15101"/>
                <a:gd name="T18" fmla="+- 0 -325 -454"/>
                <a:gd name="T19" fmla="*/ -325 h 7685"/>
                <a:gd name="T20" fmla="+- 0 1299 706"/>
                <a:gd name="T21" fmla="*/ T20 w 15101"/>
                <a:gd name="T22" fmla="+- 0 -255 -454"/>
                <a:gd name="T23" fmla="*/ -255 h 7685"/>
                <a:gd name="T24" fmla="+- 0 1185 706"/>
                <a:gd name="T25" fmla="*/ T24 w 15101"/>
                <a:gd name="T26" fmla="+- 0 -174 -454"/>
                <a:gd name="T27" fmla="*/ -174 h 7685"/>
                <a:gd name="T28" fmla="+- 0 1080 706"/>
                <a:gd name="T29" fmla="*/ T28 w 15101"/>
                <a:gd name="T30" fmla="+- 0 -80 -454"/>
                <a:gd name="T31" fmla="*/ -80 h 7685"/>
                <a:gd name="T32" fmla="+- 0 986 706"/>
                <a:gd name="T33" fmla="*/ T32 w 15101"/>
                <a:gd name="T34" fmla="+- 0 25 -454"/>
                <a:gd name="T35" fmla="*/ 25 h 7685"/>
                <a:gd name="T36" fmla="+- 0 904 706"/>
                <a:gd name="T37" fmla="*/ T36 w 15101"/>
                <a:gd name="T38" fmla="+- 0 139 -454"/>
                <a:gd name="T39" fmla="*/ 139 h 7685"/>
                <a:gd name="T40" fmla="+- 0 835 706"/>
                <a:gd name="T41" fmla="*/ T40 w 15101"/>
                <a:gd name="T42" fmla="+- 0 263 -454"/>
                <a:gd name="T43" fmla="*/ 263 h 7685"/>
                <a:gd name="T44" fmla="+- 0 780 706"/>
                <a:gd name="T45" fmla="*/ T44 w 15101"/>
                <a:gd name="T46" fmla="+- 0 394 -454"/>
                <a:gd name="T47" fmla="*/ 394 h 7685"/>
                <a:gd name="T48" fmla="+- 0 739 706"/>
                <a:gd name="T49" fmla="*/ T48 w 15101"/>
                <a:gd name="T50" fmla="+- 0 533 -454"/>
                <a:gd name="T51" fmla="*/ 533 h 7685"/>
                <a:gd name="T52" fmla="+- 0 714 706"/>
                <a:gd name="T53" fmla="*/ T52 w 15101"/>
                <a:gd name="T54" fmla="+- 0 677 -454"/>
                <a:gd name="T55" fmla="*/ 677 h 7685"/>
                <a:gd name="T56" fmla="+- 0 706 706"/>
                <a:gd name="T57" fmla="*/ T56 w 15101"/>
                <a:gd name="T58" fmla="+- 0 827 -454"/>
                <a:gd name="T59" fmla="*/ 827 h 7685"/>
                <a:gd name="T60" fmla="+- 0 708 706"/>
                <a:gd name="T61" fmla="*/ T60 w 15101"/>
                <a:gd name="T62" fmla="+- 0 6024 -454"/>
                <a:gd name="T63" fmla="*/ 6024 h 7685"/>
                <a:gd name="T64" fmla="+- 0 725 706"/>
                <a:gd name="T65" fmla="*/ T64 w 15101"/>
                <a:gd name="T66" fmla="+- 0 6171 -454"/>
                <a:gd name="T67" fmla="*/ 6171 h 7685"/>
                <a:gd name="T68" fmla="+- 0 758 706"/>
                <a:gd name="T69" fmla="*/ T68 w 15101"/>
                <a:gd name="T70" fmla="+- 0 6312 -454"/>
                <a:gd name="T71" fmla="*/ 6312 h 7685"/>
                <a:gd name="T72" fmla="+- 0 806 706"/>
                <a:gd name="T73" fmla="*/ T72 w 15101"/>
                <a:gd name="T74" fmla="+- 0 6447 -454"/>
                <a:gd name="T75" fmla="*/ 6447 h 7685"/>
                <a:gd name="T76" fmla="+- 0 868 706"/>
                <a:gd name="T77" fmla="*/ T76 w 15101"/>
                <a:gd name="T78" fmla="+- 0 6574 -454"/>
                <a:gd name="T79" fmla="*/ 6574 h 7685"/>
                <a:gd name="T80" fmla="+- 0 944 706"/>
                <a:gd name="T81" fmla="*/ T80 w 15101"/>
                <a:gd name="T82" fmla="+- 0 6693 -454"/>
                <a:gd name="T83" fmla="*/ 6693 h 7685"/>
                <a:gd name="T84" fmla="+- 0 1032 706"/>
                <a:gd name="T85" fmla="*/ T84 w 15101"/>
                <a:gd name="T86" fmla="+- 0 6803 -454"/>
                <a:gd name="T87" fmla="*/ 6803 h 7685"/>
                <a:gd name="T88" fmla="+- 0 1131 706"/>
                <a:gd name="T89" fmla="*/ T88 w 15101"/>
                <a:gd name="T90" fmla="+- 0 6903 -454"/>
                <a:gd name="T91" fmla="*/ 6903 h 7685"/>
                <a:gd name="T92" fmla="+- 0 1241 706"/>
                <a:gd name="T93" fmla="*/ T92 w 15101"/>
                <a:gd name="T94" fmla="+- 0 6991 -454"/>
                <a:gd name="T95" fmla="*/ 6991 h 7685"/>
                <a:gd name="T96" fmla="+- 0 1360 706"/>
                <a:gd name="T97" fmla="*/ T96 w 15101"/>
                <a:gd name="T98" fmla="+- 0 7067 -454"/>
                <a:gd name="T99" fmla="*/ 7067 h 7685"/>
                <a:gd name="T100" fmla="+- 0 1487 706"/>
                <a:gd name="T101" fmla="*/ T100 w 15101"/>
                <a:gd name="T102" fmla="+- 0 7129 -454"/>
                <a:gd name="T103" fmla="*/ 7129 h 7685"/>
                <a:gd name="T104" fmla="+- 0 1622 706"/>
                <a:gd name="T105" fmla="*/ T104 w 15101"/>
                <a:gd name="T106" fmla="+- 0 7178 -454"/>
                <a:gd name="T107" fmla="*/ 7178 h 7685"/>
                <a:gd name="T108" fmla="+- 0 1764 706"/>
                <a:gd name="T109" fmla="*/ T108 w 15101"/>
                <a:gd name="T110" fmla="+- 0 7211 -454"/>
                <a:gd name="T111" fmla="*/ 7211 h 7685"/>
                <a:gd name="T112" fmla="+- 0 1912 706"/>
                <a:gd name="T113" fmla="*/ T112 w 15101"/>
                <a:gd name="T114" fmla="+- 0 7228 -454"/>
                <a:gd name="T115" fmla="*/ 7228 h 7685"/>
                <a:gd name="T116" fmla="+- 0 14525 706"/>
                <a:gd name="T117" fmla="*/ T116 w 15101"/>
                <a:gd name="T118" fmla="+- 0 7230 -454"/>
                <a:gd name="T119" fmla="*/ 7230 h 7685"/>
                <a:gd name="T120" fmla="+- 0 14674 706"/>
                <a:gd name="T121" fmla="*/ T120 w 15101"/>
                <a:gd name="T122" fmla="+- 0 7222 -454"/>
                <a:gd name="T123" fmla="*/ 7222 h 7685"/>
                <a:gd name="T124" fmla="+- 0 14818 706"/>
                <a:gd name="T125" fmla="*/ T124 w 15101"/>
                <a:gd name="T126" fmla="+- 0 7197 -454"/>
                <a:gd name="T127" fmla="*/ 7197 h 7685"/>
                <a:gd name="T128" fmla="+- 0 14956 706"/>
                <a:gd name="T129" fmla="*/ T128 w 15101"/>
                <a:gd name="T130" fmla="+- 0 7156 -454"/>
                <a:gd name="T131" fmla="*/ 7156 h 7685"/>
                <a:gd name="T132" fmla="+- 0 15087 706"/>
                <a:gd name="T133" fmla="*/ T132 w 15101"/>
                <a:gd name="T134" fmla="+- 0 7100 -454"/>
                <a:gd name="T135" fmla="*/ 7100 h 7685"/>
                <a:gd name="T136" fmla="+- 0 15211 706"/>
                <a:gd name="T137" fmla="*/ T136 w 15101"/>
                <a:gd name="T138" fmla="+- 0 7030 -454"/>
                <a:gd name="T139" fmla="*/ 7030 h 7685"/>
                <a:gd name="T140" fmla="+- 0 15325 706"/>
                <a:gd name="T141" fmla="*/ T140 w 15101"/>
                <a:gd name="T142" fmla="+- 0 6948 -454"/>
                <a:gd name="T143" fmla="*/ 6948 h 7685"/>
                <a:gd name="T144" fmla="+- 0 15430 706"/>
                <a:gd name="T145" fmla="*/ T144 w 15101"/>
                <a:gd name="T146" fmla="+- 0 6854 -454"/>
                <a:gd name="T147" fmla="*/ 6854 h 7685"/>
                <a:gd name="T148" fmla="+- 0 15524 706"/>
                <a:gd name="T149" fmla="*/ T148 w 15101"/>
                <a:gd name="T150" fmla="+- 0 6750 -454"/>
                <a:gd name="T151" fmla="*/ 6750 h 7685"/>
                <a:gd name="T152" fmla="+- 0 15606 706"/>
                <a:gd name="T153" fmla="*/ T152 w 15101"/>
                <a:gd name="T154" fmla="+- 0 6635 -454"/>
                <a:gd name="T155" fmla="*/ 6635 h 7685"/>
                <a:gd name="T156" fmla="+- 0 15676 706"/>
                <a:gd name="T157" fmla="*/ T156 w 15101"/>
                <a:gd name="T158" fmla="+- 0 6512 -454"/>
                <a:gd name="T159" fmla="*/ 6512 h 7685"/>
                <a:gd name="T160" fmla="+- 0 15731 706"/>
                <a:gd name="T161" fmla="*/ T160 w 15101"/>
                <a:gd name="T162" fmla="+- 0 6380 -454"/>
                <a:gd name="T163" fmla="*/ 6380 h 7685"/>
                <a:gd name="T164" fmla="+- 0 15772 706"/>
                <a:gd name="T165" fmla="*/ T164 w 15101"/>
                <a:gd name="T166" fmla="+- 0 6242 -454"/>
                <a:gd name="T167" fmla="*/ 6242 h 7685"/>
                <a:gd name="T168" fmla="+- 0 15798 706"/>
                <a:gd name="T169" fmla="*/ T168 w 15101"/>
                <a:gd name="T170" fmla="+- 0 6098 -454"/>
                <a:gd name="T171" fmla="*/ 6098 h 7685"/>
                <a:gd name="T172" fmla="+- 0 15806 706"/>
                <a:gd name="T173" fmla="*/ T172 w 15101"/>
                <a:gd name="T174" fmla="+- 0 5949 -454"/>
                <a:gd name="T175" fmla="*/ 5949 h 7685"/>
                <a:gd name="T176" fmla="+- 0 15804 706"/>
                <a:gd name="T177" fmla="*/ T176 w 15101"/>
                <a:gd name="T178" fmla="+- 0 752 -454"/>
                <a:gd name="T179" fmla="*/ 752 h 7685"/>
                <a:gd name="T180" fmla="+- 0 15787 706"/>
                <a:gd name="T181" fmla="*/ T180 w 15101"/>
                <a:gd name="T182" fmla="+- 0 604 -454"/>
                <a:gd name="T183" fmla="*/ 604 h 7685"/>
                <a:gd name="T184" fmla="+- 0 15754 706"/>
                <a:gd name="T185" fmla="*/ T184 w 15101"/>
                <a:gd name="T186" fmla="+- 0 462 -454"/>
                <a:gd name="T187" fmla="*/ 462 h 7685"/>
                <a:gd name="T188" fmla="+- 0 15705 706"/>
                <a:gd name="T189" fmla="*/ T188 w 15101"/>
                <a:gd name="T190" fmla="+- 0 327 -454"/>
                <a:gd name="T191" fmla="*/ 327 h 7685"/>
                <a:gd name="T192" fmla="+- 0 15643 706"/>
                <a:gd name="T193" fmla="*/ T192 w 15101"/>
                <a:gd name="T194" fmla="+- 0 200 -454"/>
                <a:gd name="T195" fmla="*/ 200 h 7685"/>
                <a:gd name="T196" fmla="+- 0 15567 706"/>
                <a:gd name="T197" fmla="*/ T196 w 15101"/>
                <a:gd name="T198" fmla="+- 0 81 -454"/>
                <a:gd name="T199" fmla="*/ 81 h 7685"/>
                <a:gd name="T200" fmla="+- 0 15479 706"/>
                <a:gd name="T201" fmla="*/ T200 w 15101"/>
                <a:gd name="T202" fmla="+- 0 -29 -454"/>
                <a:gd name="T203" fmla="*/ -29 h 7685"/>
                <a:gd name="T204" fmla="+- 0 15379 706"/>
                <a:gd name="T205" fmla="*/ T204 w 15101"/>
                <a:gd name="T206" fmla="+- 0 -128 -454"/>
                <a:gd name="T207" fmla="*/ -128 h 7685"/>
                <a:gd name="T208" fmla="+- 0 15269 706"/>
                <a:gd name="T209" fmla="*/ T208 w 15101"/>
                <a:gd name="T210" fmla="+- 0 -216 -454"/>
                <a:gd name="T211" fmla="*/ -216 h 7685"/>
                <a:gd name="T212" fmla="+- 0 15150 706"/>
                <a:gd name="T213" fmla="*/ T212 w 15101"/>
                <a:gd name="T214" fmla="+- 0 -292 -454"/>
                <a:gd name="T215" fmla="*/ -292 h 7685"/>
                <a:gd name="T216" fmla="+- 0 15023 706"/>
                <a:gd name="T217" fmla="*/ T216 w 15101"/>
                <a:gd name="T218" fmla="+- 0 -354 -454"/>
                <a:gd name="T219" fmla="*/ -354 h 7685"/>
                <a:gd name="T220" fmla="+- 0 14888 706"/>
                <a:gd name="T221" fmla="*/ T220 w 15101"/>
                <a:gd name="T222" fmla="+- 0 -402 -454"/>
                <a:gd name="T223" fmla="*/ -402 h 7685"/>
                <a:gd name="T224" fmla="+- 0 14747 706"/>
                <a:gd name="T225" fmla="*/ T224 w 15101"/>
                <a:gd name="T226" fmla="+- 0 -435 -454"/>
                <a:gd name="T227" fmla="*/ -435 h 7685"/>
                <a:gd name="T228" fmla="+- 0 14600 706"/>
                <a:gd name="T229" fmla="*/ T228 w 15101"/>
                <a:gd name="T230" fmla="+- 0 -452 -454"/>
                <a:gd name="T231" fmla="*/ -452 h 7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5101" h="7685">
                  <a:moveTo>
                    <a:pt x="13819" y="0"/>
                  </a:moveTo>
                  <a:lnTo>
                    <a:pt x="1281" y="0"/>
                  </a:lnTo>
                  <a:lnTo>
                    <a:pt x="1206" y="2"/>
                  </a:lnTo>
                  <a:lnTo>
                    <a:pt x="1131" y="8"/>
                  </a:lnTo>
                  <a:lnTo>
                    <a:pt x="1058" y="19"/>
                  </a:lnTo>
                  <a:lnTo>
                    <a:pt x="987" y="33"/>
                  </a:lnTo>
                  <a:lnTo>
                    <a:pt x="916" y="52"/>
                  </a:lnTo>
                  <a:lnTo>
                    <a:pt x="848" y="74"/>
                  </a:lnTo>
                  <a:lnTo>
                    <a:pt x="781" y="100"/>
                  </a:lnTo>
                  <a:lnTo>
                    <a:pt x="716" y="129"/>
                  </a:lnTo>
                  <a:lnTo>
                    <a:pt x="654" y="162"/>
                  </a:lnTo>
                  <a:lnTo>
                    <a:pt x="593" y="199"/>
                  </a:lnTo>
                  <a:lnTo>
                    <a:pt x="535" y="238"/>
                  </a:lnTo>
                  <a:lnTo>
                    <a:pt x="479" y="280"/>
                  </a:lnTo>
                  <a:lnTo>
                    <a:pt x="425" y="326"/>
                  </a:lnTo>
                  <a:lnTo>
                    <a:pt x="374" y="374"/>
                  </a:lnTo>
                  <a:lnTo>
                    <a:pt x="326" y="425"/>
                  </a:lnTo>
                  <a:lnTo>
                    <a:pt x="280" y="479"/>
                  </a:lnTo>
                  <a:lnTo>
                    <a:pt x="238" y="535"/>
                  </a:lnTo>
                  <a:lnTo>
                    <a:pt x="198" y="593"/>
                  </a:lnTo>
                  <a:lnTo>
                    <a:pt x="162" y="654"/>
                  </a:lnTo>
                  <a:lnTo>
                    <a:pt x="129" y="717"/>
                  </a:lnTo>
                  <a:lnTo>
                    <a:pt x="100" y="781"/>
                  </a:lnTo>
                  <a:lnTo>
                    <a:pt x="74" y="848"/>
                  </a:lnTo>
                  <a:lnTo>
                    <a:pt x="52" y="916"/>
                  </a:lnTo>
                  <a:lnTo>
                    <a:pt x="33" y="987"/>
                  </a:lnTo>
                  <a:lnTo>
                    <a:pt x="19" y="1058"/>
                  </a:lnTo>
                  <a:lnTo>
                    <a:pt x="8" y="1131"/>
                  </a:lnTo>
                  <a:lnTo>
                    <a:pt x="2" y="1206"/>
                  </a:lnTo>
                  <a:lnTo>
                    <a:pt x="0" y="1281"/>
                  </a:lnTo>
                  <a:lnTo>
                    <a:pt x="0" y="6403"/>
                  </a:lnTo>
                  <a:lnTo>
                    <a:pt x="2" y="6478"/>
                  </a:lnTo>
                  <a:lnTo>
                    <a:pt x="8" y="6552"/>
                  </a:lnTo>
                  <a:lnTo>
                    <a:pt x="19" y="6625"/>
                  </a:lnTo>
                  <a:lnTo>
                    <a:pt x="33" y="6696"/>
                  </a:lnTo>
                  <a:lnTo>
                    <a:pt x="52" y="6766"/>
                  </a:lnTo>
                  <a:lnTo>
                    <a:pt x="74" y="6834"/>
                  </a:lnTo>
                  <a:lnTo>
                    <a:pt x="100" y="6901"/>
                  </a:lnTo>
                  <a:lnTo>
                    <a:pt x="129" y="6966"/>
                  </a:lnTo>
                  <a:lnTo>
                    <a:pt x="162" y="7028"/>
                  </a:lnTo>
                  <a:lnTo>
                    <a:pt x="198" y="7089"/>
                  </a:lnTo>
                  <a:lnTo>
                    <a:pt x="238" y="7147"/>
                  </a:lnTo>
                  <a:lnTo>
                    <a:pt x="280" y="7204"/>
                  </a:lnTo>
                  <a:lnTo>
                    <a:pt x="326" y="7257"/>
                  </a:lnTo>
                  <a:lnTo>
                    <a:pt x="374" y="7308"/>
                  </a:lnTo>
                  <a:lnTo>
                    <a:pt x="425" y="7357"/>
                  </a:lnTo>
                  <a:lnTo>
                    <a:pt x="479" y="7402"/>
                  </a:lnTo>
                  <a:lnTo>
                    <a:pt x="535" y="7445"/>
                  </a:lnTo>
                  <a:lnTo>
                    <a:pt x="593" y="7484"/>
                  </a:lnTo>
                  <a:lnTo>
                    <a:pt x="654" y="7521"/>
                  </a:lnTo>
                  <a:lnTo>
                    <a:pt x="716" y="7554"/>
                  </a:lnTo>
                  <a:lnTo>
                    <a:pt x="781" y="7583"/>
                  </a:lnTo>
                  <a:lnTo>
                    <a:pt x="848" y="7610"/>
                  </a:lnTo>
                  <a:lnTo>
                    <a:pt x="916" y="7632"/>
                  </a:lnTo>
                  <a:lnTo>
                    <a:pt x="987" y="7651"/>
                  </a:lnTo>
                  <a:lnTo>
                    <a:pt x="1058" y="7665"/>
                  </a:lnTo>
                  <a:lnTo>
                    <a:pt x="1131" y="7676"/>
                  </a:lnTo>
                  <a:lnTo>
                    <a:pt x="1206" y="7682"/>
                  </a:lnTo>
                  <a:lnTo>
                    <a:pt x="1281" y="7684"/>
                  </a:lnTo>
                  <a:lnTo>
                    <a:pt x="13819" y="7684"/>
                  </a:lnTo>
                  <a:lnTo>
                    <a:pt x="13894" y="7682"/>
                  </a:lnTo>
                  <a:lnTo>
                    <a:pt x="13968" y="7676"/>
                  </a:lnTo>
                  <a:lnTo>
                    <a:pt x="14041" y="7665"/>
                  </a:lnTo>
                  <a:lnTo>
                    <a:pt x="14112" y="7651"/>
                  </a:lnTo>
                  <a:lnTo>
                    <a:pt x="14182" y="7632"/>
                  </a:lnTo>
                  <a:lnTo>
                    <a:pt x="14250" y="7610"/>
                  </a:lnTo>
                  <a:lnTo>
                    <a:pt x="14317" y="7583"/>
                  </a:lnTo>
                  <a:lnTo>
                    <a:pt x="14381" y="7554"/>
                  </a:lnTo>
                  <a:lnTo>
                    <a:pt x="14444" y="7521"/>
                  </a:lnTo>
                  <a:lnTo>
                    <a:pt x="14505" y="7484"/>
                  </a:lnTo>
                  <a:lnTo>
                    <a:pt x="14563" y="7445"/>
                  </a:lnTo>
                  <a:lnTo>
                    <a:pt x="14619" y="7402"/>
                  </a:lnTo>
                  <a:lnTo>
                    <a:pt x="14673" y="7357"/>
                  </a:lnTo>
                  <a:lnTo>
                    <a:pt x="14724" y="7308"/>
                  </a:lnTo>
                  <a:lnTo>
                    <a:pt x="14773" y="7257"/>
                  </a:lnTo>
                  <a:lnTo>
                    <a:pt x="14818" y="7204"/>
                  </a:lnTo>
                  <a:lnTo>
                    <a:pt x="14861" y="7147"/>
                  </a:lnTo>
                  <a:lnTo>
                    <a:pt x="14900" y="7089"/>
                  </a:lnTo>
                  <a:lnTo>
                    <a:pt x="14937" y="7028"/>
                  </a:lnTo>
                  <a:lnTo>
                    <a:pt x="14970" y="6966"/>
                  </a:lnTo>
                  <a:lnTo>
                    <a:pt x="14999" y="6901"/>
                  </a:lnTo>
                  <a:lnTo>
                    <a:pt x="15025" y="6834"/>
                  </a:lnTo>
                  <a:lnTo>
                    <a:pt x="15048" y="6766"/>
                  </a:lnTo>
                  <a:lnTo>
                    <a:pt x="15066" y="6696"/>
                  </a:lnTo>
                  <a:lnTo>
                    <a:pt x="15081" y="6625"/>
                  </a:lnTo>
                  <a:lnTo>
                    <a:pt x="15092" y="6552"/>
                  </a:lnTo>
                  <a:lnTo>
                    <a:pt x="15098" y="6478"/>
                  </a:lnTo>
                  <a:lnTo>
                    <a:pt x="15100" y="6403"/>
                  </a:lnTo>
                  <a:lnTo>
                    <a:pt x="15100" y="1281"/>
                  </a:lnTo>
                  <a:lnTo>
                    <a:pt x="15098" y="1206"/>
                  </a:lnTo>
                  <a:lnTo>
                    <a:pt x="15092" y="1131"/>
                  </a:lnTo>
                  <a:lnTo>
                    <a:pt x="15081" y="1058"/>
                  </a:lnTo>
                  <a:lnTo>
                    <a:pt x="15066" y="987"/>
                  </a:lnTo>
                  <a:lnTo>
                    <a:pt x="15048" y="916"/>
                  </a:lnTo>
                  <a:lnTo>
                    <a:pt x="15025" y="848"/>
                  </a:lnTo>
                  <a:lnTo>
                    <a:pt x="14999" y="781"/>
                  </a:lnTo>
                  <a:lnTo>
                    <a:pt x="14970" y="717"/>
                  </a:lnTo>
                  <a:lnTo>
                    <a:pt x="14937" y="654"/>
                  </a:lnTo>
                  <a:lnTo>
                    <a:pt x="14900" y="593"/>
                  </a:lnTo>
                  <a:lnTo>
                    <a:pt x="14861" y="535"/>
                  </a:lnTo>
                  <a:lnTo>
                    <a:pt x="14818" y="479"/>
                  </a:lnTo>
                  <a:lnTo>
                    <a:pt x="14773" y="425"/>
                  </a:lnTo>
                  <a:lnTo>
                    <a:pt x="14724" y="374"/>
                  </a:lnTo>
                  <a:lnTo>
                    <a:pt x="14673" y="326"/>
                  </a:lnTo>
                  <a:lnTo>
                    <a:pt x="14619" y="280"/>
                  </a:lnTo>
                  <a:lnTo>
                    <a:pt x="14563" y="238"/>
                  </a:lnTo>
                  <a:lnTo>
                    <a:pt x="14505" y="199"/>
                  </a:lnTo>
                  <a:lnTo>
                    <a:pt x="14444" y="162"/>
                  </a:lnTo>
                  <a:lnTo>
                    <a:pt x="14381" y="129"/>
                  </a:lnTo>
                  <a:lnTo>
                    <a:pt x="14317" y="100"/>
                  </a:lnTo>
                  <a:lnTo>
                    <a:pt x="14250" y="74"/>
                  </a:lnTo>
                  <a:lnTo>
                    <a:pt x="14182" y="52"/>
                  </a:lnTo>
                  <a:lnTo>
                    <a:pt x="14112" y="33"/>
                  </a:lnTo>
                  <a:lnTo>
                    <a:pt x="14041" y="19"/>
                  </a:lnTo>
                  <a:lnTo>
                    <a:pt x="13968" y="8"/>
                  </a:lnTo>
                  <a:lnTo>
                    <a:pt x="13894" y="2"/>
                  </a:lnTo>
                  <a:lnTo>
                    <a:pt x="13819"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7" name="AutoShape 220"/>
            <p:cNvSpPr>
              <a:spLocks/>
            </p:cNvSpPr>
            <p:nvPr/>
          </p:nvSpPr>
          <p:spPr bwMode="auto">
            <a:xfrm>
              <a:off x="681" y="-474"/>
              <a:ext cx="15144" cy="7724"/>
            </a:xfrm>
            <a:custGeom>
              <a:avLst/>
              <a:gdLst>
                <a:gd name="T0" fmla="+- 0 1786 682"/>
                <a:gd name="T1" fmla="*/ T0 w 15144"/>
                <a:gd name="T2" fmla="+- 0 -459 -474"/>
                <a:gd name="T3" fmla="*/ -459 h 7724"/>
                <a:gd name="T4" fmla="+- 0 1421 682"/>
                <a:gd name="T5" fmla="*/ T4 w 15144"/>
                <a:gd name="T6" fmla="+- 0 -349 -474"/>
                <a:gd name="T7" fmla="*/ -349 h 7724"/>
                <a:gd name="T8" fmla="+- 0 1109 682"/>
                <a:gd name="T9" fmla="*/ T8 w 15144"/>
                <a:gd name="T10" fmla="+- 0 -138 -474"/>
                <a:gd name="T11" fmla="*/ -138 h 7724"/>
                <a:gd name="T12" fmla="+- 0 941 682"/>
                <a:gd name="T13" fmla="*/ T12 w 15144"/>
                <a:gd name="T14" fmla="+- 0 50 -474"/>
                <a:gd name="T15" fmla="*/ 50 h 7724"/>
                <a:gd name="T16" fmla="+- 0 811 682"/>
                <a:gd name="T17" fmla="*/ T16 w 15144"/>
                <a:gd name="T18" fmla="+- 0 261 -474"/>
                <a:gd name="T19" fmla="*/ 261 h 7724"/>
                <a:gd name="T20" fmla="+- 0 710 682"/>
                <a:gd name="T21" fmla="*/ T20 w 15144"/>
                <a:gd name="T22" fmla="+- 0 563 -474"/>
                <a:gd name="T23" fmla="*/ 563 h 7724"/>
                <a:gd name="T24" fmla="+- 0 682 682"/>
                <a:gd name="T25" fmla="*/ T24 w 15144"/>
                <a:gd name="T26" fmla="+- 0 5949 -474"/>
                <a:gd name="T27" fmla="*/ 5949 h 7724"/>
                <a:gd name="T28" fmla="+- 0 763 682"/>
                <a:gd name="T29" fmla="*/ T28 w 15144"/>
                <a:gd name="T30" fmla="+- 0 6395 -474"/>
                <a:gd name="T31" fmla="*/ 6395 h 7724"/>
                <a:gd name="T32" fmla="+- 0 907 682"/>
                <a:gd name="T33" fmla="*/ T32 w 15144"/>
                <a:gd name="T34" fmla="+- 0 6678 -474"/>
                <a:gd name="T35" fmla="*/ 6678 h 7724"/>
                <a:gd name="T36" fmla="+- 0 1109 682"/>
                <a:gd name="T37" fmla="*/ T36 w 15144"/>
                <a:gd name="T38" fmla="+- 0 6914 -474"/>
                <a:gd name="T39" fmla="*/ 6914 h 7724"/>
                <a:gd name="T40" fmla="+- 0 1421 682"/>
                <a:gd name="T41" fmla="*/ T40 w 15144"/>
                <a:gd name="T42" fmla="+- 0 7125 -474"/>
                <a:gd name="T43" fmla="*/ 7125 h 7724"/>
                <a:gd name="T44" fmla="+- 0 1786 682"/>
                <a:gd name="T45" fmla="*/ T44 w 15144"/>
                <a:gd name="T46" fmla="+- 0 7235 -474"/>
                <a:gd name="T47" fmla="*/ 7235 h 7724"/>
                <a:gd name="T48" fmla="+- 0 14659 682"/>
                <a:gd name="T49" fmla="*/ T48 w 15144"/>
                <a:gd name="T50" fmla="+- 0 7245 -474"/>
                <a:gd name="T51" fmla="*/ 7245 h 7724"/>
                <a:gd name="T52" fmla="+- 0 14867 682"/>
                <a:gd name="T53" fmla="*/ T52 w 15144"/>
                <a:gd name="T54" fmla="+- 0 7206 -474"/>
                <a:gd name="T55" fmla="*/ 7206 h 7724"/>
                <a:gd name="T56" fmla="+- 0 1608 682"/>
                <a:gd name="T57" fmla="*/ T56 w 15144"/>
                <a:gd name="T58" fmla="+- 0 7154 -474"/>
                <a:gd name="T59" fmla="*/ 7154 h 7724"/>
                <a:gd name="T60" fmla="+- 0 1382 682"/>
                <a:gd name="T61" fmla="*/ T60 w 15144"/>
                <a:gd name="T62" fmla="+- 0 7058 -474"/>
                <a:gd name="T63" fmla="*/ 7058 h 7724"/>
                <a:gd name="T64" fmla="+- 0 1094 682"/>
                <a:gd name="T65" fmla="*/ T64 w 15144"/>
                <a:gd name="T66" fmla="+- 0 6842 -474"/>
                <a:gd name="T67" fmla="*/ 6842 h 7724"/>
                <a:gd name="T68" fmla="+- 0 941 682"/>
                <a:gd name="T69" fmla="*/ T68 w 15144"/>
                <a:gd name="T70" fmla="+- 0 6654 -474"/>
                <a:gd name="T71" fmla="*/ 6654 h 7724"/>
                <a:gd name="T72" fmla="+- 0 763 682"/>
                <a:gd name="T73" fmla="*/ T72 w 15144"/>
                <a:gd name="T74" fmla="+- 0 6266 -474"/>
                <a:gd name="T75" fmla="*/ 6266 h 7724"/>
                <a:gd name="T76" fmla="+- 0 725 682"/>
                <a:gd name="T77" fmla="*/ T76 w 15144"/>
                <a:gd name="T78" fmla="+- 0 5949 -474"/>
                <a:gd name="T79" fmla="*/ 5949 h 7724"/>
                <a:gd name="T80" fmla="+- 0 768 682"/>
                <a:gd name="T81" fmla="*/ T80 w 15144"/>
                <a:gd name="T82" fmla="+- 0 510 -474"/>
                <a:gd name="T83" fmla="*/ 510 h 7724"/>
                <a:gd name="T84" fmla="+- 0 907 682"/>
                <a:gd name="T85" fmla="*/ T84 w 15144"/>
                <a:gd name="T86" fmla="+- 0 174 -474"/>
                <a:gd name="T87" fmla="*/ 174 h 7724"/>
                <a:gd name="T88" fmla="+- 0 1094 682"/>
                <a:gd name="T89" fmla="*/ T88 w 15144"/>
                <a:gd name="T90" fmla="+- 0 -66 -474"/>
                <a:gd name="T91" fmla="*/ -66 h 7724"/>
                <a:gd name="T92" fmla="+- 0 1282 682"/>
                <a:gd name="T93" fmla="*/ T92 w 15144"/>
                <a:gd name="T94" fmla="+- 0 -219 -474"/>
                <a:gd name="T95" fmla="*/ -219 h 7724"/>
                <a:gd name="T96" fmla="+- 0 1550 682"/>
                <a:gd name="T97" fmla="*/ T96 w 15144"/>
                <a:gd name="T98" fmla="+- 0 -358 -474"/>
                <a:gd name="T99" fmla="*/ -358 h 7724"/>
                <a:gd name="T100" fmla="+- 0 1858 682"/>
                <a:gd name="T101" fmla="*/ T100 w 15144"/>
                <a:gd name="T102" fmla="+- 0 -426 -474"/>
                <a:gd name="T103" fmla="*/ -426 h 7724"/>
                <a:gd name="T104" fmla="+- 0 14784 682"/>
                <a:gd name="T105" fmla="*/ T104 w 15144"/>
                <a:gd name="T106" fmla="+- 0 -450 -474"/>
                <a:gd name="T107" fmla="*/ -450 h 7724"/>
                <a:gd name="T108" fmla="+- 0 14866 682"/>
                <a:gd name="T109" fmla="*/ T108 w 15144"/>
                <a:gd name="T110" fmla="+- 0 -430 -474"/>
                <a:gd name="T111" fmla="*/ -430 h 7724"/>
                <a:gd name="T112" fmla="+- 0 14842 682"/>
                <a:gd name="T113" fmla="*/ T112 w 15144"/>
                <a:gd name="T114" fmla="+- 0 -392 -474"/>
                <a:gd name="T115" fmla="*/ -392 h 7724"/>
                <a:gd name="T116" fmla="+- 0 15125 682"/>
                <a:gd name="T117" fmla="*/ T116 w 15144"/>
                <a:gd name="T118" fmla="+- 0 -282 -474"/>
                <a:gd name="T119" fmla="*/ -282 h 7724"/>
                <a:gd name="T120" fmla="+- 0 15413 682"/>
                <a:gd name="T121" fmla="*/ T120 w 15144"/>
                <a:gd name="T122" fmla="+- 0 -66 -474"/>
                <a:gd name="T123" fmla="*/ -66 h 7724"/>
                <a:gd name="T124" fmla="+- 0 15566 682"/>
                <a:gd name="T125" fmla="*/ T124 w 15144"/>
                <a:gd name="T126" fmla="+- 0 122 -474"/>
                <a:gd name="T127" fmla="*/ 122 h 7724"/>
                <a:gd name="T128" fmla="+- 0 15744 682"/>
                <a:gd name="T129" fmla="*/ T128 w 15144"/>
                <a:gd name="T130" fmla="+- 0 510 -474"/>
                <a:gd name="T131" fmla="*/ 510 h 7724"/>
                <a:gd name="T132" fmla="+- 0 15782 682"/>
                <a:gd name="T133" fmla="*/ T132 w 15144"/>
                <a:gd name="T134" fmla="+- 0 6016 -474"/>
                <a:gd name="T135" fmla="*/ 6016 h 7724"/>
                <a:gd name="T136" fmla="+- 0 15686 682"/>
                <a:gd name="T137" fmla="*/ T136 w 15144"/>
                <a:gd name="T138" fmla="+- 0 6438 -474"/>
                <a:gd name="T139" fmla="*/ 6438 h 7724"/>
                <a:gd name="T140" fmla="+- 0 15533 682"/>
                <a:gd name="T141" fmla="*/ T140 w 15144"/>
                <a:gd name="T142" fmla="+- 0 6702 -474"/>
                <a:gd name="T143" fmla="*/ 6702 h 7724"/>
                <a:gd name="T144" fmla="+- 0 15326 682"/>
                <a:gd name="T145" fmla="*/ T144 w 15144"/>
                <a:gd name="T146" fmla="+- 0 6923 -474"/>
                <a:gd name="T147" fmla="*/ 6923 h 7724"/>
                <a:gd name="T148" fmla="+- 0 15125 682"/>
                <a:gd name="T149" fmla="*/ T148 w 15144"/>
                <a:gd name="T150" fmla="+- 0 7058 -474"/>
                <a:gd name="T151" fmla="*/ 7058 h 7724"/>
                <a:gd name="T152" fmla="+- 0 14899 682"/>
                <a:gd name="T153" fmla="*/ T152 w 15144"/>
                <a:gd name="T154" fmla="+- 0 7154 -474"/>
                <a:gd name="T155" fmla="*/ 7154 h 7724"/>
                <a:gd name="T156" fmla="+- 0 14587 682"/>
                <a:gd name="T157" fmla="*/ T156 w 15144"/>
                <a:gd name="T158" fmla="+- 0 7206 -474"/>
                <a:gd name="T159" fmla="*/ 7206 h 7724"/>
                <a:gd name="T160" fmla="+- 0 15034 682"/>
                <a:gd name="T161" fmla="*/ T160 w 15144"/>
                <a:gd name="T162" fmla="+- 0 7149 -474"/>
                <a:gd name="T163" fmla="*/ 7149 h 7724"/>
                <a:gd name="T164" fmla="+- 0 15254 682"/>
                <a:gd name="T165" fmla="*/ T164 w 15144"/>
                <a:gd name="T166" fmla="+- 0 7029 -474"/>
                <a:gd name="T167" fmla="*/ 7029 h 7724"/>
                <a:gd name="T168" fmla="+- 0 15446 682"/>
                <a:gd name="T169" fmla="*/ T168 w 15144"/>
                <a:gd name="T170" fmla="+- 0 6870 -474"/>
                <a:gd name="T171" fmla="*/ 6870 h 7724"/>
                <a:gd name="T172" fmla="+- 0 15605 682"/>
                <a:gd name="T173" fmla="*/ T172 w 15144"/>
                <a:gd name="T174" fmla="+- 0 6678 -474"/>
                <a:gd name="T175" fmla="*/ 6678 h 7724"/>
                <a:gd name="T176" fmla="+- 0 15725 682"/>
                <a:gd name="T177" fmla="*/ T176 w 15144"/>
                <a:gd name="T178" fmla="+- 0 6458 -474"/>
                <a:gd name="T179" fmla="*/ 6458 h 7724"/>
                <a:gd name="T180" fmla="+- 0 15802 682"/>
                <a:gd name="T181" fmla="*/ T180 w 15144"/>
                <a:gd name="T182" fmla="+- 0 6213 -474"/>
                <a:gd name="T183" fmla="*/ 6213 h 7724"/>
                <a:gd name="T184" fmla="+- 0 15826 682"/>
                <a:gd name="T185" fmla="*/ T184 w 15144"/>
                <a:gd name="T186" fmla="+- 0 760 -474"/>
                <a:gd name="T187" fmla="*/ 760 h 7724"/>
                <a:gd name="T188" fmla="+- 0 15787 682"/>
                <a:gd name="T189" fmla="*/ T188 w 15144"/>
                <a:gd name="T190" fmla="+- 0 501 -474"/>
                <a:gd name="T191" fmla="*/ 501 h 7724"/>
                <a:gd name="T192" fmla="+- 0 15638 682"/>
                <a:gd name="T193" fmla="*/ T192 w 15144"/>
                <a:gd name="T194" fmla="+- 0 150 -474"/>
                <a:gd name="T195" fmla="*/ 150 h 7724"/>
                <a:gd name="T196" fmla="+- 0 15446 682"/>
                <a:gd name="T197" fmla="*/ T196 w 15144"/>
                <a:gd name="T198" fmla="+- 0 -94 -474"/>
                <a:gd name="T199" fmla="*/ -94 h 7724"/>
                <a:gd name="T200" fmla="+- 0 15086 682"/>
                <a:gd name="T201" fmla="*/ T200 w 15144"/>
                <a:gd name="T202" fmla="+- 0 -349 -474"/>
                <a:gd name="T203" fmla="*/ -349 h 77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5144" h="7724">
                  <a:moveTo>
                    <a:pt x="13910" y="0"/>
                  </a:moveTo>
                  <a:lnTo>
                    <a:pt x="1238" y="0"/>
                  </a:lnTo>
                  <a:lnTo>
                    <a:pt x="1171" y="5"/>
                  </a:lnTo>
                  <a:lnTo>
                    <a:pt x="1104" y="15"/>
                  </a:lnTo>
                  <a:lnTo>
                    <a:pt x="1041" y="24"/>
                  </a:lnTo>
                  <a:lnTo>
                    <a:pt x="979" y="39"/>
                  </a:lnTo>
                  <a:lnTo>
                    <a:pt x="854" y="77"/>
                  </a:lnTo>
                  <a:lnTo>
                    <a:pt x="739" y="125"/>
                  </a:lnTo>
                  <a:lnTo>
                    <a:pt x="681" y="154"/>
                  </a:lnTo>
                  <a:lnTo>
                    <a:pt x="523" y="255"/>
                  </a:lnTo>
                  <a:lnTo>
                    <a:pt x="475" y="298"/>
                  </a:lnTo>
                  <a:lnTo>
                    <a:pt x="427" y="336"/>
                  </a:lnTo>
                  <a:lnTo>
                    <a:pt x="384" y="380"/>
                  </a:lnTo>
                  <a:lnTo>
                    <a:pt x="340" y="428"/>
                  </a:lnTo>
                  <a:lnTo>
                    <a:pt x="297" y="471"/>
                  </a:lnTo>
                  <a:lnTo>
                    <a:pt x="259" y="524"/>
                  </a:lnTo>
                  <a:lnTo>
                    <a:pt x="225" y="572"/>
                  </a:lnTo>
                  <a:lnTo>
                    <a:pt x="192" y="624"/>
                  </a:lnTo>
                  <a:lnTo>
                    <a:pt x="158" y="682"/>
                  </a:lnTo>
                  <a:lnTo>
                    <a:pt x="129" y="735"/>
                  </a:lnTo>
                  <a:lnTo>
                    <a:pt x="105" y="792"/>
                  </a:lnTo>
                  <a:lnTo>
                    <a:pt x="81" y="855"/>
                  </a:lnTo>
                  <a:lnTo>
                    <a:pt x="57" y="912"/>
                  </a:lnTo>
                  <a:lnTo>
                    <a:pt x="28" y="1037"/>
                  </a:lnTo>
                  <a:lnTo>
                    <a:pt x="14" y="1104"/>
                  </a:lnTo>
                  <a:lnTo>
                    <a:pt x="9" y="1167"/>
                  </a:lnTo>
                  <a:lnTo>
                    <a:pt x="0" y="1301"/>
                  </a:lnTo>
                  <a:lnTo>
                    <a:pt x="0" y="6423"/>
                  </a:lnTo>
                  <a:lnTo>
                    <a:pt x="14" y="6624"/>
                  </a:lnTo>
                  <a:lnTo>
                    <a:pt x="43" y="6749"/>
                  </a:lnTo>
                  <a:lnTo>
                    <a:pt x="62" y="6812"/>
                  </a:lnTo>
                  <a:lnTo>
                    <a:pt x="81" y="6869"/>
                  </a:lnTo>
                  <a:lnTo>
                    <a:pt x="105" y="6932"/>
                  </a:lnTo>
                  <a:lnTo>
                    <a:pt x="129" y="6989"/>
                  </a:lnTo>
                  <a:lnTo>
                    <a:pt x="158" y="7047"/>
                  </a:lnTo>
                  <a:lnTo>
                    <a:pt x="225" y="7152"/>
                  </a:lnTo>
                  <a:lnTo>
                    <a:pt x="259" y="7200"/>
                  </a:lnTo>
                  <a:lnTo>
                    <a:pt x="297" y="7253"/>
                  </a:lnTo>
                  <a:lnTo>
                    <a:pt x="340" y="7301"/>
                  </a:lnTo>
                  <a:lnTo>
                    <a:pt x="427" y="7388"/>
                  </a:lnTo>
                  <a:lnTo>
                    <a:pt x="475" y="7431"/>
                  </a:lnTo>
                  <a:lnTo>
                    <a:pt x="523" y="7469"/>
                  </a:lnTo>
                  <a:lnTo>
                    <a:pt x="681" y="7570"/>
                  </a:lnTo>
                  <a:lnTo>
                    <a:pt x="739" y="7599"/>
                  </a:lnTo>
                  <a:lnTo>
                    <a:pt x="854" y="7647"/>
                  </a:lnTo>
                  <a:lnTo>
                    <a:pt x="979" y="7685"/>
                  </a:lnTo>
                  <a:lnTo>
                    <a:pt x="1041" y="7700"/>
                  </a:lnTo>
                  <a:lnTo>
                    <a:pt x="1104" y="7709"/>
                  </a:lnTo>
                  <a:lnTo>
                    <a:pt x="1171" y="7719"/>
                  </a:lnTo>
                  <a:lnTo>
                    <a:pt x="1238" y="7724"/>
                  </a:lnTo>
                  <a:lnTo>
                    <a:pt x="13910" y="7724"/>
                  </a:lnTo>
                  <a:lnTo>
                    <a:pt x="13977" y="7719"/>
                  </a:lnTo>
                  <a:lnTo>
                    <a:pt x="14040" y="7709"/>
                  </a:lnTo>
                  <a:lnTo>
                    <a:pt x="14107" y="7700"/>
                  </a:lnTo>
                  <a:lnTo>
                    <a:pt x="14169" y="7685"/>
                  </a:lnTo>
                  <a:lnTo>
                    <a:pt x="14185" y="7680"/>
                  </a:lnTo>
                  <a:lnTo>
                    <a:pt x="1238" y="7680"/>
                  </a:lnTo>
                  <a:lnTo>
                    <a:pt x="1176" y="7676"/>
                  </a:lnTo>
                  <a:lnTo>
                    <a:pt x="1051" y="7656"/>
                  </a:lnTo>
                  <a:lnTo>
                    <a:pt x="926" y="7628"/>
                  </a:lnTo>
                  <a:lnTo>
                    <a:pt x="868" y="7604"/>
                  </a:lnTo>
                  <a:lnTo>
                    <a:pt x="811" y="7584"/>
                  </a:lnTo>
                  <a:lnTo>
                    <a:pt x="758" y="7560"/>
                  </a:lnTo>
                  <a:lnTo>
                    <a:pt x="700" y="7532"/>
                  </a:lnTo>
                  <a:lnTo>
                    <a:pt x="648" y="7498"/>
                  </a:lnTo>
                  <a:lnTo>
                    <a:pt x="600" y="7469"/>
                  </a:lnTo>
                  <a:lnTo>
                    <a:pt x="456" y="7354"/>
                  </a:lnTo>
                  <a:lnTo>
                    <a:pt x="412" y="7316"/>
                  </a:lnTo>
                  <a:lnTo>
                    <a:pt x="369" y="7268"/>
                  </a:lnTo>
                  <a:lnTo>
                    <a:pt x="331" y="7224"/>
                  </a:lnTo>
                  <a:lnTo>
                    <a:pt x="292" y="7176"/>
                  </a:lnTo>
                  <a:lnTo>
                    <a:pt x="259" y="7128"/>
                  </a:lnTo>
                  <a:lnTo>
                    <a:pt x="225" y="7076"/>
                  </a:lnTo>
                  <a:lnTo>
                    <a:pt x="168" y="6970"/>
                  </a:lnTo>
                  <a:lnTo>
                    <a:pt x="120" y="6855"/>
                  </a:lnTo>
                  <a:lnTo>
                    <a:pt x="81" y="6740"/>
                  </a:lnTo>
                  <a:lnTo>
                    <a:pt x="72" y="6677"/>
                  </a:lnTo>
                  <a:lnTo>
                    <a:pt x="57" y="6615"/>
                  </a:lnTo>
                  <a:lnTo>
                    <a:pt x="48" y="6490"/>
                  </a:lnTo>
                  <a:lnTo>
                    <a:pt x="43" y="6423"/>
                  </a:lnTo>
                  <a:lnTo>
                    <a:pt x="43" y="1301"/>
                  </a:lnTo>
                  <a:lnTo>
                    <a:pt x="48" y="1234"/>
                  </a:lnTo>
                  <a:lnTo>
                    <a:pt x="57" y="1109"/>
                  </a:lnTo>
                  <a:lnTo>
                    <a:pt x="86" y="984"/>
                  </a:lnTo>
                  <a:lnTo>
                    <a:pt x="100" y="927"/>
                  </a:lnTo>
                  <a:lnTo>
                    <a:pt x="120" y="869"/>
                  </a:lnTo>
                  <a:lnTo>
                    <a:pt x="168" y="754"/>
                  </a:lnTo>
                  <a:lnTo>
                    <a:pt x="225" y="648"/>
                  </a:lnTo>
                  <a:lnTo>
                    <a:pt x="259" y="596"/>
                  </a:lnTo>
                  <a:lnTo>
                    <a:pt x="292" y="548"/>
                  </a:lnTo>
                  <a:lnTo>
                    <a:pt x="369" y="452"/>
                  </a:lnTo>
                  <a:lnTo>
                    <a:pt x="412" y="408"/>
                  </a:lnTo>
                  <a:lnTo>
                    <a:pt x="456" y="370"/>
                  </a:lnTo>
                  <a:lnTo>
                    <a:pt x="504" y="327"/>
                  </a:lnTo>
                  <a:lnTo>
                    <a:pt x="552" y="293"/>
                  </a:lnTo>
                  <a:lnTo>
                    <a:pt x="600" y="255"/>
                  </a:lnTo>
                  <a:lnTo>
                    <a:pt x="652" y="221"/>
                  </a:lnTo>
                  <a:lnTo>
                    <a:pt x="758" y="164"/>
                  </a:lnTo>
                  <a:lnTo>
                    <a:pt x="816" y="140"/>
                  </a:lnTo>
                  <a:lnTo>
                    <a:pt x="868" y="116"/>
                  </a:lnTo>
                  <a:lnTo>
                    <a:pt x="931" y="96"/>
                  </a:lnTo>
                  <a:lnTo>
                    <a:pt x="988" y="82"/>
                  </a:lnTo>
                  <a:lnTo>
                    <a:pt x="1051" y="68"/>
                  </a:lnTo>
                  <a:lnTo>
                    <a:pt x="1176" y="48"/>
                  </a:lnTo>
                  <a:lnTo>
                    <a:pt x="1238" y="44"/>
                  </a:lnTo>
                  <a:lnTo>
                    <a:pt x="14184" y="44"/>
                  </a:lnTo>
                  <a:lnTo>
                    <a:pt x="14169" y="39"/>
                  </a:lnTo>
                  <a:lnTo>
                    <a:pt x="14102" y="24"/>
                  </a:lnTo>
                  <a:lnTo>
                    <a:pt x="14040" y="15"/>
                  </a:lnTo>
                  <a:lnTo>
                    <a:pt x="13972" y="5"/>
                  </a:lnTo>
                  <a:lnTo>
                    <a:pt x="13910" y="0"/>
                  </a:lnTo>
                  <a:close/>
                  <a:moveTo>
                    <a:pt x="14184" y="44"/>
                  </a:moveTo>
                  <a:lnTo>
                    <a:pt x="13905" y="44"/>
                  </a:lnTo>
                  <a:lnTo>
                    <a:pt x="13972" y="48"/>
                  </a:lnTo>
                  <a:lnTo>
                    <a:pt x="14097" y="68"/>
                  </a:lnTo>
                  <a:lnTo>
                    <a:pt x="14160" y="82"/>
                  </a:lnTo>
                  <a:lnTo>
                    <a:pt x="14217" y="96"/>
                  </a:lnTo>
                  <a:lnTo>
                    <a:pt x="14275" y="116"/>
                  </a:lnTo>
                  <a:lnTo>
                    <a:pt x="14390" y="164"/>
                  </a:lnTo>
                  <a:lnTo>
                    <a:pt x="14443" y="192"/>
                  </a:lnTo>
                  <a:lnTo>
                    <a:pt x="14496" y="226"/>
                  </a:lnTo>
                  <a:lnTo>
                    <a:pt x="14548" y="255"/>
                  </a:lnTo>
                  <a:lnTo>
                    <a:pt x="14644" y="332"/>
                  </a:lnTo>
                  <a:lnTo>
                    <a:pt x="14731" y="408"/>
                  </a:lnTo>
                  <a:lnTo>
                    <a:pt x="14774" y="456"/>
                  </a:lnTo>
                  <a:lnTo>
                    <a:pt x="14812" y="500"/>
                  </a:lnTo>
                  <a:lnTo>
                    <a:pt x="14851" y="548"/>
                  </a:lnTo>
                  <a:lnTo>
                    <a:pt x="14884" y="596"/>
                  </a:lnTo>
                  <a:lnTo>
                    <a:pt x="14952" y="701"/>
                  </a:lnTo>
                  <a:lnTo>
                    <a:pt x="14976" y="754"/>
                  </a:lnTo>
                  <a:lnTo>
                    <a:pt x="15004" y="812"/>
                  </a:lnTo>
                  <a:lnTo>
                    <a:pt x="15062" y="984"/>
                  </a:lnTo>
                  <a:lnTo>
                    <a:pt x="15076" y="1047"/>
                  </a:lnTo>
                  <a:lnTo>
                    <a:pt x="15096" y="1172"/>
                  </a:lnTo>
                  <a:lnTo>
                    <a:pt x="15100" y="1234"/>
                  </a:lnTo>
                  <a:lnTo>
                    <a:pt x="15100" y="6490"/>
                  </a:lnTo>
                  <a:lnTo>
                    <a:pt x="15096" y="6552"/>
                  </a:lnTo>
                  <a:lnTo>
                    <a:pt x="15076" y="6677"/>
                  </a:lnTo>
                  <a:lnTo>
                    <a:pt x="15062" y="6740"/>
                  </a:lnTo>
                  <a:lnTo>
                    <a:pt x="15004" y="6912"/>
                  </a:lnTo>
                  <a:lnTo>
                    <a:pt x="14976" y="6970"/>
                  </a:lnTo>
                  <a:lnTo>
                    <a:pt x="14918" y="7076"/>
                  </a:lnTo>
                  <a:lnTo>
                    <a:pt x="14884" y="7128"/>
                  </a:lnTo>
                  <a:lnTo>
                    <a:pt x="14851" y="7176"/>
                  </a:lnTo>
                  <a:lnTo>
                    <a:pt x="14774" y="7272"/>
                  </a:lnTo>
                  <a:lnTo>
                    <a:pt x="14731" y="7316"/>
                  </a:lnTo>
                  <a:lnTo>
                    <a:pt x="14688" y="7354"/>
                  </a:lnTo>
                  <a:lnTo>
                    <a:pt x="14644" y="7397"/>
                  </a:lnTo>
                  <a:lnTo>
                    <a:pt x="14596" y="7431"/>
                  </a:lnTo>
                  <a:lnTo>
                    <a:pt x="14544" y="7469"/>
                  </a:lnTo>
                  <a:lnTo>
                    <a:pt x="14496" y="7498"/>
                  </a:lnTo>
                  <a:lnTo>
                    <a:pt x="14443" y="7532"/>
                  </a:lnTo>
                  <a:lnTo>
                    <a:pt x="14385" y="7560"/>
                  </a:lnTo>
                  <a:lnTo>
                    <a:pt x="14332" y="7584"/>
                  </a:lnTo>
                  <a:lnTo>
                    <a:pt x="14275" y="7608"/>
                  </a:lnTo>
                  <a:lnTo>
                    <a:pt x="14217" y="7628"/>
                  </a:lnTo>
                  <a:lnTo>
                    <a:pt x="14155" y="7642"/>
                  </a:lnTo>
                  <a:lnTo>
                    <a:pt x="14097" y="7656"/>
                  </a:lnTo>
                  <a:lnTo>
                    <a:pt x="13972" y="7676"/>
                  </a:lnTo>
                  <a:lnTo>
                    <a:pt x="13905" y="7680"/>
                  </a:lnTo>
                  <a:lnTo>
                    <a:pt x="14185" y="7680"/>
                  </a:lnTo>
                  <a:lnTo>
                    <a:pt x="14232" y="7666"/>
                  </a:lnTo>
                  <a:lnTo>
                    <a:pt x="14289" y="7647"/>
                  </a:lnTo>
                  <a:lnTo>
                    <a:pt x="14352" y="7623"/>
                  </a:lnTo>
                  <a:lnTo>
                    <a:pt x="14409" y="7599"/>
                  </a:lnTo>
                  <a:lnTo>
                    <a:pt x="14462" y="7570"/>
                  </a:lnTo>
                  <a:lnTo>
                    <a:pt x="14520" y="7536"/>
                  </a:lnTo>
                  <a:lnTo>
                    <a:pt x="14572" y="7503"/>
                  </a:lnTo>
                  <a:lnTo>
                    <a:pt x="14620" y="7464"/>
                  </a:lnTo>
                  <a:lnTo>
                    <a:pt x="14673" y="7426"/>
                  </a:lnTo>
                  <a:lnTo>
                    <a:pt x="14716" y="7388"/>
                  </a:lnTo>
                  <a:lnTo>
                    <a:pt x="14764" y="7344"/>
                  </a:lnTo>
                  <a:lnTo>
                    <a:pt x="14808" y="7296"/>
                  </a:lnTo>
                  <a:lnTo>
                    <a:pt x="14846" y="7253"/>
                  </a:lnTo>
                  <a:lnTo>
                    <a:pt x="14884" y="7200"/>
                  </a:lnTo>
                  <a:lnTo>
                    <a:pt x="14923" y="7152"/>
                  </a:lnTo>
                  <a:lnTo>
                    <a:pt x="14956" y="7100"/>
                  </a:lnTo>
                  <a:lnTo>
                    <a:pt x="14985" y="7042"/>
                  </a:lnTo>
                  <a:lnTo>
                    <a:pt x="15014" y="6989"/>
                  </a:lnTo>
                  <a:lnTo>
                    <a:pt x="15043" y="6932"/>
                  </a:lnTo>
                  <a:lnTo>
                    <a:pt x="15067" y="6869"/>
                  </a:lnTo>
                  <a:lnTo>
                    <a:pt x="15086" y="6812"/>
                  </a:lnTo>
                  <a:lnTo>
                    <a:pt x="15105" y="6749"/>
                  </a:lnTo>
                  <a:lnTo>
                    <a:pt x="15120" y="6687"/>
                  </a:lnTo>
                  <a:lnTo>
                    <a:pt x="15129" y="6620"/>
                  </a:lnTo>
                  <a:lnTo>
                    <a:pt x="15139" y="6557"/>
                  </a:lnTo>
                  <a:lnTo>
                    <a:pt x="15144" y="6490"/>
                  </a:lnTo>
                  <a:lnTo>
                    <a:pt x="15144" y="1234"/>
                  </a:lnTo>
                  <a:lnTo>
                    <a:pt x="15139" y="1167"/>
                  </a:lnTo>
                  <a:lnTo>
                    <a:pt x="15129" y="1100"/>
                  </a:lnTo>
                  <a:lnTo>
                    <a:pt x="15120" y="1037"/>
                  </a:lnTo>
                  <a:lnTo>
                    <a:pt x="15105" y="975"/>
                  </a:lnTo>
                  <a:lnTo>
                    <a:pt x="15067" y="850"/>
                  </a:lnTo>
                  <a:lnTo>
                    <a:pt x="15043" y="792"/>
                  </a:lnTo>
                  <a:lnTo>
                    <a:pt x="14985" y="677"/>
                  </a:lnTo>
                  <a:lnTo>
                    <a:pt x="14956" y="624"/>
                  </a:lnTo>
                  <a:lnTo>
                    <a:pt x="14923" y="572"/>
                  </a:lnTo>
                  <a:lnTo>
                    <a:pt x="14884" y="519"/>
                  </a:lnTo>
                  <a:lnTo>
                    <a:pt x="14808" y="423"/>
                  </a:lnTo>
                  <a:lnTo>
                    <a:pt x="14764" y="380"/>
                  </a:lnTo>
                  <a:lnTo>
                    <a:pt x="14668" y="293"/>
                  </a:lnTo>
                  <a:lnTo>
                    <a:pt x="14620" y="255"/>
                  </a:lnTo>
                  <a:lnTo>
                    <a:pt x="14462" y="154"/>
                  </a:lnTo>
                  <a:lnTo>
                    <a:pt x="14404" y="125"/>
                  </a:lnTo>
                  <a:lnTo>
                    <a:pt x="14289" y="77"/>
                  </a:lnTo>
                  <a:lnTo>
                    <a:pt x="14227" y="58"/>
                  </a:lnTo>
                  <a:lnTo>
                    <a:pt x="1418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8" name="Dikdörtgen 7"/>
          <p:cNvSpPr/>
          <p:nvPr/>
        </p:nvSpPr>
        <p:spPr>
          <a:xfrm>
            <a:off x="719527" y="1255678"/>
            <a:ext cx="10717967" cy="5262979"/>
          </a:xfrm>
          <a:prstGeom prst="rect">
            <a:avLst/>
          </a:prstGeom>
        </p:spPr>
        <p:txBody>
          <a:bodyPr wrap="square">
            <a:spAutoFit/>
          </a:bodyPr>
          <a:lstStyle/>
          <a:p>
            <a:r>
              <a:rPr lang="tr-TR" sz="2400" b="1" dirty="0">
                <a:latin typeface="Source Sans Pro"/>
              </a:rPr>
              <a:t>Stratejik Amaç 2 </a:t>
            </a:r>
            <a:endParaRPr lang="tr-TR" sz="2400" b="1" dirty="0" smtClean="0">
              <a:latin typeface="Source Sans Pro"/>
            </a:endParaRPr>
          </a:p>
          <a:p>
            <a:endParaRPr lang="tr-TR" sz="2400" b="1" dirty="0" smtClean="0">
              <a:latin typeface="Source Sans Pro"/>
            </a:endParaRPr>
          </a:p>
          <a:p>
            <a:r>
              <a:rPr lang="tr-TR" sz="2400" b="1" dirty="0" smtClean="0">
                <a:latin typeface="Source Sans Pro"/>
              </a:rPr>
              <a:t>İnsan </a:t>
            </a:r>
            <a:r>
              <a:rPr lang="tr-TR" sz="2400" b="1" dirty="0">
                <a:latin typeface="Source Sans Pro"/>
              </a:rPr>
              <a:t>odaklı, erişilebilir, nitelikli ve güvenli sağlık hizmeti sunmak </a:t>
            </a:r>
            <a:endParaRPr lang="tr-TR" sz="2400" b="1" dirty="0" smtClean="0">
              <a:latin typeface="Source Sans Pro"/>
            </a:endParaRPr>
          </a:p>
          <a:p>
            <a:endParaRPr lang="tr-TR" sz="2400" b="1" dirty="0" smtClean="0">
              <a:solidFill>
                <a:schemeClr val="bg1"/>
              </a:solidFill>
              <a:latin typeface="Source Sans Pro"/>
            </a:endParaRPr>
          </a:p>
          <a:p>
            <a:r>
              <a:rPr lang="tr-TR" sz="2400" b="1" dirty="0" smtClean="0">
                <a:solidFill>
                  <a:srgbClr val="FF0000"/>
                </a:solidFill>
                <a:latin typeface="Source Sans Pro"/>
              </a:rPr>
              <a:t>• </a:t>
            </a:r>
            <a:r>
              <a:rPr lang="tr-TR" sz="2400" b="1" dirty="0">
                <a:solidFill>
                  <a:srgbClr val="FF0000"/>
                </a:solidFill>
                <a:latin typeface="Source Sans Pro"/>
              </a:rPr>
              <a:t>Sağlık turizmi potansiyeli yüksek sağlık tesislerindeki uluslararası hasta birimlerinin, altyapı ve insan kaynağı açısından kapasitesinin geliştirilmesi </a:t>
            </a:r>
            <a:endParaRPr lang="tr-TR" sz="2400" b="1" dirty="0" smtClean="0">
              <a:solidFill>
                <a:srgbClr val="FF0000"/>
              </a:solidFill>
              <a:latin typeface="Source Sans Pro"/>
            </a:endParaRPr>
          </a:p>
          <a:p>
            <a:r>
              <a:rPr lang="tr-TR" sz="2400" b="1" dirty="0" smtClean="0">
                <a:solidFill>
                  <a:srgbClr val="FF0000"/>
                </a:solidFill>
                <a:latin typeface="Source Sans Pro"/>
              </a:rPr>
              <a:t>• Sağlık turizminin uluslararası düzeyde tanıtımı için ilgili kamu idareleri ve sivil toplum kuruluşlarıyla işbirliği yapılması </a:t>
            </a:r>
          </a:p>
          <a:p>
            <a:r>
              <a:rPr lang="tr-TR" sz="2400" b="1" dirty="0" smtClean="0">
                <a:solidFill>
                  <a:srgbClr val="FF0000"/>
                </a:solidFill>
                <a:latin typeface="Source Sans Pro"/>
              </a:rPr>
              <a:t>• Uluslararası hastalara yönelik rehberler yayımlanması </a:t>
            </a:r>
          </a:p>
          <a:p>
            <a:r>
              <a:rPr lang="tr-TR" sz="2400" b="1" dirty="0" smtClean="0">
                <a:solidFill>
                  <a:srgbClr val="FF0000"/>
                </a:solidFill>
                <a:latin typeface="Source Sans Pro"/>
              </a:rPr>
              <a:t>• </a:t>
            </a:r>
            <a:r>
              <a:rPr lang="tr-TR" sz="2400" b="1" dirty="0">
                <a:solidFill>
                  <a:srgbClr val="FF0000"/>
                </a:solidFill>
                <a:latin typeface="Source Sans Pro"/>
              </a:rPr>
              <a:t>Uluslararası sigorta şirketleri/asistan firmalar ve aracı kuruluşlarla protokoller yapılması </a:t>
            </a:r>
            <a:endParaRPr lang="tr-TR" sz="2400" b="1" dirty="0" smtClean="0">
              <a:solidFill>
                <a:srgbClr val="FF0000"/>
              </a:solidFill>
              <a:latin typeface="Source Sans Pro"/>
            </a:endParaRPr>
          </a:p>
          <a:p>
            <a:r>
              <a:rPr lang="tr-TR" sz="2400" b="1" dirty="0" smtClean="0">
                <a:solidFill>
                  <a:schemeClr val="bg1"/>
                </a:solidFill>
                <a:latin typeface="Source Sans Pro"/>
              </a:rPr>
              <a:t>• </a:t>
            </a:r>
            <a:r>
              <a:rPr lang="tr-TR" sz="2400" b="1" dirty="0">
                <a:solidFill>
                  <a:srgbClr val="FF0000"/>
                </a:solidFill>
                <a:latin typeface="Source Sans Pro"/>
              </a:rPr>
              <a:t>Belirli kamu sağlık tesislerinin, sağlık turizmi hizmet merkezleri olarak altyapı ve insan kaynakları açısından yeniden yapılandırılması</a:t>
            </a:r>
          </a:p>
        </p:txBody>
      </p:sp>
    </p:spTree>
    <p:extLst>
      <p:ext uri="{BB962C8B-B14F-4D97-AF65-F5344CB8AC3E}">
        <p14:creationId xmlns:p14="http://schemas.microsoft.com/office/powerpoint/2010/main" val="365301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378"/>
            <a:ext cx="10515600" cy="684186"/>
          </a:xfrm>
        </p:spPr>
        <p:txBody>
          <a:bodyPr>
            <a:normAutofit/>
          </a:bodyPr>
          <a:lstStyle/>
          <a:p>
            <a:pPr algn="ctr"/>
            <a:r>
              <a:rPr lang="tr-TR" sz="3200" dirty="0">
                <a:ln w="0"/>
                <a:effectLst>
                  <a:outerShdw blurRad="38100" dist="19050" dir="2700000" algn="tl" rotWithShape="0">
                    <a:schemeClr val="dk1">
                      <a:alpha val="40000"/>
                    </a:schemeClr>
                  </a:outerShdw>
                </a:effectLst>
                <a:latin typeface="Source Sans Pro"/>
              </a:rPr>
              <a:t>T.C. KALKINMA BAKANLIĞI</a:t>
            </a:r>
          </a:p>
        </p:txBody>
      </p:sp>
      <p:grpSp>
        <p:nvGrpSpPr>
          <p:cNvPr id="4" name="Group 216"/>
          <p:cNvGrpSpPr>
            <a:grpSpLocks/>
          </p:cNvGrpSpPr>
          <p:nvPr/>
        </p:nvGrpSpPr>
        <p:grpSpPr bwMode="auto">
          <a:xfrm>
            <a:off x="119920" y="811564"/>
            <a:ext cx="11870961" cy="6046435"/>
            <a:chOff x="700" y="-331"/>
            <a:chExt cx="15140" cy="8487"/>
          </a:xfrm>
        </p:grpSpPr>
        <p:sp>
          <p:nvSpPr>
            <p:cNvPr id="5" name="Freeform 218"/>
            <p:cNvSpPr>
              <a:spLocks/>
            </p:cNvSpPr>
            <p:nvPr/>
          </p:nvSpPr>
          <p:spPr bwMode="auto">
            <a:xfrm>
              <a:off x="720" y="-307"/>
              <a:ext cx="15101" cy="8439"/>
            </a:xfrm>
            <a:custGeom>
              <a:avLst/>
              <a:gdLst>
                <a:gd name="T0" fmla="+- 0 2052 720"/>
                <a:gd name="T1" fmla="*/ T0 w 15101"/>
                <a:gd name="T2" fmla="+- 0 -305 -306"/>
                <a:gd name="T3" fmla="*/ -305 h 8439"/>
                <a:gd name="T4" fmla="+- 0 1834 720"/>
                <a:gd name="T5" fmla="*/ T4 w 15101"/>
                <a:gd name="T6" fmla="+- 0 -276 -306"/>
                <a:gd name="T7" fmla="*/ -276 h 8439"/>
                <a:gd name="T8" fmla="+- 0 1628 720"/>
                <a:gd name="T9" fmla="*/ T8 w 15101"/>
                <a:gd name="T10" fmla="+- 0 -216 -306"/>
                <a:gd name="T11" fmla="*/ -216 h 8439"/>
                <a:gd name="T12" fmla="+- 0 1436 720"/>
                <a:gd name="T13" fmla="*/ T12 w 15101"/>
                <a:gd name="T14" fmla="+- 0 -126 -306"/>
                <a:gd name="T15" fmla="*/ -126 h 8439"/>
                <a:gd name="T16" fmla="+- 0 1262 720"/>
                <a:gd name="T17" fmla="*/ T16 w 15101"/>
                <a:gd name="T18" fmla="+- 0 -10 -306"/>
                <a:gd name="T19" fmla="*/ -10 h 8439"/>
                <a:gd name="T20" fmla="+- 0 1107 720"/>
                <a:gd name="T21" fmla="*/ T20 w 15101"/>
                <a:gd name="T22" fmla="+- 0 130 -306"/>
                <a:gd name="T23" fmla="*/ 130 h 8439"/>
                <a:gd name="T24" fmla="+- 0 975 720"/>
                <a:gd name="T25" fmla="*/ T24 w 15101"/>
                <a:gd name="T26" fmla="+- 0 292 -306"/>
                <a:gd name="T27" fmla="*/ 292 h 8439"/>
                <a:gd name="T28" fmla="+- 0 867 720"/>
                <a:gd name="T29" fmla="*/ T28 w 15101"/>
                <a:gd name="T30" fmla="+- 0 472 -306"/>
                <a:gd name="T31" fmla="*/ 472 h 8439"/>
                <a:gd name="T32" fmla="+- 0 787 720"/>
                <a:gd name="T33" fmla="*/ T32 w 15101"/>
                <a:gd name="T34" fmla="+- 0 669 -306"/>
                <a:gd name="T35" fmla="*/ 669 h 8439"/>
                <a:gd name="T36" fmla="+- 0 737 720"/>
                <a:gd name="T37" fmla="*/ T36 w 15101"/>
                <a:gd name="T38" fmla="+- 0 879 -306"/>
                <a:gd name="T39" fmla="*/ 879 h 8439"/>
                <a:gd name="T40" fmla="+- 0 720 720"/>
                <a:gd name="T41" fmla="*/ T40 w 15101"/>
                <a:gd name="T42" fmla="+- 0 1100 -306"/>
                <a:gd name="T43" fmla="*/ 1100 h 8439"/>
                <a:gd name="T44" fmla="+- 0 728 720"/>
                <a:gd name="T45" fmla="*/ T44 w 15101"/>
                <a:gd name="T46" fmla="+- 0 6874 -306"/>
                <a:gd name="T47" fmla="*/ 6874 h 8439"/>
                <a:gd name="T48" fmla="+- 0 767 720"/>
                <a:gd name="T49" fmla="*/ T48 w 15101"/>
                <a:gd name="T50" fmla="+- 0 7088 -306"/>
                <a:gd name="T51" fmla="*/ 7088 h 8439"/>
                <a:gd name="T52" fmla="+- 0 837 720"/>
                <a:gd name="T53" fmla="*/ T52 w 15101"/>
                <a:gd name="T54" fmla="+- 0 7290 -306"/>
                <a:gd name="T55" fmla="*/ 7290 h 8439"/>
                <a:gd name="T56" fmla="+- 0 936 720"/>
                <a:gd name="T57" fmla="*/ T56 w 15101"/>
                <a:gd name="T58" fmla="+- 0 7476 -306"/>
                <a:gd name="T59" fmla="*/ 7476 h 8439"/>
                <a:gd name="T60" fmla="+- 0 1061 720"/>
                <a:gd name="T61" fmla="*/ T60 w 15101"/>
                <a:gd name="T62" fmla="+- 0 7644 -306"/>
                <a:gd name="T63" fmla="*/ 7644 h 8439"/>
                <a:gd name="T64" fmla="+- 0 1208 720"/>
                <a:gd name="T65" fmla="*/ T64 w 15101"/>
                <a:gd name="T66" fmla="+- 0 7791 -306"/>
                <a:gd name="T67" fmla="*/ 7791 h 8439"/>
                <a:gd name="T68" fmla="+- 0 1376 720"/>
                <a:gd name="T69" fmla="*/ T68 w 15101"/>
                <a:gd name="T70" fmla="+- 0 7916 -306"/>
                <a:gd name="T71" fmla="*/ 7916 h 8439"/>
                <a:gd name="T72" fmla="+- 0 1562 720"/>
                <a:gd name="T73" fmla="*/ T72 w 15101"/>
                <a:gd name="T74" fmla="+- 0 8015 -306"/>
                <a:gd name="T75" fmla="*/ 8015 h 8439"/>
                <a:gd name="T76" fmla="+- 0 1764 720"/>
                <a:gd name="T77" fmla="*/ T76 w 15101"/>
                <a:gd name="T78" fmla="+- 0 8085 -306"/>
                <a:gd name="T79" fmla="*/ 8085 h 8439"/>
                <a:gd name="T80" fmla="+- 0 1978 720"/>
                <a:gd name="T81" fmla="*/ T80 w 15101"/>
                <a:gd name="T82" fmla="+- 0 8124 -306"/>
                <a:gd name="T83" fmla="*/ 8124 h 8439"/>
                <a:gd name="T84" fmla="+- 0 14414 720"/>
                <a:gd name="T85" fmla="*/ T84 w 15101"/>
                <a:gd name="T86" fmla="+- 0 8132 -306"/>
                <a:gd name="T87" fmla="*/ 8132 h 8439"/>
                <a:gd name="T88" fmla="+- 0 14636 720"/>
                <a:gd name="T89" fmla="*/ T88 w 15101"/>
                <a:gd name="T90" fmla="+- 0 8115 -306"/>
                <a:gd name="T91" fmla="*/ 8115 h 8439"/>
                <a:gd name="T92" fmla="+- 0 14846 720"/>
                <a:gd name="T93" fmla="*/ T92 w 15101"/>
                <a:gd name="T94" fmla="+- 0 8065 -306"/>
                <a:gd name="T95" fmla="*/ 8065 h 8439"/>
                <a:gd name="T96" fmla="+- 0 15042 720"/>
                <a:gd name="T97" fmla="*/ T96 w 15101"/>
                <a:gd name="T98" fmla="+- 0 7985 -306"/>
                <a:gd name="T99" fmla="*/ 7985 h 8439"/>
                <a:gd name="T100" fmla="+- 0 15223 720"/>
                <a:gd name="T101" fmla="*/ T100 w 15101"/>
                <a:gd name="T102" fmla="+- 0 7877 -306"/>
                <a:gd name="T103" fmla="*/ 7877 h 8439"/>
                <a:gd name="T104" fmla="+- 0 15384 720"/>
                <a:gd name="T105" fmla="*/ T104 w 15101"/>
                <a:gd name="T106" fmla="+- 0 7745 -306"/>
                <a:gd name="T107" fmla="*/ 7745 h 8439"/>
                <a:gd name="T108" fmla="+- 0 15524 720"/>
                <a:gd name="T109" fmla="*/ T108 w 15101"/>
                <a:gd name="T110" fmla="+- 0 7590 -306"/>
                <a:gd name="T111" fmla="*/ 7590 h 8439"/>
                <a:gd name="T112" fmla="+- 0 15641 720"/>
                <a:gd name="T113" fmla="*/ T112 w 15101"/>
                <a:gd name="T114" fmla="+- 0 7415 -306"/>
                <a:gd name="T115" fmla="*/ 7415 h 8439"/>
                <a:gd name="T116" fmla="+- 0 15730 720"/>
                <a:gd name="T117" fmla="*/ T116 w 15101"/>
                <a:gd name="T118" fmla="+- 0 7224 -306"/>
                <a:gd name="T119" fmla="*/ 7224 h 8439"/>
                <a:gd name="T120" fmla="+- 0 15790 720"/>
                <a:gd name="T121" fmla="*/ T120 w 15101"/>
                <a:gd name="T122" fmla="+- 0 7018 -306"/>
                <a:gd name="T123" fmla="*/ 7018 h 8439"/>
                <a:gd name="T124" fmla="+- 0 15819 720"/>
                <a:gd name="T125" fmla="*/ T124 w 15101"/>
                <a:gd name="T126" fmla="+- 0 6800 -306"/>
                <a:gd name="T127" fmla="*/ 6800 h 8439"/>
                <a:gd name="T128" fmla="+- 0 15819 720"/>
                <a:gd name="T129" fmla="*/ T128 w 15101"/>
                <a:gd name="T130" fmla="+- 0 1025 -306"/>
                <a:gd name="T131" fmla="*/ 1025 h 8439"/>
                <a:gd name="T132" fmla="+- 0 15790 720"/>
                <a:gd name="T133" fmla="*/ T132 w 15101"/>
                <a:gd name="T134" fmla="+- 0 807 -306"/>
                <a:gd name="T135" fmla="*/ 807 h 8439"/>
                <a:gd name="T136" fmla="+- 0 15730 720"/>
                <a:gd name="T137" fmla="*/ T136 w 15101"/>
                <a:gd name="T138" fmla="+- 0 601 -306"/>
                <a:gd name="T139" fmla="*/ 601 h 8439"/>
                <a:gd name="T140" fmla="+- 0 15641 720"/>
                <a:gd name="T141" fmla="*/ T140 w 15101"/>
                <a:gd name="T142" fmla="+- 0 410 -306"/>
                <a:gd name="T143" fmla="*/ 410 h 8439"/>
                <a:gd name="T144" fmla="+- 0 15524 720"/>
                <a:gd name="T145" fmla="*/ T144 w 15101"/>
                <a:gd name="T146" fmla="+- 0 236 -306"/>
                <a:gd name="T147" fmla="*/ 236 h 8439"/>
                <a:gd name="T148" fmla="+- 0 15384 720"/>
                <a:gd name="T149" fmla="*/ T148 w 15101"/>
                <a:gd name="T150" fmla="+- 0 81 -306"/>
                <a:gd name="T151" fmla="*/ 81 h 8439"/>
                <a:gd name="T152" fmla="+- 0 15223 720"/>
                <a:gd name="T153" fmla="*/ T152 w 15101"/>
                <a:gd name="T154" fmla="+- 0 -52 -306"/>
                <a:gd name="T155" fmla="*/ -52 h 8439"/>
                <a:gd name="T156" fmla="+- 0 15042 720"/>
                <a:gd name="T157" fmla="*/ T156 w 15101"/>
                <a:gd name="T158" fmla="+- 0 -159 -306"/>
                <a:gd name="T159" fmla="*/ -159 h 8439"/>
                <a:gd name="T160" fmla="+- 0 14846 720"/>
                <a:gd name="T161" fmla="*/ T160 w 15101"/>
                <a:gd name="T162" fmla="+- 0 -239 -306"/>
                <a:gd name="T163" fmla="*/ -239 h 8439"/>
                <a:gd name="T164" fmla="+- 0 14636 720"/>
                <a:gd name="T165" fmla="*/ T164 w 15101"/>
                <a:gd name="T166" fmla="+- 0 -289 -306"/>
                <a:gd name="T167" fmla="*/ -289 h 8439"/>
                <a:gd name="T168" fmla="+- 0 14414 720"/>
                <a:gd name="T169" fmla="*/ T168 w 15101"/>
                <a:gd name="T170" fmla="+- 0 -306 -306"/>
                <a:gd name="T171" fmla="*/ -306 h 8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5101" h="8439">
                  <a:moveTo>
                    <a:pt x="13694" y="0"/>
                  </a:moveTo>
                  <a:lnTo>
                    <a:pt x="1406" y="0"/>
                  </a:lnTo>
                  <a:lnTo>
                    <a:pt x="1332" y="1"/>
                  </a:lnTo>
                  <a:lnTo>
                    <a:pt x="1258" y="7"/>
                  </a:lnTo>
                  <a:lnTo>
                    <a:pt x="1185" y="17"/>
                  </a:lnTo>
                  <a:lnTo>
                    <a:pt x="1114" y="30"/>
                  </a:lnTo>
                  <a:lnTo>
                    <a:pt x="1044" y="47"/>
                  </a:lnTo>
                  <a:lnTo>
                    <a:pt x="975" y="67"/>
                  </a:lnTo>
                  <a:lnTo>
                    <a:pt x="908" y="90"/>
                  </a:lnTo>
                  <a:lnTo>
                    <a:pt x="842" y="117"/>
                  </a:lnTo>
                  <a:lnTo>
                    <a:pt x="779" y="147"/>
                  </a:lnTo>
                  <a:lnTo>
                    <a:pt x="716" y="180"/>
                  </a:lnTo>
                  <a:lnTo>
                    <a:pt x="656" y="216"/>
                  </a:lnTo>
                  <a:lnTo>
                    <a:pt x="598" y="254"/>
                  </a:lnTo>
                  <a:lnTo>
                    <a:pt x="542" y="296"/>
                  </a:lnTo>
                  <a:lnTo>
                    <a:pt x="488" y="340"/>
                  </a:lnTo>
                  <a:lnTo>
                    <a:pt x="437" y="387"/>
                  </a:lnTo>
                  <a:lnTo>
                    <a:pt x="387" y="436"/>
                  </a:lnTo>
                  <a:lnTo>
                    <a:pt x="341" y="488"/>
                  </a:lnTo>
                  <a:lnTo>
                    <a:pt x="296" y="542"/>
                  </a:lnTo>
                  <a:lnTo>
                    <a:pt x="255" y="598"/>
                  </a:lnTo>
                  <a:lnTo>
                    <a:pt x="216" y="656"/>
                  </a:lnTo>
                  <a:lnTo>
                    <a:pt x="180" y="716"/>
                  </a:lnTo>
                  <a:lnTo>
                    <a:pt x="147" y="778"/>
                  </a:lnTo>
                  <a:lnTo>
                    <a:pt x="117" y="842"/>
                  </a:lnTo>
                  <a:lnTo>
                    <a:pt x="91" y="907"/>
                  </a:lnTo>
                  <a:lnTo>
                    <a:pt x="67" y="975"/>
                  </a:lnTo>
                  <a:lnTo>
                    <a:pt x="47" y="1043"/>
                  </a:lnTo>
                  <a:lnTo>
                    <a:pt x="30" y="1113"/>
                  </a:lnTo>
                  <a:lnTo>
                    <a:pt x="17" y="1185"/>
                  </a:lnTo>
                  <a:lnTo>
                    <a:pt x="8" y="1257"/>
                  </a:lnTo>
                  <a:lnTo>
                    <a:pt x="2" y="1331"/>
                  </a:lnTo>
                  <a:lnTo>
                    <a:pt x="0" y="1406"/>
                  </a:lnTo>
                  <a:lnTo>
                    <a:pt x="0" y="7032"/>
                  </a:lnTo>
                  <a:lnTo>
                    <a:pt x="2" y="7106"/>
                  </a:lnTo>
                  <a:lnTo>
                    <a:pt x="8" y="7180"/>
                  </a:lnTo>
                  <a:lnTo>
                    <a:pt x="17" y="7253"/>
                  </a:lnTo>
                  <a:lnTo>
                    <a:pt x="30" y="7324"/>
                  </a:lnTo>
                  <a:lnTo>
                    <a:pt x="47" y="7394"/>
                  </a:lnTo>
                  <a:lnTo>
                    <a:pt x="67" y="7463"/>
                  </a:lnTo>
                  <a:lnTo>
                    <a:pt x="91" y="7530"/>
                  </a:lnTo>
                  <a:lnTo>
                    <a:pt x="117" y="7596"/>
                  </a:lnTo>
                  <a:lnTo>
                    <a:pt x="147" y="7659"/>
                  </a:lnTo>
                  <a:lnTo>
                    <a:pt x="180" y="7721"/>
                  </a:lnTo>
                  <a:lnTo>
                    <a:pt x="216" y="7782"/>
                  </a:lnTo>
                  <a:lnTo>
                    <a:pt x="255" y="7840"/>
                  </a:lnTo>
                  <a:lnTo>
                    <a:pt x="296" y="7896"/>
                  </a:lnTo>
                  <a:lnTo>
                    <a:pt x="341" y="7950"/>
                  </a:lnTo>
                  <a:lnTo>
                    <a:pt x="387" y="8001"/>
                  </a:lnTo>
                  <a:lnTo>
                    <a:pt x="437" y="8051"/>
                  </a:lnTo>
                  <a:lnTo>
                    <a:pt x="488" y="8097"/>
                  </a:lnTo>
                  <a:lnTo>
                    <a:pt x="542" y="8142"/>
                  </a:lnTo>
                  <a:lnTo>
                    <a:pt x="598" y="8183"/>
                  </a:lnTo>
                  <a:lnTo>
                    <a:pt x="656" y="8222"/>
                  </a:lnTo>
                  <a:lnTo>
                    <a:pt x="716" y="8258"/>
                  </a:lnTo>
                  <a:lnTo>
                    <a:pt x="779" y="8291"/>
                  </a:lnTo>
                  <a:lnTo>
                    <a:pt x="842" y="8321"/>
                  </a:lnTo>
                  <a:lnTo>
                    <a:pt x="908" y="8347"/>
                  </a:lnTo>
                  <a:lnTo>
                    <a:pt x="975" y="8371"/>
                  </a:lnTo>
                  <a:lnTo>
                    <a:pt x="1044" y="8391"/>
                  </a:lnTo>
                  <a:lnTo>
                    <a:pt x="1114" y="8408"/>
                  </a:lnTo>
                  <a:lnTo>
                    <a:pt x="1185" y="8421"/>
                  </a:lnTo>
                  <a:lnTo>
                    <a:pt x="1258" y="8430"/>
                  </a:lnTo>
                  <a:lnTo>
                    <a:pt x="1332" y="8436"/>
                  </a:lnTo>
                  <a:lnTo>
                    <a:pt x="1406" y="8438"/>
                  </a:lnTo>
                  <a:lnTo>
                    <a:pt x="13694" y="8438"/>
                  </a:lnTo>
                  <a:lnTo>
                    <a:pt x="13769" y="8436"/>
                  </a:lnTo>
                  <a:lnTo>
                    <a:pt x="13843" y="8430"/>
                  </a:lnTo>
                  <a:lnTo>
                    <a:pt x="13916" y="8421"/>
                  </a:lnTo>
                  <a:lnTo>
                    <a:pt x="13987" y="8408"/>
                  </a:lnTo>
                  <a:lnTo>
                    <a:pt x="14057" y="8391"/>
                  </a:lnTo>
                  <a:lnTo>
                    <a:pt x="14126" y="8371"/>
                  </a:lnTo>
                  <a:lnTo>
                    <a:pt x="14193" y="8347"/>
                  </a:lnTo>
                  <a:lnTo>
                    <a:pt x="14258" y="8321"/>
                  </a:lnTo>
                  <a:lnTo>
                    <a:pt x="14322" y="8291"/>
                  </a:lnTo>
                  <a:lnTo>
                    <a:pt x="14384" y="8258"/>
                  </a:lnTo>
                  <a:lnTo>
                    <a:pt x="14445" y="8222"/>
                  </a:lnTo>
                  <a:lnTo>
                    <a:pt x="14503" y="8183"/>
                  </a:lnTo>
                  <a:lnTo>
                    <a:pt x="14559" y="8142"/>
                  </a:lnTo>
                  <a:lnTo>
                    <a:pt x="14613" y="8097"/>
                  </a:lnTo>
                  <a:lnTo>
                    <a:pt x="14664" y="8051"/>
                  </a:lnTo>
                  <a:lnTo>
                    <a:pt x="14714" y="8001"/>
                  </a:lnTo>
                  <a:lnTo>
                    <a:pt x="14760" y="7950"/>
                  </a:lnTo>
                  <a:lnTo>
                    <a:pt x="14804" y="7896"/>
                  </a:lnTo>
                  <a:lnTo>
                    <a:pt x="14846" y="7840"/>
                  </a:lnTo>
                  <a:lnTo>
                    <a:pt x="14885" y="7782"/>
                  </a:lnTo>
                  <a:lnTo>
                    <a:pt x="14921" y="7721"/>
                  </a:lnTo>
                  <a:lnTo>
                    <a:pt x="14954" y="7659"/>
                  </a:lnTo>
                  <a:lnTo>
                    <a:pt x="14983" y="7596"/>
                  </a:lnTo>
                  <a:lnTo>
                    <a:pt x="15010" y="7530"/>
                  </a:lnTo>
                  <a:lnTo>
                    <a:pt x="15034" y="7463"/>
                  </a:lnTo>
                  <a:lnTo>
                    <a:pt x="15054" y="7394"/>
                  </a:lnTo>
                  <a:lnTo>
                    <a:pt x="15070" y="7324"/>
                  </a:lnTo>
                  <a:lnTo>
                    <a:pt x="15084" y="7253"/>
                  </a:lnTo>
                  <a:lnTo>
                    <a:pt x="15093" y="7180"/>
                  </a:lnTo>
                  <a:lnTo>
                    <a:pt x="15099" y="7106"/>
                  </a:lnTo>
                  <a:lnTo>
                    <a:pt x="15101" y="7032"/>
                  </a:lnTo>
                  <a:lnTo>
                    <a:pt x="15101" y="1406"/>
                  </a:lnTo>
                  <a:lnTo>
                    <a:pt x="15099" y="1331"/>
                  </a:lnTo>
                  <a:lnTo>
                    <a:pt x="15093" y="1257"/>
                  </a:lnTo>
                  <a:lnTo>
                    <a:pt x="15084" y="1185"/>
                  </a:lnTo>
                  <a:lnTo>
                    <a:pt x="15070" y="1113"/>
                  </a:lnTo>
                  <a:lnTo>
                    <a:pt x="15054" y="1043"/>
                  </a:lnTo>
                  <a:lnTo>
                    <a:pt x="15034" y="975"/>
                  </a:lnTo>
                  <a:lnTo>
                    <a:pt x="15010" y="907"/>
                  </a:lnTo>
                  <a:lnTo>
                    <a:pt x="14983" y="842"/>
                  </a:lnTo>
                  <a:lnTo>
                    <a:pt x="14954" y="778"/>
                  </a:lnTo>
                  <a:lnTo>
                    <a:pt x="14921" y="716"/>
                  </a:lnTo>
                  <a:lnTo>
                    <a:pt x="14885" y="656"/>
                  </a:lnTo>
                  <a:lnTo>
                    <a:pt x="14846" y="598"/>
                  </a:lnTo>
                  <a:lnTo>
                    <a:pt x="14804" y="542"/>
                  </a:lnTo>
                  <a:lnTo>
                    <a:pt x="14760" y="488"/>
                  </a:lnTo>
                  <a:lnTo>
                    <a:pt x="14714" y="436"/>
                  </a:lnTo>
                  <a:lnTo>
                    <a:pt x="14664" y="387"/>
                  </a:lnTo>
                  <a:lnTo>
                    <a:pt x="14613" y="340"/>
                  </a:lnTo>
                  <a:lnTo>
                    <a:pt x="14559" y="296"/>
                  </a:lnTo>
                  <a:lnTo>
                    <a:pt x="14503" y="254"/>
                  </a:lnTo>
                  <a:lnTo>
                    <a:pt x="14445" y="216"/>
                  </a:lnTo>
                  <a:lnTo>
                    <a:pt x="14384" y="180"/>
                  </a:lnTo>
                  <a:lnTo>
                    <a:pt x="14322" y="147"/>
                  </a:lnTo>
                  <a:lnTo>
                    <a:pt x="14258" y="117"/>
                  </a:lnTo>
                  <a:lnTo>
                    <a:pt x="14193" y="90"/>
                  </a:lnTo>
                  <a:lnTo>
                    <a:pt x="14126" y="67"/>
                  </a:lnTo>
                  <a:lnTo>
                    <a:pt x="14057" y="47"/>
                  </a:lnTo>
                  <a:lnTo>
                    <a:pt x="13987" y="30"/>
                  </a:lnTo>
                  <a:lnTo>
                    <a:pt x="13916" y="17"/>
                  </a:lnTo>
                  <a:lnTo>
                    <a:pt x="13843" y="7"/>
                  </a:lnTo>
                  <a:lnTo>
                    <a:pt x="13769" y="1"/>
                  </a:lnTo>
                  <a:lnTo>
                    <a:pt x="13694" y="0"/>
                  </a:lnTo>
                  <a:close/>
                </a:path>
              </a:pathLst>
            </a:custGeom>
            <a:solidFill>
              <a:srgbClr val="4AAB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6" name="AutoShape 217"/>
            <p:cNvSpPr>
              <a:spLocks/>
            </p:cNvSpPr>
            <p:nvPr/>
          </p:nvSpPr>
          <p:spPr bwMode="auto">
            <a:xfrm>
              <a:off x="700" y="-331"/>
              <a:ext cx="15140" cy="8487"/>
            </a:xfrm>
            <a:custGeom>
              <a:avLst/>
              <a:gdLst>
                <a:gd name="T0" fmla="+- 0 1910 701"/>
                <a:gd name="T1" fmla="*/ T0 w 15140"/>
                <a:gd name="T2" fmla="+- 0 -311 -330"/>
                <a:gd name="T3" fmla="*/ -311 h 8487"/>
                <a:gd name="T4" fmla="+- 0 1570 701"/>
                <a:gd name="T5" fmla="*/ T4 w 15140"/>
                <a:gd name="T6" fmla="+- 0 -215 -330"/>
                <a:gd name="T7" fmla="*/ -215 h 8487"/>
                <a:gd name="T8" fmla="+- 0 1272 701"/>
                <a:gd name="T9" fmla="*/ T8 w 15140"/>
                <a:gd name="T10" fmla="+- 0 -42 -330"/>
                <a:gd name="T11" fmla="*/ -42 h 8487"/>
                <a:gd name="T12" fmla="+- 0 941 701"/>
                <a:gd name="T13" fmla="*/ T12 w 15140"/>
                <a:gd name="T14" fmla="+- 0 303 -330"/>
                <a:gd name="T15" fmla="*/ 303 h 8487"/>
                <a:gd name="T16" fmla="+- 0 763 701"/>
                <a:gd name="T17" fmla="*/ T16 w 15140"/>
                <a:gd name="T18" fmla="+- 0 678 -330"/>
                <a:gd name="T19" fmla="*/ 678 h 8487"/>
                <a:gd name="T20" fmla="+- 0 706 701"/>
                <a:gd name="T21" fmla="*/ T20 w 15140"/>
                <a:gd name="T22" fmla="+- 0 956 -330"/>
                <a:gd name="T23" fmla="*/ 956 h 8487"/>
                <a:gd name="T24" fmla="+- 0 715 701"/>
                <a:gd name="T25" fmla="*/ T24 w 15140"/>
                <a:gd name="T26" fmla="+- 0 6946 -330"/>
                <a:gd name="T27" fmla="*/ 6946 h 8487"/>
                <a:gd name="T28" fmla="+- 0 787 701"/>
                <a:gd name="T29" fmla="*/ T28 w 15140"/>
                <a:gd name="T30" fmla="+- 0 7220 -330"/>
                <a:gd name="T31" fmla="*/ 7220 h 8487"/>
                <a:gd name="T32" fmla="+- 0 941 701"/>
                <a:gd name="T33" fmla="*/ T32 w 15140"/>
                <a:gd name="T34" fmla="+- 0 7527 -330"/>
                <a:gd name="T35" fmla="*/ 7527 h 8487"/>
                <a:gd name="T36" fmla="+- 0 1118 701"/>
                <a:gd name="T37" fmla="*/ T36 w 15140"/>
                <a:gd name="T38" fmla="+- 0 7738 -330"/>
                <a:gd name="T39" fmla="*/ 7738 h 8487"/>
                <a:gd name="T40" fmla="+- 0 1445 701"/>
                <a:gd name="T41" fmla="*/ T40 w 15140"/>
                <a:gd name="T42" fmla="+- 0 7983 -330"/>
                <a:gd name="T43" fmla="*/ 7983 h 8487"/>
                <a:gd name="T44" fmla="+- 0 1838 701"/>
                <a:gd name="T45" fmla="*/ T44 w 15140"/>
                <a:gd name="T46" fmla="+- 0 8127 -330"/>
                <a:gd name="T47" fmla="*/ 8127 h 8487"/>
                <a:gd name="T48" fmla="+- 0 14558 701"/>
                <a:gd name="T49" fmla="*/ T48 w 15140"/>
                <a:gd name="T50" fmla="+- 0 8146 -330"/>
                <a:gd name="T51" fmla="*/ 8146 h 8487"/>
                <a:gd name="T52" fmla="+- 0 1987 701"/>
                <a:gd name="T53" fmla="*/ T52 w 15140"/>
                <a:gd name="T54" fmla="+- 0 8103 -330"/>
                <a:gd name="T55" fmla="*/ 8103 h 8487"/>
                <a:gd name="T56" fmla="+- 0 1589 701"/>
                <a:gd name="T57" fmla="*/ T56 w 15140"/>
                <a:gd name="T58" fmla="+- 0 8002 -330"/>
                <a:gd name="T59" fmla="*/ 8002 h 8487"/>
                <a:gd name="T60" fmla="+- 0 1354 701"/>
                <a:gd name="T61" fmla="*/ T60 w 15140"/>
                <a:gd name="T62" fmla="+- 0 7873 -330"/>
                <a:gd name="T63" fmla="*/ 7873 h 8487"/>
                <a:gd name="T64" fmla="+- 0 1099 701"/>
                <a:gd name="T65" fmla="*/ T64 w 15140"/>
                <a:gd name="T66" fmla="+- 0 7657 -330"/>
                <a:gd name="T67" fmla="*/ 7657 h 8487"/>
                <a:gd name="T68" fmla="+- 0 941 701"/>
                <a:gd name="T69" fmla="*/ T68 w 15140"/>
                <a:gd name="T70" fmla="+- 0 7446 -330"/>
                <a:gd name="T71" fmla="*/ 7446 h 8487"/>
                <a:gd name="T72" fmla="+- 0 806 701"/>
                <a:gd name="T73" fmla="*/ T72 w 15140"/>
                <a:gd name="T74" fmla="+- 0 7138 -330"/>
                <a:gd name="T75" fmla="*/ 7138 h 8487"/>
                <a:gd name="T76" fmla="+- 0 744 701"/>
                <a:gd name="T77" fmla="*/ T76 w 15140"/>
                <a:gd name="T78" fmla="+- 0 1028 -330"/>
                <a:gd name="T79" fmla="*/ 1028 h 8487"/>
                <a:gd name="T80" fmla="+- 0 826 701"/>
                <a:gd name="T81" fmla="*/ T80 w 15140"/>
                <a:gd name="T82" fmla="+- 0 625 -330"/>
                <a:gd name="T83" fmla="*/ 625 h 8487"/>
                <a:gd name="T84" fmla="+- 0 979 701"/>
                <a:gd name="T85" fmla="*/ T84 w 15140"/>
                <a:gd name="T86" fmla="+- 0 327 -330"/>
                <a:gd name="T87" fmla="*/ 327 h 8487"/>
                <a:gd name="T88" fmla="+- 0 1195 701"/>
                <a:gd name="T89" fmla="*/ T88 w 15140"/>
                <a:gd name="T90" fmla="+- 0 73 -330"/>
                <a:gd name="T91" fmla="*/ 73 h 8487"/>
                <a:gd name="T92" fmla="+- 0 1469 701"/>
                <a:gd name="T93" fmla="*/ T92 w 15140"/>
                <a:gd name="T94" fmla="+- 0 -119 -330"/>
                <a:gd name="T95" fmla="*/ -119 h 8487"/>
                <a:gd name="T96" fmla="+- 0 1781 701"/>
                <a:gd name="T97" fmla="*/ T96 w 15140"/>
                <a:gd name="T98" fmla="+- 0 -239 -330"/>
                <a:gd name="T99" fmla="*/ -239 h 8487"/>
                <a:gd name="T100" fmla="+- 0 14753 701"/>
                <a:gd name="T101" fmla="*/ T100 w 15140"/>
                <a:gd name="T102" fmla="+- 0 -287 -330"/>
                <a:gd name="T103" fmla="*/ -287 h 8487"/>
                <a:gd name="T104" fmla="+- 0 14753 701"/>
                <a:gd name="T105" fmla="*/ T104 w 15140"/>
                <a:gd name="T106" fmla="+- 0 -287 -330"/>
                <a:gd name="T107" fmla="*/ -287 h 8487"/>
                <a:gd name="T108" fmla="+- 0 14760 701"/>
                <a:gd name="T109" fmla="*/ T108 w 15140"/>
                <a:gd name="T110" fmla="+- 0 -239 -330"/>
                <a:gd name="T111" fmla="*/ -239 h 8487"/>
                <a:gd name="T112" fmla="+- 0 15134 701"/>
                <a:gd name="T113" fmla="*/ T112 w 15140"/>
                <a:gd name="T114" fmla="+- 0 -86 -330"/>
                <a:gd name="T115" fmla="*/ -86 h 8487"/>
                <a:gd name="T116" fmla="+- 0 15346 701"/>
                <a:gd name="T117" fmla="*/ T116 w 15140"/>
                <a:gd name="T118" fmla="+- 0 73 -330"/>
                <a:gd name="T119" fmla="*/ 73 h 8487"/>
                <a:gd name="T120" fmla="+- 0 15562 701"/>
                <a:gd name="T121" fmla="*/ T120 w 15140"/>
                <a:gd name="T122" fmla="+- 0 327 -330"/>
                <a:gd name="T123" fmla="*/ 327 h 8487"/>
                <a:gd name="T124" fmla="+- 0 15691 701"/>
                <a:gd name="T125" fmla="*/ T124 w 15140"/>
                <a:gd name="T126" fmla="+- 0 562 -330"/>
                <a:gd name="T127" fmla="*/ 562 h 8487"/>
                <a:gd name="T128" fmla="+- 0 15782 701"/>
                <a:gd name="T129" fmla="*/ T128 w 15140"/>
                <a:gd name="T130" fmla="+- 0 889 -330"/>
                <a:gd name="T131" fmla="*/ 889 h 8487"/>
                <a:gd name="T132" fmla="+- 0 15792 701"/>
                <a:gd name="T133" fmla="*/ T132 w 15140"/>
                <a:gd name="T134" fmla="+- 0 6870 -330"/>
                <a:gd name="T135" fmla="*/ 6870 h 8487"/>
                <a:gd name="T136" fmla="+- 0 15662 701"/>
                <a:gd name="T137" fmla="*/ T136 w 15140"/>
                <a:gd name="T138" fmla="+- 0 7326 -330"/>
                <a:gd name="T139" fmla="*/ 7326 h 8487"/>
                <a:gd name="T140" fmla="+- 0 15485 701"/>
                <a:gd name="T141" fmla="*/ T140 w 15140"/>
                <a:gd name="T142" fmla="+- 0 7609 -330"/>
                <a:gd name="T143" fmla="*/ 7609 h 8487"/>
                <a:gd name="T144" fmla="+- 0 15240 701"/>
                <a:gd name="T145" fmla="*/ T144 w 15140"/>
                <a:gd name="T146" fmla="+- 0 7839 -330"/>
                <a:gd name="T147" fmla="*/ 7839 h 8487"/>
                <a:gd name="T148" fmla="+- 0 14952 701"/>
                <a:gd name="T149" fmla="*/ T148 w 15140"/>
                <a:gd name="T150" fmla="+- 0 8002 -330"/>
                <a:gd name="T151" fmla="*/ 8002 h 8487"/>
                <a:gd name="T152" fmla="+- 0 14554 701"/>
                <a:gd name="T153" fmla="*/ T152 w 15140"/>
                <a:gd name="T154" fmla="+- 0 8103 -330"/>
                <a:gd name="T155" fmla="*/ 8103 h 8487"/>
                <a:gd name="T156" fmla="+- 0 14971 701"/>
                <a:gd name="T157" fmla="*/ T156 w 15140"/>
                <a:gd name="T158" fmla="+- 0 8041 -330"/>
                <a:gd name="T159" fmla="*/ 8041 h 8487"/>
                <a:gd name="T160" fmla="+- 0 15322 701"/>
                <a:gd name="T161" fmla="*/ T160 w 15140"/>
                <a:gd name="T162" fmla="+- 0 7830 -330"/>
                <a:gd name="T163" fmla="*/ 7830 h 8487"/>
                <a:gd name="T164" fmla="+- 0 15600 701"/>
                <a:gd name="T165" fmla="*/ T164 w 15140"/>
                <a:gd name="T166" fmla="+- 0 7527 -330"/>
                <a:gd name="T167" fmla="*/ 7527 h 8487"/>
                <a:gd name="T168" fmla="+- 0 15754 701"/>
                <a:gd name="T169" fmla="*/ T168 w 15140"/>
                <a:gd name="T170" fmla="+- 0 7215 -330"/>
                <a:gd name="T171" fmla="*/ 7215 h 8487"/>
                <a:gd name="T172" fmla="+- 0 15826 701"/>
                <a:gd name="T173" fmla="*/ T172 w 15140"/>
                <a:gd name="T174" fmla="+- 0 6942 -330"/>
                <a:gd name="T175" fmla="*/ 6942 h 8487"/>
                <a:gd name="T176" fmla="+- 0 15835 701"/>
                <a:gd name="T177" fmla="*/ T176 w 15140"/>
                <a:gd name="T178" fmla="+- 0 956 -330"/>
                <a:gd name="T179" fmla="*/ 956 h 8487"/>
                <a:gd name="T180" fmla="+- 0 15778 701"/>
                <a:gd name="T181" fmla="*/ T180 w 15140"/>
                <a:gd name="T182" fmla="+- 0 673 -330"/>
                <a:gd name="T183" fmla="*/ 673 h 8487"/>
                <a:gd name="T184" fmla="+- 0 15667 701"/>
                <a:gd name="T185" fmla="*/ T184 w 15140"/>
                <a:gd name="T186" fmla="+- 0 418 -330"/>
                <a:gd name="T187" fmla="*/ 418 h 8487"/>
                <a:gd name="T188" fmla="+- 0 15374 701"/>
                <a:gd name="T189" fmla="*/ T188 w 15140"/>
                <a:gd name="T190" fmla="+- 0 44 -330"/>
                <a:gd name="T191" fmla="*/ 44 h 8487"/>
                <a:gd name="T192" fmla="+- 0 15154 701"/>
                <a:gd name="T193" fmla="*/ T192 w 15140"/>
                <a:gd name="T194" fmla="+- 0 -119 -330"/>
                <a:gd name="T195" fmla="*/ -119 h 8487"/>
                <a:gd name="T196" fmla="+- 0 14753 701"/>
                <a:gd name="T197" fmla="*/ T196 w 15140"/>
                <a:gd name="T198" fmla="+- 0 -287 -330"/>
                <a:gd name="T199" fmla="*/ -287 h 8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5140" h="8487">
                  <a:moveTo>
                    <a:pt x="13713" y="0"/>
                  </a:moveTo>
                  <a:lnTo>
                    <a:pt x="1425" y="0"/>
                  </a:lnTo>
                  <a:lnTo>
                    <a:pt x="1281" y="9"/>
                  </a:lnTo>
                  <a:lnTo>
                    <a:pt x="1209" y="19"/>
                  </a:lnTo>
                  <a:lnTo>
                    <a:pt x="1137" y="33"/>
                  </a:lnTo>
                  <a:lnTo>
                    <a:pt x="1070" y="48"/>
                  </a:lnTo>
                  <a:lnTo>
                    <a:pt x="1003" y="67"/>
                  </a:lnTo>
                  <a:lnTo>
                    <a:pt x="869" y="115"/>
                  </a:lnTo>
                  <a:lnTo>
                    <a:pt x="744" y="172"/>
                  </a:lnTo>
                  <a:lnTo>
                    <a:pt x="686" y="211"/>
                  </a:lnTo>
                  <a:lnTo>
                    <a:pt x="629" y="244"/>
                  </a:lnTo>
                  <a:lnTo>
                    <a:pt x="571" y="288"/>
                  </a:lnTo>
                  <a:lnTo>
                    <a:pt x="465" y="374"/>
                  </a:lnTo>
                  <a:lnTo>
                    <a:pt x="369" y="470"/>
                  </a:lnTo>
                  <a:lnTo>
                    <a:pt x="283" y="576"/>
                  </a:lnTo>
                  <a:lnTo>
                    <a:pt x="240" y="633"/>
                  </a:lnTo>
                  <a:lnTo>
                    <a:pt x="206" y="691"/>
                  </a:lnTo>
                  <a:lnTo>
                    <a:pt x="168" y="748"/>
                  </a:lnTo>
                  <a:lnTo>
                    <a:pt x="110" y="873"/>
                  </a:lnTo>
                  <a:lnTo>
                    <a:pt x="62" y="1008"/>
                  </a:lnTo>
                  <a:lnTo>
                    <a:pt x="43" y="1075"/>
                  </a:lnTo>
                  <a:lnTo>
                    <a:pt x="29" y="1142"/>
                  </a:lnTo>
                  <a:lnTo>
                    <a:pt x="14" y="1214"/>
                  </a:lnTo>
                  <a:lnTo>
                    <a:pt x="5" y="1286"/>
                  </a:lnTo>
                  <a:lnTo>
                    <a:pt x="0" y="1358"/>
                  </a:lnTo>
                  <a:lnTo>
                    <a:pt x="0" y="7132"/>
                  </a:lnTo>
                  <a:lnTo>
                    <a:pt x="5" y="7204"/>
                  </a:lnTo>
                  <a:lnTo>
                    <a:pt x="14" y="7276"/>
                  </a:lnTo>
                  <a:lnTo>
                    <a:pt x="29" y="7344"/>
                  </a:lnTo>
                  <a:lnTo>
                    <a:pt x="43" y="7416"/>
                  </a:lnTo>
                  <a:lnTo>
                    <a:pt x="62" y="7483"/>
                  </a:lnTo>
                  <a:lnTo>
                    <a:pt x="86" y="7550"/>
                  </a:lnTo>
                  <a:lnTo>
                    <a:pt x="110" y="7612"/>
                  </a:lnTo>
                  <a:lnTo>
                    <a:pt x="139" y="7675"/>
                  </a:lnTo>
                  <a:lnTo>
                    <a:pt x="206" y="7800"/>
                  </a:lnTo>
                  <a:lnTo>
                    <a:pt x="240" y="7857"/>
                  </a:lnTo>
                  <a:lnTo>
                    <a:pt x="283" y="7910"/>
                  </a:lnTo>
                  <a:lnTo>
                    <a:pt x="326" y="7968"/>
                  </a:lnTo>
                  <a:lnTo>
                    <a:pt x="369" y="8016"/>
                  </a:lnTo>
                  <a:lnTo>
                    <a:pt x="417" y="8068"/>
                  </a:lnTo>
                  <a:lnTo>
                    <a:pt x="465" y="8116"/>
                  </a:lnTo>
                  <a:lnTo>
                    <a:pt x="571" y="8203"/>
                  </a:lnTo>
                  <a:lnTo>
                    <a:pt x="686" y="8280"/>
                  </a:lnTo>
                  <a:lnTo>
                    <a:pt x="744" y="8313"/>
                  </a:lnTo>
                  <a:lnTo>
                    <a:pt x="806" y="8347"/>
                  </a:lnTo>
                  <a:lnTo>
                    <a:pt x="869" y="8371"/>
                  </a:lnTo>
                  <a:lnTo>
                    <a:pt x="936" y="8400"/>
                  </a:lnTo>
                  <a:lnTo>
                    <a:pt x="1137" y="8457"/>
                  </a:lnTo>
                  <a:lnTo>
                    <a:pt x="1281" y="8476"/>
                  </a:lnTo>
                  <a:lnTo>
                    <a:pt x="1425" y="8486"/>
                  </a:lnTo>
                  <a:lnTo>
                    <a:pt x="13713" y="8486"/>
                  </a:lnTo>
                  <a:lnTo>
                    <a:pt x="13857" y="8476"/>
                  </a:lnTo>
                  <a:lnTo>
                    <a:pt x="14001" y="8457"/>
                  </a:lnTo>
                  <a:lnTo>
                    <a:pt x="14052" y="8443"/>
                  </a:lnTo>
                  <a:lnTo>
                    <a:pt x="1425" y="8443"/>
                  </a:lnTo>
                  <a:lnTo>
                    <a:pt x="1286" y="8433"/>
                  </a:lnTo>
                  <a:lnTo>
                    <a:pt x="1147" y="8414"/>
                  </a:lnTo>
                  <a:lnTo>
                    <a:pt x="1080" y="8400"/>
                  </a:lnTo>
                  <a:lnTo>
                    <a:pt x="1013" y="8380"/>
                  </a:lnTo>
                  <a:lnTo>
                    <a:pt x="888" y="8332"/>
                  </a:lnTo>
                  <a:lnTo>
                    <a:pt x="825" y="8304"/>
                  </a:lnTo>
                  <a:lnTo>
                    <a:pt x="768" y="8275"/>
                  </a:lnTo>
                  <a:lnTo>
                    <a:pt x="705" y="8241"/>
                  </a:lnTo>
                  <a:lnTo>
                    <a:pt x="653" y="8203"/>
                  </a:lnTo>
                  <a:lnTo>
                    <a:pt x="595" y="8164"/>
                  </a:lnTo>
                  <a:lnTo>
                    <a:pt x="547" y="8126"/>
                  </a:lnTo>
                  <a:lnTo>
                    <a:pt x="494" y="8083"/>
                  </a:lnTo>
                  <a:lnTo>
                    <a:pt x="398" y="7987"/>
                  </a:lnTo>
                  <a:lnTo>
                    <a:pt x="355" y="7939"/>
                  </a:lnTo>
                  <a:lnTo>
                    <a:pt x="317" y="7886"/>
                  </a:lnTo>
                  <a:lnTo>
                    <a:pt x="278" y="7828"/>
                  </a:lnTo>
                  <a:lnTo>
                    <a:pt x="240" y="7776"/>
                  </a:lnTo>
                  <a:lnTo>
                    <a:pt x="206" y="7718"/>
                  </a:lnTo>
                  <a:lnTo>
                    <a:pt x="149" y="7593"/>
                  </a:lnTo>
                  <a:lnTo>
                    <a:pt x="125" y="7531"/>
                  </a:lnTo>
                  <a:lnTo>
                    <a:pt x="105" y="7468"/>
                  </a:lnTo>
                  <a:lnTo>
                    <a:pt x="67" y="7334"/>
                  </a:lnTo>
                  <a:lnTo>
                    <a:pt x="48" y="7200"/>
                  </a:lnTo>
                  <a:lnTo>
                    <a:pt x="43" y="7128"/>
                  </a:lnTo>
                  <a:lnTo>
                    <a:pt x="43" y="1358"/>
                  </a:lnTo>
                  <a:lnTo>
                    <a:pt x="48" y="1286"/>
                  </a:lnTo>
                  <a:lnTo>
                    <a:pt x="67" y="1152"/>
                  </a:lnTo>
                  <a:lnTo>
                    <a:pt x="105" y="1017"/>
                  </a:lnTo>
                  <a:lnTo>
                    <a:pt x="125" y="955"/>
                  </a:lnTo>
                  <a:lnTo>
                    <a:pt x="149" y="892"/>
                  </a:lnTo>
                  <a:lnTo>
                    <a:pt x="206" y="768"/>
                  </a:lnTo>
                  <a:lnTo>
                    <a:pt x="240" y="710"/>
                  </a:lnTo>
                  <a:lnTo>
                    <a:pt x="278" y="657"/>
                  </a:lnTo>
                  <a:lnTo>
                    <a:pt x="317" y="600"/>
                  </a:lnTo>
                  <a:lnTo>
                    <a:pt x="360" y="547"/>
                  </a:lnTo>
                  <a:lnTo>
                    <a:pt x="446" y="451"/>
                  </a:lnTo>
                  <a:lnTo>
                    <a:pt x="494" y="403"/>
                  </a:lnTo>
                  <a:lnTo>
                    <a:pt x="547" y="360"/>
                  </a:lnTo>
                  <a:lnTo>
                    <a:pt x="653" y="283"/>
                  </a:lnTo>
                  <a:lnTo>
                    <a:pt x="710" y="244"/>
                  </a:lnTo>
                  <a:lnTo>
                    <a:pt x="768" y="211"/>
                  </a:lnTo>
                  <a:lnTo>
                    <a:pt x="825" y="182"/>
                  </a:lnTo>
                  <a:lnTo>
                    <a:pt x="888" y="153"/>
                  </a:lnTo>
                  <a:lnTo>
                    <a:pt x="1013" y="105"/>
                  </a:lnTo>
                  <a:lnTo>
                    <a:pt x="1080" y="91"/>
                  </a:lnTo>
                  <a:lnTo>
                    <a:pt x="1147" y="72"/>
                  </a:lnTo>
                  <a:lnTo>
                    <a:pt x="1286" y="52"/>
                  </a:lnTo>
                  <a:lnTo>
                    <a:pt x="1425" y="43"/>
                  </a:lnTo>
                  <a:lnTo>
                    <a:pt x="14052" y="43"/>
                  </a:lnTo>
                  <a:lnTo>
                    <a:pt x="14001" y="28"/>
                  </a:lnTo>
                  <a:lnTo>
                    <a:pt x="13857" y="9"/>
                  </a:lnTo>
                  <a:lnTo>
                    <a:pt x="13713" y="0"/>
                  </a:lnTo>
                  <a:close/>
                  <a:moveTo>
                    <a:pt x="14052" y="43"/>
                  </a:moveTo>
                  <a:lnTo>
                    <a:pt x="13713" y="43"/>
                  </a:lnTo>
                  <a:lnTo>
                    <a:pt x="13857" y="52"/>
                  </a:lnTo>
                  <a:lnTo>
                    <a:pt x="13992" y="72"/>
                  </a:lnTo>
                  <a:lnTo>
                    <a:pt x="14059" y="91"/>
                  </a:lnTo>
                  <a:lnTo>
                    <a:pt x="14126" y="105"/>
                  </a:lnTo>
                  <a:lnTo>
                    <a:pt x="14251" y="153"/>
                  </a:lnTo>
                  <a:lnTo>
                    <a:pt x="14376" y="211"/>
                  </a:lnTo>
                  <a:lnTo>
                    <a:pt x="14433" y="244"/>
                  </a:lnTo>
                  <a:lnTo>
                    <a:pt x="14486" y="283"/>
                  </a:lnTo>
                  <a:lnTo>
                    <a:pt x="14544" y="321"/>
                  </a:lnTo>
                  <a:lnTo>
                    <a:pt x="14597" y="360"/>
                  </a:lnTo>
                  <a:lnTo>
                    <a:pt x="14645" y="403"/>
                  </a:lnTo>
                  <a:lnTo>
                    <a:pt x="14741" y="499"/>
                  </a:lnTo>
                  <a:lnTo>
                    <a:pt x="14784" y="552"/>
                  </a:lnTo>
                  <a:lnTo>
                    <a:pt x="14822" y="600"/>
                  </a:lnTo>
                  <a:lnTo>
                    <a:pt x="14861" y="657"/>
                  </a:lnTo>
                  <a:lnTo>
                    <a:pt x="14899" y="710"/>
                  </a:lnTo>
                  <a:lnTo>
                    <a:pt x="14933" y="772"/>
                  </a:lnTo>
                  <a:lnTo>
                    <a:pt x="14961" y="830"/>
                  </a:lnTo>
                  <a:lnTo>
                    <a:pt x="14990" y="892"/>
                  </a:lnTo>
                  <a:lnTo>
                    <a:pt x="15038" y="1017"/>
                  </a:lnTo>
                  <a:lnTo>
                    <a:pt x="15053" y="1084"/>
                  </a:lnTo>
                  <a:lnTo>
                    <a:pt x="15072" y="1152"/>
                  </a:lnTo>
                  <a:lnTo>
                    <a:pt x="15081" y="1219"/>
                  </a:lnTo>
                  <a:lnTo>
                    <a:pt x="15091" y="1291"/>
                  </a:lnTo>
                  <a:lnTo>
                    <a:pt x="15096" y="1358"/>
                  </a:lnTo>
                  <a:lnTo>
                    <a:pt x="15096" y="7128"/>
                  </a:lnTo>
                  <a:lnTo>
                    <a:pt x="15091" y="7200"/>
                  </a:lnTo>
                  <a:lnTo>
                    <a:pt x="15072" y="7334"/>
                  </a:lnTo>
                  <a:lnTo>
                    <a:pt x="15014" y="7536"/>
                  </a:lnTo>
                  <a:lnTo>
                    <a:pt x="14990" y="7598"/>
                  </a:lnTo>
                  <a:lnTo>
                    <a:pt x="14961" y="7656"/>
                  </a:lnTo>
                  <a:lnTo>
                    <a:pt x="14933" y="7718"/>
                  </a:lnTo>
                  <a:lnTo>
                    <a:pt x="14899" y="7776"/>
                  </a:lnTo>
                  <a:lnTo>
                    <a:pt x="14861" y="7833"/>
                  </a:lnTo>
                  <a:lnTo>
                    <a:pt x="14784" y="7939"/>
                  </a:lnTo>
                  <a:lnTo>
                    <a:pt x="14736" y="7987"/>
                  </a:lnTo>
                  <a:lnTo>
                    <a:pt x="14693" y="8035"/>
                  </a:lnTo>
                  <a:lnTo>
                    <a:pt x="14645" y="8083"/>
                  </a:lnTo>
                  <a:lnTo>
                    <a:pt x="14539" y="8169"/>
                  </a:lnTo>
                  <a:lnTo>
                    <a:pt x="14486" y="8208"/>
                  </a:lnTo>
                  <a:lnTo>
                    <a:pt x="14371" y="8275"/>
                  </a:lnTo>
                  <a:lnTo>
                    <a:pt x="14313" y="8304"/>
                  </a:lnTo>
                  <a:lnTo>
                    <a:pt x="14251" y="8332"/>
                  </a:lnTo>
                  <a:lnTo>
                    <a:pt x="14126" y="8380"/>
                  </a:lnTo>
                  <a:lnTo>
                    <a:pt x="14059" y="8400"/>
                  </a:lnTo>
                  <a:lnTo>
                    <a:pt x="13992" y="8414"/>
                  </a:lnTo>
                  <a:lnTo>
                    <a:pt x="13853" y="8433"/>
                  </a:lnTo>
                  <a:lnTo>
                    <a:pt x="13713" y="8443"/>
                  </a:lnTo>
                  <a:lnTo>
                    <a:pt x="14052" y="8443"/>
                  </a:lnTo>
                  <a:lnTo>
                    <a:pt x="14203" y="8400"/>
                  </a:lnTo>
                  <a:lnTo>
                    <a:pt x="14270" y="8371"/>
                  </a:lnTo>
                  <a:lnTo>
                    <a:pt x="14395" y="8313"/>
                  </a:lnTo>
                  <a:lnTo>
                    <a:pt x="14453" y="8280"/>
                  </a:lnTo>
                  <a:lnTo>
                    <a:pt x="14568" y="8203"/>
                  </a:lnTo>
                  <a:lnTo>
                    <a:pt x="14621" y="8160"/>
                  </a:lnTo>
                  <a:lnTo>
                    <a:pt x="14721" y="8068"/>
                  </a:lnTo>
                  <a:lnTo>
                    <a:pt x="14817" y="7963"/>
                  </a:lnTo>
                  <a:lnTo>
                    <a:pt x="14856" y="7910"/>
                  </a:lnTo>
                  <a:lnTo>
                    <a:pt x="14899" y="7857"/>
                  </a:lnTo>
                  <a:lnTo>
                    <a:pt x="14933" y="7795"/>
                  </a:lnTo>
                  <a:lnTo>
                    <a:pt x="14971" y="7737"/>
                  </a:lnTo>
                  <a:lnTo>
                    <a:pt x="15029" y="7612"/>
                  </a:lnTo>
                  <a:lnTo>
                    <a:pt x="15053" y="7545"/>
                  </a:lnTo>
                  <a:lnTo>
                    <a:pt x="15077" y="7483"/>
                  </a:lnTo>
                  <a:lnTo>
                    <a:pt x="15096" y="7411"/>
                  </a:lnTo>
                  <a:lnTo>
                    <a:pt x="15110" y="7344"/>
                  </a:lnTo>
                  <a:lnTo>
                    <a:pt x="15125" y="7272"/>
                  </a:lnTo>
                  <a:lnTo>
                    <a:pt x="15134" y="7200"/>
                  </a:lnTo>
                  <a:lnTo>
                    <a:pt x="15139" y="7128"/>
                  </a:lnTo>
                  <a:lnTo>
                    <a:pt x="15139" y="1358"/>
                  </a:lnTo>
                  <a:lnTo>
                    <a:pt x="15134" y="1286"/>
                  </a:lnTo>
                  <a:lnTo>
                    <a:pt x="15125" y="1214"/>
                  </a:lnTo>
                  <a:lnTo>
                    <a:pt x="15110" y="1142"/>
                  </a:lnTo>
                  <a:lnTo>
                    <a:pt x="15096" y="1075"/>
                  </a:lnTo>
                  <a:lnTo>
                    <a:pt x="15077" y="1003"/>
                  </a:lnTo>
                  <a:lnTo>
                    <a:pt x="15053" y="940"/>
                  </a:lnTo>
                  <a:lnTo>
                    <a:pt x="15029" y="873"/>
                  </a:lnTo>
                  <a:lnTo>
                    <a:pt x="15000" y="811"/>
                  </a:lnTo>
                  <a:lnTo>
                    <a:pt x="14966" y="748"/>
                  </a:lnTo>
                  <a:lnTo>
                    <a:pt x="14899" y="633"/>
                  </a:lnTo>
                  <a:lnTo>
                    <a:pt x="14856" y="576"/>
                  </a:lnTo>
                  <a:lnTo>
                    <a:pt x="14769" y="470"/>
                  </a:lnTo>
                  <a:lnTo>
                    <a:pt x="14673" y="374"/>
                  </a:lnTo>
                  <a:lnTo>
                    <a:pt x="14621" y="326"/>
                  </a:lnTo>
                  <a:lnTo>
                    <a:pt x="14568" y="283"/>
                  </a:lnTo>
                  <a:lnTo>
                    <a:pt x="14510" y="244"/>
                  </a:lnTo>
                  <a:lnTo>
                    <a:pt x="14453" y="211"/>
                  </a:lnTo>
                  <a:lnTo>
                    <a:pt x="14395" y="172"/>
                  </a:lnTo>
                  <a:lnTo>
                    <a:pt x="14270" y="115"/>
                  </a:lnTo>
                  <a:lnTo>
                    <a:pt x="14203" y="86"/>
                  </a:lnTo>
                  <a:lnTo>
                    <a:pt x="140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7" name="Dikdörtgen 6"/>
          <p:cNvSpPr/>
          <p:nvPr/>
        </p:nvSpPr>
        <p:spPr>
          <a:xfrm>
            <a:off x="695793" y="903209"/>
            <a:ext cx="11496207" cy="5863144"/>
          </a:xfrm>
          <a:prstGeom prst="rect">
            <a:avLst/>
          </a:prstGeom>
        </p:spPr>
        <p:txBody>
          <a:bodyPr wrap="square">
            <a:spAutoFit/>
          </a:bodyPr>
          <a:lstStyle/>
          <a:p>
            <a:pPr algn="ctr"/>
            <a:r>
              <a:rPr lang="tr-TR" sz="2500" b="1" dirty="0">
                <a:latin typeface="Source Sans Pro"/>
              </a:rPr>
              <a:t>Türkiye Onuncu Kalkınma Planı 2014-2018 </a:t>
            </a:r>
            <a:endParaRPr lang="tr-TR" sz="2500" b="1" dirty="0" smtClean="0">
              <a:latin typeface="Source Sans Pro"/>
            </a:endParaRPr>
          </a:p>
          <a:p>
            <a:pPr algn="ctr"/>
            <a:r>
              <a:rPr lang="tr-TR" sz="2500" b="1" dirty="0" smtClean="0">
                <a:latin typeface="Source Sans Pro"/>
              </a:rPr>
              <a:t>Turizm </a:t>
            </a:r>
            <a:r>
              <a:rPr lang="tr-TR" sz="2500" b="1" dirty="0">
                <a:latin typeface="Source Sans Pro"/>
              </a:rPr>
              <a:t>Özel Komisyon Raporu </a:t>
            </a:r>
            <a:endParaRPr lang="tr-TR" sz="2500" b="1" dirty="0" smtClean="0">
              <a:latin typeface="Source Sans Pro"/>
            </a:endParaRPr>
          </a:p>
          <a:p>
            <a:endParaRPr lang="tr-TR" sz="2500" dirty="0">
              <a:solidFill>
                <a:schemeClr val="bg1"/>
              </a:solidFill>
              <a:latin typeface="Source Sans Pro"/>
            </a:endParaRPr>
          </a:p>
          <a:p>
            <a:r>
              <a:rPr lang="tr-TR" sz="2500" b="1" dirty="0" smtClean="0">
                <a:solidFill>
                  <a:srgbClr val="FF0000"/>
                </a:solidFill>
                <a:latin typeface="Source Sans Pro"/>
              </a:rPr>
              <a:t>1.17.Sağlık </a:t>
            </a:r>
            <a:r>
              <a:rPr lang="tr-TR" sz="2500" b="1" dirty="0">
                <a:solidFill>
                  <a:srgbClr val="FF0000"/>
                </a:solidFill>
                <a:latin typeface="Source Sans Pro"/>
              </a:rPr>
              <a:t>Turizminin Geliştirilmesi Programı </a:t>
            </a:r>
            <a:endParaRPr lang="tr-TR" sz="2500" b="1" dirty="0" smtClean="0">
              <a:solidFill>
                <a:srgbClr val="FF0000"/>
              </a:solidFill>
              <a:latin typeface="Source Sans Pro"/>
            </a:endParaRPr>
          </a:p>
          <a:p>
            <a:endParaRPr lang="tr-TR" sz="2500" dirty="0" smtClean="0">
              <a:solidFill>
                <a:srgbClr val="7030A0"/>
              </a:solidFill>
              <a:latin typeface="Source Sans Pro"/>
            </a:endParaRPr>
          </a:p>
          <a:p>
            <a:r>
              <a:rPr lang="tr-TR" sz="2500" dirty="0" smtClean="0">
                <a:latin typeface="Source Sans Pro"/>
              </a:rPr>
              <a:t>Programın </a:t>
            </a:r>
            <a:r>
              <a:rPr lang="tr-TR" sz="2500" dirty="0">
                <a:latin typeface="Source Sans Pro"/>
              </a:rPr>
              <a:t>Amacı ve Kapsamı </a:t>
            </a:r>
            <a:endParaRPr lang="tr-TR" sz="2500" dirty="0" smtClean="0">
              <a:latin typeface="Source Sans Pro"/>
            </a:endParaRPr>
          </a:p>
          <a:p>
            <a:endParaRPr lang="tr-TR" sz="2500" dirty="0" smtClean="0">
              <a:solidFill>
                <a:schemeClr val="bg1"/>
              </a:solidFill>
              <a:latin typeface="Source Sans Pro"/>
            </a:endParaRPr>
          </a:p>
          <a:p>
            <a:r>
              <a:rPr lang="tr-TR" sz="2500" dirty="0" smtClean="0">
                <a:solidFill>
                  <a:srgbClr val="FF0000"/>
                </a:solidFill>
                <a:latin typeface="Source Sans Pro"/>
              </a:rPr>
              <a:t>Tıbbi </a:t>
            </a:r>
            <a:r>
              <a:rPr lang="tr-TR" sz="2500" dirty="0">
                <a:solidFill>
                  <a:srgbClr val="FF0000"/>
                </a:solidFill>
                <a:latin typeface="Source Sans Pro"/>
              </a:rPr>
              <a:t>tedavinin alınması, termal kaynakların kullanılması, rehabilitasyon hizmetlerinin ve kişilerin kendilerini iyi ve sağlıklı hissetmesini sağlayan hizmetlerin giderek artmasına paralel olarak sağlık turizmi, ülkemizin potansiyeli dikkate alındığında önemli bir fırsat sunmaktadır. </a:t>
            </a:r>
            <a:endParaRPr lang="tr-TR" sz="2500" dirty="0" smtClean="0">
              <a:solidFill>
                <a:srgbClr val="FF0000"/>
              </a:solidFill>
              <a:latin typeface="Source Sans Pro"/>
            </a:endParaRPr>
          </a:p>
          <a:p>
            <a:endParaRPr lang="tr-TR" sz="2500" dirty="0" smtClean="0">
              <a:solidFill>
                <a:schemeClr val="bg1"/>
              </a:solidFill>
              <a:latin typeface="Source Sans Pro"/>
            </a:endParaRPr>
          </a:p>
          <a:p>
            <a:r>
              <a:rPr lang="tr-TR" sz="2500" dirty="0" smtClean="0">
                <a:solidFill>
                  <a:srgbClr val="FF0000"/>
                </a:solidFill>
                <a:latin typeface="Source Sans Pro"/>
              </a:rPr>
              <a:t>Bu </a:t>
            </a:r>
            <a:r>
              <a:rPr lang="tr-TR" sz="2500" dirty="0">
                <a:solidFill>
                  <a:srgbClr val="FF0000"/>
                </a:solidFill>
                <a:latin typeface="Source Sans Pro"/>
              </a:rPr>
              <a:t>programla, Türkiye’nin dünyada yükselen pazar konumunda olduğu </a:t>
            </a:r>
            <a:r>
              <a:rPr lang="tr-TR" sz="2500" b="1" dirty="0">
                <a:solidFill>
                  <a:srgbClr val="FF0000"/>
                </a:solidFill>
                <a:latin typeface="Source Sans Pro"/>
              </a:rPr>
              <a:t>medikal turizm, termal turizm ve ileri yaş-engelli turizmi </a:t>
            </a:r>
            <a:r>
              <a:rPr lang="tr-TR" sz="2500" dirty="0">
                <a:solidFill>
                  <a:srgbClr val="FF0000"/>
                </a:solidFill>
                <a:latin typeface="Source Sans Pro"/>
              </a:rPr>
              <a:t>alanlarındaki hizmet kalitesinin yükseltilerek rekabet gücünün artırılması amaçlanmaktadır. </a:t>
            </a:r>
          </a:p>
        </p:txBody>
      </p:sp>
    </p:spTree>
    <p:extLst>
      <p:ext uri="{BB962C8B-B14F-4D97-AF65-F5344CB8AC3E}">
        <p14:creationId xmlns:p14="http://schemas.microsoft.com/office/powerpoint/2010/main" val="10778947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TotalTime>
  <Words>1695</Words>
  <Application>Microsoft Office PowerPoint</Application>
  <PresentationFormat>Özel</PresentationFormat>
  <Paragraphs>198</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Teması</vt:lpstr>
      <vt:lpstr>SAĞLIK TURİZMİ İLE İLGİLİ POLİTİKALAR VE TEŞVİKLER</vt:lpstr>
      <vt:lpstr>Dünya Sağlık Turizmi Politikası</vt:lpstr>
      <vt:lpstr>Dünya Sağlık Turizmi Politikası</vt:lpstr>
      <vt:lpstr>Sağlık Hizmeti Sunumunda Türkiye</vt:lpstr>
      <vt:lpstr>T.C. KÜLTÜR VE TURİZM BAKANLIĞI TÜRKİYE TURİZM STRATEJİSİ (2023)</vt:lpstr>
      <vt:lpstr>T.C. SAĞLIK BAKANLIĞI STRATEJİK PLAN 2013-2017</vt:lpstr>
      <vt:lpstr>T.C. SAĞLIK BAKANLIĞI ŞEHİR HASTANELERİ</vt:lpstr>
      <vt:lpstr>T.C. SAĞLIK BAKANLIĞI TÜRKİYE KAMU HASTANELERİ KURUMU STRATEJİK PLAN 2014-2018</vt:lpstr>
      <vt:lpstr>T.C. KALKINMA BAKANLIĞI</vt:lpstr>
      <vt:lpstr>T.C. KALKINMA BAKANLIĞI Programın Hedefleri</vt:lpstr>
      <vt:lpstr>T.C. KALKINMA BAKANLIĞI</vt:lpstr>
      <vt:lpstr>T.C. KALKINMA BAKANLIĞI</vt:lpstr>
      <vt:lpstr>T.C. KALKINMA BAKANLIĞI</vt:lpstr>
      <vt:lpstr>T.C. KALKINMA BAKANLIĞI</vt:lpstr>
      <vt:lpstr>T.C. EKONOMİ BAKANLIĞI</vt:lpstr>
      <vt:lpstr>Sağlık Turizmi Sektörü Destek                        Programları</vt:lpstr>
      <vt:lpstr>T.C. EKONOMİ BAKANLIĞI Toplam 9 başlıkta destek sağlamaktadır.</vt:lpstr>
      <vt:lpstr>T.C. EKONOMİ BAKANLIĞI Toplam 9 başlıkta destek sağlamaktadır.</vt:lpstr>
      <vt:lpstr>T.C. EKONOMİ BAKANLIĞI Toplam 9 başlıkta destek sağlamaktadır.</vt:lpstr>
      <vt:lpstr>T.C. EKONOMİ BAKANLIĞI Toplam 9 başlıkta destek sağlamaktadır.</vt:lpstr>
      <vt:lpstr>T.C. EKONOMİ BAKANLIĞI Toplam 9 başlıkta destek sağlamaktadır.</vt:lpstr>
      <vt:lpstr>T.C. EKONOMİ BAKANLIĞI Toplam 9 başlıkta destek sağlamaktadır.</vt:lpstr>
      <vt:lpstr>T.C. EKONOMİ BAKANLIĞI Toplam 9 başlıkta destek sağlamaktadır.</vt:lpstr>
      <vt:lpstr>T.C. EKONOMİ BAKANLIĞI Toplam 9 başlıkta destek sağlamaktadır.</vt:lpstr>
      <vt:lpstr>T.C. EKONOMİ BAKANLIĞI Toplam 9 başlıkta destek sağlamaktadır.</vt:lpstr>
      <vt:lpstr>T.C AİLE VE SOSYAL POLİTİKALAR BAKANLIĞI</vt:lpstr>
      <vt:lpstr>PowerPoint Sunusu</vt:lpstr>
      <vt:lpstr>Karar Gerektiren Hususlar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YURT DIŞI HASTA VE SİGORTA KAVRAMI</dc:title>
  <dc:creator>Isletme</dc:creator>
  <cp:lastModifiedBy>Windows Kullanıcısı</cp:lastModifiedBy>
  <cp:revision>117</cp:revision>
  <dcterms:created xsi:type="dcterms:W3CDTF">2021-05-14T00:31:31Z</dcterms:created>
  <dcterms:modified xsi:type="dcterms:W3CDTF">2022-12-26T06:53:39Z</dcterms:modified>
</cp:coreProperties>
</file>