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6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81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27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43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30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31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52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46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52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42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58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EC7E-99AB-4821-8E16-2EB86B1B784F}" type="datetimeFigureOut">
              <a:rPr lang="tr-TR" smtClean="0"/>
              <a:t>5.04.2023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2CD62-A133-49AE-91C0-93921B735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15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5400" b="1" dirty="0"/>
              <a:t>BİTKİ HASTALIKLARI EPİDEMİYOLOJİSİ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581400"/>
            <a:ext cx="69342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İSMET YILDIRIM</a:t>
            </a:r>
          </a:p>
          <a:p>
            <a:pPr eaLnBrk="1" hangingPunct="1">
              <a:defRPr/>
            </a:pPr>
            <a:r>
              <a:rPr lang="tr-TR" sz="3200" b="1" dirty="0"/>
              <a:t>2019-2020</a:t>
            </a:r>
          </a:p>
          <a:p>
            <a:pPr eaLnBrk="1" hangingPunct="1">
              <a:defRPr/>
            </a:pPr>
            <a:r>
              <a:rPr lang="tr-TR" sz="3200" b="1" dirty="0"/>
              <a:t>Bahar Dönemi</a:t>
            </a:r>
          </a:p>
        </p:txBody>
      </p:sp>
    </p:spTree>
    <p:extLst>
      <p:ext uri="{BB962C8B-B14F-4D97-AF65-F5344CB8AC3E}">
        <p14:creationId xmlns:p14="http://schemas.microsoft.com/office/powerpoint/2010/main" val="3465398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83" y="228600"/>
            <a:ext cx="9579428" cy="66294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BİTKİ HASTALIKLARI EPİDEMİLERİNİN BİLEŞENLERİNİN ETKİLEŞİMİ HASTALIK ÜÇGENİ İLE TANIMLANABİLİR.</a:t>
            </a:r>
          </a:p>
          <a:p>
            <a:pPr algn="just" eaLnBrk="1" hangingPunct="1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HASTALIK ÜÇGENİ ZAMAN VE İNSANLARI KAPSAYACAK ŞEKİLDE GENİŞLETİLEBİLİR. </a:t>
            </a:r>
          </a:p>
          <a:p>
            <a:pPr algn="just" eaLnBrk="1" hangingPunct="1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BİTKİ HASTALIĞININ ÜÇ BİLEŞENİNİN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BİRİNİN MİKTARI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BUNLARIN HASTALIĞIN GELİŞİMİNDEKİ ETKİLEŞİMİ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DÖRDÜNCÜ BİR BİLEŞEN TARAFINDAN ETKİLENİR: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spcAft>
                <a:spcPct val="20000"/>
              </a:spcAft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HASTALIK GELİŞİMİNDE,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BİR OLAYIN OLUŞTUĞU ZAMANDAKİ ÖZEL 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İLE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OLAYIN ORTAYA ÇIKTIĞI ZAMANIN UZUNLUĞU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CC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HASTALIK MİKTARINI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ETKİLER. </a:t>
            </a:r>
          </a:p>
          <a:p>
            <a:pPr algn="just" eaLnBrk="1" hangingPunct="1">
              <a:spcBef>
                <a:spcPct val="50000"/>
              </a:spcBef>
              <a:spcAft>
                <a:spcPct val="20000"/>
              </a:spcAft>
              <a:defRPr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0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10491" y="1489166"/>
            <a:ext cx="9988732" cy="5064034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DÖRT BİLEŞENİN (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PATOJEN, KONUKÇU, ÇEVRE, ZAMAN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ETKİLEŞİMİ, </a:t>
            </a:r>
            <a:r>
              <a:rPr lang="tr-TR" b="1" dirty="0">
                <a:solidFill>
                  <a:srgbClr val="CC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DÜZLEMİN BİLEŞENLERİNİN BİRİSİNİ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CC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GÖSTERDİĞİ BİR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TETRAHEDRON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PİRAMİT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TASARLANABİLİR.</a:t>
            </a:r>
          </a:p>
        </p:txBody>
      </p:sp>
    </p:spTree>
    <p:extLst>
      <p:ext uri="{BB962C8B-B14F-4D97-AF65-F5344CB8AC3E}">
        <p14:creationId xmlns:p14="http://schemas.microsoft.com/office/powerpoint/2010/main" val="264043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3714" y="566057"/>
            <a:ext cx="8229600" cy="560388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>
                <a:solidFill>
                  <a:srgbClr val="FF0000"/>
                </a:solidFill>
              </a:rPr>
              <a:t>EPİDEMİ VE EPİDEMİYOLOJİ NEDİR?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367246"/>
            <a:ext cx="8686800" cy="5490754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BİR PATOJENİN GENİŞ BİR ALAN İÇERSİNDE BULUNAN BİTKİ POPULASYONUN BİREYLERİN ÇOĞU ARASINDA KISA SÜREDE YAYILIYORSA BU DURUMA </a:t>
            </a:r>
            <a:r>
              <a:rPr lang="tr-T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EPİDEMİ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DENİR. 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EPİDEMİ </a:t>
            </a:r>
            <a:r>
              <a:rPr lang="tr-T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BİR POPULASYON İÇİNDE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HASTALIĞIN HERHANGİ BİR ARTIŞI OLARAK DA TANIMLANABİLİR. 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EPİDEMİ VE EPİDEMİLERİ ETKİLEYEN ETKENLER ÜZERİNDEKİ ÇALIŞMALARA </a:t>
            </a:r>
            <a:r>
              <a:rPr lang="tr-T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EPİDEMİYOLOJİ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 VERİLİR. 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EPİDEMİYOLOJİ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KONUKÇU POPULASYONLARI VE BU POPULASYONLAR İÇİNDE YERALAN PATOJEN POPULASYONLARININ, ÇEVRE KOŞULLARI VE İNSAN FAKTÖRÜ ETKİSİ ALTINDAKİ İLİŞKİSİNDEN DOĞAN HASTALIKLARIN İNCELENMESİDİR.</a:t>
            </a:r>
          </a:p>
        </p:txBody>
      </p:sp>
    </p:spTree>
    <p:extLst>
      <p:ext uri="{BB962C8B-B14F-4D97-AF65-F5344CB8AC3E}">
        <p14:creationId xmlns:p14="http://schemas.microsoft.com/office/powerpoint/2010/main" val="248969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962400" y="56388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b="1"/>
              <a:t>Bitki Hastalığının Dinamikleri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529" y="1520786"/>
            <a:ext cx="6248942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1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isease Foc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1001"/>
            <a:ext cx="5181600" cy="354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3581400" y="4038600"/>
            <a:ext cx="5410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b="1"/>
              <a:t>Bitki Hastalığının Uzaysal Dağılımı</a:t>
            </a:r>
            <a:endParaRPr lang="tr-TR" altLang="tr-TR" sz="240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/>
              <a:t>Belli bir zaman periyodundan sonra, bir infekteli bitkiden başlayan hastalık genellikle merkezi ve dışarı doğru radial olarak azalan lezyonların ya da çok sayıda infekteli bitkinin “odak” oluşturduğu görünüme sahip olacaktır.</a:t>
            </a:r>
          </a:p>
        </p:txBody>
      </p:sp>
    </p:spTree>
    <p:extLst>
      <p:ext uri="{BB962C8B-B14F-4D97-AF65-F5344CB8AC3E}">
        <p14:creationId xmlns:p14="http://schemas.microsoft.com/office/powerpoint/2010/main" val="389334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14400"/>
            <a:ext cx="8229600" cy="4876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BİTKİ HASTALIKLARI EPİDEMİLERİ, BAZEN </a:t>
            </a:r>
            <a:r>
              <a:rPr lang="tr-T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EPİFİTOTİKLER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ADLANDIRILIRLAR VE EPİDEMİLER DÜNYANIN BİRÇOK YERİNDE, BİRÇOK ÜRÜNDE HER YIL ORTAYA ÇIKAR.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ÇOĞU EPİDEMİ </a:t>
            </a:r>
            <a:r>
              <a:rPr lang="tr-T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YA DA ÇOK YERELDİR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(LOKAL) VE </a:t>
            </a:r>
            <a:r>
              <a:rPr lang="tr-T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AZDAN ORTA DÜZEYE KADAR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KAYIPLARA YOL AÇARLAR.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BAZI EPİDEMİLER DOĞAL OLARAK, ÖRNEĞİN HAVA KOŞULLARININ DEĞİŞİMİYLE, KONTROL ALTINDA TUTULURLAR.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80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44136"/>
            <a:ext cx="8229600" cy="6413863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DİĞER EPİDEMİLER 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KİMYASAL UYGULAMALAR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DİĞER SAVAŞIM YÖNTEMLERİYLE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 EDİLİRLER.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KARŞIN, BAZI EPİDEMİLER SIKLIKLA 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BİRDEN ORTAYA ÇIKARLAR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 DIŞINDA KALIRLAR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AŞIRI ORANDA YAYILIRLAR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ÖZELLİKLE 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BAZI BİTKİ TÜRLERİNDE ŞİDDETLİ SEYREDERLER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BAZI BİTKİ HASTALIKLARI EPİDEMİLERİ, ÖRNEĞİN BUĞDAY PASI, GÜNEY MISIR YAPRAK YANIKLIĞI VE ÜZÜMDE MİLDİYÖ HASTALIĞI, 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OLDUKÇA GENİŞ ALANDA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ÜRETİMİN</a:t>
            </a:r>
            <a:r>
              <a:rPr lang="tr-TR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BÜYÜK ORANDA DÜŞMESİNE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OLURLAR.</a:t>
            </a:r>
          </a:p>
        </p:txBody>
      </p:sp>
    </p:spTree>
    <p:extLst>
      <p:ext uri="{BB962C8B-B14F-4D97-AF65-F5344CB8AC3E}">
        <p14:creationId xmlns:p14="http://schemas.microsoft.com/office/powerpoint/2010/main" val="389645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651" y="696686"/>
            <a:ext cx="9244149" cy="5932714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BAZILARI, ÖRNEĞİN KESTANE YANIKLIĞI VE KAHVE PASI BÜTÜN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ANAKARALARDA BELLİ BİTKİ TÜRLERİNİ YOK EDECEK DÜZEYDE TEHDİT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ETMEKTEDİRLER. 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BİLE EPİDEMİLERİN BAZILARI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İNSANLARDA BÜYÜK ACILARA NEDEN OLMAKTADIRLAR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İRLANDA’DA 1845–1846 YILLARINDA PATATES KITLIĞINA, PATATES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Phytophthora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GEÇ YANIKLIĞI NEDEN OLMUŞTUR.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1943 DEKİ BENGAL KITLIĞINA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ÇELTİK </a:t>
            </a:r>
            <a:r>
              <a:rPr lang="tr-TR" b="1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Cochliobolus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Helmintosporium</a:t>
            </a:r>
            <a:r>
              <a:rPr lang="tr-TR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KAHVERENGİ LEKE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EPİDEMİSİ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OLMUŞTUR.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712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617" y="685800"/>
            <a:ext cx="9605554" cy="5562600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BİR EPİDEMİ OLASILIĞI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KONUKÇUNUN DUYARLILIĞININ VE PATOJENİN VİRULENSİNİN ARTTIĞI, 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 KOŞULLARININ PATOJENİN GELİŞİMİ, ÜREMESİ VE YAYILMASI İÇİN OPTİMUM KOŞULLARA YAKLAŞTIĞI,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UYGUN KOMBİNASYONLARIN SÜRESİNİN UZADIĞI YA DA TEKRARLANDIĞI KOŞULLARDA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ARTAR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8546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177" y="896983"/>
            <a:ext cx="8978538" cy="5279980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HASTALIK GELİŞİMİNDE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BİR OLAYIN OLUŞTUĞU ZAMANDAKİ </a:t>
            </a:r>
            <a:r>
              <a:rPr lang="tr-T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İLE </a:t>
            </a:r>
            <a:r>
              <a:rPr lang="tr-TR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OLAYIN ORTAYA ÇIKTIĞI </a:t>
            </a:r>
            <a:r>
              <a:rPr lang="tr-T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ZAMANIN UZUNLUĞU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HASTALIK MİKTARINI ETKİLER. </a:t>
            </a:r>
          </a:p>
        </p:txBody>
      </p:sp>
    </p:spTree>
    <p:extLst>
      <p:ext uri="{BB962C8B-B14F-4D97-AF65-F5344CB8AC3E}">
        <p14:creationId xmlns:p14="http://schemas.microsoft.com/office/powerpoint/2010/main" val="165060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439</Words>
  <Application>Microsoft Office PowerPoint</Application>
  <PresentationFormat>Geniş ekran</PresentationFormat>
  <Paragraphs>34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BİTKİ HASTALIKLARI EPİDEMİYOLOJİSİ</vt:lpstr>
      <vt:lpstr>EPİDEMİ VE EPİDEMİYOLOJİ NEDİR?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EPİDEMİYOLOJİ</dc:title>
  <dc:creator>İSMET YILDIRIM</dc:creator>
  <cp:lastModifiedBy>ISMET YILDIRIM</cp:lastModifiedBy>
  <cp:revision>2</cp:revision>
  <dcterms:created xsi:type="dcterms:W3CDTF">2020-03-22T15:12:43Z</dcterms:created>
  <dcterms:modified xsi:type="dcterms:W3CDTF">2023-04-04T21:53:54Z</dcterms:modified>
</cp:coreProperties>
</file>