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540" r:id="rId2"/>
    <p:sldId id="534" r:id="rId3"/>
    <p:sldId id="536" r:id="rId4"/>
    <p:sldId id="537" r:id="rId5"/>
    <p:sldId id="538" r:id="rId6"/>
    <p:sldId id="539" r:id="rId7"/>
    <p:sldId id="535" r:id="rId8"/>
    <p:sldId id="256" r:id="rId9"/>
    <p:sldId id="530" r:id="rId10"/>
    <p:sldId id="529" r:id="rId11"/>
    <p:sldId id="495" r:id="rId12"/>
    <p:sldId id="533" r:id="rId13"/>
    <p:sldId id="412" r:id="rId14"/>
    <p:sldId id="413" r:id="rId15"/>
    <p:sldId id="496" r:id="rId16"/>
    <p:sldId id="497" r:id="rId17"/>
    <p:sldId id="499" r:id="rId18"/>
    <p:sldId id="500" r:id="rId19"/>
    <p:sldId id="501" r:id="rId20"/>
    <p:sldId id="517" r:id="rId21"/>
    <p:sldId id="542" r:id="rId22"/>
    <p:sldId id="543" r:id="rId23"/>
    <p:sldId id="541" r:id="rId24"/>
    <p:sldId id="518" r:id="rId25"/>
    <p:sldId id="544" r:id="rId26"/>
    <p:sldId id="545" r:id="rId27"/>
    <p:sldId id="546" r:id="rId28"/>
    <p:sldId id="547" r:id="rId29"/>
    <p:sldId id="502" r:id="rId30"/>
    <p:sldId id="519" r:id="rId31"/>
    <p:sldId id="520" r:id="rId32"/>
    <p:sldId id="503" r:id="rId33"/>
    <p:sldId id="532" r:id="rId34"/>
    <p:sldId id="531" r:id="rId35"/>
    <p:sldId id="504" r:id="rId36"/>
    <p:sldId id="505" r:id="rId37"/>
    <p:sldId id="521" r:id="rId38"/>
    <p:sldId id="506" r:id="rId39"/>
    <p:sldId id="522" r:id="rId40"/>
    <p:sldId id="524" r:id="rId41"/>
    <p:sldId id="523" r:id="rId42"/>
    <p:sldId id="507" r:id="rId43"/>
    <p:sldId id="549" r:id="rId44"/>
    <p:sldId id="548" r:id="rId4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3716" autoAdjust="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87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98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41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37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7421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70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3701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2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44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950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31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26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51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829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62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387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FBDA-27A5-42E6-8197-8EB407CAE98E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A87C11-7DD3-4C83-9960-31ED8F95F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58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957" r="2316"/>
          <a:stretch/>
        </p:blipFill>
        <p:spPr>
          <a:xfrm rot="16200000">
            <a:off x="-134823" y="1630854"/>
            <a:ext cx="6311921" cy="36168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822" y="1276282"/>
            <a:ext cx="6320517" cy="43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8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18684" y="894566"/>
            <a:ext cx="4825306" cy="79256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GillSansBold"/>
              </a:rPr>
              <a:t>F</a:t>
            </a:r>
            <a:r>
              <a:rPr lang="tr-TR" b="1" dirty="0" smtClean="0">
                <a:latin typeface="GillSansBold"/>
              </a:rPr>
              <a:t>İ</a:t>
            </a:r>
            <a:r>
              <a:rPr lang="en-GB" b="1" dirty="0" smtClean="0">
                <a:latin typeface="GillSansBold"/>
              </a:rPr>
              <a:t>TOPATOLOJ</a:t>
            </a:r>
            <a:r>
              <a:rPr lang="tr-TR" b="1" dirty="0" smtClean="0">
                <a:latin typeface="GillSansBold"/>
              </a:rPr>
              <a:t>İ</a:t>
            </a:r>
            <a:r>
              <a:rPr lang="en-GB" b="1" dirty="0">
                <a:latin typeface="GillSansBold"/>
              </a:rPr>
              <a:t/>
            </a:r>
            <a:br>
              <a:rPr lang="en-GB" b="1" dirty="0">
                <a:latin typeface="GillSansBold"/>
              </a:rPr>
            </a:br>
            <a:endParaRPr lang="en-GB" dirty="0"/>
          </a:p>
        </p:txBody>
      </p:sp>
      <p:sp>
        <p:nvSpPr>
          <p:cNvPr id="4" name="Dikdörtgen 3"/>
          <p:cNvSpPr/>
          <p:nvPr/>
        </p:nvSpPr>
        <p:spPr>
          <a:xfrm>
            <a:off x="2082086" y="2009525"/>
            <a:ext cx="75126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T.C. ANADOLU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ÜN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YAYINI NO: 2293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ÖĞ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 FAKÜLTES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İ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YAYINI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1290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Yazarlar</a:t>
            </a:r>
            <a:endParaRPr lang="en-GB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Prof.Dr. F. Sara DOLAR </a:t>
            </a:r>
          </a:p>
          <a:p>
            <a:r>
              <a:rPr lang="de-DE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Prof.Dr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Erkol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tr-T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de-D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RC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endParaRPr lang="de-DE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Prof.Dr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Hüseyin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BASIM </a:t>
            </a:r>
          </a:p>
          <a:p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Doç.Dr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Fikret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tr-T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RC</a:t>
            </a:r>
            <a:r>
              <a:rPr lang="tr-T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Doç.Dr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Özer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EL</a:t>
            </a:r>
            <a:r>
              <a:rPr lang="tr-T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BÜYÜK 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3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6176" y="613893"/>
            <a:ext cx="9826021" cy="5864180"/>
          </a:xfrm>
        </p:spPr>
        <p:txBody>
          <a:bodyPr>
            <a:no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Bitkilerde Hastalık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Kavramı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ve Hastalık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Oluşumunu Etkileyen Faktörler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Parazitizm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Hastalık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Gelişimi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Konukçu Bitkide Meydana Gelen Yapısal ve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Fizyolojik Değişimler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Patojenlerin Bitkiyi Enfeksiyon Mekanizması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 Bitkide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Oluşan Savunma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Reaksiyonları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Bitkilerde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Hastalığa Neden Olan Çevresel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Fungusların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Neden Olduğu Bitki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Hastalıkları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Prokaryotların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(Bakteri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Molliküt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) Neden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 Bitki Hastalıkları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Virüs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Viroidlerin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Neden Olduğu Bitki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Hastalıkları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Bitkilerde Hastalığa Neden Olan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Parazitik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Bitkiler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ve Yeşil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Algler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Bitki Hastalıkları ile Savaşım Yöntemleri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Fitopatoloji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17163" y="1438141"/>
            <a:ext cx="9139728" cy="4035380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insan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hayvanlar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bitkilerde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nedenlerden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dolayı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hastalanabilmektedirler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Hastalanan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bitkilerin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belli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rahats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duyup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duymad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ığı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hissedip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hissetmedi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bilinmemektedir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Hastalanan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bitkilerin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bitkilere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yasla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verimi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dü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üktür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ığın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iddetli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oldu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durumlarda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bitkiler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ölmektedir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İşte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bitkilerdeki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nedenleri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tedavi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yollar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ilgilenen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Fitopatoloji”dir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0417" y="759853"/>
            <a:ext cx="9697234" cy="5396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Fitopatoloji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hastalıkları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bilimidir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Phytos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, Pathology=</a:t>
            </a:r>
            <a:r>
              <a:rPr lang="en-GB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bilimi</a:t>
            </a:r>
            <a:r>
              <a:rPr lang="en-GB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kelimelerinden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oluşmaktadır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Fitopatoloji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XVII.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Yüzyılda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botaniğin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kolu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Patoloji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adıyla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Avrupa’da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ortaya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çıkmış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sonradan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Fitopatoloji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şekline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dönüşmüştür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geniş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kapsamlı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dalı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fitopatoloji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tr-T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mikoloji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bakteriyoloji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viroloji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herboloji</a:t>
            </a:r>
            <a:endParaRPr lang="tr-T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botanik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anatomisi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fizyolojisi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biyokimya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bahçe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tarla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bitkileri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yetiştiriciliği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toprak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bilimi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besleme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roloji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moleküler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biyoloji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tarımsal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mekanizasyon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birçok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dalının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temel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bilgilerini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kombine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ederek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kullananan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dalıdır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31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42238" y="1286814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dalı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Bitkilerdeki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nedenlerini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etmenlerinin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bitkilerde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meydana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getirdiği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belirtileri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Bunların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oluşturma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mekanizmalarını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Hastalıktan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korunma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metotlar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üründeki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zararı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azaltma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konuları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üzerindeki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çalışmaları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içerir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090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2" y="745385"/>
            <a:ext cx="10541852" cy="532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5646" y="495321"/>
            <a:ext cx="8911687" cy="779687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Hastalıkları</a:t>
            </a:r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Ekonomiyi</a:t>
            </a:r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Nasıl</a:t>
            </a:r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Etkiler</a:t>
            </a:r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61933" y="1412383"/>
            <a:ext cx="8915400" cy="377762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Bitkiyi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öldürüp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verimi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düşürür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Bitkiyi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zayıflatıp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kalitesini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dolayısıyla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pazar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değerini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düşürür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Hastalıkla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mücadelede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yöntemler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işgücü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gerektirir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kimyasalların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yüksek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fiyatlı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maliyeti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arttırır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İlaçların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kalıntıları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yararlı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miroorganizmaları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olumsuz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yönde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etkiler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kirliliğine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olur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49736" y="662746"/>
            <a:ext cx="10105644" cy="586505"/>
          </a:xfrm>
        </p:spPr>
        <p:txBody>
          <a:bodyPr/>
          <a:lstStyle/>
          <a:p>
            <a:r>
              <a:rPr lang="en-GB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Bitkilerde</a:t>
            </a:r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hastalanma</a:t>
            </a:r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nedir</a:t>
            </a:r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nasıl</a:t>
            </a:r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gerçekleşmektedir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2687" y="1528293"/>
            <a:ext cx="10160873" cy="3777622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pPr algn="just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hayat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fonksiyonlarında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oluşacak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sapma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bozulma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sonucu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hastalanırlar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Hastalanmada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süre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önemlidir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Fizyolojik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fonksiyonlarda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ortaya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çıkan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bozukluk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bazı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durumlarda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nedeninin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ortadan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kalkması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etkisiz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hale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gelmesi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kısa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sürer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durumda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meydana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gelmez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Hastalanma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sınırlar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içinde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seyreden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yaşam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fonksiyonlarının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fizyolojik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aktivitelerin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bitkiye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verecek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düzeyde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sürede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bozulmasıdır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972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Hastalanma</a:t>
            </a:r>
            <a:r>
              <a:rPr lang="en-GB" b="1" dirty="0"/>
              <a:t> 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64964" y="1554051"/>
            <a:ext cx="8915400" cy="377762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Geçici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reversibl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hastalanma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Sürekli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irreversibl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hastalanma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096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98" y="1404303"/>
            <a:ext cx="11458445" cy="36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20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2426" y="430927"/>
            <a:ext cx="8911687" cy="741050"/>
          </a:xfrm>
        </p:spPr>
        <p:txBody>
          <a:bodyPr/>
          <a:lstStyle/>
          <a:p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Hastalanma</a:t>
            </a:r>
            <a:r>
              <a:rPr lang="en-GB" b="1" dirty="0"/>
              <a:t> 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8445" y="1386625"/>
            <a:ext cx="9739648" cy="509144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etmenleri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tarafında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dokusunun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çeşidi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etkilenecek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fizyolojik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fonksiyonları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belirlemektedir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tr-T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Kök çürüklüğü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Bitkinin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b="1" dirty="0" err="1">
                <a:latin typeface="Arial" panose="020B0604020202020204" pitchFamily="34" charset="0"/>
                <a:cs typeface="Arial" panose="020B0604020202020204" pitchFamily="34" charset="0"/>
              </a:rPr>
              <a:t>ksilem</a:t>
            </a: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dokusunun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enfeksiyonu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sonucunda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b="1" dirty="0" err="1">
                <a:latin typeface="Arial" panose="020B0604020202020204" pitchFamily="34" charset="0"/>
                <a:cs typeface="Arial" panose="020B0604020202020204" pitchFamily="34" charset="0"/>
              </a:rPr>
              <a:t>vasküler</a:t>
            </a: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b="1" dirty="0" err="1">
                <a:latin typeface="Arial" panose="020B0604020202020204" pitchFamily="34" charset="0"/>
                <a:cs typeface="Arial" panose="020B0604020202020204" pitchFamily="34" charset="0"/>
              </a:rPr>
              <a:t>solgunluk</a:t>
            </a: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bazı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kanserler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meydana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geldiği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durumlarda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bitkinin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üst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kısmına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mineral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taşınımı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görür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GB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Bazı</a:t>
            </a: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patojenler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bitkinin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ksilem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b="1" dirty="0" err="1">
                <a:latin typeface="Arial" panose="020B0604020202020204" pitchFamily="34" charset="0"/>
                <a:cs typeface="Arial" panose="020B0604020202020204" pitchFamily="34" charset="0"/>
              </a:rPr>
              <a:t>floem</a:t>
            </a: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dokularında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çoğalıp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gelişerek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yukarıya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doğru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taşınımı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aşağıya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doğru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şeker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hareketini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sırasıyla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dokularda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bloke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eder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7400" dirty="0"/>
          </a:p>
        </p:txBody>
      </p:sp>
    </p:spTree>
    <p:extLst>
      <p:ext uri="{BB962C8B-B14F-4D97-AF65-F5344CB8AC3E}">
        <p14:creationId xmlns:p14="http://schemas.microsoft.com/office/powerpoint/2010/main" val="24496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20" y="172434"/>
            <a:ext cx="9893121" cy="659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8" y="286555"/>
            <a:ext cx="8435661" cy="63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96" y="410111"/>
            <a:ext cx="9753600" cy="6115050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Hastalanma</a:t>
            </a:r>
            <a:r>
              <a:rPr lang="en-GB" b="1" dirty="0"/>
              <a:t> 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33144" y="1264555"/>
            <a:ext cx="9739648" cy="3777622"/>
          </a:xfrm>
        </p:spPr>
        <p:txBody>
          <a:bodyPr>
            <a:normAutofit fontScale="32500" lnSpcReduction="20000"/>
          </a:bodyPr>
          <a:lstStyle/>
          <a:p>
            <a:endParaRPr lang="en-GB" dirty="0"/>
          </a:p>
          <a:p>
            <a:endParaRPr lang="en-GB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7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Bitkinin</a:t>
            </a:r>
            <a:r>
              <a:rPr lang="en-GB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toprak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üstünde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kalan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yeşil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aksamı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olduğunda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yapraktaki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hücrelerin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yapısı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bozularak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yaprakta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değişik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renklerde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lekelenmeler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yanıklık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şekil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bozukluğu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belirtiler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ortaya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çıkar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fotosentez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engellenir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7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Gövde</a:t>
            </a:r>
            <a:r>
              <a:rPr lang="en-GB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kabuğunda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sürgünlerde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kanser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olduğunda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fotosentez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ürünlerinin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aşağıya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doğru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taşınımı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olumsuz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yönde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etkilenir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7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Çiçek</a:t>
            </a:r>
            <a:r>
              <a:rPr lang="en-GB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meyve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enfeksiyonu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takdirde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üreme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400" dirty="0" err="1">
                <a:latin typeface="Arial" panose="020B0604020202020204" pitchFamily="34" charset="0"/>
                <a:cs typeface="Arial" panose="020B0604020202020204" pitchFamily="34" charset="0"/>
              </a:rPr>
              <a:t>etkilenir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7400" dirty="0"/>
          </a:p>
        </p:txBody>
      </p:sp>
    </p:spTree>
    <p:extLst>
      <p:ext uri="{BB962C8B-B14F-4D97-AF65-F5344CB8AC3E}">
        <p14:creationId xmlns:p14="http://schemas.microsoft.com/office/powerpoint/2010/main" val="29999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1104" y="2902264"/>
            <a:ext cx="4876800" cy="36576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29" y="313387"/>
            <a:ext cx="6248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1899" y="713592"/>
            <a:ext cx="5020346" cy="513341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8" y="1060629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177" y="235573"/>
            <a:ext cx="4920539" cy="32803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626" y="3335628"/>
            <a:ext cx="4823958" cy="341471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71" y="1390918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1" y="257644"/>
            <a:ext cx="5698901" cy="428129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403" y="1684046"/>
            <a:ext cx="5786968" cy="494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2768" y="533957"/>
            <a:ext cx="8911687" cy="638020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Nedenleri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Sınıflandırılması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75566" y="1502535"/>
            <a:ext cx="9838901" cy="3777622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pPr>
              <a:lnSpc>
                <a:spcPct val="110000"/>
              </a:lnSpc>
            </a:pP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Bitkide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belirtilere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GB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kök</a:t>
            </a:r>
            <a:r>
              <a:rPr lang="en-GB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çürüklükleri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meyve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çürüklükleri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yaprak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lekeleri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solgunluk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kanser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yanıklık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külleme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pas vb. </a:t>
            </a:r>
            <a:r>
              <a:rPr lang="en-GB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GB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Hastalığın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ortaya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çıktığı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organına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GB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kök</a:t>
            </a:r>
            <a:r>
              <a:rPr lang="en-GB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</a:t>
            </a:r>
            <a:r>
              <a:rPr lang="tr-TR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gövde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tr-TR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yaprak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tr-TR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meyve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tr-TR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tohum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tr-TR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en-GB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Etkiledikleri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ürün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grubuna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olabilmektedir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GB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tahıl,sebze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meyve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süs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bitkileri</a:t>
            </a:r>
            <a:r>
              <a:rPr lang="en-GB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hastalıkları</a:t>
            </a:r>
            <a:endParaRPr lang="en-GB" sz="3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9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56" y="721216"/>
            <a:ext cx="5252845" cy="51515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17" y="726423"/>
            <a:ext cx="6452449" cy="51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65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2768" y="533957"/>
            <a:ext cx="8911687" cy="638020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Nedenleri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Sınıflandırılması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75566" y="1502535"/>
            <a:ext cx="9787385" cy="4408868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Bununla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birlikte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yaygın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sınıflandırılma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ölçütü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hastalığa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etmenin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tipidir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Buna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hastalıklar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bulaşıcı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enfeksiyon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hastalıkları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bulaşıcı</a:t>
            </a:r>
            <a:r>
              <a:rPr lang="en-GB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olmayan</a:t>
            </a:r>
            <a:r>
              <a:rPr lang="en-GB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fizyolojik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hastalıklar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olmak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üzere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ikiye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ayrılır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Bulaşıcı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hastalıklar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bulaşma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başlar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daima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tekrar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bulaşma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yeteneğinde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olup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tr-TR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tki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diğer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r>
              <a:rPr lang="tr-TR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tki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ye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geçer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Bulaşıcı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hastalıklara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canlı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organizmaların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olmasından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dolayı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canlı</a:t>
            </a:r>
            <a:r>
              <a:rPr lang="en-GB" sz="6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6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nedenleri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biotik</a:t>
            </a:r>
            <a:r>
              <a:rPr lang="en-GB" sz="6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nedenler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denilir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2768" y="533957"/>
            <a:ext cx="8911687" cy="638020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Nedenleri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Sınıflandırılması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75567" y="1502535"/>
            <a:ext cx="8915400" cy="415129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GB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Bulaşıcı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olmayan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hastalıkları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meydana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getiren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etken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şartlarıdır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Cansız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etkenlerin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hastalıklara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abiotik</a:t>
            </a:r>
            <a:r>
              <a:rPr lang="en-GB" sz="6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hastalıklar</a:t>
            </a:r>
            <a:r>
              <a:rPr lang="en-GB" sz="6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fizyolojik</a:t>
            </a:r>
            <a:r>
              <a:rPr lang="en-GB" sz="6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hastalıklar</a:t>
            </a:r>
            <a:r>
              <a:rPr lang="en-GB" sz="6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denilmektedir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Hastalanmayı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oluşturan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biyotik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abiyotik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faktörleri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inceleyen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dalına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etioloji</a:t>
            </a:r>
            <a:r>
              <a:rPr lang="en-GB" sz="6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denilmektedir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Cansız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nedenlerine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fizyojen</a:t>
            </a:r>
            <a:r>
              <a:rPr lang="en-GB" sz="6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hastalığa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canlı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nedenlerine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patojen</a:t>
            </a:r>
            <a:r>
              <a:rPr lang="en-GB" sz="6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verilmektedir</a:t>
            </a:r>
            <a:r>
              <a:rPr lang="tr-TR" sz="6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063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15921" y="624110"/>
            <a:ext cx="9688691" cy="1280890"/>
          </a:xfrm>
        </p:spPr>
        <p:txBody>
          <a:bodyPr>
            <a:no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Bitkilerde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meydana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gelmesinde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gerekli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unsurlar</a:t>
            </a:r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20473" y="2777543"/>
            <a:ext cx="7353278" cy="1974761"/>
          </a:xfrm>
        </p:spPr>
        <p:txBody>
          <a:bodyPr/>
          <a:lstStyle/>
          <a:p>
            <a:r>
              <a:rPr lang="en-GB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Canlı</a:t>
            </a:r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cansız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tr-T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enleri</a:t>
            </a:r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Konukçu</a:t>
            </a:r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koşulları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635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64" y="837127"/>
            <a:ext cx="9661439" cy="56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61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08" y="231039"/>
            <a:ext cx="8036416" cy="638293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734756" y="477563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Canlı ve cansız hastalık nedenleri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86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2615" y="624110"/>
            <a:ext cx="8911687" cy="663777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Canlı ve cansız hastalık nedenleri </a:t>
            </a:r>
            <a:endParaRPr lang="en-GB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8478" y="1502535"/>
            <a:ext cx="9619960" cy="3777622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Patojenler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Patojenlerin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yapma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yeteneği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çoğalma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yayılma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gücüne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bağlı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şiddeti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oluşmaktadır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Patojen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mikroorganizmaların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birinin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saldırganlıklarında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virülenslik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farklılıklar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bulunmakta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bunların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yapabilmesi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saldırganlığının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yüksek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gerekmektedir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5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17233" y="1360868"/>
            <a:ext cx="9774507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Bitkinin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oluşumuna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katkısı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etmenine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elverişli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olmaktır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durumda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etmeni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arasındaki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ilişki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etmeni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yararına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gelişecek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sonunda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hastalanıp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ölecektir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Bitkilerin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hastalıklara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karşı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gösterdikleri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tepkiler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duyarlı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dayanıklı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olmaları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patojen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arasındaki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mücadelede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etkin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oynamaktadır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601252" y="572595"/>
            <a:ext cx="8911687" cy="638020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Konukçu</a:t>
            </a: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endParaRPr lang="en-GB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8596" y="1210615"/>
            <a:ext cx="9774507" cy="509144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Dayanıklılık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bitkinin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etmenine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karşı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direnç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göstermesidir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direnç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belirli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hastalığa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yakalanmama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şeklinde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ortaya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çıkıyor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buna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bağışıklık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denilmektedir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Bitkinin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etmenine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karşı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direnç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gösterememesi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saldırısından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oranda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etkilenmesine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hassasiyet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duyarlılık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denilmektedir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Bazı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bitkiler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saldırısına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direnç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göstermezler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hastalıktan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etkilenirler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etkilenme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hassas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bitkilere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kıyasla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oldukça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olup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meydana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gelen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şiddeti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düşüktür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Bu tip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bitkiler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hastalıklara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karşı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tolerans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göstermelerinden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dolayı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nitelendirilirler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601252" y="572595"/>
            <a:ext cx="8911687" cy="638020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Konukçu</a:t>
            </a: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endParaRPr lang="en-GB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58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6174" y="1541172"/>
            <a:ext cx="9813143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faktörleri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bitkinin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içinde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yaşadığı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toprak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atmosferdeki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olaylardır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koşulları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Konukçu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bitkinin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gelişmesini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hassasiyetini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Patojenin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çoğalması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yayılması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canlılığını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sürdürmesi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aktivitesini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Konukçu-patojen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ilişkisini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etkilemek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639888" y="649868"/>
            <a:ext cx="8911687" cy="702414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Koşulları</a:t>
            </a:r>
            <a:endParaRPr lang="en-GB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95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6175" y="1541172"/>
            <a:ext cx="8915400" cy="3777622"/>
          </a:xfrm>
        </p:spPr>
        <p:txBody>
          <a:bodyPr>
            <a:no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koşulları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üzerine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etkide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bulunarak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fizyolojik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fonksiyonlarını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bozabi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lir.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ikroorganizmalar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üzerine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ederek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onların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hastalanma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gücünü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etkileyebilir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Hastalık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etmeni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mikroorganizmanların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birinin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yaşamlarını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sürdürüp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çoğalmaları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ihtiyaç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duydukları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sıcaklık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ışık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koşulları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bulunmaktadır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639888" y="611232"/>
            <a:ext cx="8911687" cy="702414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Koşulları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6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11" y="929291"/>
            <a:ext cx="5540025" cy="53942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078" y="3389468"/>
            <a:ext cx="4946025" cy="32973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541" y="102664"/>
            <a:ext cx="5003079" cy="32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05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6174" y="1541172"/>
            <a:ext cx="9568445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Atmosfer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nemi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yağışlar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atmosfer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sıcaklığı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bitkinin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toprak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üstü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organlarını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etkileyen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patojenlerin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çoğalması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yayılması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enfeksiyon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şansları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önemlidir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Toprak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sıcaklığı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nemi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besin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elementi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içeriği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asitliği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strüktürü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bitkinin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toprak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altındaki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kısımlarını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etkileyen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patojenler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açısından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önem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taşımaktadır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639888" y="649868"/>
            <a:ext cx="8911687" cy="702414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Koşulları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38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6174" y="1541171"/>
            <a:ext cx="9568445" cy="46406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taraftan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patojen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mikroorganizmaya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enfeksiyon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yapma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şansını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verir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diğer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yandan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hastalığın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süresinde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önemli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etkendir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Birçok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mikroorganizma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doymuşa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yakın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atmosfer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koşulunda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enfeksiyon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yapabilir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Sıcaklık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enfeksiyonun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başlamasında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hem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hastalığın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gelişme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süresince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etkendir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Rüzgarın etkisi</a:t>
            </a:r>
          </a:p>
          <a:p>
            <a:r>
              <a:rPr lang="tr-TR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Işığın etkisi</a:t>
            </a:r>
          </a:p>
          <a:p>
            <a:r>
              <a:rPr lang="tr-TR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Toprak asitliği ve toprak yapısının etkisi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639888" y="649868"/>
            <a:ext cx="8911687" cy="702414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Koşulları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28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36858" y="624110"/>
            <a:ext cx="8911687" cy="663777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Canlı ve cansız hastalık nedenleri </a:t>
            </a:r>
            <a:endParaRPr lang="en-GB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42237" y="1760113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Bitki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hastalıklarında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üç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faktörün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interaksiyonu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söz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konusudur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Konukçu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bitkinin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hassasiyeti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Patojen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organizmanın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virulensliği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koşullarının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uygunluğu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sıcaklık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vs.)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2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3979" y="366533"/>
            <a:ext cx="8911687" cy="354684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75567" y="1888902"/>
            <a:ext cx="9851780" cy="3777622"/>
          </a:xfrm>
        </p:spPr>
        <p:txBody>
          <a:bodyPr>
            <a:noAutofit/>
          </a:bodyPr>
          <a:lstStyle/>
          <a:p>
            <a:r>
              <a:rPr lang="en-GB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Sporadik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</a:t>
            </a:r>
            <a:r>
              <a:rPr lang="tr-TR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</a:t>
            </a:r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küçük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bölgede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tük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seyrek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etrafa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lma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karakteri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göstermezler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Endemik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</a:t>
            </a:r>
            <a:r>
              <a:rPr lang="tr-TR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</a:t>
            </a:r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küçük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bölgede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bölgelere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ilimi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göstermezler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Eskiden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bölgede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bulundu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halde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zaman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yükseli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gösterirler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ığı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karakterine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endemik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verilir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3979" y="366533"/>
            <a:ext cx="8911687" cy="354684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9809" y="1283594"/>
            <a:ext cx="10032084" cy="4679323"/>
          </a:xfrm>
        </p:spPr>
        <p:txBody>
          <a:bodyPr>
            <a:noAutofit/>
          </a:bodyPr>
          <a:lstStyle/>
          <a:p>
            <a:r>
              <a:rPr lang="tr-TR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Epidemik</a:t>
            </a:r>
            <a:r>
              <a:rPr lang="tr-TR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hastalıklar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bölgede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bölgelere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yorsa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epidemik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karakterde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enfeksiyon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nitelendirilir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zamana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periyodik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görünümlerine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epidemi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ığı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karakterine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epidemik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verilir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Pandemik</a:t>
            </a:r>
            <a:r>
              <a:rPr lang="tr-TR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hastalıklar: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Baz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hastal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ülkelere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lma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ilimi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gösterirler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bölgede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ortaya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süre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devam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eden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epidemi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bölgeye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atlayabilir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ekilde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epidemilerin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atlama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yapmalar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pandemi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verilir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atlamalarda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rüzgâr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şlı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faktördür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97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2875" y="343436"/>
            <a:ext cx="5230432" cy="619903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5" y="1527153"/>
            <a:ext cx="6549648" cy="435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7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892" y="1648496"/>
            <a:ext cx="6135495" cy="408289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42" y="1506022"/>
            <a:ext cx="5609555" cy="432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54" y="1334573"/>
            <a:ext cx="6694673" cy="46025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961" y="1313645"/>
            <a:ext cx="4832774" cy="47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7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Fitopatoloji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35347" y="727141"/>
            <a:ext cx="8911687" cy="921355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Fitopatoloji Dersi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19511" y="1811628"/>
            <a:ext cx="6310089" cy="377762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Ders Süresi: 14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88875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2517</TotalTime>
  <Words>1440</Words>
  <Application>Microsoft Office PowerPoint</Application>
  <PresentationFormat>Geniş ekran</PresentationFormat>
  <Paragraphs>141</Paragraphs>
  <Slides>44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9" baseType="lpstr">
      <vt:lpstr>Arial</vt:lpstr>
      <vt:lpstr>Century Gothic</vt:lpstr>
      <vt:lpstr>GillSansBold</vt:lpstr>
      <vt:lpstr>Wingdings 3</vt:lpstr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Fitopatoloji</vt:lpstr>
      <vt:lpstr>Fitopatoloji Dersi</vt:lpstr>
      <vt:lpstr>FİTOPATOLOJİ </vt:lpstr>
      <vt:lpstr>PowerPoint Sunusu</vt:lpstr>
      <vt:lpstr>Fitopatoloji</vt:lpstr>
      <vt:lpstr>PowerPoint Sunusu</vt:lpstr>
      <vt:lpstr>PowerPoint Sunusu</vt:lpstr>
      <vt:lpstr>PowerPoint Sunusu</vt:lpstr>
      <vt:lpstr>PowerPoint Sunusu</vt:lpstr>
      <vt:lpstr> Bitki Hastalıkları Ekonomiyi Nasıl Etkiler </vt:lpstr>
      <vt:lpstr>Bitkilerde hastalanma nedir ve nasıl gerçekleşmektedir</vt:lpstr>
      <vt:lpstr>Hastalanma </vt:lpstr>
      <vt:lpstr>Hastalanma </vt:lpstr>
      <vt:lpstr>PowerPoint Sunusu</vt:lpstr>
      <vt:lpstr>PowerPoint Sunusu</vt:lpstr>
      <vt:lpstr>PowerPoint Sunusu</vt:lpstr>
      <vt:lpstr>Hastalanma </vt:lpstr>
      <vt:lpstr>PowerPoint Sunusu</vt:lpstr>
      <vt:lpstr>PowerPoint Sunusu</vt:lpstr>
      <vt:lpstr>PowerPoint Sunusu</vt:lpstr>
      <vt:lpstr>PowerPoint Sunusu</vt:lpstr>
      <vt:lpstr>Hastalık Nedenleri ve Sınıflandırılması </vt:lpstr>
      <vt:lpstr>Hastalık Nedenleri ve Sınıflandırılması </vt:lpstr>
      <vt:lpstr>Hastalık Nedenleri ve Sınıflandırılması </vt:lpstr>
      <vt:lpstr>Bitkilerde hastalık meydana gelmesinde gerekli olan unsurlar  </vt:lpstr>
      <vt:lpstr>PowerPoint Sunusu</vt:lpstr>
      <vt:lpstr>PowerPoint Sunusu</vt:lpstr>
      <vt:lpstr>Canlı ve cansız hastalık nedenleri </vt:lpstr>
      <vt:lpstr>Konukçu bitki</vt:lpstr>
      <vt:lpstr>Konukçu bitki</vt:lpstr>
      <vt:lpstr>Çevre Koşulları</vt:lpstr>
      <vt:lpstr>Çevre Koşulları</vt:lpstr>
      <vt:lpstr>Çevre Koşulları</vt:lpstr>
      <vt:lpstr>Çevre Koşulları</vt:lpstr>
      <vt:lpstr>Canlı ve cansız hastalık nedenleri 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Ölçme bilgisi</dc:title>
  <dc:creator>PackBell</dc:creator>
  <cp:lastModifiedBy>hakem</cp:lastModifiedBy>
  <cp:revision>214</cp:revision>
  <dcterms:created xsi:type="dcterms:W3CDTF">2015-10-05T20:20:57Z</dcterms:created>
  <dcterms:modified xsi:type="dcterms:W3CDTF">2023-02-26T23:38:42Z</dcterms:modified>
</cp:coreProperties>
</file>