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57"/>
  </p:notesMasterIdLst>
  <p:sldIdLst>
    <p:sldId id="256" r:id="rId2"/>
    <p:sldId id="260" r:id="rId3"/>
    <p:sldId id="285" r:id="rId4"/>
    <p:sldId id="292" r:id="rId5"/>
    <p:sldId id="286" r:id="rId6"/>
    <p:sldId id="287" r:id="rId7"/>
    <p:sldId id="288" r:id="rId8"/>
    <p:sldId id="289" r:id="rId9"/>
    <p:sldId id="290" r:id="rId10"/>
    <p:sldId id="291" r:id="rId11"/>
    <p:sldId id="298" r:id="rId12"/>
    <p:sldId id="295" r:id="rId13"/>
    <p:sldId id="296" r:id="rId14"/>
    <p:sldId id="299" r:id="rId15"/>
    <p:sldId id="300" r:id="rId16"/>
    <p:sldId id="297" r:id="rId17"/>
    <p:sldId id="301" r:id="rId18"/>
    <p:sldId id="302" r:id="rId19"/>
    <p:sldId id="257" r:id="rId20"/>
    <p:sldId id="284" r:id="rId21"/>
    <p:sldId id="261" r:id="rId22"/>
    <p:sldId id="258" r:id="rId23"/>
    <p:sldId id="262" r:id="rId24"/>
    <p:sldId id="259" r:id="rId25"/>
    <p:sldId id="263" r:id="rId26"/>
    <p:sldId id="264" r:id="rId27"/>
    <p:sldId id="272" r:id="rId28"/>
    <p:sldId id="275" r:id="rId29"/>
    <p:sldId id="265" r:id="rId30"/>
    <p:sldId id="273" r:id="rId31"/>
    <p:sldId id="274" r:id="rId32"/>
    <p:sldId id="266" r:id="rId33"/>
    <p:sldId id="267" r:id="rId34"/>
    <p:sldId id="268" r:id="rId35"/>
    <p:sldId id="269" r:id="rId36"/>
    <p:sldId id="271" r:id="rId37"/>
    <p:sldId id="276" r:id="rId38"/>
    <p:sldId id="277" r:id="rId39"/>
    <p:sldId id="278" r:id="rId40"/>
    <p:sldId id="279" r:id="rId41"/>
    <p:sldId id="280" r:id="rId42"/>
    <p:sldId id="281" r:id="rId43"/>
    <p:sldId id="282" r:id="rId44"/>
    <p:sldId id="303" r:id="rId45"/>
    <p:sldId id="304" r:id="rId46"/>
    <p:sldId id="305" r:id="rId47"/>
    <p:sldId id="311" r:id="rId48"/>
    <p:sldId id="312" r:id="rId49"/>
    <p:sldId id="306" r:id="rId50"/>
    <p:sldId id="313" r:id="rId51"/>
    <p:sldId id="328" r:id="rId52"/>
    <p:sldId id="314" r:id="rId53"/>
    <p:sldId id="315" r:id="rId54"/>
    <p:sldId id="316" r:id="rId55"/>
    <p:sldId id="317" r:id="rId5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130" autoAdjust="0"/>
    <p:restoredTop sz="94660"/>
  </p:normalViewPr>
  <p:slideViewPr>
    <p:cSldViewPr>
      <p:cViewPr>
        <p:scale>
          <a:sx n="50" d="100"/>
          <a:sy n="50" d="100"/>
        </p:scale>
        <p:origin x="-2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B06A6A-99DD-448A-89AB-2C12F351BB03}" type="datetimeFigureOut">
              <a:rPr lang="tr-TR" smtClean="0"/>
              <a:pPr/>
              <a:t>24.10.2018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EB7279-C0B5-474E-A648-1BDF6D3EA39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6470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B7279-C0B5-474E-A648-1BDF6D3EA394}" type="slidenum">
              <a:rPr lang="tr-TR" smtClean="0"/>
              <a:pPr/>
              <a:t>33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9 Dikdörtgen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10 Dikdörtgen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24.10.2018</a:t>
            </a:fld>
            <a:endParaRPr lang="tr-TR" dirty="0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24.10.2018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24.10.2018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7" name="6 Dikdörtgen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7 Dikdörtgen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8 Dikdörtgen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24.10.2018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Dikdörtgen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7 Dikdörtgen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8 Dikdörtgen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24.10.2018</a:t>
            </a:fld>
            <a:endParaRPr lang="tr-TR" dirty="0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24.10.2018</a:t>
            </a:fld>
            <a:endParaRPr lang="tr-TR" dirty="0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9F75050-0E15-4C5B-92B0-66D068882F1F}" type="datetimeFigureOut">
              <a:rPr lang="tr-TR" smtClean="0"/>
              <a:pPr/>
              <a:t>24.10.2018</a:t>
            </a:fld>
            <a:endParaRPr lang="tr-TR" dirty="0"/>
          </a:p>
        </p:txBody>
      </p:sp>
      <p:sp>
        <p:nvSpPr>
          <p:cNvPr id="12" name="11 Slayt Numarası Yer Tutucusu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 dirty="0"/>
          </a:p>
        </p:txBody>
      </p:sp>
      <p:sp>
        <p:nvSpPr>
          <p:cNvPr id="16" name="15 Metin Yer Tutucusu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5" name="14 Metin Yer Tutucusu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24.10.2018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24.10.2018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24.10.2018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8 Dikdörtgen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9 Dikdörtgen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Dikdörtgen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D9F75050-0E15-4C5B-92B0-66D068882F1F}" type="datetimeFigureOut">
              <a:rPr lang="tr-TR" smtClean="0"/>
              <a:pPr/>
              <a:t>24.10.2018</a:t>
            </a:fld>
            <a:endParaRPr lang="tr-TR" dirty="0"/>
          </a:p>
        </p:txBody>
      </p:sp>
      <p:sp>
        <p:nvSpPr>
          <p:cNvPr id="13" name="12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4" name="13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tr-TR" dirty="0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dirty="0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24.10.2018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7" name="6 Dikdörtgen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7 Dikdörtgen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8 Dikdörtgen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ndustri40.com/siemens-turkiye-genel-mudur-yardimcisi-sn-ali-riza-ersoy-ile-endustri-4-0-roportaji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endustri40.com/mars-curiosity-kesif-robotunun-hikayesi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lektrikport.com/teknik-kutuphane/otomatik-kontrol-sistemleri-blok-diyagramlar/10087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Siemens%20End&#252;stri%204.0.MP4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tr.wikipedia.org/wiki/Henry_Ford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pedia.org/wiki/Intel_80486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pedia.org/w/index.php?title=Henning_Kagermann&amp;action=edit&amp;redlink=1" TargetMode="External"/><Relationship Id="rId2" Type="http://schemas.openxmlformats.org/officeDocument/2006/relationships/hyperlink" Target="https://tr.wikipedia.org/wiki/Robert_Bosch_GmbH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lektrikrehberiniz.com/hidrolik/hidrolik-devre-elemanlari-12710/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lektrikrehberiniz.com/elektrik/direnc-nedir-1672/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pedia.org/wiki/%C4%B0%C5%9Fletim_sistemi" TargetMode="External"/><Relationship Id="rId2" Type="http://schemas.openxmlformats.org/officeDocument/2006/relationships/hyperlink" Target="https://tr.wikipedia.org/wiki/Bili%C5%9Fim_Teknolojileri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tr.wikipedia.org/wiki/%C4%B0nternet" TargetMode="External"/><Relationship Id="rId2" Type="http://schemas.openxmlformats.org/officeDocument/2006/relationships/hyperlink" Target="https://tr.wikipedia.org/wiki/Cihaz_Tabanl%C4%B1_%C4%B0nternet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500298" y="2214554"/>
            <a:ext cx="6477000" cy="1828800"/>
          </a:xfrm>
        </p:spPr>
        <p:txBody>
          <a:bodyPr>
            <a:normAutofit fontScale="90000"/>
          </a:bodyPr>
          <a:lstStyle/>
          <a:p>
            <a:pPr algn="r"/>
            <a:r>
              <a:rPr lang="tr-TR" dirty="0" smtClean="0"/>
              <a:t>OTOMASYON VE OTOMASYON SİSTEMLERİ 2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err="1" smtClean="0"/>
              <a:t>Öğr</a:t>
            </a:r>
            <a:r>
              <a:rPr lang="tr-TR" dirty="0" smtClean="0"/>
              <a:t>. Gör. Erman Zurnacı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cdn.endustri40.com/image/c2c5fb96610d48f680e1102479fa0b95/fabrikalarda%20dijitalle%C5%9Fm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00808"/>
            <a:ext cx="7862262" cy="4908029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395536" y="156989"/>
            <a:ext cx="856895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100" dirty="0" err="1" smtClean="0"/>
              <a:t>Akıllı</a:t>
            </a:r>
            <a:r>
              <a:rPr lang="en-GB" sz="2100" dirty="0" smtClean="0"/>
              <a:t> </a:t>
            </a:r>
            <a:r>
              <a:rPr lang="en-GB" sz="2100" dirty="0" err="1" smtClean="0"/>
              <a:t>fabrikalarda</a:t>
            </a:r>
            <a:r>
              <a:rPr lang="en-GB" sz="2100" dirty="0" smtClean="0"/>
              <a:t> </a:t>
            </a:r>
            <a:r>
              <a:rPr lang="en-GB" sz="2100" dirty="0" err="1" smtClean="0"/>
              <a:t>oluşturulacak</a:t>
            </a:r>
            <a:r>
              <a:rPr lang="en-GB" sz="2100" dirty="0" smtClean="0"/>
              <a:t> </a:t>
            </a:r>
            <a:r>
              <a:rPr lang="en-GB" sz="2100" dirty="0" err="1" smtClean="0"/>
              <a:t>sanal</a:t>
            </a:r>
            <a:r>
              <a:rPr lang="en-GB" sz="2100" dirty="0" smtClean="0"/>
              <a:t> </a:t>
            </a:r>
            <a:r>
              <a:rPr lang="en-GB" sz="2100" dirty="0" err="1" smtClean="0"/>
              <a:t>prototipler</a:t>
            </a:r>
            <a:r>
              <a:rPr lang="en-GB" sz="2100" dirty="0" smtClean="0"/>
              <a:t> </a:t>
            </a:r>
            <a:r>
              <a:rPr lang="en-GB" sz="2100" dirty="0" err="1" smtClean="0"/>
              <a:t>üretilecek</a:t>
            </a:r>
            <a:r>
              <a:rPr lang="en-GB" sz="2100" dirty="0" smtClean="0"/>
              <a:t> </a:t>
            </a:r>
            <a:r>
              <a:rPr lang="en-GB" sz="2100" dirty="0" err="1" smtClean="0"/>
              <a:t>ürünlerin</a:t>
            </a:r>
            <a:r>
              <a:rPr lang="en-GB" sz="2100" dirty="0" smtClean="0"/>
              <a:t> </a:t>
            </a:r>
            <a:r>
              <a:rPr lang="en-GB" sz="2100" dirty="0" err="1" smtClean="0"/>
              <a:t>gerçekle</a:t>
            </a:r>
            <a:r>
              <a:rPr lang="en-GB" sz="2100" dirty="0" smtClean="0"/>
              <a:t> </a:t>
            </a:r>
            <a:r>
              <a:rPr lang="en-GB" sz="2100" dirty="0" err="1" smtClean="0"/>
              <a:t>neredeyse</a:t>
            </a:r>
            <a:r>
              <a:rPr lang="en-GB" sz="2100" dirty="0" smtClean="0"/>
              <a:t> </a:t>
            </a:r>
            <a:r>
              <a:rPr lang="en-GB" sz="2100" dirty="0" err="1" smtClean="0"/>
              <a:t>aynı</a:t>
            </a:r>
            <a:r>
              <a:rPr lang="en-GB" sz="2100" dirty="0" smtClean="0"/>
              <a:t> </a:t>
            </a:r>
            <a:r>
              <a:rPr lang="en-GB" sz="2100" dirty="0" err="1" smtClean="0"/>
              <a:t>şekilde</a:t>
            </a:r>
            <a:r>
              <a:rPr lang="en-GB" sz="2100" dirty="0" smtClean="0"/>
              <a:t> test </a:t>
            </a:r>
            <a:r>
              <a:rPr lang="en-GB" sz="2100" dirty="0" err="1" smtClean="0"/>
              <a:t>edilmesini</a:t>
            </a:r>
            <a:r>
              <a:rPr lang="en-GB" sz="2100" dirty="0" smtClean="0"/>
              <a:t> </a:t>
            </a:r>
            <a:r>
              <a:rPr lang="en-GB" sz="2100" dirty="0" err="1" smtClean="0"/>
              <a:t>ve</a:t>
            </a:r>
            <a:r>
              <a:rPr lang="en-GB" sz="2100" dirty="0" smtClean="0"/>
              <a:t> </a:t>
            </a:r>
            <a:r>
              <a:rPr lang="en-GB" sz="2100" dirty="0" err="1" smtClean="0"/>
              <a:t>ürün</a:t>
            </a:r>
            <a:r>
              <a:rPr lang="en-GB" sz="2100" dirty="0" smtClean="0"/>
              <a:t> </a:t>
            </a:r>
            <a:r>
              <a:rPr lang="en-GB" sz="2100" dirty="0" err="1" smtClean="0"/>
              <a:t>için</a:t>
            </a:r>
            <a:r>
              <a:rPr lang="en-GB" sz="2100" dirty="0" smtClean="0"/>
              <a:t> </a:t>
            </a:r>
            <a:r>
              <a:rPr lang="en-GB" sz="2100" dirty="0" err="1" smtClean="0"/>
              <a:t>oluşturulacak</a:t>
            </a:r>
            <a:r>
              <a:rPr lang="en-GB" sz="2100" dirty="0" smtClean="0"/>
              <a:t> </a:t>
            </a:r>
            <a:r>
              <a:rPr lang="en-GB" sz="2100" dirty="0" err="1" smtClean="0"/>
              <a:t>üretim</a:t>
            </a:r>
            <a:r>
              <a:rPr lang="en-GB" sz="2100" dirty="0" smtClean="0"/>
              <a:t> </a:t>
            </a:r>
            <a:r>
              <a:rPr lang="en-GB" sz="2100" dirty="0" err="1" smtClean="0"/>
              <a:t>sürçlerinin</a:t>
            </a:r>
            <a:r>
              <a:rPr lang="en-GB" sz="2100" dirty="0" smtClean="0"/>
              <a:t> </a:t>
            </a:r>
            <a:r>
              <a:rPr lang="en-GB" sz="2100" dirty="0" err="1" smtClean="0"/>
              <a:t>belirlenmesini</a:t>
            </a:r>
            <a:r>
              <a:rPr lang="en-GB" sz="2100" dirty="0" smtClean="0"/>
              <a:t> </a:t>
            </a:r>
            <a:r>
              <a:rPr lang="en-GB" sz="2100" dirty="0" err="1" smtClean="0"/>
              <a:t>sağlayacaktır</a:t>
            </a:r>
            <a:r>
              <a:rPr lang="en-GB" sz="2100" dirty="0" smtClean="0"/>
              <a:t>.</a:t>
            </a:r>
          </a:p>
          <a:p>
            <a:pPr algn="ctr"/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228600"/>
            <a:ext cx="8442520" cy="990600"/>
          </a:xfrm>
        </p:spPr>
        <p:txBody>
          <a:bodyPr>
            <a:normAutofit fontScale="90000"/>
          </a:bodyPr>
          <a:lstStyle/>
          <a:p>
            <a:r>
              <a:rPr lang="en-GB" sz="3600" dirty="0" err="1" smtClean="0"/>
              <a:t>Akıllı</a:t>
            </a:r>
            <a:r>
              <a:rPr lang="en-GB" sz="3600" dirty="0" smtClean="0"/>
              <a:t> </a:t>
            </a:r>
            <a:r>
              <a:rPr lang="en-GB" sz="3600" dirty="0" err="1" smtClean="0"/>
              <a:t>Fabrikalarda</a:t>
            </a:r>
            <a:r>
              <a:rPr lang="en-GB" sz="3600" dirty="0" smtClean="0"/>
              <a:t> </a:t>
            </a:r>
            <a:r>
              <a:rPr lang="en-GB" sz="3600" dirty="0" err="1" smtClean="0"/>
              <a:t>Üretim</a:t>
            </a:r>
            <a:r>
              <a:rPr lang="en-GB" sz="3600" dirty="0" smtClean="0"/>
              <a:t> </a:t>
            </a:r>
            <a:r>
              <a:rPr lang="en-GB" sz="3600" dirty="0" err="1" smtClean="0"/>
              <a:t>ve</a:t>
            </a:r>
            <a:r>
              <a:rPr lang="en-GB" sz="3600" dirty="0" smtClean="0"/>
              <a:t> </a:t>
            </a:r>
            <a:r>
              <a:rPr lang="en-GB" sz="3600" dirty="0" err="1" smtClean="0"/>
              <a:t>Alınan</a:t>
            </a:r>
            <a:r>
              <a:rPr lang="en-GB" sz="3600" dirty="0" smtClean="0"/>
              <a:t> </a:t>
            </a:r>
            <a:r>
              <a:rPr lang="en-GB" sz="3600" dirty="0" err="1" smtClean="0"/>
              <a:t>Sonuçlar</a:t>
            </a:r>
            <a:endParaRPr lang="en-GB" sz="3600" dirty="0"/>
          </a:p>
        </p:txBody>
      </p:sp>
      <p:sp>
        <p:nvSpPr>
          <p:cNvPr id="4" name="3 Dikdörtgen"/>
          <p:cNvSpPr/>
          <p:nvPr/>
        </p:nvSpPr>
        <p:spPr>
          <a:xfrm>
            <a:off x="323528" y="1844825"/>
            <a:ext cx="84969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 err="1" smtClean="0"/>
              <a:t>Endüstri</a:t>
            </a:r>
            <a:r>
              <a:rPr lang="en-GB" sz="2400" dirty="0" smtClean="0"/>
              <a:t> 4.0 </a:t>
            </a:r>
            <a:r>
              <a:rPr lang="en-GB" sz="2400" dirty="0" err="1" smtClean="0"/>
              <a:t>terimi</a:t>
            </a:r>
            <a:r>
              <a:rPr lang="en-GB" sz="2400" dirty="0" smtClean="0"/>
              <a:t> </a:t>
            </a:r>
            <a:r>
              <a:rPr lang="en-GB" sz="2400" dirty="0" err="1" smtClean="0"/>
              <a:t>hayatımıza</a:t>
            </a:r>
            <a:r>
              <a:rPr lang="en-GB" sz="2400" dirty="0" smtClean="0"/>
              <a:t> </a:t>
            </a:r>
            <a:r>
              <a:rPr lang="en-GB" sz="2400" dirty="0" err="1" smtClean="0"/>
              <a:t>girmeden</a:t>
            </a:r>
            <a:r>
              <a:rPr lang="en-GB" sz="2400" dirty="0" smtClean="0"/>
              <a:t> </a:t>
            </a:r>
            <a:r>
              <a:rPr lang="en-GB" sz="2400" dirty="0" err="1" smtClean="0"/>
              <a:t>uzun</a:t>
            </a:r>
            <a:r>
              <a:rPr lang="en-GB" sz="2400" dirty="0" smtClean="0"/>
              <a:t> </a:t>
            </a:r>
            <a:r>
              <a:rPr lang="en-GB" sz="2400" dirty="0" err="1" smtClean="0"/>
              <a:t>zaman</a:t>
            </a:r>
            <a:r>
              <a:rPr lang="en-GB" sz="2400" dirty="0" smtClean="0"/>
              <a:t> </a:t>
            </a:r>
            <a:r>
              <a:rPr lang="en-GB" sz="2400" dirty="0" err="1" smtClean="0"/>
              <a:t>önce</a:t>
            </a:r>
            <a:r>
              <a:rPr lang="en-GB" sz="2400" dirty="0" smtClean="0"/>
              <a:t> </a:t>
            </a:r>
            <a:r>
              <a:rPr lang="en-GB" sz="2400" b="1" dirty="0" smtClean="0">
                <a:hlinkClick r:id="rId2"/>
              </a:rPr>
              <a:t>Siemens</a:t>
            </a:r>
            <a:r>
              <a:rPr lang="en-GB" sz="2400" dirty="0" smtClean="0"/>
              <a:t> </a:t>
            </a:r>
            <a:r>
              <a:rPr lang="en-GB" sz="2400" dirty="0" err="1" smtClean="0"/>
              <a:t>üretimde</a:t>
            </a:r>
            <a:r>
              <a:rPr lang="en-GB" sz="2400" dirty="0" smtClean="0"/>
              <a:t> </a:t>
            </a:r>
            <a:r>
              <a:rPr lang="en-GB" sz="2400" dirty="0" err="1" smtClean="0"/>
              <a:t>dijitalleşmenin</a:t>
            </a:r>
            <a:r>
              <a:rPr lang="en-GB" sz="2400" dirty="0" smtClean="0"/>
              <a:t> </a:t>
            </a:r>
            <a:r>
              <a:rPr lang="en-GB" sz="2400" dirty="0" err="1" smtClean="0"/>
              <a:t>temellerini</a:t>
            </a:r>
            <a:r>
              <a:rPr lang="en-GB" sz="2400" dirty="0" smtClean="0"/>
              <a:t> </a:t>
            </a:r>
            <a:r>
              <a:rPr lang="en-GB" sz="2400" dirty="0" err="1" smtClean="0"/>
              <a:t>atmaya</a:t>
            </a:r>
            <a:r>
              <a:rPr lang="en-GB" sz="2400" dirty="0" smtClean="0"/>
              <a:t> </a:t>
            </a:r>
            <a:r>
              <a:rPr lang="en-GB" sz="2400" dirty="0" err="1" smtClean="0"/>
              <a:t>başlamıştı</a:t>
            </a:r>
            <a:r>
              <a:rPr lang="en-GB" sz="2400" dirty="0" smtClean="0"/>
              <a:t>. 1996 </a:t>
            </a:r>
            <a:r>
              <a:rPr lang="en-GB" sz="2400" dirty="0" err="1" smtClean="0"/>
              <a:t>yılında</a:t>
            </a:r>
            <a:r>
              <a:rPr lang="en-GB" sz="2400" dirty="0" smtClean="0"/>
              <a:t> </a:t>
            </a:r>
            <a:r>
              <a:rPr lang="en-GB" sz="2400" dirty="0" err="1" smtClean="0"/>
              <a:t>Tamamen</a:t>
            </a:r>
            <a:r>
              <a:rPr lang="en-GB" sz="2400" dirty="0" smtClean="0"/>
              <a:t> </a:t>
            </a:r>
            <a:r>
              <a:rPr lang="en-GB" sz="2400" dirty="0" err="1" smtClean="0"/>
              <a:t>Entegre</a:t>
            </a:r>
            <a:r>
              <a:rPr lang="en-GB" sz="2400" dirty="0" smtClean="0"/>
              <a:t> </a:t>
            </a:r>
            <a:r>
              <a:rPr lang="en-GB" sz="2400" dirty="0" err="1" smtClean="0"/>
              <a:t>Otomasyon</a:t>
            </a:r>
            <a:r>
              <a:rPr lang="en-GB" sz="2400" dirty="0" smtClean="0"/>
              <a:t> (TIA) </a:t>
            </a:r>
            <a:r>
              <a:rPr lang="en-GB" sz="2400" dirty="0" err="1" smtClean="0"/>
              <a:t>ile</a:t>
            </a:r>
            <a:r>
              <a:rPr lang="en-GB" sz="2400" dirty="0" smtClean="0"/>
              <a:t> </a:t>
            </a:r>
            <a:r>
              <a:rPr lang="en-GB" sz="2400" dirty="0" err="1" smtClean="0"/>
              <a:t>şirketler</a:t>
            </a:r>
            <a:r>
              <a:rPr lang="en-GB" sz="2400" dirty="0" smtClean="0"/>
              <a:t> </a:t>
            </a:r>
            <a:r>
              <a:rPr lang="en-GB" sz="2400" dirty="0" err="1" smtClean="0"/>
              <a:t>süreçlerinin</a:t>
            </a:r>
            <a:r>
              <a:rPr lang="en-GB" sz="2400" dirty="0" smtClean="0"/>
              <a:t> </a:t>
            </a:r>
            <a:r>
              <a:rPr lang="en-GB" sz="2400" dirty="0" err="1" smtClean="0"/>
              <a:t>bileşenlerini</a:t>
            </a:r>
            <a:r>
              <a:rPr lang="en-GB" sz="2400" dirty="0" smtClean="0"/>
              <a:t> </a:t>
            </a:r>
            <a:r>
              <a:rPr lang="en-GB" sz="2400" dirty="0" err="1" smtClean="0"/>
              <a:t>koordine</a:t>
            </a:r>
            <a:r>
              <a:rPr lang="en-GB" sz="2400" dirty="0" smtClean="0"/>
              <a:t> </a:t>
            </a:r>
            <a:r>
              <a:rPr lang="en-GB" sz="2400" dirty="0" err="1" smtClean="0"/>
              <a:t>edebilmiş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yazılım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donanımlarını</a:t>
            </a:r>
            <a:r>
              <a:rPr lang="en-GB" sz="2400" dirty="0" smtClean="0"/>
              <a:t> </a:t>
            </a:r>
            <a:r>
              <a:rPr lang="en-GB" sz="2400" dirty="0" err="1" smtClean="0"/>
              <a:t>bu</a:t>
            </a:r>
            <a:r>
              <a:rPr lang="en-GB" sz="2400" dirty="0" smtClean="0"/>
              <a:t> </a:t>
            </a:r>
            <a:r>
              <a:rPr lang="en-GB" sz="2400" dirty="0" err="1" smtClean="0"/>
              <a:t>süreçlere</a:t>
            </a:r>
            <a:r>
              <a:rPr lang="en-GB" sz="2400" dirty="0" smtClean="0"/>
              <a:t> </a:t>
            </a:r>
            <a:r>
              <a:rPr lang="en-GB" sz="2400" dirty="0" err="1" smtClean="0"/>
              <a:t>entegre</a:t>
            </a:r>
            <a:r>
              <a:rPr lang="en-GB" sz="2400" dirty="0" smtClean="0"/>
              <a:t> </a:t>
            </a:r>
            <a:r>
              <a:rPr lang="en-GB" sz="2400" dirty="0" err="1" smtClean="0"/>
              <a:t>edebilmiştir</a:t>
            </a:r>
            <a:r>
              <a:rPr lang="en-GB" sz="2400" dirty="0" smtClean="0"/>
              <a:t>. </a:t>
            </a:r>
            <a:endParaRPr lang="tr-TR" sz="2400" dirty="0" smtClean="0"/>
          </a:p>
          <a:p>
            <a:pPr algn="ctr"/>
            <a:endParaRPr lang="tr-TR" sz="2400" dirty="0" smtClean="0"/>
          </a:p>
          <a:p>
            <a:pPr algn="ctr"/>
            <a:r>
              <a:rPr lang="en-GB" sz="2400" dirty="0" smtClean="0"/>
              <a:t>Siemens </a:t>
            </a:r>
            <a:r>
              <a:rPr lang="en-GB" sz="2400" dirty="0" err="1" smtClean="0"/>
              <a:t>daha</a:t>
            </a:r>
            <a:r>
              <a:rPr lang="en-GB" sz="2400" dirty="0" smtClean="0"/>
              <a:t> </a:t>
            </a:r>
            <a:r>
              <a:rPr lang="en-GB" sz="2400" dirty="0" err="1" smtClean="0"/>
              <a:t>sonra</a:t>
            </a:r>
            <a:r>
              <a:rPr lang="en-GB" sz="2400" dirty="0" smtClean="0"/>
              <a:t> </a:t>
            </a:r>
            <a:r>
              <a:rPr lang="en-GB" sz="2400" dirty="0" err="1" smtClean="0"/>
              <a:t>bu</a:t>
            </a:r>
            <a:r>
              <a:rPr lang="en-GB" sz="2400" dirty="0" smtClean="0"/>
              <a:t> </a:t>
            </a:r>
            <a:r>
              <a:rPr lang="en-GB" sz="2400" dirty="0" err="1" smtClean="0"/>
              <a:t>yelpazeyi</a:t>
            </a:r>
            <a:r>
              <a:rPr lang="en-GB" sz="2400" dirty="0" smtClean="0"/>
              <a:t> </a:t>
            </a:r>
            <a:r>
              <a:rPr lang="en-GB" sz="2400" dirty="0" err="1" smtClean="0"/>
              <a:t>genişleterek</a:t>
            </a:r>
            <a:r>
              <a:rPr lang="en-GB" sz="2400" dirty="0" smtClean="0"/>
              <a:t> 2007 </a:t>
            </a:r>
            <a:r>
              <a:rPr lang="en-GB" sz="2400" dirty="0" err="1" smtClean="0"/>
              <a:t>yılında</a:t>
            </a:r>
            <a:r>
              <a:rPr lang="en-GB" sz="2400" dirty="0" smtClean="0"/>
              <a:t> PLM </a:t>
            </a:r>
            <a:r>
              <a:rPr lang="en-GB" sz="2400" dirty="0" err="1" smtClean="0"/>
              <a:t>yazılımını</a:t>
            </a:r>
            <a:r>
              <a:rPr lang="en-GB" sz="2400" dirty="0" smtClean="0"/>
              <a:t> </a:t>
            </a:r>
            <a:r>
              <a:rPr lang="en-GB" sz="2400" dirty="0" err="1" smtClean="0"/>
              <a:t>tüm</a:t>
            </a:r>
            <a:r>
              <a:rPr lang="en-GB" sz="2400" dirty="0" smtClean="0"/>
              <a:t> </a:t>
            </a:r>
            <a:r>
              <a:rPr lang="en-GB" sz="2400" dirty="0" err="1" smtClean="0"/>
              <a:t>dünyaya</a:t>
            </a:r>
            <a:r>
              <a:rPr lang="en-GB" sz="2400" dirty="0" smtClean="0"/>
              <a:t> </a:t>
            </a:r>
            <a:r>
              <a:rPr lang="en-GB" sz="2400" dirty="0" err="1" smtClean="0"/>
              <a:t>tanıtmıştır</a:t>
            </a:r>
            <a:r>
              <a:rPr lang="en-GB" sz="2400" dirty="0" smtClean="0"/>
              <a:t>. PLM </a:t>
            </a:r>
            <a:r>
              <a:rPr lang="en-GB" sz="2400" dirty="0" err="1" smtClean="0"/>
              <a:t>ürün</a:t>
            </a:r>
            <a:r>
              <a:rPr lang="en-GB" sz="2400" dirty="0" smtClean="0"/>
              <a:t> </a:t>
            </a:r>
            <a:r>
              <a:rPr lang="en-GB" sz="2400" dirty="0" err="1" smtClean="0"/>
              <a:t>geliştirmede</a:t>
            </a:r>
            <a:r>
              <a:rPr lang="en-GB" sz="2400" dirty="0" smtClean="0"/>
              <a:t> </a:t>
            </a:r>
            <a:r>
              <a:rPr lang="en-GB" sz="2400" dirty="0" err="1" smtClean="0"/>
              <a:t>optimizasyonun</a:t>
            </a:r>
            <a:r>
              <a:rPr lang="en-GB" sz="2400" dirty="0" smtClean="0"/>
              <a:t> </a:t>
            </a:r>
            <a:r>
              <a:rPr lang="en-GB" sz="2400" dirty="0" err="1" smtClean="0"/>
              <a:t>yapılması</a:t>
            </a:r>
            <a:r>
              <a:rPr lang="en-GB" sz="2400" dirty="0" smtClean="0"/>
              <a:t> </a:t>
            </a:r>
            <a:r>
              <a:rPr lang="en-GB" sz="2400" dirty="0" err="1" smtClean="0"/>
              <a:t>için</a:t>
            </a:r>
            <a:r>
              <a:rPr lang="en-GB" sz="2400" dirty="0" smtClean="0"/>
              <a:t> </a:t>
            </a:r>
            <a:r>
              <a:rPr lang="en-GB" sz="2400" dirty="0" err="1" smtClean="0"/>
              <a:t>ürün</a:t>
            </a:r>
            <a:r>
              <a:rPr lang="en-GB" sz="2400" dirty="0" smtClean="0"/>
              <a:t> </a:t>
            </a:r>
            <a:r>
              <a:rPr lang="en-GB" sz="2400" dirty="0" err="1" smtClean="0"/>
              <a:t>yaşam</a:t>
            </a:r>
            <a:r>
              <a:rPr lang="en-GB" sz="2400" dirty="0" smtClean="0"/>
              <a:t> </a:t>
            </a:r>
            <a:r>
              <a:rPr lang="en-GB" sz="2400" dirty="0" err="1" smtClean="0"/>
              <a:t>döngüsü</a:t>
            </a:r>
            <a:r>
              <a:rPr lang="en-GB" sz="2400" dirty="0" smtClean="0"/>
              <a:t> </a:t>
            </a:r>
            <a:r>
              <a:rPr lang="en-GB" sz="2400" dirty="0" err="1" smtClean="0"/>
              <a:t>yönetimini</a:t>
            </a:r>
            <a:r>
              <a:rPr lang="en-GB" sz="2400" dirty="0" smtClean="0"/>
              <a:t> </a:t>
            </a:r>
            <a:r>
              <a:rPr lang="en-GB" sz="2400" dirty="0" err="1" smtClean="0"/>
              <a:t>sağlayan</a:t>
            </a:r>
            <a:r>
              <a:rPr lang="en-GB" sz="2400" dirty="0" smtClean="0"/>
              <a:t> son </a:t>
            </a:r>
            <a:r>
              <a:rPr lang="en-GB" sz="2400" dirty="0" err="1" smtClean="0"/>
              <a:t>derece</a:t>
            </a:r>
            <a:r>
              <a:rPr lang="en-GB" sz="2400" dirty="0" smtClean="0"/>
              <a:t> </a:t>
            </a:r>
            <a:r>
              <a:rPr lang="en-GB" sz="2400" dirty="0" err="1" smtClean="0"/>
              <a:t>kullanışlı</a:t>
            </a:r>
            <a:r>
              <a:rPr lang="en-GB" sz="2400" dirty="0" smtClean="0"/>
              <a:t> </a:t>
            </a:r>
            <a:r>
              <a:rPr lang="en-GB" sz="2400" dirty="0" err="1" smtClean="0"/>
              <a:t>bir</a:t>
            </a:r>
            <a:r>
              <a:rPr lang="en-GB" sz="2400" dirty="0" smtClean="0"/>
              <a:t> </a:t>
            </a:r>
            <a:r>
              <a:rPr lang="en-GB" sz="2400" dirty="0" err="1" smtClean="0"/>
              <a:t>yazılımdır</a:t>
            </a:r>
            <a:r>
              <a:rPr lang="en-GB" sz="2400" dirty="0" smtClean="0"/>
              <a:t>.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3" name="2 Dikdörtgen"/>
          <p:cNvSpPr/>
          <p:nvPr/>
        </p:nvSpPr>
        <p:spPr>
          <a:xfrm>
            <a:off x="35496" y="2420888"/>
            <a:ext cx="396044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2500" dirty="0" smtClean="0"/>
              <a:t>PLM </a:t>
            </a:r>
            <a:r>
              <a:rPr lang="en-GB" sz="2500" dirty="0" err="1" smtClean="0"/>
              <a:t>Mars’a</a:t>
            </a:r>
            <a:r>
              <a:rPr lang="en-GB" sz="2500" dirty="0" smtClean="0"/>
              <a:t> </a:t>
            </a:r>
            <a:r>
              <a:rPr lang="en-GB" sz="2500" dirty="0" err="1" smtClean="0"/>
              <a:t>yollanan</a:t>
            </a:r>
            <a:r>
              <a:rPr lang="en-GB" sz="2500" dirty="0" smtClean="0"/>
              <a:t> </a:t>
            </a:r>
            <a:r>
              <a:rPr lang="en-GB" sz="2500" dirty="0" err="1" smtClean="0"/>
              <a:t>kaşif</a:t>
            </a:r>
            <a:r>
              <a:rPr lang="en-GB" sz="2500" dirty="0" smtClean="0"/>
              <a:t> robot </a:t>
            </a:r>
            <a:r>
              <a:rPr lang="en-GB" sz="2500" b="1" dirty="0" err="1" smtClean="0">
                <a:hlinkClick r:id="rId2"/>
              </a:rPr>
              <a:t>Curiosity</a:t>
            </a:r>
            <a:r>
              <a:rPr lang="en-GB" sz="2500" dirty="0" err="1" smtClean="0"/>
              <a:t>’de</a:t>
            </a:r>
            <a:r>
              <a:rPr lang="en-GB" sz="2500" dirty="0" smtClean="0"/>
              <a:t> </a:t>
            </a:r>
            <a:r>
              <a:rPr lang="en-GB" sz="2500" dirty="0" err="1" smtClean="0"/>
              <a:t>kullanılmış</a:t>
            </a:r>
            <a:r>
              <a:rPr lang="en-GB" sz="2500" dirty="0" smtClean="0"/>
              <a:t> </a:t>
            </a:r>
            <a:r>
              <a:rPr lang="en-GB" sz="2500" dirty="0" err="1" smtClean="0"/>
              <a:t>ve</a:t>
            </a:r>
            <a:r>
              <a:rPr lang="en-GB" sz="2500" dirty="0" smtClean="0"/>
              <a:t> son </a:t>
            </a:r>
            <a:r>
              <a:rPr lang="en-GB" sz="2500" dirty="0" err="1" smtClean="0"/>
              <a:t>derece</a:t>
            </a:r>
            <a:r>
              <a:rPr lang="en-GB" sz="2500" dirty="0" smtClean="0"/>
              <a:t> </a:t>
            </a:r>
            <a:r>
              <a:rPr lang="en-GB" sz="2500" dirty="0" err="1" smtClean="0"/>
              <a:t>kompleks</a:t>
            </a:r>
            <a:r>
              <a:rPr lang="en-GB" sz="2500" dirty="0" smtClean="0"/>
              <a:t> </a:t>
            </a:r>
            <a:r>
              <a:rPr lang="en-GB" sz="2500" dirty="0" err="1" smtClean="0"/>
              <a:t>olan</a:t>
            </a:r>
            <a:r>
              <a:rPr lang="en-GB" sz="2500" dirty="0" smtClean="0"/>
              <a:t> test </a:t>
            </a:r>
            <a:r>
              <a:rPr lang="en-GB" sz="2500" dirty="0" err="1" smtClean="0"/>
              <a:t>aşamalarının</a:t>
            </a:r>
            <a:r>
              <a:rPr lang="en-GB" sz="2500" dirty="0" smtClean="0"/>
              <a:t> </a:t>
            </a:r>
            <a:r>
              <a:rPr lang="en-GB" sz="2500" dirty="0" err="1" smtClean="0"/>
              <a:t>karmaşıklığını</a:t>
            </a:r>
            <a:r>
              <a:rPr lang="en-GB" sz="2500" dirty="0" smtClean="0"/>
              <a:t> </a:t>
            </a:r>
            <a:r>
              <a:rPr lang="en-GB" sz="2500" dirty="0" err="1" smtClean="0"/>
              <a:t>azaltarak</a:t>
            </a:r>
            <a:r>
              <a:rPr lang="en-GB" sz="2500" dirty="0" smtClean="0"/>
              <a:t> </a:t>
            </a:r>
            <a:r>
              <a:rPr lang="en-GB" sz="2500" dirty="0" err="1" smtClean="0"/>
              <a:t>robotun</a:t>
            </a:r>
            <a:r>
              <a:rPr lang="en-GB" sz="2500" dirty="0" smtClean="0"/>
              <a:t> </a:t>
            </a:r>
            <a:r>
              <a:rPr lang="en-GB" sz="2500" dirty="0" err="1" smtClean="0"/>
              <a:t>Mars’a</a:t>
            </a:r>
            <a:r>
              <a:rPr lang="en-GB" sz="2500" dirty="0" smtClean="0"/>
              <a:t> </a:t>
            </a:r>
            <a:r>
              <a:rPr lang="en-GB" sz="2500" dirty="0" err="1" smtClean="0"/>
              <a:t>gönderilmesinde</a:t>
            </a:r>
            <a:r>
              <a:rPr lang="en-GB" sz="2500" dirty="0" smtClean="0"/>
              <a:t> </a:t>
            </a:r>
            <a:r>
              <a:rPr lang="en-GB" sz="2500" dirty="0" err="1" smtClean="0"/>
              <a:t>aktif</a:t>
            </a:r>
            <a:r>
              <a:rPr lang="en-GB" sz="2500" dirty="0" smtClean="0"/>
              <a:t> </a:t>
            </a:r>
            <a:r>
              <a:rPr lang="en-GB" sz="2500" dirty="0" err="1" smtClean="0"/>
              <a:t>bir</a:t>
            </a:r>
            <a:r>
              <a:rPr lang="en-GB" sz="2500" dirty="0" smtClean="0"/>
              <a:t> </a:t>
            </a:r>
            <a:r>
              <a:rPr lang="en-GB" sz="2500" dirty="0" err="1" smtClean="0"/>
              <a:t>rol</a:t>
            </a:r>
            <a:r>
              <a:rPr lang="en-GB" sz="2500" dirty="0" smtClean="0"/>
              <a:t> </a:t>
            </a:r>
            <a:r>
              <a:rPr lang="en-GB" sz="2500" dirty="0" err="1" smtClean="0"/>
              <a:t>oynamıştır</a:t>
            </a:r>
            <a:r>
              <a:rPr lang="en-GB" sz="2500" dirty="0" smtClean="0"/>
              <a:t>.</a:t>
            </a:r>
            <a:endParaRPr lang="en-GB" sz="2500" dirty="0"/>
          </a:p>
        </p:txBody>
      </p:sp>
      <p:pic>
        <p:nvPicPr>
          <p:cNvPr id="56322" name="Picture 2" descr="http://www.nuclearconnect.org/wp-content/uploads/2013/03/marsr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8802" y="2420888"/>
            <a:ext cx="4838038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3" name="2 Dikdörtgen"/>
          <p:cNvSpPr/>
          <p:nvPr/>
        </p:nvSpPr>
        <p:spPr>
          <a:xfrm>
            <a:off x="539552" y="1628800"/>
            <a:ext cx="78488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 err="1" smtClean="0"/>
              <a:t>Curiosity’nin</a:t>
            </a:r>
            <a:r>
              <a:rPr lang="en-GB" sz="2400" dirty="0" smtClean="0"/>
              <a:t> </a:t>
            </a:r>
            <a:r>
              <a:rPr lang="en-GB" sz="2400" dirty="0" err="1" smtClean="0"/>
              <a:t>inişinin</a:t>
            </a:r>
            <a:r>
              <a:rPr lang="en-GB" sz="2400" dirty="0" smtClean="0"/>
              <a:t> </a:t>
            </a:r>
            <a:r>
              <a:rPr lang="en-GB" sz="2400" dirty="0" err="1" smtClean="0"/>
              <a:t>tüm</a:t>
            </a:r>
            <a:r>
              <a:rPr lang="en-GB" sz="2400" dirty="0" smtClean="0"/>
              <a:t> </a:t>
            </a:r>
            <a:r>
              <a:rPr lang="en-GB" sz="2400" dirty="0" err="1" smtClean="0"/>
              <a:t>aşamalarını</a:t>
            </a:r>
            <a:r>
              <a:rPr lang="en-GB" sz="2400" dirty="0" smtClean="0"/>
              <a:t> </a:t>
            </a:r>
            <a:r>
              <a:rPr lang="en-GB" sz="2400" dirty="0" err="1" smtClean="0"/>
              <a:t>güvenli</a:t>
            </a:r>
            <a:r>
              <a:rPr lang="en-GB" sz="2400" dirty="0" smtClean="0"/>
              <a:t> </a:t>
            </a:r>
            <a:r>
              <a:rPr lang="en-GB" sz="2400" dirty="0" err="1" smtClean="0"/>
              <a:t>bir</a:t>
            </a:r>
            <a:r>
              <a:rPr lang="en-GB" sz="2400" dirty="0" smtClean="0"/>
              <a:t> </a:t>
            </a:r>
            <a:r>
              <a:rPr lang="en-GB" sz="2400" dirty="0" err="1" smtClean="0"/>
              <a:t>şekilde</a:t>
            </a:r>
            <a:r>
              <a:rPr lang="en-GB" sz="2400" dirty="0" smtClean="0"/>
              <a:t> </a:t>
            </a:r>
            <a:r>
              <a:rPr lang="en-GB" sz="2400" dirty="0" err="1" smtClean="0"/>
              <a:t>gerçekleştirebilmek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inişten</a:t>
            </a:r>
            <a:r>
              <a:rPr lang="en-GB" sz="2400" dirty="0" smtClean="0"/>
              <a:t> </a:t>
            </a:r>
            <a:r>
              <a:rPr lang="en-GB" sz="2400" dirty="0" err="1" smtClean="0"/>
              <a:t>sonra</a:t>
            </a:r>
            <a:r>
              <a:rPr lang="en-GB" sz="2400" dirty="0" smtClean="0"/>
              <a:t> </a:t>
            </a:r>
            <a:r>
              <a:rPr lang="en-GB" sz="2400" dirty="0" err="1" smtClean="0"/>
              <a:t>da</a:t>
            </a:r>
            <a:r>
              <a:rPr lang="en-GB" sz="2400" dirty="0" smtClean="0"/>
              <a:t> </a:t>
            </a:r>
            <a:r>
              <a:rPr lang="en-GB" sz="2400" dirty="0" err="1" smtClean="0"/>
              <a:t>verilecek</a:t>
            </a:r>
            <a:r>
              <a:rPr lang="en-GB" sz="2400" dirty="0" smtClean="0"/>
              <a:t> </a:t>
            </a:r>
            <a:r>
              <a:rPr lang="en-GB" sz="2400" dirty="0" err="1" smtClean="0"/>
              <a:t>olan</a:t>
            </a:r>
            <a:r>
              <a:rPr lang="en-GB" sz="2400" dirty="0" smtClean="0"/>
              <a:t> </a:t>
            </a:r>
            <a:r>
              <a:rPr lang="en-GB" sz="2400" dirty="0" err="1" smtClean="0"/>
              <a:t>görevleri</a:t>
            </a:r>
            <a:r>
              <a:rPr lang="en-GB" sz="2400" dirty="0" smtClean="0"/>
              <a:t> </a:t>
            </a:r>
            <a:r>
              <a:rPr lang="en-GB" sz="2400" dirty="0" err="1" smtClean="0"/>
              <a:t>başarıyla</a:t>
            </a:r>
            <a:r>
              <a:rPr lang="en-GB" sz="2400" dirty="0" smtClean="0"/>
              <a:t> </a:t>
            </a:r>
            <a:r>
              <a:rPr lang="en-GB" sz="2400" dirty="0" err="1" smtClean="0"/>
              <a:t>yerine</a:t>
            </a:r>
            <a:r>
              <a:rPr lang="en-GB" sz="2400" dirty="0" smtClean="0"/>
              <a:t> </a:t>
            </a:r>
            <a:r>
              <a:rPr lang="en-GB" sz="2400" dirty="0" err="1" smtClean="0"/>
              <a:t>getirebilmesi</a:t>
            </a:r>
            <a:r>
              <a:rPr lang="en-GB" sz="2400" dirty="0" smtClean="0"/>
              <a:t> </a:t>
            </a:r>
            <a:r>
              <a:rPr lang="en-GB" sz="2400" dirty="0" err="1" smtClean="0"/>
              <a:t>için</a:t>
            </a:r>
            <a:r>
              <a:rPr lang="en-GB" sz="2400" dirty="0" smtClean="0"/>
              <a:t> </a:t>
            </a:r>
            <a:r>
              <a:rPr lang="en-GB" sz="2400" dirty="0" err="1" smtClean="0"/>
              <a:t>Mars’a</a:t>
            </a:r>
            <a:r>
              <a:rPr lang="en-GB" sz="2400" dirty="0" smtClean="0"/>
              <a:t> </a:t>
            </a:r>
            <a:r>
              <a:rPr lang="en-GB" sz="2400" dirty="0" err="1" smtClean="0"/>
              <a:t>fırlatılmadan</a:t>
            </a:r>
            <a:r>
              <a:rPr lang="en-GB" sz="2400" dirty="0" smtClean="0"/>
              <a:t> </a:t>
            </a:r>
            <a:r>
              <a:rPr lang="en-GB" sz="2400" dirty="0" err="1" smtClean="0"/>
              <a:t>önce</a:t>
            </a:r>
            <a:r>
              <a:rPr lang="en-GB" sz="2400" dirty="0" smtClean="0"/>
              <a:t> </a:t>
            </a:r>
            <a:r>
              <a:rPr lang="en-GB" sz="2400" dirty="0" err="1" smtClean="0"/>
              <a:t>mekanik</a:t>
            </a:r>
            <a:r>
              <a:rPr lang="en-GB" sz="2400" dirty="0" smtClean="0"/>
              <a:t> </a:t>
            </a:r>
            <a:r>
              <a:rPr lang="en-GB" sz="2400" dirty="0" err="1" smtClean="0"/>
              <a:t>olarak</a:t>
            </a:r>
            <a:r>
              <a:rPr lang="en-GB" sz="2400" dirty="0" smtClean="0"/>
              <a:t> </a:t>
            </a:r>
            <a:r>
              <a:rPr lang="en-GB" sz="2400" dirty="0" err="1" smtClean="0"/>
              <a:t>tasarlanması</a:t>
            </a:r>
            <a:r>
              <a:rPr lang="en-GB" sz="2400" dirty="0" smtClean="0"/>
              <a:t>, </a:t>
            </a:r>
            <a:r>
              <a:rPr lang="en-GB" sz="2400" dirty="0" err="1" smtClean="0"/>
              <a:t>simülasyon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testlerin</a:t>
            </a:r>
            <a:r>
              <a:rPr lang="en-GB" sz="2400" dirty="0" smtClean="0"/>
              <a:t> </a:t>
            </a:r>
            <a:r>
              <a:rPr lang="en-GB" sz="2400" dirty="0" err="1" smtClean="0"/>
              <a:t>yapılması</a:t>
            </a:r>
            <a:r>
              <a:rPr lang="en-GB" sz="2400" dirty="0" smtClean="0"/>
              <a:t>, </a:t>
            </a:r>
            <a:r>
              <a:rPr lang="en-GB" sz="2400" dirty="0" err="1" smtClean="0"/>
              <a:t>görev</a:t>
            </a:r>
            <a:r>
              <a:rPr lang="en-GB" sz="2400" dirty="0" smtClean="0"/>
              <a:t> </a:t>
            </a:r>
            <a:r>
              <a:rPr lang="en-GB" sz="2400" dirty="0" err="1" smtClean="0"/>
              <a:t>esnasında</a:t>
            </a:r>
            <a:r>
              <a:rPr lang="en-GB" sz="2400" dirty="0" smtClean="0"/>
              <a:t> en </a:t>
            </a:r>
            <a:r>
              <a:rPr lang="en-GB" sz="2400" dirty="0" err="1" smtClean="0"/>
              <a:t>güvenli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en </a:t>
            </a:r>
            <a:r>
              <a:rPr lang="en-GB" sz="2400" dirty="0" err="1" smtClean="0"/>
              <a:t>başarılı</a:t>
            </a:r>
            <a:r>
              <a:rPr lang="en-GB" sz="2400" dirty="0" smtClean="0"/>
              <a:t> </a:t>
            </a:r>
            <a:r>
              <a:rPr lang="en-GB" sz="2400" dirty="0" err="1" smtClean="0"/>
              <a:t>şekilde</a:t>
            </a:r>
            <a:r>
              <a:rPr lang="en-GB" sz="2400" dirty="0" smtClean="0"/>
              <a:t> </a:t>
            </a:r>
            <a:r>
              <a:rPr lang="en-GB" sz="2400" dirty="0" err="1" smtClean="0"/>
              <a:t>istenilenleri</a:t>
            </a:r>
            <a:r>
              <a:rPr lang="en-GB" sz="2400" dirty="0" smtClean="0"/>
              <a:t> </a:t>
            </a:r>
            <a:r>
              <a:rPr lang="en-GB" sz="2400" dirty="0" err="1" smtClean="0"/>
              <a:t>yerine</a:t>
            </a:r>
            <a:r>
              <a:rPr lang="en-GB" sz="2400" dirty="0" smtClean="0"/>
              <a:t> </a:t>
            </a:r>
            <a:r>
              <a:rPr lang="en-GB" sz="2400" dirty="0" err="1" smtClean="0"/>
              <a:t>getirebilmesi</a:t>
            </a:r>
            <a:r>
              <a:rPr lang="en-GB" sz="2400" dirty="0" smtClean="0"/>
              <a:t> </a:t>
            </a:r>
            <a:r>
              <a:rPr lang="en-GB" sz="2400" dirty="0" err="1" smtClean="0"/>
              <a:t>için</a:t>
            </a:r>
            <a:r>
              <a:rPr lang="en-GB" sz="2400" dirty="0" smtClean="0"/>
              <a:t> NASA, </a:t>
            </a:r>
            <a:r>
              <a:rPr lang="en-GB" sz="2400" dirty="0" err="1" smtClean="0"/>
              <a:t>Siemens’le</a:t>
            </a:r>
            <a:r>
              <a:rPr lang="en-GB" sz="2400" dirty="0" smtClean="0"/>
              <a:t> </a:t>
            </a:r>
            <a:r>
              <a:rPr lang="en-GB" sz="2400" dirty="0" err="1" smtClean="0"/>
              <a:t>bir</a:t>
            </a:r>
            <a:r>
              <a:rPr lang="en-GB" sz="2400" dirty="0" smtClean="0"/>
              <a:t> </a:t>
            </a:r>
            <a:r>
              <a:rPr lang="en-GB" sz="2400" dirty="0" err="1" smtClean="0"/>
              <a:t>ortaklık</a:t>
            </a:r>
            <a:r>
              <a:rPr lang="en-GB" sz="2400" dirty="0" smtClean="0"/>
              <a:t> </a:t>
            </a:r>
            <a:r>
              <a:rPr lang="en-GB" sz="2400" dirty="0" err="1" smtClean="0"/>
              <a:t>yürütmüş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Siemens’e</a:t>
            </a:r>
            <a:r>
              <a:rPr lang="en-GB" sz="2400" dirty="0" smtClean="0"/>
              <a:t> ait PLM Software </a:t>
            </a:r>
            <a:r>
              <a:rPr lang="en-GB" sz="2400" dirty="0" err="1" smtClean="0"/>
              <a:t>ürünleri</a:t>
            </a:r>
            <a:r>
              <a:rPr lang="en-GB" sz="2400" dirty="0" smtClean="0"/>
              <a:t> </a:t>
            </a:r>
            <a:r>
              <a:rPr lang="en-GB" sz="2400" dirty="0" err="1" smtClean="0"/>
              <a:t>bu</a:t>
            </a:r>
            <a:r>
              <a:rPr lang="en-GB" sz="2400" dirty="0" smtClean="0"/>
              <a:t> </a:t>
            </a:r>
            <a:r>
              <a:rPr lang="en-GB" sz="2400" dirty="0" err="1" smtClean="0"/>
              <a:t>eşsiz</a:t>
            </a:r>
            <a:r>
              <a:rPr lang="en-GB" sz="2400" dirty="0" smtClean="0"/>
              <a:t> </a:t>
            </a:r>
            <a:r>
              <a:rPr lang="en-GB" sz="2400" dirty="0" err="1" smtClean="0"/>
              <a:t>uzay</a:t>
            </a:r>
            <a:r>
              <a:rPr lang="en-GB" sz="2400" dirty="0" smtClean="0"/>
              <a:t> </a:t>
            </a:r>
            <a:r>
              <a:rPr lang="en-GB" sz="2400" dirty="0" err="1" smtClean="0"/>
              <a:t>aracının</a:t>
            </a:r>
            <a:r>
              <a:rPr lang="en-GB" sz="2400" dirty="0" smtClean="0"/>
              <a:t> </a:t>
            </a:r>
            <a:r>
              <a:rPr lang="en-GB" sz="2400" dirty="0" err="1" smtClean="0"/>
              <a:t>geliştirilmesinde</a:t>
            </a:r>
            <a:r>
              <a:rPr lang="en-GB" sz="2400" dirty="0" smtClean="0"/>
              <a:t> </a:t>
            </a:r>
            <a:r>
              <a:rPr lang="en-GB" sz="2400" dirty="0" err="1" smtClean="0"/>
              <a:t>kullanılmıştır</a:t>
            </a:r>
            <a:r>
              <a:rPr lang="en-GB" sz="2400" dirty="0" smtClean="0"/>
              <a:t>.</a:t>
            </a:r>
            <a:endParaRPr lang="tr-TR" sz="2400" dirty="0" smtClean="0"/>
          </a:p>
          <a:p>
            <a:pPr algn="ctr"/>
            <a:r>
              <a:rPr lang="en-GB" sz="2400" dirty="0" err="1" smtClean="0"/>
              <a:t>Benzer</a:t>
            </a:r>
            <a:r>
              <a:rPr lang="en-GB" sz="2400" dirty="0" smtClean="0"/>
              <a:t> </a:t>
            </a:r>
            <a:r>
              <a:rPr lang="en-GB" sz="2400" dirty="0" err="1" smtClean="0"/>
              <a:t>şekilde</a:t>
            </a:r>
            <a:r>
              <a:rPr lang="en-GB" sz="2400" dirty="0" smtClean="0"/>
              <a:t> Sebastian </a:t>
            </a:r>
            <a:r>
              <a:rPr lang="en-GB" sz="2400" dirty="0" err="1" smtClean="0"/>
              <a:t>Vettel’in</a:t>
            </a:r>
            <a:r>
              <a:rPr lang="en-GB" sz="2400" dirty="0" smtClean="0"/>
              <a:t> </a:t>
            </a:r>
            <a:r>
              <a:rPr lang="en-GB" sz="2400" dirty="0" err="1" smtClean="0"/>
              <a:t>dünya</a:t>
            </a:r>
            <a:r>
              <a:rPr lang="en-GB" sz="2400" dirty="0" smtClean="0"/>
              <a:t> </a:t>
            </a:r>
            <a:r>
              <a:rPr lang="en-GB" sz="2400" dirty="0" err="1" smtClean="0"/>
              <a:t>şampiyonu</a:t>
            </a:r>
            <a:r>
              <a:rPr lang="en-GB" sz="2400" dirty="0" smtClean="0"/>
              <a:t> Formula 1 </a:t>
            </a:r>
            <a:r>
              <a:rPr lang="en-GB" sz="2400" dirty="0" err="1" smtClean="0"/>
              <a:t>aracı</a:t>
            </a:r>
            <a:r>
              <a:rPr lang="en-GB" sz="2400" dirty="0" smtClean="0"/>
              <a:t> </a:t>
            </a:r>
            <a:r>
              <a:rPr lang="en-GB" sz="2400" dirty="0" err="1" smtClean="0"/>
              <a:t>da</a:t>
            </a:r>
            <a:r>
              <a:rPr lang="en-GB" sz="2400" dirty="0" smtClean="0"/>
              <a:t> Siemens </a:t>
            </a:r>
            <a:r>
              <a:rPr lang="en-GB" sz="2400" dirty="0" err="1" smtClean="0"/>
              <a:t>yazılımlarıyla</a:t>
            </a:r>
            <a:r>
              <a:rPr lang="en-GB" sz="2400" dirty="0" smtClean="0"/>
              <a:t> </a:t>
            </a:r>
            <a:r>
              <a:rPr lang="en-GB" sz="2400" dirty="0" err="1" smtClean="0"/>
              <a:t>geliştirilmiştir</a:t>
            </a:r>
            <a:r>
              <a:rPr lang="en-GB" sz="2400" dirty="0" smtClean="0"/>
              <a:t>. PLM </a:t>
            </a:r>
            <a:r>
              <a:rPr lang="en-GB" sz="2400" dirty="0" err="1" smtClean="0"/>
              <a:t>aracın</a:t>
            </a:r>
            <a:r>
              <a:rPr lang="en-GB" sz="2400" dirty="0" smtClean="0"/>
              <a:t> </a:t>
            </a:r>
            <a:r>
              <a:rPr lang="en-GB" sz="2400" dirty="0" err="1" smtClean="0"/>
              <a:t>tasarım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test </a:t>
            </a:r>
            <a:r>
              <a:rPr lang="en-GB" sz="2400" dirty="0" err="1" smtClean="0"/>
              <a:t>süreçlerinin</a:t>
            </a:r>
            <a:r>
              <a:rPr lang="en-GB" sz="2400" dirty="0" smtClean="0"/>
              <a:t> </a:t>
            </a:r>
            <a:r>
              <a:rPr lang="en-GB" sz="2400" dirty="0" err="1" smtClean="0"/>
              <a:t>rekor</a:t>
            </a:r>
            <a:r>
              <a:rPr lang="en-GB" sz="2400" dirty="0" smtClean="0"/>
              <a:t> </a:t>
            </a:r>
            <a:r>
              <a:rPr lang="en-GB" sz="2400" dirty="0" err="1" smtClean="0"/>
              <a:t>sayılabilecek</a:t>
            </a:r>
            <a:r>
              <a:rPr lang="en-GB" sz="2400" dirty="0" smtClean="0"/>
              <a:t> </a:t>
            </a:r>
            <a:r>
              <a:rPr lang="en-GB" sz="2400" dirty="0" err="1" smtClean="0"/>
              <a:t>kadar</a:t>
            </a:r>
            <a:r>
              <a:rPr lang="en-GB" sz="2400" dirty="0" smtClean="0"/>
              <a:t> </a:t>
            </a:r>
            <a:r>
              <a:rPr lang="en-GB" sz="2400" dirty="0" err="1" smtClean="0"/>
              <a:t>kısa</a:t>
            </a:r>
            <a:r>
              <a:rPr lang="en-GB" sz="2400" dirty="0" smtClean="0"/>
              <a:t> </a:t>
            </a:r>
            <a:r>
              <a:rPr lang="en-GB" sz="2400" dirty="0" err="1" smtClean="0"/>
              <a:t>sürede</a:t>
            </a:r>
            <a:r>
              <a:rPr lang="en-GB" sz="2400" dirty="0" smtClean="0"/>
              <a:t> </a:t>
            </a:r>
            <a:r>
              <a:rPr lang="en-GB" sz="2400" dirty="0" err="1" smtClean="0"/>
              <a:t>yapılmasına</a:t>
            </a:r>
            <a:r>
              <a:rPr lang="en-GB" sz="2400" dirty="0" smtClean="0"/>
              <a:t> </a:t>
            </a:r>
            <a:r>
              <a:rPr lang="en-GB" sz="2400" dirty="0" err="1" smtClean="0"/>
              <a:t>imkân</a:t>
            </a:r>
            <a:r>
              <a:rPr lang="en-GB" sz="2400" dirty="0" smtClean="0"/>
              <a:t> </a:t>
            </a:r>
            <a:r>
              <a:rPr lang="en-GB" sz="2400" dirty="0" err="1" smtClean="0"/>
              <a:t>vermiştir</a:t>
            </a:r>
            <a:r>
              <a:rPr lang="tr-TR" sz="2400" dirty="0" smtClean="0"/>
              <a:t>.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3" name="2 Dikdörtgen"/>
          <p:cNvSpPr/>
          <p:nvPr/>
        </p:nvSpPr>
        <p:spPr>
          <a:xfrm>
            <a:off x="395536" y="2924944"/>
            <a:ext cx="8280920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500" dirty="0" err="1" smtClean="0"/>
              <a:t>Yine</a:t>
            </a:r>
            <a:r>
              <a:rPr lang="en-GB" sz="2500" dirty="0" smtClean="0"/>
              <a:t> </a:t>
            </a:r>
            <a:r>
              <a:rPr lang="en-GB" sz="2500" dirty="0" err="1" smtClean="0"/>
              <a:t>aynı</a:t>
            </a:r>
            <a:r>
              <a:rPr lang="en-GB" sz="2500" dirty="0" smtClean="0"/>
              <a:t> </a:t>
            </a:r>
            <a:r>
              <a:rPr lang="en-GB" sz="2500" dirty="0" err="1" smtClean="0"/>
              <a:t>şekilde</a:t>
            </a:r>
            <a:r>
              <a:rPr lang="en-GB" sz="2500" dirty="0" smtClean="0"/>
              <a:t> Torino </a:t>
            </a:r>
            <a:r>
              <a:rPr lang="en-GB" sz="2500" dirty="0" err="1" smtClean="0"/>
              <a:t>yakınlarındaki</a:t>
            </a:r>
            <a:r>
              <a:rPr lang="en-GB" sz="2500" dirty="0" smtClean="0"/>
              <a:t> </a:t>
            </a:r>
            <a:r>
              <a:rPr lang="en-GB" sz="2500" dirty="0" err="1" smtClean="0"/>
              <a:t>Grugliasco’da</a:t>
            </a:r>
            <a:r>
              <a:rPr lang="en-GB" sz="2500" dirty="0" smtClean="0"/>
              <a:t> </a:t>
            </a:r>
            <a:r>
              <a:rPr lang="en-GB" sz="2500" dirty="0" err="1" smtClean="0"/>
              <a:t>özel</a:t>
            </a:r>
            <a:r>
              <a:rPr lang="en-GB" sz="2500" dirty="0" smtClean="0"/>
              <a:t> </a:t>
            </a:r>
            <a:r>
              <a:rPr lang="en-GB" sz="2500" dirty="0" err="1" smtClean="0"/>
              <a:t>olarak</a:t>
            </a:r>
            <a:r>
              <a:rPr lang="en-GB" sz="2500" dirty="0" smtClean="0"/>
              <a:t> </a:t>
            </a:r>
            <a:r>
              <a:rPr lang="en-GB" sz="2500" dirty="0" err="1" smtClean="0"/>
              <a:t>yapılmış</a:t>
            </a:r>
            <a:r>
              <a:rPr lang="en-GB" sz="2500" dirty="0" smtClean="0"/>
              <a:t> </a:t>
            </a:r>
            <a:r>
              <a:rPr lang="en-GB" sz="2500" dirty="0" err="1" smtClean="0"/>
              <a:t>ve</a:t>
            </a:r>
            <a:r>
              <a:rPr lang="en-GB" sz="2500" dirty="0" smtClean="0"/>
              <a:t> son </a:t>
            </a:r>
            <a:r>
              <a:rPr lang="en-GB" sz="2500" dirty="0" err="1" smtClean="0"/>
              <a:t>teknolojiyle</a:t>
            </a:r>
            <a:r>
              <a:rPr lang="en-GB" sz="2500" dirty="0" smtClean="0"/>
              <a:t> </a:t>
            </a:r>
            <a:r>
              <a:rPr lang="en-GB" sz="2500" dirty="0" err="1" smtClean="0"/>
              <a:t>donatılmış</a:t>
            </a:r>
            <a:r>
              <a:rPr lang="en-GB" sz="2500" dirty="0" smtClean="0"/>
              <a:t> </a:t>
            </a:r>
            <a:r>
              <a:rPr lang="en-GB" sz="2500" dirty="0" err="1" smtClean="0"/>
              <a:t>Avvocato</a:t>
            </a:r>
            <a:r>
              <a:rPr lang="en-GB" sz="2500" dirty="0" smtClean="0"/>
              <a:t> Giovanni </a:t>
            </a:r>
            <a:r>
              <a:rPr lang="en-GB" sz="2500" dirty="0" err="1" smtClean="0"/>
              <a:t>Agnelli</a:t>
            </a:r>
            <a:r>
              <a:rPr lang="en-GB" sz="2500" dirty="0" smtClean="0"/>
              <a:t> </a:t>
            </a:r>
            <a:r>
              <a:rPr lang="en-GB" sz="2500" dirty="0" err="1" smtClean="0"/>
              <a:t>Fabrikası’nda</a:t>
            </a:r>
            <a:r>
              <a:rPr lang="en-GB" sz="2500" dirty="0" smtClean="0"/>
              <a:t> </a:t>
            </a:r>
            <a:r>
              <a:rPr lang="en-GB" sz="2500" dirty="0" err="1" smtClean="0"/>
              <a:t>üretilen</a:t>
            </a:r>
            <a:r>
              <a:rPr lang="en-GB" sz="2500" dirty="0" smtClean="0"/>
              <a:t> </a:t>
            </a:r>
            <a:r>
              <a:rPr lang="en-GB" sz="2500" dirty="0" err="1" smtClean="0"/>
              <a:t>lüks</a:t>
            </a:r>
            <a:r>
              <a:rPr lang="en-GB" sz="2500" dirty="0" smtClean="0"/>
              <a:t> </a:t>
            </a:r>
            <a:r>
              <a:rPr lang="en-GB" sz="2500" dirty="0" err="1" smtClean="0"/>
              <a:t>araç</a:t>
            </a:r>
            <a:r>
              <a:rPr lang="en-GB" sz="2500" dirty="0" smtClean="0"/>
              <a:t> </a:t>
            </a:r>
            <a:r>
              <a:rPr lang="en-GB" sz="2500" dirty="0" err="1" smtClean="0"/>
              <a:t>Maserati</a:t>
            </a:r>
            <a:r>
              <a:rPr lang="en-GB" sz="2500" dirty="0" smtClean="0"/>
              <a:t> </a:t>
            </a:r>
            <a:r>
              <a:rPr lang="en-GB" sz="2500" dirty="0" err="1" smtClean="0"/>
              <a:t>Ghibli</a:t>
            </a:r>
            <a:r>
              <a:rPr lang="en-GB" sz="2500" dirty="0" smtClean="0"/>
              <a:t>, </a:t>
            </a:r>
            <a:r>
              <a:rPr lang="en-GB" sz="2500" dirty="0" err="1" smtClean="0"/>
              <a:t>üretimden</a:t>
            </a:r>
            <a:r>
              <a:rPr lang="en-GB" sz="2500" dirty="0" smtClean="0"/>
              <a:t> </a:t>
            </a:r>
            <a:r>
              <a:rPr lang="en-GB" sz="2500" dirty="0" err="1" smtClean="0"/>
              <a:t>planlanmasına</a:t>
            </a:r>
            <a:r>
              <a:rPr lang="en-GB" sz="2500" dirty="0" smtClean="0"/>
              <a:t>, </a:t>
            </a:r>
            <a:r>
              <a:rPr lang="en-GB" sz="2500" dirty="0" err="1" smtClean="0"/>
              <a:t>mühendislikten</a:t>
            </a:r>
            <a:r>
              <a:rPr lang="en-GB" sz="2500" dirty="0" smtClean="0"/>
              <a:t> </a:t>
            </a:r>
            <a:r>
              <a:rPr lang="en-GB" sz="2500" dirty="0" err="1" smtClean="0"/>
              <a:t>tasarımına</a:t>
            </a:r>
            <a:r>
              <a:rPr lang="en-GB" sz="2500" dirty="0" smtClean="0"/>
              <a:t> </a:t>
            </a:r>
            <a:r>
              <a:rPr lang="en-GB" sz="2500" dirty="0" err="1" smtClean="0"/>
              <a:t>kadar</a:t>
            </a:r>
            <a:r>
              <a:rPr lang="en-GB" sz="2500" dirty="0" smtClean="0"/>
              <a:t> Siemens </a:t>
            </a:r>
            <a:r>
              <a:rPr lang="en-GB" sz="2500" dirty="0" err="1" smtClean="0"/>
              <a:t>teknolojileriyle</a:t>
            </a:r>
            <a:r>
              <a:rPr lang="en-GB" sz="2500" dirty="0" smtClean="0"/>
              <a:t> </a:t>
            </a:r>
            <a:r>
              <a:rPr lang="en-GB" sz="2500" dirty="0" err="1" smtClean="0"/>
              <a:t>donatılmış</a:t>
            </a:r>
            <a:r>
              <a:rPr lang="en-GB" sz="2500" dirty="0" smtClean="0"/>
              <a:t> </a:t>
            </a:r>
            <a:r>
              <a:rPr lang="en-GB" sz="2500" dirty="0" err="1" smtClean="0"/>
              <a:t>ve</a:t>
            </a:r>
            <a:r>
              <a:rPr lang="en-GB" sz="2500" dirty="0" smtClean="0"/>
              <a:t> </a:t>
            </a:r>
            <a:r>
              <a:rPr lang="en-GB" sz="2500" dirty="0" err="1" smtClean="0"/>
              <a:t>dijital</a:t>
            </a:r>
            <a:r>
              <a:rPr lang="en-GB" sz="2500" dirty="0" smtClean="0"/>
              <a:t> </a:t>
            </a:r>
            <a:r>
              <a:rPr lang="en-GB" sz="2500" dirty="0" err="1" smtClean="0"/>
              <a:t>üretimin</a:t>
            </a:r>
            <a:r>
              <a:rPr lang="en-GB" sz="2500" dirty="0" smtClean="0"/>
              <a:t> </a:t>
            </a:r>
            <a:r>
              <a:rPr lang="en-GB" sz="2500" dirty="0" err="1" smtClean="0"/>
              <a:t>muhteşem</a:t>
            </a:r>
            <a:r>
              <a:rPr lang="en-GB" sz="2500" dirty="0" smtClean="0"/>
              <a:t> </a:t>
            </a:r>
            <a:r>
              <a:rPr lang="en-GB" sz="2500" dirty="0" err="1" smtClean="0"/>
              <a:t>sonuçlarını</a:t>
            </a:r>
            <a:r>
              <a:rPr lang="en-GB" sz="2500" dirty="0" smtClean="0"/>
              <a:t> </a:t>
            </a:r>
            <a:r>
              <a:rPr lang="en-GB" sz="2500" dirty="0" err="1" smtClean="0"/>
              <a:t>barındıran</a:t>
            </a:r>
            <a:r>
              <a:rPr lang="en-GB" sz="2500" dirty="0" smtClean="0"/>
              <a:t> en </a:t>
            </a:r>
            <a:r>
              <a:rPr lang="en-GB" sz="2500" dirty="0" err="1" smtClean="0"/>
              <a:t>güzel</a:t>
            </a:r>
            <a:r>
              <a:rPr lang="en-GB" sz="2500" dirty="0" smtClean="0"/>
              <a:t> </a:t>
            </a:r>
            <a:r>
              <a:rPr lang="en-GB" sz="2500" dirty="0" err="1" smtClean="0"/>
              <a:t>örneklerdendir</a:t>
            </a:r>
            <a:r>
              <a:rPr lang="en-GB" sz="2500" dirty="0" smtClean="0"/>
              <a:t>. </a:t>
            </a:r>
            <a:endParaRPr lang="tr-TR" sz="2500" dirty="0" smtClean="0"/>
          </a:p>
          <a:p>
            <a:pPr algn="ctr"/>
            <a:r>
              <a:rPr lang="en-GB" sz="2500" dirty="0" err="1" smtClean="0"/>
              <a:t>Maserati</a:t>
            </a:r>
            <a:r>
              <a:rPr lang="en-GB" sz="2500" dirty="0" smtClean="0"/>
              <a:t> </a:t>
            </a:r>
            <a:r>
              <a:rPr lang="en-GB" sz="2500" dirty="0" err="1" smtClean="0"/>
              <a:t>bu</a:t>
            </a:r>
            <a:r>
              <a:rPr lang="en-GB" sz="2500" dirty="0" smtClean="0"/>
              <a:t> </a:t>
            </a:r>
            <a:r>
              <a:rPr lang="en-GB" sz="2500" dirty="0" err="1" smtClean="0"/>
              <a:t>araçla</a:t>
            </a:r>
            <a:r>
              <a:rPr lang="en-GB" sz="2500" dirty="0" smtClean="0"/>
              <a:t> </a:t>
            </a:r>
            <a:r>
              <a:rPr lang="en-GB" sz="2500" dirty="0" err="1" smtClean="0"/>
              <a:t>tarihinin</a:t>
            </a:r>
            <a:r>
              <a:rPr lang="en-GB" sz="2500" dirty="0" smtClean="0"/>
              <a:t> en </a:t>
            </a:r>
            <a:r>
              <a:rPr lang="en-GB" sz="2500" dirty="0" err="1" smtClean="0"/>
              <a:t>güçtü</a:t>
            </a:r>
            <a:r>
              <a:rPr lang="en-GB" sz="2500" dirty="0" smtClean="0"/>
              <a:t> </a:t>
            </a:r>
            <a:r>
              <a:rPr lang="en-GB" sz="2500" dirty="0" err="1" smtClean="0"/>
              <a:t>satış</a:t>
            </a:r>
            <a:r>
              <a:rPr lang="en-GB" sz="2500" dirty="0" smtClean="0"/>
              <a:t> </a:t>
            </a:r>
            <a:r>
              <a:rPr lang="en-GB" sz="2500" dirty="0" err="1" smtClean="0"/>
              <a:t>rakamlarına</a:t>
            </a:r>
            <a:r>
              <a:rPr lang="en-GB" sz="2500" dirty="0" smtClean="0"/>
              <a:t> </a:t>
            </a:r>
            <a:r>
              <a:rPr lang="en-GB" sz="2500" dirty="0" err="1" smtClean="0"/>
              <a:t>ulaşmış</a:t>
            </a:r>
            <a:r>
              <a:rPr lang="en-GB" sz="2500" dirty="0" smtClean="0"/>
              <a:t> </a:t>
            </a:r>
            <a:r>
              <a:rPr lang="en-GB" sz="2500" dirty="0" err="1" smtClean="0"/>
              <a:t>ve</a:t>
            </a:r>
            <a:r>
              <a:rPr lang="en-GB" sz="2500" dirty="0" smtClean="0"/>
              <a:t> </a:t>
            </a:r>
            <a:r>
              <a:rPr lang="en-GB" sz="2500" dirty="0" err="1" smtClean="0"/>
              <a:t>dijitalizasyonun</a:t>
            </a:r>
            <a:r>
              <a:rPr lang="en-GB" sz="2500" dirty="0" smtClean="0"/>
              <a:t> </a:t>
            </a:r>
            <a:r>
              <a:rPr lang="en-GB" sz="2500" dirty="0" err="1" smtClean="0"/>
              <a:t>gelecekte</a:t>
            </a:r>
            <a:r>
              <a:rPr lang="en-GB" sz="2500" dirty="0" smtClean="0"/>
              <a:t> </a:t>
            </a:r>
            <a:r>
              <a:rPr lang="en-GB" sz="2500" dirty="0" err="1" smtClean="0"/>
              <a:t>üretimde</a:t>
            </a:r>
            <a:r>
              <a:rPr lang="en-GB" sz="2500" dirty="0" smtClean="0"/>
              <a:t> </a:t>
            </a:r>
            <a:r>
              <a:rPr lang="en-GB" sz="2500" dirty="0" err="1" smtClean="0"/>
              <a:t>daha</a:t>
            </a:r>
            <a:r>
              <a:rPr lang="en-GB" sz="2500" dirty="0" smtClean="0"/>
              <a:t> </a:t>
            </a:r>
            <a:r>
              <a:rPr lang="en-GB" sz="2500" dirty="0" err="1" smtClean="0"/>
              <a:t>da</a:t>
            </a:r>
            <a:r>
              <a:rPr lang="en-GB" sz="2500" dirty="0" smtClean="0"/>
              <a:t> </a:t>
            </a:r>
            <a:r>
              <a:rPr lang="en-GB" sz="2500" dirty="0" err="1" smtClean="0"/>
              <a:t>etkin</a:t>
            </a:r>
            <a:r>
              <a:rPr lang="en-GB" sz="2500" dirty="0" smtClean="0"/>
              <a:t> </a:t>
            </a:r>
            <a:r>
              <a:rPr lang="en-GB" sz="2500" dirty="0" err="1" smtClean="0"/>
              <a:t>bir</a:t>
            </a:r>
            <a:r>
              <a:rPr lang="en-GB" sz="2500" dirty="0" smtClean="0"/>
              <a:t> </a:t>
            </a:r>
            <a:r>
              <a:rPr lang="en-GB" sz="2500" dirty="0" err="1" smtClean="0"/>
              <a:t>rol</a:t>
            </a:r>
            <a:r>
              <a:rPr lang="en-GB" sz="2500" dirty="0" smtClean="0"/>
              <a:t> </a:t>
            </a:r>
            <a:r>
              <a:rPr lang="en-GB" sz="2500" dirty="0" err="1" smtClean="0"/>
              <a:t>alacağını</a:t>
            </a:r>
            <a:r>
              <a:rPr lang="en-GB" sz="2500" dirty="0" smtClean="0"/>
              <a:t> </a:t>
            </a:r>
            <a:r>
              <a:rPr lang="en-GB" sz="2500" dirty="0" err="1" smtClean="0"/>
              <a:t>da</a:t>
            </a:r>
            <a:r>
              <a:rPr lang="en-GB" sz="2500" dirty="0" smtClean="0"/>
              <a:t> </a:t>
            </a:r>
            <a:r>
              <a:rPr lang="en-GB" sz="2500" dirty="0" err="1" smtClean="0"/>
              <a:t>açıkça</a:t>
            </a:r>
            <a:r>
              <a:rPr lang="en-GB" sz="2500" dirty="0" smtClean="0"/>
              <a:t> </a:t>
            </a:r>
            <a:r>
              <a:rPr lang="en-GB" sz="2500" dirty="0" err="1" smtClean="0"/>
              <a:t>göstermiştir</a:t>
            </a:r>
            <a:r>
              <a:rPr lang="en-GB" sz="2500" dirty="0" smtClean="0"/>
              <a:t>.</a:t>
            </a:r>
            <a:endParaRPr lang="en-GB" sz="2500" dirty="0"/>
          </a:p>
        </p:txBody>
      </p:sp>
      <p:pic>
        <p:nvPicPr>
          <p:cNvPr id="52226" name="Picture 2" descr="maserati ghibli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16630"/>
            <a:ext cx="6192688" cy="309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228600"/>
            <a:ext cx="8298504" cy="990600"/>
          </a:xfrm>
        </p:spPr>
        <p:txBody>
          <a:bodyPr>
            <a:normAutofit fontScale="90000"/>
          </a:bodyPr>
          <a:lstStyle/>
          <a:p>
            <a:r>
              <a:rPr lang="en-GB" dirty="0" err="1" smtClean="0"/>
              <a:t>Endüstri</a:t>
            </a:r>
            <a:r>
              <a:rPr lang="en-GB" dirty="0" smtClean="0"/>
              <a:t> 4.0'ın </a:t>
            </a:r>
            <a:r>
              <a:rPr lang="en-GB" dirty="0" err="1" smtClean="0"/>
              <a:t>Karşılaştığı</a:t>
            </a:r>
            <a:r>
              <a:rPr lang="en-GB" dirty="0" smtClean="0"/>
              <a:t> </a:t>
            </a:r>
            <a:r>
              <a:rPr lang="en-GB" dirty="0" err="1" smtClean="0"/>
              <a:t>Zorluklar</a:t>
            </a:r>
            <a:endParaRPr lang="en-GB" dirty="0"/>
          </a:p>
        </p:txBody>
      </p:sp>
      <p:sp>
        <p:nvSpPr>
          <p:cNvPr id="4" name="3 Dikdörtgen"/>
          <p:cNvSpPr/>
          <p:nvPr/>
        </p:nvSpPr>
        <p:spPr>
          <a:xfrm>
            <a:off x="467544" y="1772815"/>
            <a:ext cx="835292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GB" sz="2400" dirty="0" smtClean="0"/>
              <a:t>1-) Bu </a:t>
            </a:r>
            <a:r>
              <a:rPr lang="en-GB" sz="2400" dirty="0" err="1" smtClean="0"/>
              <a:t>yeni</a:t>
            </a:r>
            <a:r>
              <a:rPr lang="en-GB" sz="2400" dirty="0" smtClean="0"/>
              <a:t> </a:t>
            </a:r>
            <a:r>
              <a:rPr lang="en-GB" sz="2400" dirty="0" err="1" smtClean="0"/>
              <a:t>sanayi</a:t>
            </a:r>
            <a:r>
              <a:rPr lang="en-GB" sz="2400" dirty="0" smtClean="0"/>
              <a:t> </a:t>
            </a:r>
            <a:r>
              <a:rPr lang="en-GB" sz="2400" dirty="0" err="1" smtClean="0"/>
              <a:t>devrimine</a:t>
            </a:r>
            <a:r>
              <a:rPr lang="en-GB" sz="2400" dirty="0" smtClean="0"/>
              <a:t> </a:t>
            </a:r>
            <a:r>
              <a:rPr lang="en-GB" sz="2400" dirty="0" err="1" smtClean="0"/>
              <a:t>doğru</a:t>
            </a:r>
            <a:r>
              <a:rPr lang="en-GB" sz="2400" dirty="0" smtClean="0"/>
              <a:t> </a:t>
            </a:r>
            <a:r>
              <a:rPr lang="en-GB" sz="2400" dirty="0" err="1" smtClean="0"/>
              <a:t>yürüyüşü</a:t>
            </a:r>
            <a:r>
              <a:rPr lang="en-GB" sz="2400" dirty="0" smtClean="0"/>
              <a:t> </a:t>
            </a:r>
            <a:r>
              <a:rPr lang="en-GB" sz="2400" dirty="0" err="1" smtClean="0"/>
              <a:t>hızlandırmak</a:t>
            </a:r>
            <a:r>
              <a:rPr lang="en-GB" sz="2400" dirty="0" smtClean="0"/>
              <a:t> </a:t>
            </a:r>
            <a:r>
              <a:rPr lang="en-GB" sz="2400" dirty="0" err="1" smtClean="0"/>
              <a:t>için</a:t>
            </a:r>
            <a:r>
              <a:rPr lang="en-GB" sz="2400" dirty="0" smtClean="0"/>
              <a:t> </a:t>
            </a:r>
            <a:r>
              <a:rPr lang="en-GB" sz="2400" dirty="0" err="1" smtClean="0"/>
              <a:t>yeterli</a:t>
            </a:r>
            <a:r>
              <a:rPr lang="en-GB" sz="2400" dirty="0" smtClean="0"/>
              <a:t> </a:t>
            </a:r>
            <a:r>
              <a:rPr lang="en-GB" sz="2400" dirty="0" err="1" smtClean="0"/>
              <a:t>beceri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bilgi</a:t>
            </a:r>
            <a:r>
              <a:rPr lang="en-GB" sz="2400" dirty="0" smtClean="0"/>
              <a:t> </a:t>
            </a:r>
            <a:r>
              <a:rPr lang="en-GB" sz="2400" dirty="0" err="1" smtClean="0"/>
              <a:t>eksikliği</a:t>
            </a:r>
            <a:r>
              <a:rPr lang="en-GB" sz="2400" dirty="0" smtClean="0"/>
              <a:t> </a:t>
            </a:r>
            <a:r>
              <a:rPr lang="en-GB" sz="2400" dirty="0" err="1" smtClean="0"/>
              <a:t>bulunmaktadır</a:t>
            </a:r>
            <a:r>
              <a:rPr lang="en-GB" sz="2400" dirty="0" smtClean="0"/>
              <a:t>. Siemens, Bosch </a:t>
            </a:r>
            <a:r>
              <a:rPr lang="en-GB" sz="2400" dirty="0" err="1" smtClean="0"/>
              <a:t>gibi</a:t>
            </a:r>
            <a:r>
              <a:rPr lang="en-GB" sz="2400" dirty="0" smtClean="0"/>
              <a:t> </a:t>
            </a:r>
            <a:r>
              <a:rPr lang="en-GB" sz="2400" dirty="0" err="1" smtClean="0"/>
              <a:t>büyük</a:t>
            </a:r>
            <a:r>
              <a:rPr lang="en-GB" sz="2400" dirty="0" smtClean="0"/>
              <a:t> </a:t>
            </a:r>
            <a:r>
              <a:rPr lang="en-GB" sz="2400" dirty="0" err="1" smtClean="0"/>
              <a:t>Alman</a:t>
            </a:r>
            <a:r>
              <a:rPr lang="en-GB" sz="2400" dirty="0" smtClean="0"/>
              <a:t> </a:t>
            </a:r>
            <a:r>
              <a:rPr lang="en-GB" sz="2400" dirty="0" err="1" smtClean="0"/>
              <a:t>firmaları</a:t>
            </a:r>
            <a:r>
              <a:rPr lang="en-GB" sz="2400" dirty="0" smtClean="0"/>
              <a:t> </a:t>
            </a:r>
            <a:r>
              <a:rPr lang="en-GB" sz="2400" dirty="0" err="1" smtClean="0"/>
              <a:t>yılların</a:t>
            </a:r>
            <a:r>
              <a:rPr lang="en-GB" sz="2400" dirty="0" smtClean="0"/>
              <a:t> </a:t>
            </a:r>
            <a:r>
              <a:rPr lang="en-GB" sz="2400" dirty="0" err="1" smtClean="0"/>
              <a:t>verdiği</a:t>
            </a:r>
            <a:r>
              <a:rPr lang="en-GB" sz="2400" dirty="0" smtClean="0"/>
              <a:t> </a:t>
            </a:r>
            <a:r>
              <a:rPr lang="en-GB" sz="2400" dirty="0" err="1" smtClean="0"/>
              <a:t>tecrübe</a:t>
            </a:r>
            <a:r>
              <a:rPr lang="en-GB" sz="2400" dirty="0" smtClean="0"/>
              <a:t> </a:t>
            </a:r>
            <a:r>
              <a:rPr lang="en-GB" sz="2400" dirty="0" err="1" smtClean="0"/>
              <a:t>ile</a:t>
            </a:r>
            <a:r>
              <a:rPr lang="en-GB" sz="2400" dirty="0" smtClean="0"/>
              <a:t> </a:t>
            </a:r>
            <a:r>
              <a:rPr lang="en-GB" sz="2400" dirty="0" err="1" smtClean="0"/>
              <a:t>bu</a:t>
            </a:r>
            <a:r>
              <a:rPr lang="en-GB" sz="2400" dirty="0" smtClean="0"/>
              <a:t> </a:t>
            </a:r>
            <a:r>
              <a:rPr lang="en-GB" sz="2400" dirty="0" err="1" smtClean="0"/>
              <a:t>süreçte</a:t>
            </a:r>
            <a:r>
              <a:rPr lang="en-GB" sz="2400" dirty="0" smtClean="0"/>
              <a:t> </a:t>
            </a:r>
            <a:r>
              <a:rPr lang="en-GB" sz="2400" dirty="0" err="1" smtClean="0"/>
              <a:t>başı</a:t>
            </a:r>
            <a:r>
              <a:rPr lang="en-GB" sz="2400" dirty="0" smtClean="0"/>
              <a:t> </a:t>
            </a:r>
            <a:r>
              <a:rPr lang="en-GB" sz="2400" dirty="0" err="1" smtClean="0"/>
              <a:t>çeken</a:t>
            </a:r>
            <a:r>
              <a:rPr lang="en-GB" sz="2400" dirty="0" smtClean="0"/>
              <a:t> </a:t>
            </a:r>
            <a:r>
              <a:rPr lang="en-GB" sz="2400" dirty="0" err="1" smtClean="0"/>
              <a:t>isim</a:t>
            </a:r>
            <a:r>
              <a:rPr lang="en-GB" sz="2400" dirty="0" smtClean="0"/>
              <a:t> </a:t>
            </a:r>
            <a:r>
              <a:rPr lang="en-GB" sz="2400" dirty="0" err="1" smtClean="0"/>
              <a:t>konumundalar</a:t>
            </a:r>
            <a:r>
              <a:rPr lang="en-GB" sz="2400" dirty="0" smtClean="0"/>
              <a:t>. </a:t>
            </a:r>
            <a:r>
              <a:rPr lang="en-GB" sz="2400" dirty="0" err="1" smtClean="0"/>
              <a:t>Sahip</a:t>
            </a:r>
            <a:r>
              <a:rPr lang="en-GB" sz="2400" dirty="0" smtClean="0"/>
              <a:t> </a:t>
            </a:r>
            <a:r>
              <a:rPr lang="en-GB" sz="2400" dirty="0" err="1" smtClean="0"/>
              <a:t>oldukları</a:t>
            </a:r>
            <a:r>
              <a:rPr lang="en-GB" sz="2400" dirty="0" smtClean="0"/>
              <a:t> </a:t>
            </a:r>
            <a:r>
              <a:rPr lang="en-GB" sz="2400" dirty="0" err="1" smtClean="0"/>
              <a:t>bilgileri</a:t>
            </a:r>
            <a:r>
              <a:rPr lang="en-GB" sz="2400" dirty="0" smtClean="0"/>
              <a:t> en </a:t>
            </a:r>
            <a:r>
              <a:rPr lang="en-GB" sz="2400" dirty="0" err="1" smtClean="0"/>
              <a:t>yeni</a:t>
            </a:r>
            <a:r>
              <a:rPr lang="en-GB" sz="2400" dirty="0" smtClean="0"/>
              <a:t> </a:t>
            </a:r>
            <a:r>
              <a:rPr lang="en-GB" sz="2400" dirty="0" err="1" smtClean="0"/>
              <a:t>teknolojiyle</a:t>
            </a:r>
            <a:r>
              <a:rPr lang="en-GB" sz="2400" dirty="0" smtClean="0"/>
              <a:t> </a:t>
            </a:r>
            <a:r>
              <a:rPr lang="en-GB" sz="2400" dirty="0" err="1" smtClean="0"/>
              <a:t>donatarak</a:t>
            </a:r>
            <a:r>
              <a:rPr lang="en-GB" sz="2400" dirty="0" smtClean="0"/>
              <a:t> </a:t>
            </a:r>
            <a:r>
              <a:rPr lang="en-GB" sz="2400" dirty="0" err="1" smtClean="0"/>
              <a:t>Endüstri</a:t>
            </a:r>
            <a:r>
              <a:rPr lang="en-GB" sz="2400" dirty="0" smtClean="0"/>
              <a:t> 4.0 </a:t>
            </a:r>
            <a:r>
              <a:rPr lang="en-GB" sz="2400" dirty="0" err="1" smtClean="0"/>
              <a:t>çağına</a:t>
            </a:r>
            <a:r>
              <a:rPr lang="en-GB" sz="2400" dirty="0" smtClean="0"/>
              <a:t> en </a:t>
            </a:r>
            <a:r>
              <a:rPr lang="en-GB" sz="2400" dirty="0" err="1" smtClean="0"/>
              <a:t>hızlı</a:t>
            </a:r>
            <a:r>
              <a:rPr lang="en-GB" sz="2400" dirty="0" smtClean="0"/>
              <a:t> </a:t>
            </a:r>
            <a:r>
              <a:rPr lang="en-GB" sz="2400" dirty="0" err="1" smtClean="0"/>
              <a:t>ayak</a:t>
            </a:r>
            <a:r>
              <a:rPr lang="en-GB" sz="2400" dirty="0" smtClean="0"/>
              <a:t> </a:t>
            </a:r>
            <a:r>
              <a:rPr lang="en-GB" sz="2400" dirty="0" err="1" smtClean="0"/>
              <a:t>uyduran</a:t>
            </a:r>
            <a:r>
              <a:rPr lang="en-GB" sz="2400" dirty="0" smtClean="0"/>
              <a:t> </a:t>
            </a:r>
            <a:r>
              <a:rPr lang="en-GB" sz="2400" dirty="0" err="1" smtClean="0"/>
              <a:t>isimlerden</a:t>
            </a:r>
            <a:r>
              <a:rPr lang="en-GB" sz="2400" dirty="0" smtClean="0"/>
              <a:t> </a:t>
            </a:r>
            <a:r>
              <a:rPr lang="en-GB" sz="2400" dirty="0" err="1" smtClean="0"/>
              <a:t>olacaklardır</a:t>
            </a:r>
            <a:r>
              <a:rPr lang="en-GB" sz="2400" dirty="0" smtClean="0"/>
              <a:t>.</a:t>
            </a:r>
            <a:endParaRPr lang="tr-TR" sz="2400" dirty="0" smtClean="0"/>
          </a:p>
          <a:p>
            <a:pPr fontAlgn="base"/>
            <a:endParaRPr lang="en-GB" sz="2400" dirty="0" smtClean="0"/>
          </a:p>
          <a:p>
            <a:pPr fontAlgn="base"/>
            <a:r>
              <a:rPr lang="en-GB" sz="2400" dirty="0" smtClean="0"/>
              <a:t>2-) </a:t>
            </a:r>
            <a:r>
              <a:rPr lang="en-GB" sz="2400" dirty="0" err="1" smtClean="0"/>
              <a:t>Endüstri</a:t>
            </a:r>
            <a:r>
              <a:rPr lang="en-GB" sz="2400" dirty="0" smtClean="0"/>
              <a:t> 4.0 </a:t>
            </a:r>
            <a:r>
              <a:rPr lang="en-GB" sz="2400" dirty="0" err="1" smtClean="0"/>
              <a:t>demek</a:t>
            </a:r>
            <a:r>
              <a:rPr lang="en-GB" sz="2400" dirty="0" smtClean="0"/>
              <a:t> </a:t>
            </a:r>
            <a:r>
              <a:rPr lang="en-GB" sz="2400" dirty="0" err="1" smtClean="0"/>
              <a:t>iş</a:t>
            </a:r>
            <a:r>
              <a:rPr lang="en-GB" sz="2400" dirty="0" smtClean="0"/>
              <a:t> </a:t>
            </a:r>
            <a:r>
              <a:rPr lang="en-GB" sz="2400" dirty="0" err="1" smtClean="0"/>
              <a:t>gücü</a:t>
            </a:r>
            <a:r>
              <a:rPr lang="en-GB" sz="2400" dirty="0" smtClean="0"/>
              <a:t> </a:t>
            </a:r>
            <a:r>
              <a:rPr lang="en-GB" sz="2400" dirty="0" err="1" smtClean="0"/>
              <a:t>talebinin</a:t>
            </a:r>
            <a:r>
              <a:rPr lang="en-GB" sz="2400" dirty="0" smtClean="0"/>
              <a:t> </a:t>
            </a:r>
            <a:r>
              <a:rPr lang="en-GB" sz="2400" dirty="0" err="1" smtClean="0"/>
              <a:t>azalması</a:t>
            </a:r>
            <a:r>
              <a:rPr lang="en-GB" sz="2400" dirty="0" smtClean="0"/>
              <a:t> </a:t>
            </a:r>
            <a:r>
              <a:rPr lang="en-GB" sz="2400" dirty="0" err="1" smtClean="0"/>
              <a:t>demektir</a:t>
            </a:r>
            <a:r>
              <a:rPr lang="en-GB" sz="2400" dirty="0" smtClean="0"/>
              <a:t>. Bu </a:t>
            </a:r>
            <a:r>
              <a:rPr lang="en-GB" sz="2400" dirty="0" err="1" smtClean="0"/>
              <a:t>neden</a:t>
            </a:r>
            <a:r>
              <a:rPr lang="en-GB" sz="2400" dirty="0" smtClean="0"/>
              <a:t> </a:t>
            </a:r>
            <a:r>
              <a:rPr lang="en-GB" sz="2400" dirty="0" err="1" smtClean="0"/>
              <a:t>kurumlarda</a:t>
            </a:r>
            <a:r>
              <a:rPr lang="en-GB" sz="2400" dirty="0" smtClean="0"/>
              <a:t> </a:t>
            </a:r>
            <a:r>
              <a:rPr lang="en-GB" sz="2400" dirty="0" err="1" smtClean="0"/>
              <a:t>buluna</a:t>
            </a:r>
            <a:r>
              <a:rPr lang="en-GB" sz="2400" dirty="0" smtClean="0"/>
              <a:t> </a:t>
            </a:r>
            <a:r>
              <a:rPr lang="en-GB" sz="2400" dirty="0" err="1" smtClean="0"/>
              <a:t>departmanlarda</a:t>
            </a:r>
            <a:r>
              <a:rPr lang="en-GB" sz="2400" dirty="0" smtClean="0"/>
              <a:t> </a:t>
            </a:r>
            <a:r>
              <a:rPr lang="en-GB" sz="2400" dirty="0" err="1" smtClean="0"/>
              <a:t>fazlalık</a:t>
            </a:r>
            <a:r>
              <a:rPr lang="en-GB" sz="2400" dirty="0" smtClean="0"/>
              <a:t> </a:t>
            </a:r>
            <a:r>
              <a:rPr lang="en-GB" sz="2400" dirty="0" err="1" smtClean="0"/>
              <a:t>tehdidi</a:t>
            </a:r>
            <a:r>
              <a:rPr lang="en-GB" sz="2400" dirty="0" smtClean="0"/>
              <a:t> </a:t>
            </a:r>
            <a:r>
              <a:rPr lang="en-GB" sz="2400" dirty="0" err="1" smtClean="0"/>
              <a:t>oluşturuyor</a:t>
            </a:r>
            <a:r>
              <a:rPr lang="en-GB" sz="2400" dirty="0" smtClean="0"/>
              <a:t>.</a:t>
            </a:r>
            <a:endParaRPr lang="tr-TR" sz="2400" dirty="0" smtClean="0"/>
          </a:p>
          <a:p>
            <a:pPr fontAlgn="base"/>
            <a:endParaRPr lang="en-GB" sz="2400" dirty="0" smtClean="0"/>
          </a:p>
          <a:p>
            <a:pPr fontAlgn="base"/>
            <a:r>
              <a:rPr lang="en-GB" sz="2400" dirty="0" smtClean="0"/>
              <a:t>3-) </a:t>
            </a:r>
            <a:r>
              <a:rPr lang="en-GB" sz="2400" dirty="0" err="1" smtClean="0"/>
              <a:t>Üçüncü</a:t>
            </a:r>
            <a:r>
              <a:rPr lang="en-GB" sz="2400" dirty="0" smtClean="0"/>
              <a:t> </a:t>
            </a:r>
            <a:r>
              <a:rPr lang="en-GB" sz="2400" dirty="0" err="1" smtClean="0"/>
              <a:t>sanayi</a:t>
            </a:r>
            <a:r>
              <a:rPr lang="en-GB" sz="2400" dirty="0" smtClean="0"/>
              <a:t> </a:t>
            </a:r>
            <a:r>
              <a:rPr lang="en-GB" sz="2400" dirty="0" err="1" smtClean="0"/>
              <a:t>devriminin</a:t>
            </a:r>
            <a:r>
              <a:rPr lang="en-GB" sz="2400" dirty="0" smtClean="0"/>
              <a:t> </a:t>
            </a:r>
            <a:r>
              <a:rPr lang="en-GB" sz="2400" dirty="0" err="1" smtClean="0"/>
              <a:t>ritmine</a:t>
            </a:r>
            <a:r>
              <a:rPr lang="en-GB" sz="2400" dirty="0" smtClean="0"/>
              <a:t> </a:t>
            </a:r>
            <a:r>
              <a:rPr lang="en-GB" sz="2400" dirty="0" err="1" smtClean="0"/>
              <a:t>ayak</a:t>
            </a:r>
            <a:r>
              <a:rPr lang="en-GB" sz="2400" dirty="0" smtClean="0"/>
              <a:t> </a:t>
            </a:r>
            <a:r>
              <a:rPr lang="en-GB" sz="2400" dirty="0" err="1" smtClean="0"/>
              <a:t>uyduran</a:t>
            </a:r>
            <a:r>
              <a:rPr lang="en-GB" sz="2400" dirty="0" smtClean="0"/>
              <a:t> </a:t>
            </a:r>
            <a:r>
              <a:rPr lang="en-GB" sz="2400" dirty="0" err="1" smtClean="0"/>
              <a:t>firmalarda</a:t>
            </a:r>
            <a:r>
              <a:rPr lang="en-GB" sz="2400" dirty="0" smtClean="0"/>
              <a:t> </a:t>
            </a:r>
            <a:r>
              <a:rPr lang="en-GB" sz="2400" dirty="0" err="1" smtClean="0"/>
              <a:t>Endüstri</a:t>
            </a:r>
            <a:r>
              <a:rPr lang="en-GB" sz="2400" dirty="0" smtClean="0"/>
              <a:t> 4.0 </a:t>
            </a:r>
            <a:r>
              <a:rPr lang="en-GB" sz="2400" dirty="0" err="1" smtClean="0"/>
              <a:t>için</a:t>
            </a:r>
            <a:r>
              <a:rPr lang="en-GB" sz="2400" dirty="0" smtClean="0"/>
              <a:t> </a:t>
            </a:r>
            <a:r>
              <a:rPr lang="en-GB" sz="2400" dirty="0" err="1" smtClean="0"/>
              <a:t>genel</a:t>
            </a:r>
            <a:r>
              <a:rPr lang="en-GB" sz="2400" dirty="0" smtClean="0"/>
              <a:t> </a:t>
            </a:r>
            <a:r>
              <a:rPr lang="en-GB" sz="2400" dirty="0" err="1" smtClean="0"/>
              <a:t>bir</a:t>
            </a:r>
            <a:r>
              <a:rPr lang="en-GB" sz="2400" dirty="0" smtClean="0"/>
              <a:t> </a:t>
            </a:r>
            <a:r>
              <a:rPr lang="en-GB" sz="2400" dirty="0" err="1" smtClean="0"/>
              <a:t>isteksizlik</a:t>
            </a:r>
            <a:r>
              <a:rPr lang="en-GB" sz="2400" dirty="0" smtClean="0"/>
              <a:t> </a:t>
            </a:r>
            <a:r>
              <a:rPr lang="en-GB" sz="2400" dirty="0" err="1" smtClean="0"/>
              <a:t>havası</a:t>
            </a:r>
            <a:r>
              <a:rPr lang="en-GB" sz="2400" dirty="0" smtClean="0"/>
              <a:t> </a:t>
            </a:r>
            <a:r>
              <a:rPr lang="en-GB" sz="2400" dirty="0" err="1" smtClean="0"/>
              <a:t>bulunmakta</a:t>
            </a:r>
            <a:r>
              <a:rPr lang="en-GB" sz="2400" dirty="0" smtClean="0"/>
              <a:t>.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err="1" smtClean="0"/>
              <a:t>Endüstri</a:t>
            </a:r>
            <a:r>
              <a:rPr lang="en-GB" b="1" dirty="0" smtClean="0"/>
              <a:t> 4.0'ın </a:t>
            </a:r>
            <a:r>
              <a:rPr lang="en-GB" b="1" dirty="0" err="1" smtClean="0"/>
              <a:t>Etkileri</a:t>
            </a:r>
            <a:r>
              <a:rPr lang="en-GB" b="1" dirty="0" smtClean="0"/>
              <a:t> </a:t>
            </a:r>
            <a:r>
              <a:rPr lang="en-GB" b="1" dirty="0" err="1" smtClean="0"/>
              <a:t>Neler</a:t>
            </a:r>
            <a:r>
              <a:rPr lang="en-GB" b="1" dirty="0" smtClean="0"/>
              <a:t> </a:t>
            </a:r>
            <a:r>
              <a:rPr lang="en-GB" b="1" dirty="0" err="1" smtClean="0"/>
              <a:t>Olacak</a:t>
            </a:r>
            <a:r>
              <a:rPr lang="en-GB" b="1" dirty="0" smtClean="0"/>
              <a:t>?</a:t>
            </a:r>
            <a:endParaRPr lang="en-GB" dirty="0"/>
          </a:p>
        </p:txBody>
      </p:sp>
      <p:sp>
        <p:nvSpPr>
          <p:cNvPr id="3" name="2 Dikdörtgen"/>
          <p:cNvSpPr/>
          <p:nvPr/>
        </p:nvSpPr>
        <p:spPr>
          <a:xfrm>
            <a:off x="539552" y="2274838"/>
            <a:ext cx="8280920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GB" sz="2500" b="1" dirty="0" smtClean="0"/>
              <a:t>► </a:t>
            </a:r>
            <a:r>
              <a:rPr lang="en-GB" sz="2500" dirty="0" err="1" smtClean="0"/>
              <a:t>İşçi</a:t>
            </a:r>
            <a:r>
              <a:rPr lang="en-GB" sz="2500" dirty="0" smtClean="0"/>
              <a:t> </a:t>
            </a:r>
            <a:r>
              <a:rPr lang="en-GB" sz="2500" dirty="0" err="1" smtClean="0"/>
              <a:t>gücünden</a:t>
            </a:r>
            <a:r>
              <a:rPr lang="en-GB" sz="2500" dirty="0" smtClean="0"/>
              <a:t> </a:t>
            </a:r>
            <a:r>
              <a:rPr lang="en-GB" sz="2500" dirty="0" err="1" smtClean="0"/>
              <a:t>teknoloji</a:t>
            </a:r>
            <a:r>
              <a:rPr lang="en-GB" sz="2500" dirty="0" smtClean="0"/>
              <a:t> </a:t>
            </a:r>
            <a:r>
              <a:rPr lang="en-GB" sz="2500" b="1" dirty="0" err="1" smtClean="0">
                <a:hlinkClick r:id="rId2"/>
              </a:rPr>
              <a:t>kontrolüne</a:t>
            </a:r>
            <a:r>
              <a:rPr lang="en-GB" sz="2500" dirty="0" smtClean="0"/>
              <a:t> </a:t>
            </a:r>
            <a:r>
              <a:rPr lang="en-GB" sz="2500" dirty="0" err="1" smtClean="0"/>
              <a:t>geçen</a:t>
            </a:r>
            <a:r>
              <a:rPr lang="en-GB" sz="2500" dirty="0" smtClean="0"/>
              <a:t> </a:t>
            </a:r>
            <a:r>
              <a:rPr lang="en-GB" sz="2500" dirty="0" err="1" smtClean="0"/>
              <a:t>sistemler</a:t>
            </a:r>
            <a:r>
              <a:rPr lang="en-GB" sz="2500" dirty="0" smtClean="0"/>
              <a:t> </a:t>
            </a:r>
            <a:r>
              <a:rPr lang="en-GB" sz="2500" dirty="0" err="1" smtClean="0"/>
              <a:t>ile</a:t>
            </a:r>
            <a:r>
              <a:rPr lang="en-GB" sz="2500" dirty="0" smtClean="0"/>
              <a:t> </a:t>
            </a:r>
            <a:r>
              <a:rPr lang="en-GB" sz="2500" dirty="0" err="1" smtClean="0"/>
              <a:t>makine</a:t>
            </a:r>
            <a:r>
              <a:rPr lang="en-GB" sz="2500" dirty="0" smtClean="0"/>
              <a:t> </a:t>
            </a:r>
            <a:r>
              <a:rPr lang="en-GB" sz="2500" dirty="0" err="1" smtClean="0"/>
              <a:t>kontrolü</a:t>
            </a:r>
            <a:r>
              <a:rPr lang="en-GB" sz="2500" dirty="0" smtClean="0"/>
              <a:t> </a:t>
            </a:r>
            <a:r>
              <a:rPr lang="en-GB" sz="2500" dirty="0" err="1" smtClean="0"/>
              <a:t>artacak</a:t>
            </a:r>
            <a:r>
              <a:rPr lang="en-GB" sz="2500" dirty="0" smtClean="0"/>
              <a:t>.</a:t>
            </a:r>
            <a:endParaRPr lang="tr-TR" sz="2500" dirty="0" smtClean="0"/>
          </a:p>
          <a:p>
            <a:pPr fontAlgn="base"/>
            <a:endParaRPr lang="en-GB" sz="2500" dirty="0" smtClean="0"/>
          </a:p>
          <a:p>
            <a:pPr fontAlgn="base"/>
            <a:r>
              <a:rPr lang="en-GB" sz="2500" b="1" dirty="0" smtClean="0"/>
              <a:t>► </a:t>
            </a:r>
            <a:r>
              <a:rPr lang="en-GB" sz="2500" dirty="0" err="1" smtClean="0"/>
              <a:t>Otomatik</a:t>
            </a:r>
            <a:r>
              <a:rPr lang="en-GB" sz="2500" dirty="0" smtClean="0"/>
              <a:t> </a:t>
            </a:r>
            <a:r>
              <a:rPr lang="en-GB" sz="2500" dirty="0" err="1" smtClean="0"/>
              <a:t>sistemler</a:t>
            </a:r>
            <a:r>
              <a:rPr lang="en-GB" sz="2500" dirty="0" smtClean="0"/>
              <a:t> </a:t>
            </a:r>
            <a:r>
              <a:rPr lang="en-GB" sz="2500" dirty="0" err="1" smtClean="0"/>
              <a:t>dolayısıyla</a:t>
            </a:r>
            <a:r>
              <a:rPr lang="en-GB" sz="2500" dirty="0" smtClean="0"/>
              <a:t> </a:t>
            </a:r>
            <a:r>
              <a:rPr lang="en-GB" sz="2500" dirty="0" err="1" smtClean="0"/>
              <a:t>ihtiyaç</a:t>
            </a:r>
            <a:r>
              <a:rPr lang="en-GB" sz="2500" dirty="0" smtClean="0"/>
              <a:t> </a:t>
            </a:r>
            <a:r>
              <a:rPr lang="en-GB" sz="2500" dirty="0" err="1" smtClean="0"/>
              <a:t>olan</a:t>
            </a:r>
            <a:r>
              <a:rPr lang="en-GB" sz="2500" dirty="0" smtClean="0"/>
              <a:t> </a:t>
            </a:r>
            <a:r>
              <a:rPr lang="en-GB" sz="2500" dirty="0" err="1" smtClean="0"/>
              <a:t>iş</a:t>
            </a:r>
            <a:r>
              <a:rPr lang="en-GB" sz="2500" dirty="0" smtClean="0"/>
              <a:t> </a:t>
            </a:r>
            <a:r>
              <a:rPr lang="en-GB" sz="2500" dirty="0" err="1" smtClean="0"/>
              <a:t>gücü</a:t>
            </a:r>
            <a:r>
              <a:rPr lang="en-GB" sz="2500" dirty="0" smtClean="0"/>
              <a:t> </a:t>
            </a:r>
            <a:r>
              <a:rPr lang="en-GB" sz="2500" dirty="0" err="1" smtClean="0"/>
              <a:t>azalacak</a:t>
            </a:r>
            <a:r>
              <a:rPr lang="en-GB" sz="2500" dirty="0" smtClean="0"/>
              <a:t>.</a:t>
            </a:r>
            <a:endParaRPr lang="tr-TR" sz="2500" dirty="0" smtClean="0"/>
          </a:p>
          <a:p>
            <a:pPr fontAlgn="base"/>
            <a:endParaRPr lang="en-GB" sz="2500" dirty="0" smtClean="0"/>
          </a:p>
          <a:p>
            <a:pPr fontAlgn="base"/>
            <a:r>
              <a:rPr lang="en-GB" sz="2500" b="1" dirty="0" smtClean="0"/>
              <a:t>► </a:t>
            </a:r>
            <a:r>
              <a:rPr lang="en-GB" sz="2500" dirty="0" err="1" smtClean="0"/>
              <a:t>Sosyo-Ekonomik</a:t>
            </a:r>
            <a:r>
              <a:rPr lang="en-GB" sz="2500" dirty="0" smtClean="0"/>
              <a:t> </a:t>
            </a:r>
            <a:r>
              <a:rPr lang="en-GB" sz="2500" dirty="0" err="1" smtClean="0"/>
              <a:t>çalışma</a:t>
            </a:r>
            <a:r>
              <a:rPr lang="en-GB" sz="2500" dirty="0" smtClean="0"/>
              <a:t> </a:t>
            </a:r>
            <a:r>
              <a:rPr lang="en-GB" sz="2500" dirty="0" err="1" smtClean="0"/>
              <a:t>hayatına</a:t>
            </a:r>
            <a:r>
              <a:rPr lang="en-GB" sz="2500" dirty="0" smtClean="0"/>
              <a:t> </a:t>
            </a:r>
            <a:r>
              <a:rPr lang="en-GB" sz="2500" dirty="0" err="1" smtClean="0"/>
              <a:t>olan</a:t>
            </a:r>
            <a:r>
              <a:rPr lang="en-GB" sz="2500" dirty="0" smtClean="0"/>
              <a:t> </a:t>
            </a:r>
            <a:r>
              <a:rPr lang="en-GB" sz="2500" dirty="0" err="1" smtClean="0"/>
              <a:t>etkisi</a:t>
            </a:r>
            <a:r>
              <a:rPr lang="en-GB" sz="2500" dirty="0" smtClean="0"/>
              <a:t> </a:t>
            </a:r>
            <a:r>
              <a:rPr lang="en-GB" sz="2500" dirty="0" err="1" smtClean="0"/>
              <a:t>hissedilecek</a:t>
            </a:r>
            <a:r>
              <a:rPr lang="en-GB" sz="2500" dirty="0" smtClean="0"/>
              <a:t>.</a:t>
            </a:r>
            <a:endParaRPr lang="tr-TR" sz="2500" dirty="0" smtClean="0"/>
          </a:p>
          <a:p>
            <a:pPr fontAlgn="base"/>
            <a:endParaRPr lang="en-GB" sz="2500" dirty="0" smtClean="0"/>
          </a:p>
          <a:p>
            <a:pPr fontAlgn="base"/>
            <a:r>
              <a:rPr lang="en-GB" sz="2500" b="1" dirty="0" smtClean="0"/>
              <a:t>► </a:t>
            </a:r>
            <a:r>
              <a:rPr lang="en-GB" sz="2500" dirty="0" err="1" smtClean="0"/>
              <a:t>Sanayi</a:t>
            </a:r>
            <a:r>
              <a:rPr lang="en-GB" sz="2500" dirty="0" smtClean="0"/>
              <a:t> </a:t>
            </a:r>
            <a:r>
              <a:rPr lang="en-GB" sz="2500" dirty="0" err="1" smtClean="0"/>
              <a:t>farklı</a:t>
            </a:r>
            <a:r>
              <a:rPr lang="en-GB" sz="2500" dirty="0" smtClean="0"/>
              <a:t> </a:t>
            </a:r>
            <a:r>
              <a:rPr lang="en-GB" sz="2500" dirty="0" err="1" smtClean="0"/>
              <a:t>bir</a:t>
            </a:r>
            <a:r>
              <a:rPr lang="en-GB" sz="2500" dirty="0" smtClean="0"/>
              <a:t> </a:t>
            </a:r>
            <a:r>
              <a:rPr lang="en-GB" sz="2500" dirty="0" err="1" smtClean="0"/>
              <a:t>değer</a:t>
            </a:r>
            <a:r>
              <a:rPr lang="en-GB" sz="2500" dirty="0" smtClean="0"/>
              <a:t> </a:t>
            </a:r>
            <a:r>
              <a:rPr lang="en-GB" sz="2500" dirty="0" err="1" smtClean="0"/>
              <a:t>kazanarak</a:t>
            </a:r>
            <a:r>
              <a:rPr lang="en-GB" sz="2500" dirty="0" smtClean="0"/>
              <a:t> </a:t>
            </a:r>
            <a:r>
              <a:rPr lang="en-GB" sz="2500" dirty="0" err="1" smtClean="0"/>
              <a:t>pazarda</a:t>
            </a:r>
            <a:r>
              <a:rPr lang="en-GB" sz="2500" dirty="0" smtClean="0"/>
              <a:t> </a:t>
            </a:r>
            <a:r>
              <a:rPr lang="en-GB" sz="2500" dirty="0" err="1" smtClean="0"/>
              <a:t>bu</a:t>
            </a:r>
            <a:r>
              <a:rPr lang="en-GB" sz="2500" dirty="0" smtClean="0"/>
              <a:t> </a:t>
            </a:r>
            <a:r>
              <a:rPr lang="en-GB" sz="2500" dirty="0" err="1" smtClean="0"/>
              <a:t>entegrasyonu</a:t>
            </a:r>
            <a:r>
              <a:rPr lang="en-GB" sz="2500" dirty="0" smtClean="0"/>
              <a:t> </a:t>
            </a:r>
            <a:r>
              <a:rPr lang="en-GB" sz="2500" dirty="0" err="1" smtClean="0"/>
              <a:t>sağlayan</a:t>
            </a:r>
            <a:r>
              <a:rPr lang="en-GB" sz="2500" dirty="0" smtClean="0"/>
              <a:t> </a:t>
            </a:r>
            <a:r>
              <a:rPr lang="en-GB" sz="2500" dirty="0" err="1" smtClean="0"/>
              <a:t>büyük</a:t>
            </a:r>
            <a:r>
              <a:rPr lang="en-GB" sz="2500" dirty="0" smtClean="0"/>
              <a:t> </a:t>
            </a:r>
            <a:r>
              <a:rPr lang="en-GB" sz="2500" dirty="0" err="1" smtClean="0"/>
              <a:t>paya</a:t>
            </a:r>
            <a:r>
              <a:rPr lang="en-GB" sz="2500" dirty="0" smtClean="0"/>
              <a:t> </a:t>
            </a:r>
            <a:r>
              <a:rPr lang="en-GB" sz="2500" dirty="0" err="1" smtClean="0"/>
              <a:t>ulaşacak</a:t>
            </a:r>
            <a:r>
              <a:rPr lang="en-GB" sz="2500" dirty="0" smtClean="0"/>
              <a:t>.</a:t>
            </a:r>
            <a:endParaRPr lang="en-GB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dirty="0" smtClean="0"/>
              <a:t>Siemens </a:t>
            </a:r>
            <a:r>
              <a:rPr lang="en-GB" dirty="0" err="1" smtClean="0"/>
              <a:t>Endüstri</a:t>
            </a:r>
            <a:r>
              <a:rPr lang="en-GB" dirty="0" smtClean="0"/>
              <a:t> 4.0</a:t>
            </a:r>
            <a:r>
              <a:rPr lang="tr-TR" dirty="0" smtClean="0"/>
              <a:t> Konsepti</a:t>
            </a:r>
            <a:endParaRPr lang="en-GB" dirty="0"/>
          </a:p>
        </p:txBody>
      </p:sp>
      <p:sp>
        <p:nvSpPr>
          <p:cNvPr id="5" name="4 Metin kutusu">
            <a:hlinkClick r:id="rId2" action="ppaction://hlinkfile"/>
          </p:cNvPr>
          <p:cNvSpPr txBox="1"/>
          <p:nvPr/>
        </p:nvSpPr>
        <p:spPr>
          <a:xfrm>
            <a:off x="3347864" y="3356992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dirty="0" smtClean="0"/>
              <a:t>Video</a:t>
            </a:r>
            <a:endParaRPr lang="en-GB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4509120"/>
            <a:ext cx="81534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Otomasyon Teknolojileri ve Bileşenler</a:t>
            </a:r>
            <a:endPara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4514" name="Picture 2" descr="automation technology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772816"/>
            <a:ext cx="4752528" cy="28515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PLC- </a:t>
            </a:r>
            <a:r>
              <a:rPr lang="tr-TR" dirty="0" err="1" smtClean="0"/>
              <a:t>Programmable</a:t>
            </a:r>
            <a:r>
              <a:rPr lang="tr-TR" dirty="0" smtClean="0"/>
              <a:t> </a:t>
            </a:r>
            <a:r>
              <a:rPr lang="tr-TR" dirty="0" err="1" smtClean="0"/>
              <a:t>Logic</a:t>
            </a:r>
            <a:r>
              <a:rPr lang="tr-TR" dirty="0" smtClean="0"/>
              <a:t> </a:t>
            </a:r>
            <a:r>
              <a:rPr lang="tr-TR" dirty="0" err="1" smtClean="0"/>
              <a:t>Controller</a:t>
            </a:r>
            <a:endParaRPr lang="tr-TR" dirty="0"/>
          </a:p>
        </p:txBody>
      </p:sp>
      <p:sp>
        <p:nvSpPr>
          <p:cNvPr id="10" name="object 4"/>
          <p:cNvSpPr/>
          <p:nvPr/>
        </p:nvSpPr>
        <p:spPr>
          <a:xfrm>
            <a:off x="323528" y="1844824"/>
            <a:ext cx="3816424" cy="25922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/>
          <p:cNvSpPr/>
          <p:nvPr/>
        </p:nvSpPr>
        <p:spPr>
          <a:xfrm>
            <a:off x="251520" y="4725144"/>
            <a:ext cx="1728192" cy="152628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8"/>
          <p:cNvSpPr/>
          <p:nvPr/>
        </p:nvSpPr>
        <p:spPr>
          <a:xfrm>
            <a:off x="2123728" y="4653136"/>
            <a:ext cx="1728192" cy="164591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14 Dikdörtgen"/>
          <p:cNvSpPr/>
          <p:nvPr/>
        </p:nvSpPr>
        <p:spPr>
          <a:xfrm>
            <a:off x="4211960" y="1772816"/>
            <a:ext cx="457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72000" marR="5080">
              <a:lnSpc>
                <a:spcPct val="100000"/>
              </a:lnSpc>
              <a:tabLst>
                <a:tab pos="3674110" algn="l"/>
              </a:tabLst>
            </a:pPr>
            <a:r>
              <a:rPr lang="tr-TR" sz="2600" dirty="0" smtClean="0"/>
              <a:t>Algılayıcılardan aldığı bilgiyi kendine  verilen programa göre işleyen ve iş  elemanlarına aktaran mikro işlemci  tabanlı bir cihazdır.</a:t>
            </a:r>
          </a:p>
          <a:p>
            <a:pPr marL="72000" marR="26034">
              <a:lnSpc>
                <a:spcPct val="100000"/>
              </a:lnSpc>
              <a:spcBef>
                <a:spcPts val="5"/>
              </a:spcBef>
              <a:tabLst>
                <a:tab pos="3674110" algn="l"/>
              </a:tabLst>
            </a:pPr>
            <a:endParaRPr lang="tr-TR" sz="2600" dirty="0" smtClean="0"/>
          </a:p>
          <a:p>
            <a:pPr marL="72000" marR="26034">
              <a:lnSpc>
                <a:spcPct val="100000"/>
              </a:lnSpc>
              <a:spcBef>
                <a:spcPts val="5"/>
              </a:spcBef>
              <a:tabLst>
                <a:tab pos="3674110" algn="l"/>
              </a:tabLst>
            </a:pPr>
            <a:r>
              <a:rPr lang="tr-TR" sz="2600" dirty="0" smtClean="0"/>
              <a:t>Endüstriyel bir ortamda görev  yapmak üzere tasarlanmış </a:t>
            </a:r>
            <a:r>
              <a:rPr lang="tr-TR" sz="2600" dirty="0" err="1" smtClean="0"/>
              <a:t>digital</a:t>
            </a:r>
            <a:r>
              <a:rPr lang="tr-TR" sz="2600" dirty="0" smtClean="0"/>
              <a:t>  prensiplere göre çalışan elektronik bir  cihazdır.</a:t>
            </a:r>
            <a:endParaRPr lang="tr-TR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Endüstriyel</a:t>
            </a:r>
            <a:r>
              <a:rPr lang="en-GB" dirty="0" smtClean="0"/>
              <a:t> </a:t>
            </a:r>
            <a:r>
              <a:rPr lang="tr-TR" dirty="0" smtClean="0"/>
              <a:t>D</a:t>
            </a:r>
            <a:r>
              <a:rPr lang="en-GB" dirty="0" err="1" smtClean="0"/>
              <a:t>evrimler</a:t>
            </a:r>
            <a:endParaRPr lang="en-GB" dirty="0"/>
          </a:p>
        </p:txBody>
      </p:sp>
      <p:sp>
        <p:nvSpPr>
          <p:cNvPr id="5" name="4 Dikdörtgen"/>
          <p:cNvSpPr/>
          <p:nvPr/>
        </p:nvSpPr>
        <p:spPr>
          <a:xfrm>
            <a:off x="323528" y="1844824"/>
            <a:ext cx="8424936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07000"/>
              <a:buFont typeface="Arial" pitchFamily="34" charset="0"/>
              <a:buChar char="•"/>
            </a:pPr>
            <a:r>
              <a:rPr lang="en-GB" sz="2400" dirty="0" err="1" smtClean="0"/>
              <a:t>Tarih</a:t>
            </a:r>
            <a:r>
              <a:rPr lang="en-GB" sz="2400" dirty="0" smtClean="0"/>
              <a:t> </a:t>
            </a:r>
            <a:r>
              <a:rPr lang="en-GB" sz="2400" dirty="0" err="1" smtClean="0"/>
              <a:t>boyunca</a:t>
            </a:r>
            <a:r>
              <a:rPr lang="en-GB" sz="2400" dirty="0" smtClean="0"/>
              <a:t> </a:t>
            </a:r>
            <a:r>
              <a:rPr lang="en-GB" sz="2400" dirty="0" err="1" smtClean="0"/>
              <a:t>dört</a:t>
            </a:r>
            <a:r>
              <a:rPr lang="en-GB" sz="2400" dirty="0" smtClean="0"/>
              <a:t> </a:t>
            </a:r>
            <a:r>
              <a:rPr lang="en-GB" sz="2400" dirty="0" err="1" smtClean="0"/>
              <a:t>büyük</a:t>
            </a:r>
            <a:r>
              <a:rPr lang="en-GB" sz="2400" dirty="0" smtClean="0"/>
              <a:t> </a:t>
            </a:r>
            <a:r>
              <a:rPr lang="en-GB" sz="2400" dirty="0" err="1" smtClean="0"/>
              <a:t>endüstriyel</a:t>
            </a:r>
            <a:r>
              <a:rPr lang="en-GB" sz="2400" dirty="0" smtClean="0"/>
              <a:t> </a:t>
            </a:r>
            <a:r>
              <a:rPr lang="en-GB" sz="2400" dirty="0" err="1" smtClean="0"/>
              <a:t>devrim</a:t>
            </a:r>
            <a:r>
              <a:rPr lang="en-GB" sz="2400" dirty="0" smtClean="0"/>
              <a:t> </a:t>
            </a:r>
            <a:r>
              <a:rPr lang="en-GB" sz="2400" dirty="0" err="1" smtClean="0"/>
              <a:t>yaşanmıştır</a:t>
            </a:r>
            <a:r>
              <a:rPr lang="en-GB" sz="2400" dirty="0" smtClean="0"/>
              <a:t>.</a:t>
            </a:r>
          </a:p>
          <a:p>
            <a:pPr>
              <a:buSzPct val="107000"/>
              <a:buFont typeface="Arial" pitchFamily="34" charset="0"/>
              <a:buChar char="•"/>
            </a:pPr>
            <a:r>
              <a:rPr lang="en-GB" sz="2400" dirty="0" smtClean="0"/>
              <a:t>Su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buhar</a:t>
            </a:r>
            <a:r>
              <a:rPr lang="en-GB" sz="2400" dirty="0" smtClean="0"/>
              <a:t> </a:t>
            </a:r>
            <a:r>
              <a:rPr lang="en-GB" sz="2400" dirty="0" err="1" smtClean="0"/>
              <a:t>gücünün</a:t>
            </a:r>
            <a:r>
              <a:rPr lang="en-GB" sz="2400" dirty="0" smtClean="0"/>
              <a:t> </a:t>
            </a:r>
            <a:r>
              <a:rPr lang="en-GB" sz="2400" dirty="0" err="1" smtClean="0"/>
              <a:t>daha</a:t>
            </a:r>
            <a:r>
              <a:rPr lang="en-GB" sz="2400" dirty="0" smtClean="0"/>
              <a:t> </a:t>
            </a:r>
            <a:r>
              <a:rPr lang="en-GB" sz="2400" dirty="0" err="1" smtClean="0"/>
              <a:t>verimli</a:t>
            </a:r>
            <a:r>
              <a:rPr lang="en-GB" sz="2400" dirty="0" smtClean="0"/>
              <a:t> </a:t>
            </a:r>
            <a:r>
              <a:rPr lang="en-GB" sz="2400" dirty="0" err="1" smtClean="0"/>
              <a:t>kullanılmasını</a:t>
            </a:r>
            <a:r>
              <a:rPr lang="en-GB" sz="2400" dirty="0" smtClean="0"/>
              <a:t> </a:t>
            </a:r>
            <a:r>
              <a:rPr lang="en-GB" sz="2400" dirty="0" err="1" smtClean="0"/>
              <a:t>sağlayan</a:t>
            </a:r>
            <a:r>
              <a:rPr lang="en-GB" sz="2400" dirty="0" smtClean="0"/>
              <a:t> </a:t>
            </a:r>
            <a:r>
              <a:rPr lang="en-GB" sz="2400" dirty="0" err="1" smtClean="0"/>
              <a:t>mekanik</a:t>
            </a:r>
            <a:r>
              <a:rPr lang="en-GB" sz="2400" dirty="0" smtClean="0"/>
              <a:t> </a:t>
            </a:r>
            <a:r>
              <a:rPr lang="en-GB" sz="2400" dirty="0" err="1" smtClean="0"/>
              <a:t>tezgahların</a:t>
            </a:r>
            <a:r>
              <a:rPr lang="en-GB" sz="2400" dirty="0" smtClean="0"/>
              <a:t> </a:t>
            </a:r>
            <a:r>
              <a:rPr lang="en-GB" sz="2400" dirty="0" err="1" smtClean="0"/>
              <a:t>bulunması</a:t>
            </a:r>
            <a:r>
              <a:rPr lang="en-GB" sz="2400" dirty="0" smtClean="0"/>
              <a:t>.</a:t>
            </a:r>
          </a:p>
          <a:p>
            <a:pPr>
              <a:buSzPct val="107000"/>
              <a:buFont typeface="Arial" pitchFamily="34" charset="0"/>
              <a:buChar char="•"/>
            </a:pPr>
            <a:r>
              <a:rPr lang="en-GB" sz="2400" dirty="0" smtClean="0">
                <a:hlinkClick r:id="rId2" tooltip="Henry Ford"/>
              </a:rPr>
              <a:t>Henry </a:t>
            </a:r>
            <a:r>
              <a:rPr lang="en-GB" sz="2400" dirty="0" err="1" smtClean="0">
                <a:hlinkClick r:id="rId2" tooltip="Henry Ford"/>
              </a:rPr>
              <a:t>Ford</a:t>
            </a:r>
            <a:r>
              <a:rPr lang="en-GB" sz="2400" dirty="0" err="1" smtClean="0"/>
              <a:t>'un</a:t>
            </a:r>
            <a:r>
              <a:rPr lang="en-GB" sz="2400" dirty="0" smtClean="0"/>
              <a:t> </a:t>
            </a:r>
            <a:r>
              <a:rPr lang="en-GB" sz="2400" dirty="0" err="1" smtClean="0"/>
              <a:t>üretim</a:t>
            </a:r>
            <a:r>
              <a:rPr lang="en-GB" sz="2400" dirty="0" smtClean="0"/>
              <a:t> </a:t>
            </a:r>
            <a:r>
              <a:rPr lang="en-GB" sz="2400" dirty="0" err="1" smtClean="0"/>
              <a:t>bandı</a:t>
            </a:r>
            <a:r>
              <a:rPr lang="en-GB" sz="2400" dirty="0" smtClean="0"/>
              <a:t> </a:t>
            </a:r>
            <a:r>
              <a:rPr lang="en-GB" sz="2400" dirty="0" err="1" smtClean="0"/>
              <a:t>tasarımı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elektriğin</a:t>
            </a:r>
            <a:r>
              <a:rPr lang="en-GB" sz="2400" dirty="0" smtClean="0"/>
              <a:t> </a:t>
            </a:r>
            <a:r>
              <a:rPr lang="en-GB" sz="2400" dirty="0" err="1" smtClean="0"/>
              <a:t>seri</a:t>
            </a:r>
            <a:r>
              <a:rPr lang="en-GB" sz="2400" dirty="0" smtClean="0"/>
              <a:t> </a:t>
            </a:r>
            <a:r>
              <a:rPr lang="en-GB" sz="2400" dirty="0" err="1" smtClean="0"/>
              <a:t>üretimde</a:t>
            </a:r>
            <a:r>
              <a:rPr lang="en-GB" sz="2400" dirty="0" smtClean="0"/>
              <a:t> </a:t>
            </a:r>
            <a:r>
              <a:rPr lang="en-GB" sz="2400" dirty="0" err="1" smtClean="0"/>
              <a:t>kullanılmaya</a:t>
            </a:r>
            <a:r>
              <a:rPr lang="en-GB" sz="2400" dirty="0" smtClean="0"/>
              <a:t> </a:t>
            </a:r>
            <a:r>
              <a:rPr lang="en-GB" sz="2400" dirty="0" err="1" smtClean="0"/>
              <a:t>başlanması</a:t>
            </a:r>
            <a:r>
              <a:rPr lang="en-GB" sz="2400" dirty="0" smtClean="0"/>
              <a:t>, </a:t>
            </a:r>
            <a:r>
              <a:rPr lang="en-GB" sz="2400" dirty="0" err="1" smtClean="0"/>
              <a:t>üretim</a:t>
            </a:r>
            <a:r>
              <a:rPr lang="en-GB" sz="2400" dirty="0" smtClean="0"/>
              <a:t> </a:t>
            </a:r>
            <a:r>
              <a:rPr lang="en-GB" sz="2400" dirty="0" err="1" smtClean="0"/>
              <a:t>hattının</a:t>
            </a:r>
            <a:r>
              <a:rPr lang="en-GB" sz="2400" dirty="0" smtClean="0"/>
              <a:t> </a:t>
            </a:r>
            <a:r>
              <a:rPr lang="en-GB" sz="2400" dirty="0" err="1" smtClean="0"/>
              <a:t>geliştirilmesi</a:t>
            </a:r>
            <a:r>
              <a:rPr lang="en-GB" sz="2400" dirty="0" smtClean="0"/>
              <a:t>.</a:t>
            </a:r>
          </a:p>
          <a:p>
            <a:pPr>
              <a:buSzPct val="107000"/>
              <a:buFont typeface="Arial" pitchFamily="34" charset="0"/>
              <a:buChar char="•"/>
            </a:pPr>
            <a:r>
              <a:rPr lang="en-GB" sz="2400" dirty="0" smtClean="0"/>
              <a:t>1970'lerde </a:t>
            </a:r>
            <a:r>
              <a:rPr lang="en-GB" sz="2400" dirty="0" err="1" smtClean="0"/>
              <a:t>üretimde</a:t>
            </a:r>
            <a:r>
              <a:rPr lang="en-GB" sz="2400" dirty="0" smtClean="0"/>
              <a:t> </a:t>
            </a:r>
            <a:r>
              <a:rPr lang="en-GB" sz="2400" dirty="0" err="1" smtClean="0"/>
              <a:t>mekanik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elektronik</a:t>
            </a:r>
            <a:r>
              <a:rPr lang="en-GB" sz="2400" dirty="0" smtClean="0"/>
              <a:t> </a:t>
            </a:r>
            <a:r>
              <a:rPr lang="en-GB" sz="2400" dirty="0" err="1" smtClean="0"/>
              <a:t>teknolojilerin</a:t>
            </a:r>
            <a:r>
              <a:rPr lang="en-GB" sz="2400" dirty="0" smtClean="0"/>
              <a:t> </a:t>
            </a:r>
            <a:r>
              <a:rPr lang="en-GB" sz="2400" dirty="0" err="1" smtClean="0"/>
              <a:t>yerini</a:t>
            </a:r>
            <a:r>
              <a:rPr lang="en-GB" sz="2400" dirty="0" smtClean="0"/>
              <a:t> </a:t>
            </a:r>
            <a:r>
              <a:rPr lang="en-GB" sz="2400" dirty="0" err="1" smtClean="0"/>
              <a:t>dijital</a:t>
            </a:r>
            <a:r>
              <a:rPr lang="en-GB" sz="2400" dirty="0" smtClean="0"/>
              <a:t> </a:t>
            </a:r>
            <a:r>
              <a:rPr lang="en-GB" sz="2400" dirty="0" err="1" smtClean="0"/>
              <a:t>teknolojiye</a:t>
            </a:r>
            <a:r>
              <a:rPr lang="en-GB" sz="2400" dirty="0" smtClean="0"/>
              <a:t> </a:t>
            </a:r>
            <a:r>
              <a:rPr lang="en-GB" sz="2400" dirty="0" err="1" smtClean="0"/>
              <a:t>bırakmasına</a:t>
            </a:r>
            <a:r>
              <a:rPr lang="en-GB" sz="2400" dirty="0" smtClean="0"/>
              <a:t> </a:t>
            </a:r>
            <a:r>
              <a:rPr lang="en-GB" sz="2400" dirty="0" err="1" smtClean="0"/>
              <a:t>sebep</a:t>
            </a:r>
            <a:r>
              <a:rPr lang="en-GB" sz="2400" dirty="0" smtClean="0"/>
              <a:t> </a:t>
            </a:r>
            <a:r>
              <a:rPr lang="en-GB" sz="2400" dirty="0" err="1" smtClean="0"/>
              <a:t>olan</a:t>
            </a:r>
            <a:r>
              <a:rPr lang="en-GB" sz="2400" dirty="0" smtClean="0"/>
              <a:t> </a:t>
            </a:r>
            <a:r>
              <a:rPr lang="en-GB" sz="2400" dirty="0" err="1" smtClean="0"/>
              <a:t>programlanabilir</a:t>
            </a:r>
            <a:r>
              <a:rPr lang="en-GB" sz="2400" dirty="0" smtClean="0"/>
              <a:t> </a:t>
            </a:r>
            <a:r>
              <a:rPr lang="en-GB" sz="2400" dirty="0" err="1" smtClean="0"/>
              <a:t>makinelerin</a:t>
            </a:r>
            <a:r>
              <a:rPr lang="en-GB" sz="2400" dirty="0" smtClean="0"/>
              <a:t> </a:t>
            </a:r>
            <a:r>
              <a:rPr lang="en-GB" sz="2400" dirty="0" err="1" smtClean="0"/>
              <a:t>kullanılmaya</a:t>
            </a:r>
            <a:r>
              <a:rPr lang="en-GB" sz="2400" dirty="0" smtClean="0"/>
              <a:t> </a:t>
            </a:r>
            <a:r>
              <a:rPr lang="en-GB" sz="2400" dirty="0" err="1" smtClean="0"/>
              <a:t>başlanmasıyla</a:t>
            </a:r>
            <a:r>
              <a:rPr lang="en-GB" sz="2400" dirty="0" smtClean="0"/>
              <a:t> </a:t>
            </a:r>
            <a:r>
              <a:rPr lang="en-GB" sz="2400" dirty="0" err="1" smtClean="0"/>
              <a:t>oldu</a:t>
            </a:r>
            <a:r>
              <a:rPr lang="en-GB" sz="2400" dirty="0" smtClean="0"/>
              <a:t>. </a:t>
            </a:r>
            <a:r>
              <a:rPr lang="en-GB" sz="2400" dirty="0" err="1" smtClean="0"/>
              <a:t>Günümüz</a:t>
            </a:r>
            <a:r>
              <a:rPr lang="en-GB" sz="2400" dirty="0" smtClean="0"/>
              <a:t> </a:t>
            </a:r>
            <a:r>
              <a:rPr lang="en-GB" sz="2400" dirty="0" err="1" smtClean="0"/>
              <a:t>bu</a:t>
            </a:r>
            <a:r>
              <a:rPr lang="en-GB" sz="2400" dirty="0" smtClean="0"/>
              <a:t> </a:t>
            </a:r>
            <a:r>
              <a:rPr lang="en-GB" sz="2400" dirty="0" err="1" smtClean="0"/>
              <a:t>Endüstri</a:t>
            </a:r>
            <a:r>
              <a:rPr lang="en-GB" sz="2400" dirty="0" smtClean="0"/>
              <a:t> </a:t>
            </a:r>
            <a:r>
              <a:rPr lang="en-GB" sz="2400" dirty="0" err="1" smtClean="0"/>
              <a:t>devrimi</a:t>
            </a:r>
            <a:r>
              <a:rPr lang="en-GB" sz="2400" dirty="0" smtClean="0"/>
              <a:t> </a:t>
            </a:r>
            <a:r>
              <a:rPr lang="en-GB" sz="2400" dirty="0" err="1" smtClean="0"/>
              <a:t>içindedir</a:t>
            </a:r>
            <a:r>
              <a:rPr lang="en-GB" sz="2400" dirty="0" smtClean="0"/>
              <a:t>.</a:t>
            </a:r>
          </a:p>
          <a:p>
            <a:pPr>
              <a:buSzPct val="107000"/>
              <a:buFont typeface="Arial" pitchFamily="34" charset="0"/>
              <a:buChar char="•"/>
            </a:pPr>
            <a:r>
              <a:rPr lang="en-GB" sz="2400" dirty="0" err="1" smtClean="0"/>
              <a:t>Endüstri</a:t>
            </a:r>
            <a:r>
              <a:rPr lang="en-GB" sz="2400" dirty="0" smtClean="0"/>
              <a:t> 4.0 </a:t>
            </a:r>
            <a:r>
              <a:rPr lang="en-GB" sz="2400" dirty="0" err="1" smtClean="0"/>
              <a:t>ise</a:t>
            </a:r>
            <a:r>
              <a:rPr lang="en-GB" sz="2400" dirty="0" smtClean="0"/>
              <a:t> 4. </a:t>
            </a:r>
            <a:r>
              <a:rPr lang="en-GB" sz="2400" dirty="0" err="1" smtClean="0"/>
              <a:t>Endüstriyel</a:t>
            </a:r>
            <a:r>
              <a:rPr lang="en-GB" sz="2400" dirty="0" smtClean="0"/>
              <a:t> </a:t>
            </a:r>
            <a:r>
              <a:rPr lang="en-GB" sz="2400" dirty="0" err="1" smtClean="0"/>
              <a:t>Devrimi</a:t>
            </a:r>
            <a:r>
              <a:rPr lang="en-GB" sz="2400" dirty="0" smtClean="0"/>
              <a:t> </a:t>
            </a:r>
            <a:r>
              <a:rPr lang="en-GB" sz="2400" dirty="0" err="1" smtClean="0"/>
              <a:t>başlatacağı</a:t>
            </a:r>
            <a:r>
              <a:rPr lang="en-GB" sz="2400" dirty="0" smtClean="0"/>
              <a:t> </a:t>
            </a:r>
            <a:r>
              <a:rPr lang="en-GB" sz="2400" dirty="0" err="1" smtClean="0"/>
              <a:t>düşünülen</a:t>
            </a:r>
            <a:r>
              <a:rPr lang="en-GB" sz="2400" dirty="0" smtClean="0"/>
              <a:t> </a:t>
            </a:r>
            <a:r>
              <a:rPr lang="en-GB" sz="2400" dirty="0" err="1" smtClean="0"/>
              <a:t>endüstriyel</a:t>
            </a:r>
            <a:r>
              <a:rPr lang="en-GB" sz="2400" dirty="0" smtClean="0"/>
              <a:t> </a:t>
            </a:r>
            <a:r>
              <a:rPr lang="en-GB" sz="2400" dirty="0" err="1" smtClean="0"/>
              <a:t>bir</a:t>
            </a:r>
            <a:r>
              <a:rPr lang="en-GB" sz="2400" dirty="0" smtClean="0"/>
              <a:t> </a:t>
            </a:r>
            <a:r>
              <a:rPr lang="en-GB" sz="2400" dirty="0" err="1" smtClean="0"/>
              <a:t>strateji</a:t>
            </a:r>
            <a:r>
              <a:rPr lang="en-GB" sz="2400" dirty="0" smtClean="0"/>
              <a:t> </a:t>
            </a:r>
            <a:r>
              <a:rPr lang="en-GB" sz="2400" dirty="0" err="1" smtClean="0"/>
              <a:t>plânıdır</a:t>
            </a:r>
            <a:r>
              <a:rPr lang="en-GB" sz="2400" dirty="0" smtClean="0"/>
              <a:t>.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PLC’lerin</a:t>
            </a:r>
            <a:r>
              <a:rPr lang="tr-TR" dirty="0" smtClean="0"/>
              <a:t> Uygulama Alanları</a:t>
            </a:r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251520" y="1700808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4965" indent="-342265">
              <a:buClr>
                <a:srgbClr val="99CCFF"/>
              </a:buClr>
              <a:buSzPct val="110000"/>
              <a:buFont typeface="Verdana"/>
              <a:buChar char="•"/>
              <a:tabLst>
                <a:tab pos="354965" algn="l"/>
                <a:tab pos="355600" algn="l"/>
              </a:tabLst>
            </a:pPr>
            <a:r>
              <a:rPr lang="tr-TR" sz="2400" u="sng" dirty="0" smtClean="0"/>
              <a:t>Sıra Denetimi ile İlgili Uygulamalar</a:t>
            </a:r>
          </a:p>
          <a:p>
            <a:pPr marL="540000" lvl="1" indent="-286385">
              <a:buClr>
                <a:srgbClr val="CC9900"/>
              </a:buClr>
              <a:buSzPct val="108333"/>
              <a:buChar char="•"/>
              <a:tabLst>
                <a:tab pos="756285" algn="l"/>
                <a:tab pos="756920" algn="l"/>
              </a:tabLst>
            </a:pPr>
            <a:r>
              <a:rPr lang="tr-TR" sz="2400" dirty="0" smtClean="0"/>
              <a:t>Asansörlerin hangi katlara hangi sırayla uğrayacağını denetleme</a:t>
            </a:r>
          </a:p>
          <a:p>
            <a:pPr marL="540000" lvl="1" indent="-286385">
              <a:buClr>
                <a:srgbClr val="CC9900"/>
              </a:buClr>
              <a:buSzPct val="108333"/>
              <a:buChar char="•"/>
              <a:tabLst>
                <a:tab pos="756285" algn="l"/>
                <a:tab pos="756920" algn="l"/>
              </a:tabLst>
            </a:pPr>
            <a:r>
              <a:rPr lang="tr-TR" sz="2400" dirty="0" smtClean="0"/>
              <a:t>Bir üretim bandında belirli bir konumda çalışan makinelerin sırasını belirleme</a:t>
            </a:r>
          </a:p>
          <a:p>
            <a:pPr marL="354965" indent="-342265">
              <a:buClr>
                <a:srgbClr val="99CCFF"/>
              </a:buClr>
              <a:buSzPct val="110000"/>
              <a:buFont typeface="Verdana"/>
              <a:buChar char="•"/>
              <a:tabLst>
                <a:tab pos="354965" algn="l"/>
                <a:tab pos="355600" algn="l"/>
              </a:tabLst>
            </a:pPr>
            <a:r>
              <a:rPr lang="tr-TR" sz="2400" u="sng" dirty="0" smtClean="0"/>
              <a:t> Hareket Denetimi ile İlgili Uygulamalar</a:t>
            </a:r>
          </a:p>
          <a:p>
            <a:pPr marL="540000" lvl="1" indent="-228600">
              <a:buClr>
                <a:srgbClr val="996600"/>
              </a:buClr>
              <a:buSzPct val="108333"/>
              <a:buChar char="•"/>
              <a:tabLst>
                <a:tab pos="1156335" algn="l"/>
              </a:tabLst>
            </a:pPr>
            <a:r>
              <a:rPr lang="tr-TR" sz="2400" dirty="0" smtClean="0"/>
              <a:t>Metal kesme</a:t>
            </a:r>
          </a:p>
          <a:p>
            <a:pPr marL="540000" lvl="1" indent="-228600">
              <a:buClr>
                <a:srgbClr val="996600"/>
              </a:buClr>
              <a:buSzPct val="108333"/>
              <a:buChar char="•"/>
              <a:tabLst>
                <a:tab pos="1156335" algn="l"/>
              </a:tabLst>
            </a:pPr>
            <a:r>
              <a:rPr lang="tr-TR" sz="2400" dirty="0" smtClean="0"/>
              <a:t>Metal şekillendirme</a:t>
            </a:r>
          </a:p>
          <a:p>
            <a:pPr marL="540000" lvl="1" indent="-228600">
              <a:buClr>
                <a:srgbClr val="996600"/>
              </a:buClr>
              <a:buSzPct val="108333"/>
              <a:buChar char="•"/>
              <a:tabLst>
                <a:tab pos="1156335" algn="l"/>
              </a:tabLst>
            </a:pPr>
            <a:r>
              <a:rPr lang="tr-TR" sz="2400" dirty="0" smtClean="0"/>
              <a:t>Montaj makinelerinde denetim sağlama</a:t>
            </a:r>
          </a:p>
          <a:p>
            <a:pPr marL="360000" indent="-342265">
              <a:buClr>
                <a:srgbClr val="99CCFF"/>
              </a:buClr>
              <a:buSzPct val="110000"/>
              <a:buFont typeface="Verdana"/>
              <a:buChar char="•"/>
              <a:tabLst>
                <a:tab pos="354965" algn="l"/>
                <a:tab pos="355600" algn="l"/>
              </a:tabLst>
            </a:pPr>
            <a:r>
              <a:rPr lang="tr-TR" sz="2400" u="sng" dirty="0" smtClean="0"/>
              <a:t>Süreç denetimi ile İlgili Uygulamalar</a:t>
            </a:r>
          </a:p>
          <a:p>
            <a:pPr marL="540000" marR="407670" lvl="1" indent="-228600">
              <a:buClr>
                <a:srgbClr val="996600"/>
              </a:buClr>
              <a:buSzPct val="109375"/>
              <a:buChar char="•"/>
              <a:tabLst>
                <a:tab pos="1156335" algn="l"/>
              </a:tabLst>
            </a:pPr>
            <a:r>
              <a:rPr lang="tr-TR" sz="2400" dirty="0" smtClean="0"/>
              <a:t>Sıcaklık, Basınç, Nem, Hız, Debi gibi parametrelerin denetlenmesini  gerektiren uygulamalarda kullanılabilmektedir.</a:t>
            </a:r>
          </a:p>
          <a:p>
            <a:pPr marL="1155700" lvl="1" indent="-228600">
              <a:buClr>
                <a:srgbClr val="996600"/>
              </a:buClr>
              <a:buSzPct val="108333"/>
              <a:buChar char="•"/>
              <a:tabLst>
                <a:tab pos="1156335" algn="l"/>
              </a:tabLst>
            </a:pP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PLC’lerin</a:t>
            </a:r>
            <a:r>
              <a:rPr lang="tr-TR" dirty="0" smtClean="0"/>
              <a:t> Ana Birimleri</a:t>
            </a:r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251520" y="1700808"/>
            <a:ext cx="8640960" cy="3949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99CCFF"/>
              </a:buClr>
              <a:buSzPct val="109375"/>
              <a:buChar char="•"/>
              <a:tabLst>
                <a:tab pos="354965" algn="l"/>
                <a:tab pos="355600" algn="l"/>
              </a:tabLst>
            </a:pPr>
            <a:r>
              <a:rPr lang="tr-TR" sz="2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Giriş Birimi</a:t>
            </a:r>
          </a:p>
          <a:p>
            <a:pPr marL="720000" lvl="1" indent="-286385">
              <a:lnSpc>
                <a:spcPct val="100000"/>
              </a:lnSpc>
              <a:spcBef>
                <a:spcPts val="384"/>
              </a:spcBef>
              <a:buClr>
                <a:srgbClr val="CC9900"/>
              </a:buClr>
              <a:buSzPct val="109375"/>
              <a:buChar char="•"/>
              <a:tabLst>
                <a:tab pos="756285" algn="l"/>
                <a:tab pos="756920" algn="l"/>
              </a:tabLst>
            </a:pPr>
            <a:r>
              <a:rPr lang="tr-TR" sz="2600" dirty="0" smtClean="0"/>
              <a:t>Kontrol edilen sisteme ait basınç, seviye, sıcaklık gibi algılayıcılardan gelen sinyaller giriş birimi üzerinden alınmaktadır.</a:t>
            </a:r>
          </a:p>
          <a:p>
            <a:pPr marL="720000">
              <a:lnSpc>
                <a:spcPct val="100000"/>
              </a:lnSpc>
            </a:pPr>
            <a:endParaRPr lang="tr-TR" sz="2600" dirty="0" smtClean="0"/>
          </a:p>
          <a:p>
            <a:pPr marL="720000" lvl="1" indent="-286385">
              <a:lnSpc>
                <a:spcPct val="100000"/>
              </a:lnSpc>
              <a:spcBef>
                <a:spcPts val="384"/>
              </a:spcBef>
              <a:buClr>
                <a:srgbClr val="CC9900"/>
              </a:buClr>
              <a:buSzPct val="109375"/>
              <a:buChar char="•"/>
              <a:tabLst>
                <a:tab pos="756285" algn="l"/>
                <a:tab pos="756920" algn="l"/>
              </a:tabLst>
            </a:pPr>
            <a:r>
              <a:rPr lang="tr-TR" sz="2600" dirty="0" smtClean="0"/>
              <a:t>Örneğin;</a:t>
            </a:r>
          </a:p>
          <a:p>
            <a:pPr marL="720000" lvl="2" indent="-228600">
              <a:lnSpc>
                <a:spcPct val="100000"/>
              </a:lnSpc>
              <a:spcBef>
                <a:spcPts val="384"/>
              </a:spcBef>
              <a:buClr>
                <a:srgbClr val="996600"/>
              </a:buClr>
              <a:buSzPct val="109375"/>
              <a:buChar char="•"/>
              <a:tabLst>
                <a:tab pos="1156335" algn="l"/>
              </a:tabLst>
            </a:pPr>
            <a:r>
              <a:rPr lang="tr-TR" sz="2600" dirty="0" smtClean="0"/>
              <a:t>Herhangi bir metali algılayan</a:t>
            </a:r>
          </a:p>
          <a:p>
            <a:pPr marL="720000" lvl="2" indent="-228600">
              <a:lnSpc>
                <a:spcPct val="100000"/>
              </a:lnSpc>
              <a:spcBef>
                <a:spcPts val="380"/>
              </a:spcBef>
              <a:buClr>
                <a:srgbClr val="996600"/>
              </a:buClr>
              <a:buSzPct val="109375"/>
              <a:buChar char="•"/>
              <a:tabLst>
                <a:tab pos="1156335" algn="l"/>
              </a:tabLst>
            </a:pPr>
            <a:r>
              <a:rPr lang="tr-TR" sz="2600" dirty="0" smtClean="0"/>
              <a:t>Statik elektrik yapısıyla bir cismi hisseden</a:t>
            </a:r>
          </a:p>
          <a:p>
            <a:pPr marL="720000" lvl="2" indent="-228600">
              <a:lnSpc>
                <a:spcPct val="100000"/>
              </a:lnSpc>
              <a:spcBef>
                <a:spcPts val="384"/>
              </a:spcBef>
              <a:buClr>
                <a:srgbClr val="996600"/>
              </a:buClr>
              <a:buSzPct val="109375"/>
              <a:buChar char="•"/>
              <a:tabLst>
                <a:tab pos="1156335" algn="l"/>
              </a:tabLst>
            </a:pPr>
            <a:r>
              <a:rPr lang="tr-TR" sz="2600" dirty="0" smtClean="0"/>
              <a:t>Işığı algılayan optik algılayıcılar gibi</a:t>
            </a:r>
            <a:endParaRPr lang="tr-TR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395536" y="1916833"/>
            <a:ext cx="8424936" cy="1744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385"/>
              </a:spcBef>
              <a:buClr>
                <a:srgbClr val="99CCFF"/>
              </a:buClr>
              <a:buSzPct val="109375"/>
              <a:buChar char="•"/>
              <a:tabLst>
                <a:tab pos="354965" algn="l"/>
                <a:tab pos="355600" algn="l"/>
              </a:tabLst>
            </a:pPr>
            <a:r>
              <a:rPr lang="tr-TR" sz="2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İşlem Birimi</a:t>
            </a:r>
          </a:p>
          <a:p>
            <a:pPr marL="540000" marR="559435" lvl="1" indent="-286385">
              <a:lnSpc>
                <a:spcPct val="100000"/>
              </a:lnSpc>
              <a:spcBef>
                <a:spcPts val="380"/>
              </a:spcBef>
              <a:buClr>
                <a:srgbClr val="CC9900"/>
              </a:buClr>
              <a:buSzPct val="109375"/>
              <a:buChar char="•"/>
              <a:tabLst>
                <a:tab pos="756285" algn="l"/>
                <a:tab pos="756920" algn="l"/>
              </a:tabLst>
            </a:pPr>
            <a:r>
              <a:rPr lang="tr-TR" sz="2600" dirty="0" smtClean="0"/>
              <a:t>Giriş Biriminden aldığı bilgiyi kendine verilen programa göre işleyen ve  sonucu çıkış bilgisi olarak aktaran ana işlem birimidir.</a:t>
            </a:r>
            <a:endParaRPr lang="tr-TR" sz="2600" dirty="0"/>
          </a:p>
        </p:txBody>
      </p:sp>
      <p:sp>
        <p:nvSpPr>
          <p:cNvPr id="4" name="3 Dikdörtgen"/>
          <p:cNvSpPr/>
          <p:nvPr/>
        </p:nvSpPr>
        <p:spPr>
          <a:xfrm>
            <a:off x="467544" y="4005064"/>
            <a:ext cx="8280920" cy="1744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384"/>
              </a:spcBef>
              <a:buClr>
                <a:srgbClr val="99CCFF"/>
              </a:buClr>
              <a:buSzPct val="109375"/>
              <a:buChar char="•"/>
              <a:tabLst>
                <a:tab pos="354965" algn="l"/>
                <a:tab pos="355600" algn="l"/>
              </a:tabLst>
            </a:pPr>
            <a:r>
              <a:rPr lang="tr-TR" sz="2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Programlayıcı Birim</a:t>
            </a:r>
          </a:p>
          <a:p>
            <a:pPr marL="540000" marR="277495" lvl="1" indent="-286385">
              <a:lnSpc>
                <a:spcPct val="100000"/>
              </a:lnSpc>
              <a:spcBef>
                <a:spcPts val="384"/>
              </a:spcBef>
              <a:buClr>
                <a:srgbClr val="CC9900"/>
              </a:buClr>
              <a:buSzPct val="109375"/>
              <a:buChar char="•"/>
              <a:tabLst>
                <a:tab pos="756285" algn="l"/>
                <a:tab pos="756920" algn="l"/>
              </a:tabLst>
            </a:pPr>
            <a:r>
              <a:rPr lang="tr-TR" sz="2600" dirty="0" smtClean="0"/>
              <a:t>İşlem birimi tarafından uygulanacak programların oluşturulduğu birimdir.  PLC‟</a:t>
            </a:r>
            <a:r>
              <a:rPr lang="tr-TR" sz="2600" dirty="0" err="1" smtClean="0"/>
              <a:t>leri</a:t>
            </a:r>
            <a:r>
              <a:rPr lang="tr-TR" sz="2600" dirty="0" smtClean="0"/>
              <a:t> programlamak için genellikle kişisel bilgisayarlar kullanılmaktadır.</a:t>
            </a:r>
            <a:endParaRPr lang="tr-TR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251520" y="1844824"/>
            <a:ext cx="842493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0000" indent="-342900">
              <a:lnSpc>
                <a:spcPct val="100000"/>
              </a:lnSpc>
              <a:buClr>
                <a:srgbClr val="99CCFF"/>
              </a:buClr>
              <a:buSzPct val="109375"/>
              <a:buChar char="•"/>
              <a:tabLst>
                <a:tab pos="354965" algn="l"/>
                <a:tab pos="355600" algn="l"/>
              </a:tabLst>
            </a:pPr>
            <a:r>
              <a:rPr lang="tr-TR" sz="2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Çıkış Birimi</a:t>
            </a:r>
          </a:p>
          <a:p>
            <a:pPr marL="540000" lvl="1" indent="-286385">
              <a:lnSpc>
                <a:spcPct val="100000"/>
              </a:lnSpc>
              <a:buClr>
                <a:srgbClr val="CC9900"/>
              </a:buClr>
              <a:buSzPct val="109375"/>
              <a:buChar char="•"/>
              <a:tabLst>
                <a:tab pos="756285" algn="l"/>
                <a:tab pos="756920" algn="l"/>
                <a:tab pos="2546350" algn="l"/>
              </a:tabLst>
            </a:pPr>
            <a:r>
              <a:rPr lang="tr-TR" sz="2600" dirty="0" smtClean="0"/>
              <a:t>Ana işlem birimi	giriş verilerini, belirlenmiş programa göre işler, daha sonra çıkış birimi ilgili denetim için gerekli kontrol sinyallerini üretir.</a:t>
            </a:r>
          </a:p>
          <a:p>
            <a:pPr marL="540000" lvl="1" indent="-286385">
              <a:lnSpc>
                <a:spcPct val="100000"/>
              </a:lnSpc>
              <a:buClr>
                <a:srgbClr val="CC9900"/>
              </a:buClr>
              <a:buSzPct val="109375"/>
              <a:buChar char="•"/>
              <a:tabLst>
                <a:tab pos="756285" algn="l"/>
                <a:tab pos="756920" algn="l"/>
              </a:tabLst>
            </a:pPr>
            <a:r>
              <a:rPr lang="tr-TR" sz="2600" dirty="0" smtClean="0"/>
              <a:t>Örneğin;</a:t>
            </a:r>
          </a:p>
          <a:p>
            <a:pPr marL="540000" lvl="2" indent="-228600">
              <a:lnSpc>
                <a:spcPct val="100000"/>
              </a:lnSpc>
              <a:buClr>
                <a:srgbClr val="996600"/>
              </a:buClr>
              <a:buSzPct val="109375"/>
              <a:buChar char="•"/>
              <a:tabLst>
                <a:tab pos="1156335" algn="l"/>
              </a:tabLst>
            </a:pPr>
            <a:r>
              <a:rPr lang="tr-TR" sz="2600" dirty="0" smtClean="0"/>
              <a:t>Bir motorun çalışmasını sağlama,</a:t>
            </a:r>
          </a:p>
          <a:p>
            <a:pPr marL="540000" lvl="2" indent="-228600">
              <a:lnSpc>
                <a:spcPct val="100000"/>
              </a:lnSpc>
              <a:buClr>
                <a:srgbClr val="996600"/>
              </a:buClr>
              <a:buSzPct val="109375"/>
              <a:buChar char="•"/>
              <a:tabLst>
                <a:tab pos="1156335" algn="l"/>
              </a:tabLst>
            </a:pPr>
            <a:r>
              <a:rPr lang="tr-TR" sz="2600" dirty="0" smtClean="0"/>
              <a:t>Bir cismi itme ve çekme,</a:t>
            </a:r>
          </a:p>
          <a:p>
            <a:pPr marL="540000" lvl="2" indent="-228600">
              <a:lnSpc>
                <a:spcPct val="100000"/>
              </a:lnSpc>
              <a:buClr>
                <a:srgbClr val="996600"/>
              </a:buClr>
              <a:buSzPct val="109375"/>
              <a:buChar char="•"/>
              <a:tabLst>
                <a:tab pos="1156335" algn="l"/>
              </a:tabLst>
            </a:pPr>
            <a:r>
              <a:rPr lang="tr-TR" sz="2600" dirty="0" smtClean="0"/>
              <a:t>Işık yayma,</a:t>
            </a:r>
          </a:p>
          <a:p>
            <a:pPr marL="540000" lvl="2" indent="-228600">
              <a:lnSpc>
                <a:spcPct val="100000"/>
              </a:lnSpc>
              <a:buClr>
                <a:srgbClr val="996600"/>
              </a:buClr>
              <a:buSzPct val="109375"/>
              <a:buChar char="•"/>
              <a:tabLst>
                <a:tab pos="1156335" algn="l"/>
              </a:tabLst>
            </a:pPr>
            <a:r>
              <a:rPr lang="tr-TR" sz="2600" dirty="0" smtClean="0"/>
              <a:t>Alarm verme gibi</a:t>
            </a:r>
            <a:endParaRPr lang="tr-TR" sz="2600" dirty="0"/>
          </a:p>
        </p:txBody>
      </p:sp>
      <p:sp>
        <p:nvSpPr>
          <p:cNvPr id="4" name="object 5"/>
          <p:cNvSpPr/>
          <p:nvPr/>
        </p:nvSpPr>
        <p:spPr>
          <a:xfrm>
            <a:off x="5436096" y="3429000"/>
            <a:ext cx="3096344" cy="24482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PLC’lerin</a:t>
            </a:r>
            <a:r>
              <a:rPr lang="tr-TR" dirty="0" smtClean="0"/>
              <a:t> Avantajları</a:t>
            </a:r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251520" y="1556792"/>
            <a:ext cx="8640960" cy="4606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42900">
              <a:lnSpc>
                <a:spcPct val="100000"/>
              </a:lnSpc>
              <a:buClr>
                <a:srgbClr val="99CCFF"/>
              </a:buClr>
              <a:buSzPct val="110000"/>
              <a:buChar char="•"/>
              <a:tabLst>
                <a:tab pos="354965" algn="l"/>
                <a:tab pos="355600" algn="l"/>
              </a:tabLst>
            </a:pPr>
            <a:r>
              <a:rPr lang="tr-TR" sz="2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Esneklik</a:t>
            </a:r>
          </a:p>
          <a:p>
            <a:pPr marL="540000" marR="645160" lvl="1" indent="-286385">
              <a:buClr>
                <a:srgbClr val="CC9900"/>
              </a:buClr>
              <a:buSzPct val="110000"/>
              <a:buChar char="•"/>
              <a:tabLst>
                <a:tab pos="756920" algn="l"/>
              </a:tabLst>
            </a:pPr>
            <a:r>
              <a:rPr lang="tr-TR" sz="2600" dirty="0" smtClean="0"/>
              <a:t>PLC programlarında değişiklik kolay ve hızlı bir şekilde  yapılabilmektedir. Ayrıca PLC bellekleri arttırılabilir.</a:t>
            </a:r>
          </a:p>
          <a:p>
            <a:pPr marL="756285" marR="645160" lvl="1" indent="-286385">
              <a:lnSpc>
                <a:spcPts val="2160"/>
              </a:lnSpc>
              <a:spcBef>
                <a:spcPts val="509"/>
              </a:spcBef>
              <a:buClr>
                <a:srgbClr val="CC9900"/>
              </a:buClr>
              <a:buSzPct val="110000"/>
              <a:buChar char="•"/>
              <a:tabLst>
                <a:tab pos="756920" algn="l"/>
              </a:tabLst>
            </a:pPr>
            <a:endParaRPr lang="tr-TR" sz="1200" dirty="0" smtClean="0"/>
          </a:p>
          <a:p>
            <a:pPr marL="355600" indent="-342900">
              <a:lnSpc>
                <a:spcPct val="100000"/>
              </a:lnSpc>
              <a:buClr>
                <a:srgbClr val="99CCFF"/>
              </a:buClr>
              <a:buSzPct val="110000"/>
              <a:buChar char="•"/>
              <a:tabLst>
                <a:tab pos="354965" algn="l"/>
                <a:tab pos="355600" algn="l"/>
              </a:tabLst>
            </a:pPr>
            <a:r>
              <a:rPr lang="tr-TR" sz="2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İşlem Hızı</a:t>
            </a:r>
          </a:p>
          <a:p>
            <a:pPr marL="540000" marR="645160" lvl="1" indent="-286385">
              <a:lnSpc>
                <a:spcPts val="2160"/>
              </a:lnSpc>
              <a:spcBef>
                <a:spcPts val="509"/>
              </a:spcBef>
              <a:buClr>
                <a:srgbClr val="CC9900"/>
              </a:buClr>
              <a:buSzPct val="110000"/>
              <a:buChar char="•"/>
              <a:tabLst>
                <a:tab pos="756920" algn="l"/>
              </a:tabLst>
            </a:pPr>
            <a:r>
              <a:rPr lang="tr-TR" sz="2600" dirty="0" smtClean="0"/>
              <a:t>PLC mantıksal ve aritmetik işlemlerden oluşan bir programı  oldukça hızlı bir şekilde işletebilmektedir.</a:t>
            </a:r>
          </a:p>
          <a:p>
            <a:pPr marL="756285" marR="5080" lvl="1" indent="-286385">
              <a:lnSpc>
                <a:spcPts val="2160"/>
              </a:lnSpc>
              <a:spcBef>
                <a:spcPts val="509"/>
              </a:spcBef>
              <a:buClr>
                <a:srgbClr val="CC9900"/>
              </a:buClr>
              <a:buSzPct val="110000"/>
              <a:buChar char="•"/>
              <a:tabLst>
                <a:tab pos="756920" algn="l"/>
              </a:tabLst>
            </a:pPr>
            <a:endParaRPr lang="tr-TR" sz="1200" dirty="0" smtClean="0"/>
          </a:p>
          <a:p>
            <a:pPr marL="355600" indent="-342900">
              <a:lnSpc>
                <a:spcPct val="100000"/>
              </a:lnSpc>
              <a:buClr>
                <a:srgbClr val="99CCFF"/>
              </a:buClr>
              <a:buSzPct val="110000"/>
              <a:buChar char="•"/>
              <a:tabLst>
                <a:tab pos="354965" algn="l"/>
                <a:tab pos="355600" algn="l"/>
              </a:tabLst>
            </a:pPr>
            <a:r>
              <a:rPr lang="tr-TR" sz="2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Görüntüleme</a:t>
            </a:r>
          </a:p>
          <a:p>
            <a:pPr marL="540000" marR="645160" lvl="1" indent="-286385">
              <a:lnSpc>
                <a:spcPts val="2160"/>
              </a:lnSpc>
              <a:spcBef>
                <a:spcPts val="509"/>
              </a:spcBef>
              <a:buClr>
                <a:srgbClr val="CC9900"/>
              </a:buClr>
              <a:buSzPct val="110000"/>
              <a:buChar char="•"/>
              <a:tabLst>
                <a:tab pos="756920" algn="l"/>
              </a:tabLst>
            </a:pPr>
            <a:r>
              <a:rPr lang="tr-TR" sz="2600" dirty="0" smtClean="0"/>
              <a:t>Bir PLC programı ve ilgili devrenin çalışması direk olarak  monitörden izlenebilmektedir. Ayrıca arıza tarama  yapılabilmekte ve geçmiş çalışma durumları sonradan  izlenebilmektedir.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Mikroişlemci ve Temel Kavramlar</a:t>
            </a:r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323528" y="1700808"/>
            <a:ext cx="856895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186055" algn="just">
              <a:lnSpc>
                <a:spcPct val="100000"/>
              </a:lnSpc>
              <a:buClr>
                <a:srgbClr val="EAEAEA"/>
              </a:buClr>
              <a:tabLst>
                <a:tab pos="238760" algn="l"/>
              </a:tabLst>
            </a:pPr>
            <a:r>
              <a:rPr lang="tr-TR" sz="2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Mikroişlemci</a:t>
            </a:r>
            <a:r>
              <a:rPr lang="tr-TR" sz="2600" dirty="0" smtClean="0"/>
              <a:t> : Ön belleğine yazılan programı işleterek istenilen çıkışlara yönlendiren birimdir. Mikroişlemci veya  sayısal bilgisayarlar üç temel kısımdan (CPU-Merkezi  işlem ünitesi, I/O ve bellek) ve bunlara ek olarak bazı  destek devrelerden oluşur. Her bir temel kısım en basitten en karmaşığa kadar çeşitlilik gösterir.</a:t>
            </a:r>
            <a:endParaRPr lang="tr-TR" sz="2600" dirty="0"/>
          </a:p>
        </p:txBody>
      </p:sp>
      <p:pic>
        <p:nvPicPr>
          <p:cNvPr id="10242" name="Picture 2" descr="Mikroişlemci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4293096"/>
            <a:ext cx="3840426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395536" y="1916832"/>
            <a:ext cx="835292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CPU (</a:t>
            </a:r>
            <a:r>
              <a:rPr lang="tr-TR" sz="26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Central</a:t>
            </a:r>
            <a:r>
              <a:rPr lang="tr-TR" sz="2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6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Proccesing</a:t>
            </a:r>
            <a:r>
              <a:rPr lang="tr-TR" sz="2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26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Unit</a:t>
            </a:r>
            <a:r>
              <a:rPr lang="tr-TR" sz="2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-Merkezi işlem birimi): </a:t>
            </a:r>
          </a:p>
          <a:p>
            <a:r>
              <a:rPr lang="tr-TR" sz="2600" dirty="0" smtClean="0"/>
              <a:t>Sistemin kalbidir. Birim hesapları yapmak ve verileri idare  etmek için 4.8 veya 16 bitlik veri formatında çalışır.</a:t>
            </a:r>
          </a:p>
          <a:p>
            <a:endParaRPr lang="tr-TR" sz="2600" dirty="0" smtClean="0"/>
          </a:p>
          <a:p>
            <a:r>
              <a:rPr lang="tr-TR" sz="2600" dirty="0" smtClean="0"/>
              <a:t>Mikroişlemci, ana işlem birimindeki kelime boyutunun (</a:t>
            </a:r>
            <a:r>
              <a:rPr lang="tr-TR" sz="2600" dirty="0" err="1" smtClean="0"/>
              <a:t>word</a:t>
            </a:r>
            <a:r>
              <a:rPr lang="tr-TR" sz="2600" dirty="0" smtClean="0"/>
              <a:t> size) 32 bit ten 4 bit e düşürülmesiyle doğmuştur. Böylece, ana işlem biriminin mantıksal devrelerinin </a:t>
            </a:r>
            <a:r>
              <a:rPr lang="tr-TR" sz="2600" dirty="0" err="1" smtClean="0"/>
              <a:t>transistörleri</a:t>
            </a:r>
            <a:r>
              <a:rPr lang="tr-TR" sz="2600" dirty="0" smtClean="0"/>
              <a:t> tek bir parçaya sığdırılabilmiştir. Bir veya daha çok mikroişlemci, tipik olarak bir bilgisayar sisteminde, gömülü sistemde ya da bir mobil cihazda ana işlem birimi olarak görev yapmaktadır.</a:t>
            </a:r>
            <a:endParaRPr lang="tr-TR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9698" name="Picture 2" descr="Dosya:80486dx2-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844824"/>
            <a:ext cx="4912920" cy="3672408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3347864" y="6093296"/>
            <a:ext cx="2674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dirty="0" smtClean="0">
                <a:hlinkClick r:id="rId3" tooltip="Intel 80486"/>
              </a:rPr>
              <a:t>Intel 80486dx2</a:t>
            </a:r>
            <a:r>
              <a:rPr lang="tr-TR" dirty="0" smtClean="0"/>
              <a:t> mikroişlemci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1266" name="Picture 2" descr="https://i1.wp.com/khosann.com/wp-content/uploads/2015/01/14651-SkyscraperChips_news1.jpg?resize=300%2C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3780420" cy="2520280"/>
          </a:xfrm>
          <a:prstGeom prst="rect">
            <a:avLst/>
          </a:prstGeom>
          <a:noFill/>
        </p:spPr>
      </p:pic>
      <p:pic>
        <p:nvPicPr>
          <p:cNvPr id="34818" name="Picture 2" descr="cpu layer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789040"/>
            <a:ext cx="4669328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323528" y="1556792"/>
            <a:ext cx="828092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Performansın yıllar boyu sürekli artışı söz konusu olunca, mikroişlemcilerin evrimi </a:t>
            </a:r>
            <a:r>
              <a:rPr lang="tr-TR" sz="2400" dirty="0" err="1" smtClean="0"/>
              <a:t>Moore</a:t>
            </a:r>
            <a:r>
              <a:rPr lang="tr-TR" sz="2400" dirty="0" smtClean="0"/>
              <a:t> Kanunu’na uyar. </a:t>
            </a:r>
          </a:p>
          <a:p>
            <a:r>
              <a:rPr lang="tr-TR" sz="2400" dirty="0" smtClean="0"/>
              <a:t>Bu kanun </a:t>
            </a:r>
            <a:r>
              <a:rPr lang="tr-TR" sz="2400" i="1" dirty="0" smtClean="0"/>
              <a:t>bir </a:t>
            </a:r>
            <a:r>
              <a:rPr lang="tr-TR" sz="2400" i="1" dirty="0" err="1" smtClean="0"/>
              <a:t>tümd</a:t>
            </a:r>
            <a:r>
              <a:rPr lang="tr-TR" sz="2400" i="1" dirty="0" smtClean="0"/>
              <a:t> evrenin karmaşıklığının, en düşük bileşen maliyetine göre her 24 ayda iki katına çıktığını</a:t>
            </a:r>
            <a:r>
              <a:rPr lang="tr-TR" sz="2400" dirty="0" smtClean="0"/>
              <a:t> söyler. </a:t>
            </a:r>
          </a:p>
          <a:p>
            <a:r>
              <a:rPr lang="tr-TR" sz="2400" dirty="0" smtClean="0"/>
              <a:t>Bu görüşün doğruluğu 1970’lerin başından beri kanıtlanmıştır. Hesap makineleri için sürücü olarak başladıkları alçakgönüllü yolculukta, güçlerindeki sürekli artış, mikroişlemcilerin diğer bilgisayar biçimleri arasında dominant olmasını sağladı. </a:t>
            </a:r>
          </a:p>
          <a:p>
            <a:r>
              <a:rPr lang="tr-TR" sz="2400" dirty="0" smtClean="0"/>
              <a:t>Günümüzde, en büyük ana bilgisayarlardan, en küçük el bilgisayarlarına kadar her sistem çekirdeğinde mikroişlemci kullanılmaktadır.</a:t>
            </a:r>
            <a:endParaRPr lang="tr-TR" sz="2400" dirty="0"/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Endüstr</a:t>
            </a:r>
            <a:r>
              <a:rPr lang="tr-TR" dirty="0" smtClean="0"/>
              <a:t>i 4.0</a:t>
            </a:r>
            <a:endParaRPr lang="en-GB" dirty="0"/>
          </a:p>
        </p:txBody>
      </p:sp>
      <p:sp>
        <p:nvSpPr>
          <p:cNvPr id="3" name="2 Dikdörtgen"/>
          <p:cNvSpPr/>
          <p:nvPr/>
        </p:nvSpPr>
        <p:spPr>
          <a:xfrm>
            <a:off x="539552" y="1916832"/>
            <a:ext cx="78488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err="1" smtClean="0"/>
              <a:t>Endüstri</a:t>
            </a:r>
            <a:r>
              <a:rPr lang="en-GB" sz="2400" dirty="0" smtClean="0"/>
              <a:t> 4.0, 4. </a:t>
            </a:r>
            <a:r>
              <a:rPr lang="en-GB" sz="2400" dirty="0" err="1" smtClean="0"/>
              <a:t>Endüstri</a:t>
            </a:r>
            <a:r>
              <a:rPr lang="en-GB" sz="2400" dirty="0" smtClean="0"/>
              <a:t> </a:t>
            </a:r>
            <a:r>
              <a:rPr lang="en-GB" sz="2400" dirty="0" err="1" smtClean="0"/>
              <a:t>Devrimi</a:t>
            </a:r>
            <a:r>
              <a:rPr lang="en-GB" sz="2400" dirty="0" smtClean="0"/>
              <a:t> </a:t>
            </a:r>
            <a:r>
              <a:rPr lang="en-GB" sz="2400" dirty="0" err="1" smtClean="0"/>
              <a:t>ya</a:t>
            </a:r>
            <a:r>
              <a:rPr lang="en-GB" sz="2400" dirty="0" smtClean="0"/>
              <a:t> </a:t>
            </a:r>
            <a:r>
              <a:rPr lang="en-GB" sz="2400" dirty="0" err="1" smtClean="0"/>
              <a:t>da</a:t>
            </a:r>
            <a:r>
              <a:rPr lang="en-GB" sz="2400" dirty="0" smtClean="0"/>
              <a:t> 4. </a:t>
            </a:r>
            <a:r>
              <a:rPr lang="en-GB" sz="2400" dirty="0" err="1" smtClean="0"/>
              <a:t>Sanayi</a:t>
            </a:r>
            <a:r>
              <a:rPr lang="en-GB" sz="2400" dirty="0" smtClean="0"/>
              <a:t> </a:t>
            </a:r>
            <a:r>
              <a:rPr lang="en-GB" sz="2400" dirty="0" err="1" smtClean="0"/>
              <a:t>Devrimi</a:t>
            </a:r>
            <a:r>
              <a:rPr lang="en-GB" sz="2400" dirty="0" smtClean="0"/>
              <a:t> </a:t>
            </a:r>
            <a:r>
              <a:rPr lang="en-GB" sz="2400" dirty="0" err="1" smtClean="0"/>
              <a:t>terimi</a:t>
            </a:r>
            <a:r>
              <a:rPr lang="en-GB" sz="2400" dirty="0" smtClean="0"/>
              <a:t> ilk </a:t>
            </a:r>
            <a:r>
              <a:rPr lang="en-GB" sz="2400" dirty="0" err="1" smtClean="0"/>
              <a:t>olarak</a:t>
            </a:r>
            <a:r>
              <a:rPr lang="en-GB" sz="2400" dirty="0" smtClean="0"/>
              <a:t> 2011 </a:t>
            </a:r>
            <a:r>
              <a:rPr lang="en-GB" sz="2400" dirty="0" err="1" smtClean="0"/>
              <a:t>yılında</a:t>
            </a:r>
            <a:r>
              <a:rPr lang="en-GB" sz="2400" dirty="0" smtClean="0"/>
              <a:t> </a:t>
            </a:r>
            <a:r>
              <a:rPr lang="en-GB" sz="2400" dirty="0" err="1" smtClean="0"/>
              <a:t>Almanya</a:t>
            </a:r>
            <a:r>
              <a:rPr lang="en-GB" sz="2400" dirty="0" smtClean="0"/>
              <a:t> Hannover </a:t>
            </a:r>
            <a:r>
              <a:rPr lang="en-GB" sz="2400" dirty="0" err="1" smtClean="0"/>
              <a:t>Fuarı'nda</a:t>
            </a:r>
            <a:r>
              <a:rPr lang="en-GB" sz="2400" dirty="0" smtClean="0"/>
              <a:t> </a:t>
            </a:r>
            <a:r>
              <a:rPr lang="en-GB" sz="2400" dirty="0" err="1" smtClean="0"/>
              <a:t>kullanıldı</a:t>
            </a:r>
            <a:r>
              <a:rPr lang="en-GB" sz="2400" dirty="0" smtClean="0"/>
              <a:t>. </a:t>
            </a:r>
            <a:endParaRPr lang="tr-TR" sz="2400" dirty="0" smtClean="0"/>
          </a:p>
          <a:p>
            <a:endParaRPr lang="tr-TR" sz="2400" dirty="0" smtClean="0"/>
          </a:p>
          <a:p>
            <a:r>
              <a:rPr lang="en-GB" sz="2400" dirty="0" err="1" smtClean="0"/>
              <a:t>Ekim</a:t>
            </a:r>
            <a:r>
              <a:rPr lang="en-GB" sz="2400" dirty="0" smtClean="0"/>
              <a:t> 2012 </a:t>
            </a:r>
            <a:r>
              <a:rPr lang="en-GB" sz="2400" dirty="0" err="1" smtClean="0"/>
              <a:t>yılında</a:t>
            </a:r>
            <a:r>
              <a:rPr lang="en-GB" sz="2400" dirty="0" smtClean="0"/>
              <a:t> </a:t>
            </a:r>
            <a:r>
              <a:rPr lang="en-GB" sz="2400" dirty="0" err="1" smtClean="0"/>
              <a:t>ise</a:t>
            </a:r>
            <a:r>
              <a:rPr lang="en-GB" sz="2400" dirty="0" smtClean="0"/>
              <a:t> </a:t>
            </a:r>
            <a:r>
              <a:rPr lang="en-GB" sz="2400" dirty="0" smtClean="0">
                <a:hlinkClick r:id="rId2" tooltip="Robert Bosch GmbH"/>
              </a:rPr>
              <a:t>Robert Bosch GmbH</a:t>
            </a:r>
            <a:r>
              <a:rPr lang="en-GB" sz="2400" dirty="0" smtClean="0"/>
              <a:t> </a:t>
            </a:r>
            <a:r>
              <a:rPr lang="en-GB" sz="2400" dirty="0" err="1" smtClean="0"/>
              <a:t>ve</a:t>
            </a:r>
            <a:r>
              <a:rPr lang="en-GB" sz="2400" dirty="0" smtClean="0"/>
              <a:t> </a:t>
            </a:r>
            <a:r>
              <a:rPr lang="en-GB" sz="2400" dirty="0" smtClean="0">
                <a:hlinkClick r:id="rId3" tooltip="Henning Kagermann (sayfa mevcut değil)"/>
              </a:rPr>
              <a:t>Henning </a:t>
            </a:r>
            <a:r>
              <a:rPr lang="en-GB" sz="2400" dirty="0" err="1" smtClean="0">
                <a:hlinkClick r:id="rId3" tooltip="Henning Kagermann (sayfa mevcut değil)"/>
              </a:rPr>
              <a:t>Kagermann</a:t>
            </a:r>
            <a:r>
              <a:rPr lang="en-GB" sz="2400" dirty="0" smtClean="0"/>
              <a:t> </a:t>
            </a:r>
            <a:r>
              <a:rPr lang="en-GB" sz="2400" dirty="0" err="1" smtClean="0"/>
              <a:t>çalışma</a:t>
            </a:r>
            <a:r>
              <a:rPr lang="en-GB" sz="2400" dirty="0" smtClean="0"/>
              <a:t> </a:t>
            </a:r>
            <a:r>
              <a:rPr lang="en-GB" sz="2400" dirty="0" err="1" smtClean="0"/>
              <a:t>grubu</a:t>
            </a:r>
            <a:r>
              <a:rPr lang="en-GB" sz="2400" dirty="0" smtClean="0"/>
              <a:t> </a:t>
            </a:r>
            <a:r>
              <a:rPr lang="en-GB" sz="2400" dirty="0" err="1" smtClean="0"/>
              <a:t>oluşturarak</a:t>
            </a:r>
            <a:r>
              <a:rPr lang="en-GB" sz="2400" dirty="0" smtClean="0"/>
              <a:t> </a:t>
            </a:r>
            <a:r>
              <a:rPr lang="en-GB" sz="2400" dirty="0" err="1" smtClean="0"/>
              <a:t>hazırladıkları</a:t>
            </a:r>
            <a:r>
              <a:rPr lang="en-GB" sz="2400" dirty="0" smtClean="0"/>
              <a:t> 4. </a:t>
            </a:r>
            <a:r>
              <a:rPr lang="en-GB" sz="2400" dirty="0" err="1" smtClean="0"/>
              <a:t>Sanayi</a:t>
            </a:r>
            <a:r>
              <a:rPr lang="en-GB" sz="2400" dirty="0" smtClean="0"/>
              <a:t> </a:t>
            </a:r>
            <a:r>
              <a:rPr lang="en-GB" sz="2400" dirty="0" err="1" smtClean="0"/>
              <a:t>Devrimi</a:t>
            </a:r>
            <a:r>
              <a:rPr lang="en-GB" sz="2400" dirty="0" smtClean="0"/>
              <a:t> </a:t>
            </a:r>
            <a:r>
              <a:rPr lang="en-GB" sz="2400" dirty="0" err="1" smtClean="0"/>
              <a:t>öneri</a:t>
            </a:r>
            <a:r>
              <a:rPr lang="en-GB" sz="2400" dirty="0" smtClean="0"/>
              <a:t> </a:t>
            </a:r>
            <a:r>
              <a:rPr lang="en-GB" sz="2400" dirty="0" err="1" smtClean="0"/>
              <a:t>dosyasını</a:t>
            </a:r>
            <a:r>
              <a:rPr lang="en-GB" sz="2400" dirty="0" smtClean="0"/>
              <a:t> </a:t>
            </a:r>
            <a:r>
              <a:rPr lang="en-GB" sz="2400" dirty="0" err="1" smtClean="0"/>
              <a:t>Alman</a:t>
            </a:r>
            <a:r>
              <a:rPr lang="en-GB" sz="2400" dirty="0" smtClean="0"/>
              <a:t> Federal </a:t>
            </a:r>
            <a:r>
              <a:rPr lang="en-GB" sz="2400" dirty="0" err="1" smtClean="0"/>
              <a:t>Hükümeti'ne</a:t>
            </a:r>
            <a:r>
              <a:rPr lang="en-GB" sz="2400" dirty="0" smtClean="0"/>
              <a:t> </a:t>
            </a:r>
            <a:r>
              <a:rPr lang="en-GB" sz="2400" dirty="0" err="1" smtClean="0"/>
              <a:t>sunmuştur</a:t>
            </a:r>
            <a:r>
              <a:rPr lang="en-GB" sz="2400" dirty="0" smtClean="0"/>
              <a:t>. </a:t>
            </a:r>
            <a:endParaRPr lang="tr-TR" sz="2400" dirty="0" smtClean="0"/>
          </a:p>
          <a:p>
            <a:endParaRPr lang="tr-TR" sz="2400" dirty="0" smtClean="0"/>
          </a:p>
          <a:p>
            <a:r>
              <a:rPr lang="en-GB" sz="2400" dirty="0" smtClean="0"/>
              <a:t>8 Nisan 2013 </a:t>
            </a:r>
            <a:r>
              <a:rPr lang="en-GB" sz="2400" dirty="0" err="1" smtClean="0"/>
              <a:t>tarihinde</a:t>
            </a:r>
            <a:r>
              <a:rPr lang="en-GB" sz="2400" dirty="0" smtClean="0"/>
              <a:t> </a:t>
            </a:r>
            <a:r>
              <a:rPr lang="en-GB" sz="2400" dirty="0" err="1" smtClean="0"/>
              <a:t>yine</a:t>
            </a:r>
            <a:r>
              <a:rPr lang="en-GB" sz="2400" dirty="0" smtClean="0"/>
              <a:t> Hannover </a:t>
            </a:r>
            <a:r>
              <a:rPr lang="en-GB" sz="2400" dirty="0" err="1" smtClean="0"/>
              <a:t>Fuarı'nda</a:t>
            </a:r>
            <a:r>
              <a:rPr lang="en-GB" sz="2400" dirty="0" smtClean="0"/>
              <a:t> </a:t>
            </a:r>
            <a:r>
              <a:rPr lang="en-GB" sz="2400" dirty="0" err="1" smtClean="0"/>
              <a:t>çalışma</a:t>
            </a:r>
            <a:r>
              <a:rPr lang="en-GB" sz="2400" dirty="0" smtClean="0"/>
              <a:t> </a:t>
            </a:r>
            <a:r>
              <a:rPr lang="en-GB" sz="2400" dirty="0" err="1" smtClean="0"/>
              <a:t>grubu</a:t>
            </a:r>
            <a:r>
              <a:rPr lang="en-GB" sz="2400" dirty="0" smtClean="0"/>
              <a:t> </a:t>
            </a:r>
            <a:r>
              <a:rPr lang="en-GB" sz="2400" dirty="0" err="1" smtClean="0"/>
              <a:t>Endüstri</a:t>
            </a:r>
            <a:r>
              <a:rPr lang="en-GB" sz="2400" dirty="0" smtClean="0"/>
              <a:t> 4.0 </a:t>
            </a:r>
            <a:r>
              <a:rPr lang="en-GB" sz="2400" dirty="0" err="1" smtClean="0"/>
              <a:t>raporunu</a:t>
            </a:r>
            <a:r>
              <a:rPr lang="en-GB" sz="2400" dirty="0" smtClean="0"/>
              <a:t> </a:t>
            </a:r>
            <a:r>
              <a:rPr lang="en-GB" sz="2400" dirty="0" err="1" smtClean="0"/>
              <a:t>sunmuştur</a:t>
            </a:r>
            <a:r>
              <a:rPr lang="en-GB" sz="2400" dirty="0" smtClean="0"/>
              <a:t>.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Moore</a:t>
            </a:r>
            <a:r>
              <a:rPr lang="tr-TR" dirty="0" smtClean="0"/>
              <a:t> Yasası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442520" cy="4495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600" dirty="0" err="1" smtClean="0"/>
              <a:t>Moore</a:t>
            </a:r>
            <a:r>
              <a:rPr lang="tr-TR" sz="2600" dirty="0" smtClean="0"/>
              <a:t> Yasası, Intel şirketinin kurucularından </a:t>
            </a:r>
            <a:r>
              <a:rPr lang="tr-TR" sz="2600" dirty="0" err="1" smtClean="0"/>
              <a:t>Gordon</a:t>
            </a:r>
            <a:r>
              <a:rPr lang="tr-TR" sz="2600" dirty="0" smtClean="0"/>
              <a:t> </a:t>
            </a:r>
            <a:r>
              <a:rPr lang="tr-TR" sz="2600" dirty="0" err="1" smtClean="0"/>
              <a:t>Moore'un</a:t>
            </a:r>
            <a:r>
              <a:rPr lang="tr-TR" sz="2600" dirty="0" smtClean="0"/>
              <a:t>, 19 Nisan 1965 yılında teknolojik ilerlemelerin ve gelişmelerinin geleceğine yönelik olarak kaleme aldığı, </a:t>
            </a:r>
            <a:r>
              <a:rPr lang="tr-TR" sz="2600" dirty="0" err="1" smtClean="0"/>
              <a:t>Electronics</a:t>
            </a:r>
            <a:r>
              <a:rPr lang="tr-TR" sz="2600" dirty="0" smtClean="0"/>
              <a:t> Magazine dergisinde yayınlanan, </a:t>
            </a:r>
            <a:r>
              <a:rPr lang="tr-TR" sz="2600" dirty="0" err="1" smtClean="0"/>
              <a:t>orjinal</a:t>
            </a:r>
            <a:r>
              <a:rPr lang="tr-TR" sz="2600" dirty="0" smtClean="0"/>
              <a:t> başlığı “</a:t>
            </a:r>
            <a:r>
              <a:rPr lang="tr-TR" sz="2600" dirty="0" err="1" smtClean="0"/>
              <a:t>Cramming</a:t>
            </a:r>
            <a:r>
              <a:rPr lang="tr-TR" sz="2600" dirty="0" smtClean="0"/>
              <a:t> </a:t>
            </a:r>
            <a:r>
              <a:rPr lang="tr-TR" sz="2600" dirty="0" err="1" smtClean="0"/>
              <a:t>More</a:t>
            </a:r>
            <a:r>
              <a:rPr lang="tr-TR" sz="2600" dirty="0" smtClean="0"/>
              <a:t> </a:t>
            </a:r>
            <a:r>
              <a:rPr lang="tr-TR" sz="2600" dirty="0" err="1" smtClean="0"/>
              <a:t>Componenets</a:t>
            </a:r>
            <a:r>
              <a:rPr lang="tr-TR" sz="2600" dirty="0" smtClean="0"/>
              <a:t> </a:t>
            </a:r>
            <a:r>
              <a:rPr lang="tr-TR" sz="2600" dirty="0" err="1" smtClean="0"/>
              <a:t>Onto</a:t>
            </a:r>
            <a:r>
              <a:rPr lang="tr-TR" sz="2600" dirty="0" smtClean="0"/>
              <a:t> </a:t>
            </a:r>
            <a:r>
              <a:rPr lang="tr-TR" sz="2600" dirty="0" err="1" smtClean="0"/>
              <a:t>Integrated</a:t>
            </a:r>
            <a:r>
              <a:rPr lang="tr-TR" sz="2600" dirty="0" smtClean="0"/>
              <a:t> </a:t>
            </a:r>
            <a:r>
              <a:rPr lang="tr-TR" sz="2600" dirty="0" err="1" smtClean="0"/>
              <a:t>Circuits</a:t>
            </a:r>
            <a:r>
              <a:rPr lang="tr-TR" sz="2600" dirty="0" smtClean="0"/>
              <a:t>” olan makalesi ile teknoloji tarihine kendi adıyla geçen yasanın</a:t>
            </a:r>
            <a:r>
              <a:rPr lang="tr-TR" sz="2600" baseline="30000" dirty="0" smtClean="0"/>
              <a:t> </a:t>
            </a:r>
            <a:r>
              <a:rPr lang="tr-TR" sz="2600" dirty="0" smtClean="0"/>
              <a:t>adıdır.</a:t>
            </a:r>
          </a:p>
          <a:p>
            <a:pPr>
              <a:buNone/>
            </a:pPr>
            <a:r>
              <a:rPr lang="tr-TR" sz="2600" dirty="0" err="1" smtClean="0"/>
              <a:t>Moore</a:t>
            </a:r>
            <a:r>
              <a:rPr lang="tr-TR" sz="2600" dirty="0" smtClean="0"/>
              <a:t> Yasası’na göre, temel olarak, bir çip üzerindeki transistor sayısının her iki yılda bir ikiye katlanır.</a:t>
            </a:r>
            <a:endParaRPr lang="tr-TR" sz="2600" baseline="30000" dirty="0" smtClean="0"/>
          </a:p>
          <a:p>
            <a:pPr>
              <a:buNone/>
            </a:pPr>
            <a:endParaRPr lang="tr-TR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>
          <a:xfrm>
            <a:off x="467544" y="1600200"/>
            <a:ext cx="8298504" cy="4495800"/>
          </a:xfrm>
        </p:spPr>
        <p:txBody>
          <a:bodyPr>
            <a:normAutofit/>
          </a:bodyPr>
          <a:lstStyle/>
          <a:p>
            <a:pPr marL="216000">
              <a:buNone/>
            </a:pPr>
            <a:r>
              <a:rPr lang="tr-TR" sz="2600" dirty="0" smtClean="0"/>
              <a:t>Daha ayrıntılı olarak ifade edecek olursak, her iki yılda bir, tümleşik devre üzerine yerleştirilebilecek bileşen sayısının iki katına çıkacağını, bunun bilgisayarların işlem kapasitelerinde büyük artışlar yaratacağını; üretim maliyetlerinin ise aynı kalacağını, hatta düşme eğilimi göstereceğini öngören deneysel gözlemdir.</a:t>
            </a:r>
            <a:r>
              <a:rPr lang="tr-TR" sz="2600" baseline="30000" dirty="0" smtClean="0"/>
              <a:t>[8]</a:t>
            </a:r>
            <a:endParaRPr lang="tr-TR" sz="2600" dirty="0"/>
          </a:p>
        </p:txBody>
      </p:sp>
      <p:pic>
        <p:nvPicPr>
          <p:cNvPr id="30722" name="Picture 2" descr="http://e-bergi.com/image/226/"/>
          <p:cNvPicPr>
            <a:picLocks noChangeAspect="1" noChangeArrowheads="1"/>
          </p:cNvPicPr>
          <p:nvPr/>
        </p:nvPicPr>
        <p:blipFill>
          <a:blip r:embed="rId2" cstate="print"/>
          <a:srcRect b="27258"/>
          <a:stretch>
            <a:fillRect/>
          </a:stretch>
        </p:blipFill>
        <p:spPr bwMode="auto">
          <a:xfrm>
            <a:off x="2483768" y="4149080"/>
            <a:ext cx="4392488" cy="2369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467544" y="1964353"/>
            <a:ext cx="8208912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dirty="0" smtClean="0"/>
              <a:t>Teknolojideki birçok gelişmeyle beraber, mikroişlemci artık zamanı gelen bir fikirdi. </a:t>
            </a:r>
          </a:p>
          <a:p>
            <a:endParaRPr lang="tr-TR" sz="2600" dirty="0" smtClean="0"/>
          </a:p>
          <a:p>
            <a:r>
              <a:rPr lang="tr-TR" sz="2600" dirty="0" smtClean="0"/>
              <a:t>Üç proje, yaklaşık aynı zamanda tartışmalı bir şekilde tam bir mikroişlemciyi doğurmuştu: Intel’in 4004’ü, </a:t>
            </a:r>
            <a:r>
              <a:rPr lang="tr-TR" sz="2600" dirty="0" err="1" smtClean="0"/>
              <a:t>Texas</a:t>
            </a:r>
            <a:r>
              <a:rPr lang="tr-TR" sz="2600" dirty="0" smtClean="0"/>
              <a:t> </a:t>
            </a:r>
            <a:r>
              <a:rPr lang="tr-TR" sz="2600" dirty="0" err="1" smtClean="0"/>
              <a:t>Instruments’ın</a:t>
            </a:r>
            <a:r>
              <a:rPr lang="tr-TR" sz="2600" dirty="0" smtClean="0"/>
              <a:t> TMS 1000’i ve </a:t>
            </a:r>
            <a:r>
              <a:rPr lang="tr-TR" sz="2600" dirty="0" err="1" smtClean="0"/>
              <a:t>Garrett</a:t>
            </a:r>
            <a:r>
              <a:rPr lang="tr-TR" sz="2600" dirty="0" smtClean="0"/>
              <a:t> </a:t>
            </a:r>
            <a:r>
              <a:rPr lang="tr-TR" sz="2600" dirty="0" err="1" smtClean="0"/>
              <a:t>AiResearch’ün</a:t>
            </a:r>
            <a:r>
              <a:rPr lang="tr-TR" sz="2600" dirty="0" smtClean="0"/>
              <a:t> </a:t>
            </a:r>
            <a:r>
              <a:rPr lang="tr-TR" sz="2600" dirty="0" err="1" smtClean="0"/>
              <a:t>Central</a:t>
            </a:r>
            <a:r>
              <a:rPr lang="tr-TR" sz="2600" dirty="0" smtClean="0"/>
              <a:t> </a:t>
            </a:r>
            <a:r>
              <a:rPr lang="tr-TR" sz="2600" dirty="0" err="1" smtClean="0"/>
              <a:t>Air</a:t>
            </a:r>
            <a:r>
              <a:rPr lang="tr-TR" sz="2600" dirty="0" smtClean="0"/>
              <a:t> Data </a:t>
            </a:r>
            <a:r>
              <a:rPr lang="tr-TR" sz="2600" dirty="0" err="1" smtClean="0"/>
              <a:t>Computer’ı</a:t>
            </a:r>
            <a:r>
              <a:rPr lang="tr-TR" sz="2600" dirty="0" smtClean="0"/>
              <a:t>. </a:t>
            </a:r>
          </a:p>
          <a:p>
            <a:endParaRPr lang="tr-TR" sz="2600" dirty="0" smtClean="0"/>
          </a:p>
          <a:p>
            <a:r>
              <a:rPr lang="tr-TR" sz="2600" dirty="0" smtClean="0"/>
              <a:t>1968’de </a:t>
            </a:r>
            <a:r>
              <a:rPr lang="tr-TR" sz="2600" dirty="0" err="1" smtClean="0"/>
              <a:t>Garrett’ın</a:t>
            </a:r>
            <a:r>
              <a:rPr lang="tr-TR" sz="2600" dirty="0" smtClean="0"/>
              <a:t>, Birleşik Devletler ordusunun yeni uçağı F-14 </a:t>
            </a:r>
            <a:r>
              <a:rPr lang="tr-TR" sz="2600" dirty="0" err="1" smtClean="0"/>
              <a:t>Tomcat’in</a:t>
            </a:r>
            <a:r>
              <a:rPr lang="tr-TR" sz="2600" dirty="0" smtClean="0"/>
              <a:t> ana uçuş kontrol bilgisayarını yapması istendi. </a:t>
            </a:r>
            <a:endParaRPr lang="tr-TR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323528" y="1556792"/>
            <a:ext cx="835292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dirty="0" smtClean="0"/>
              <a:t>Tasarım 1970’de tamamlanmıştı ve çekirdek ana işlem biriminde olduğu gibi MOS tabanlı bir yonga seti (</a:t>
            </a:r>
            <a:r>
              <a:rPr lang="tr-TR" sz="2600" dirty="0" err="1" smtClean="0"/>
              <a:t>chipset</a:t>
            </a:r>
            <a:r>
              <a:rPr lang="tr-TR" sz="2600" dirty="0" smtClean="0"/>
              <a:t>) kullanıyordu. Tasarım, yarıştığı diğer mekanik sistemlere göre daha küçük ve çok daha güvenilirdi ve bütün öncü </a:t>
            </a:r>
            <a:r>
              <a:rPr lang="tr-TR" sz="2600" dirty="0" err="1" smtClean="0"/>
              <a:t>Tomcat</a:t>
            </a:r>
            <a:r>
              <a:rPr lang="tr-TR" sz="2600" dirty="0" smtClean="0"/>
              <a:t> modellerinde kullanılmıştı. Fakat sistem o kadar gelişmiş görüldü ki; ordu, tasarımın yayınlanmasını 1997’ye kadar reddetti. Bu yüzden, kullandığı CADC ve MP944 yonga setleri günümüzde bile hala tam olarak bilinememektedir.</a:t>
            </a:r>
            <a:endParaRPr lang="tr-TR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PIC Ne Demektir?</a:t>
            </a:r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251520" y="1556792"/>
            <a:ext cx="684076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>
              <a:buClr>
                <a:srgbClr val="99CCFF"/>
              </a:buClr>
              <a:buSzPct val="108333"/>
              <a:tabLst>
                <a:tab pos="355600" algn="l"/>
              </a:tabLst>
            </a:pPr>
            <a:r>
              <a:rPr lang="tr-TR" sz="2400" dirty="0" smtClean="0"/>
              <a:t>PIC Serisi mikroişlemciler </a:t>
            </a:r>
            <a:r>
              <a:rPr lang="tr-TR" sz="2400" b="1" dirty="0" err="1" smtClean="0"/>
              <a:t>MicroChip</a:t>
            </a:r>
            <a:r>
              <a:rPr lang="tr-TR" sz="2400" dirty="0" smtClean="0"/>
              <a:t> firması tarafından  </a:t>
            </a:r>
            <a:r>
              <a:rPr lang="tr-TR" sz="2400" dirty="0" err="1" smtClean="0"/>
              <a:t>geliştirilmis</a:t>
            </a:r>
            <a:r>
              <a:rPr lang="tr-TR" sz="2400" dirty="0" smtClean="0"/>
              <a:t> ve üretim amacı çok  fonksiyonlu mantık  uygulamalarının hızlı ve ucuz bir  Mikroişlemci ile yazılım yoluyla  karşılanmasıdır. </a:t>
            </a:r>
          </a:p>
          <a:p>
            <a:pPr marL="108000">
              <a:buClr>
                <a:srgbClr val="99CCFF"/>
              </a:buClr>
              <a:buSzPct val="108333"/>
              <a:buChar char="•"/>
              <a:tabLst>
                <a:tab pos="355600" algn="l"/>
              </a:tabLst>
            </a:pPr>
            <a:endParaRPr lang="tr-TR" sz="2400" dirty="0" smtClean="0"/>
          </a:p>
          <a:p>
            <a:pPr marL="108000">
              <a:buClr>
                <a:srgbClr val="99CCFF"/>
              </a:buClr>
              <a:buSzPct val="108333"/>
              <a:buChar char="•"/>
              <a:tabLst>
                <a:tab pos="355600" algn="l"/>
              </a:tabLst>
            </a:pPr>
            <a:r>
              <a:rPr lang="tr-TR" sz="2400" dirty="0" smtClean="0"/>
              <a:t>PIC‟in kelime  anlamı: </a:t>
            </a:r>
          </a:p>
          <a:p>
            <a:pPr marL="108000">
              <a:buClr>
                <a:srgbClr val="99CCFF"/>
              </a:buClr>
              <a:buSzPct val="108333"/>
              <a:buChar char="•"/>
              <a:tabLst>
                <a:tab pos="355600" algn="l"/>
              </a:tabLst>
            </a:pPr>
            <a:r>
              <a:rPr lang="tr-TR" sz="2400" dirty="0" smtClean="0"/>
              <a:t>“</a:t>
            </a:r>
            <a:r>
              <a:rPr lang="tr-TR" sz="2400" dirty="0" err="1" smtClean="0"/>
              <a:t>Peripheral</a:t>
            </a:r>
            <a:r>
              <a:rPr lang="tr-TR" sz="2400" dirty="0" smtClean="0"/>
              <a:t> </a:t>
            </a:r>
            <a:r>
              <a:rPr lang="tr-TR" sz="2400" dirty="0" err="1" smtClean="0"/>
              <a:t>Interface</a:t>
            </a:r>
            <a:r>
              <a:rPr lang="tr-TR" sz="2400" dirty="0" smtClean="0"/>
              <a:t>  </a:t>
            </a:r>
            <a:r>
              <a:rPr lang="tr-TR" sz="2400" dirty="0" err="1" smtClean="0"/>
              <a:t>Controller</a:t>
            </a:r>
            <a:r>
              <a:rPr lang="tr-TR" sz="2400" dirty="0" smtClean="0"/>
              <a:t>” dır.</a:t>
            </a:r>
          </a:p>
          <a:p>
            <a:pPr marL="108000" marR="5080">
              <a:buClr>
                <a:srgbClr val="99CCFF"/>
              </a:buClr>
              <a:buSzPct val="108333"/>
              <a:tabLst>
                <a:tab pos="355600" algn="l"/>
              </a:tabLst>
            </a:pPr>
            <a:endParaRPr lang="tr-TR" sz="2400" dirty="0" smtClean="0"/>
          </a:p>
          <a:p>
            <a:pPr marL="108000" marR="5080">
              <a:buClr>
                <a:srgbClr val="99CCFF"/>
              </a:buClr>
              <a:buSzPct val="108333"/>
              <a:tabLst>
                <a:tab pos="355600" algn="l"/>
              </a:tabLst>
            </a:pPr>
            <a:r>
              <a:rPr lang="tr-TR" sz="2400" dirty="0" smtClean="0"/>
              <a:t>Giriş-Çıkış işlemcisidir. İlk olarak  1994 yılında 16 bitlik ve 32  bitlik büyük işlemcilerin giriş ve  çıkışlarındaki yükü azaltmak ve  denetlemek amacıyla çok hızlı  ve ucuz bir çözüme ihtiyaç  </a:t>
            </a:r>
            <a:r>
              <a:rPr lang="tr-TR" sz="2400" dirty="0" err="1" smtClean="0"/>
              <a:t>duyuldugu</a:t>
            </a:r>
            <a:r>
              <a:rPr lang="tr-TR" sz="2400" dirty="0" smtClean="0"/>
              <a:t> için </a:t>
            </a:r>
            <a:r>
              <a:rPr lang="tr-TR" sz="2400" dirty="0" err="1" smtClean="0"/>
              <a:t>geliştirilmistir</a:t>
            </a:r>
            <a:r>
              <a:rPr lang="tr-TR" sz="2400" dirty="0" smtClean="0"/>
              <a:t>.</a:t>
            </a:r>
            <a:endParaRPr lang="tr-TR" sz="2400" dirty="0"/>
          </a:p>
        </p:txBody>
      </p:sp>
      <p:sp>
        <p:nvSpPr>
          <p:cNvPr id="4" name="object 6"/>
          <p:cNvSpPr/>
          <p:nvPr/>
        </p:nvSpPr>
        <p:spPr>
          <a:xfrm>
            <a:off x="5436096" y="2780928"/>
            <a:ext cx="3384550" cy="2590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Nasıl Programlanır?</a:t>
            </a:r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323528" y="1916832"/>
            <a:ext cx="82089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marR="5080">
              <a:buClr>
                <a:srgbClr val="99CCFF"/>
              </a:buClr>
              <a:buSzPct val="108333"/>
              <a:tabLst>
                <a:tab pos="355600" algn="l"/>
              </a:tabLst>
            </a:pPr>
            <a:r>
              <a:rPr lang="tr-TR" sz="2500" dirty="0" smtClean="0"/>
              <a:t>PIC‟ </a:t>
            </a:r>
            <a:r>
              <a:rPr lang="tr-TR" sz="2500" dirty="0" err="1" smtClean="0"/>
              <a:t>leri</a:t>
            </a:r>
            <a:r>
              <a:rPr lang="tr-TR" sz="2500" dirty="0" smtClean="0"/>
              <a:t> bilgisayarınıza seri,paralel </a:t>
            </a:r>
            <a:r>
              <a:rPr lang="tr-TR" sz="2500" dirty="0" err="1" smtClean="0"/>
              <a:t>port</a:t>
            </a:r>
            <a:r>
              <a:rPr lang="tr-TR" sz="2500" dirty="0" smtClean="0"/>
              <a:t> ya da USB  ile bağlayıp; uygun yazılımı bilgisayarınıza  yükledikten sonra </a:t>
            </a:r>
            <a:r>
              <a:rPr lang="tr-TR" sz="2500" dirty="0" err="1" smtClean="0"/>
              <a:t>Assembler</a:t>
            </a:r>
            <a:r>
              <a:rPr lang="tr-TR" sz="2500" dirty="0" smtClean="0"/>
              <a:t> ya da </a:t>
            </a:r>
            <a:r>
              <a:rPr lang="tr-TR" sz="2500" dirty="0" err="1" smtClean="0"/>
              <a:t>PicBasic</a:t>
            </a:r>
            <a:r>
              <a:rPr lang="tr-TR" sz="2500" dirty="0" smtClean="0"/>
              <a:t> ya da  standart C gibi programlama dilleriyle Linux ya da  Windows altında programlayabilirsiniz.</a:t>
            </a:r>
            <a:endParaRPr lang="tr-TR" sz="2500" dirty="0"/>
          </a:p>
        </p:txBody>
      </p:sp>
      <p:sp>
        <p:nvSpPr>
          <p:cNvPr id="4" name="object 4"/>
          <p:cNvSpPr/>
          <p:nvPr/>
        </p:nvSpPr>
        <p:spPr>
          <a:xfrm>
            <a:off x="6946592" y="4005064"/>
            <a:ext cx="1657856" cy="13394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6"/>
          <p:cNvSpPr/>
          <p:nvPr/>
        </p:nvSpPr>
        <p:spPr>
          <a:xfrm>
            <a:off x="4067944" y="4005065"/>
            <a:ext cx="1543497" cy="13538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7"/>
          <p:cNvSpPr/>
          <p:nvPr/>
        </p:nvSpPr>
        <p:spPr>
          <a:xfrm>
            <a:off x="467544" y="3789040"/>
            <a:ext cx="3526170" cy="15359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8"/>
          <p:cNvSpPr/>
          <p:nvPr/>
        </p:nvSpPr>
        <p:spPr>
          <a:xfrm>
            <a:off x="5649541" y="4623828"/>
            <a:ext cx="1295400" cy="190500"/>
          </a:xfrm>
          <a:custGeom>
            <a:avLst/>
            <a:gdLst/>
            <a:ahLst/>
            <a:cxnLst/>
            <a:rect l="l" t="t" r="r" b="b"/>
            <a:pathLst>
              <a:path w="1295400" h="190500">
                <a:moveTo>
                  <a:pt x="1104900" y="0"/>
                </a:moveTo>
                <a:lnTo>
                  <a:pt x="1104900" y="190500"/>
                </a:lnTo>
                <a:lnTo>
                  <a:pt x="1257300" y="114300"/>
                </a:lnTo>
                <a:lnTo>
                  <a:pt x="1123950" y="114300"/>
                </a:lnTo>
                <a:lnTo>
                  <a:pt x="1123950" y="76200"/>
                </a:lnTo>
                <a:lnTo>
                  <a:pt x="1257300" y="76200"/>
                </a:lnTo>
                <a:lnTo>
                  <a:pt x="1104900" y="0"/>
                </a:lnTo>
                <a:close/>
              </a:path>
              <a:path w="1295400" h="190500">
                <a:moveTo>
                  <a:pt x="1104900" y="76200"/>
                </a:moveTo>
                <a:lnTo>
                  <a:pt x="0" y="76200"/>
                </a:lnTo>
                <a:lnTo>
                  <a:pt x="0" y="114300"/>
                </a:lnTo>
                <a:lnTo>
                  <a:pt x="1104900" y="114300"/>
                </a:lnTo>
                <a:lnTo>
                  <a:pt x="1104900" y="76200"/>
                </a:lnTo>
                <a:close/>
              </a:path>
              <a:path w="1295400" h="190500">
                <a:moveTo>
                  <a:pt x="1257300" y="76200"/>
                </a:moveTo>
                <a:lnTo>
                  <a:pt x="1123950" y="76200"/>
                </a:lnTo>
                <a:lnTo>
                  <a:pt x="1123950" y="114300"/>
                </a:lnTo>
                <a:lnTo>
                  <a:pt x="1257300" y="114300"/>
                </a:lnTo>
                <a:lnTo>
                  <a:pt x="1295400" y="95250"/>
                </a:lnTo>
                <a:lnTo>
                  <a:pt x="1257300" y="76200"/>
                </a:lnTo>
                <a:close/>
              </a:path>
            </a:pathLst>
          </a:custGeom>
          <a:solidFill>
            <a:srgbClr val="FFC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7 Dikdörtgen"/>
          <p:cNvSpPr/>
          <p:nvPr/>
        </p:nvSpPr>
        <p:spPr>
          <a:xfrm>
            <a:off x="1043608" y="5733256"/>
            <a:ext cx="1063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Bilgisayar</a:t>
            </a:r>
            <a:endParaRPr lang="tr-TR" dirty="0"/>
          </a:p>
        </p:txBody>
      </p:sp>
      <p:sp>
        <p:nvSpPr>
          <p:cNvPr id="9" name="object 11"/>
          <p:cNvSpPr txBox="1"/>
          <p:nvPr/>
        </p:nvSpPr>
        <p:spPr>
          <a:xfrm>
            <a:off x="2555776" y="4903312"/>
            <a:ext cx="1323975" cy="8299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dirty="0"/>
              <a:t>Seri,  Paralel Port  </a:t>
            </a:r>
            <a:endParaRPr lang="tr-TR" dirty="0" smtClean="0"/>
          </a:p>
          <a:p>
            <a:pPr marL="12700" marR="5080" algn="ctr">
              <a:lnSpc>
                <a:spcPct val="100000"/>
              </a:lnSpc>
            </a:pPr>
            <a:r>
              <a:rPr dirty="0" err="1" smtClean="0"/>
              <a:t>veya</a:t>
            </a:r>
            <a:r>
              <a:rPr dirty="0" smtClean="0"/>
              <a:t> </a:t>
            </a:r>
            <a:r>
              <a:rPr dirty="0"/>
              <a:t>USB</a:t>
            </a:r>
          </a:p>
        </p:txBody>
      </p:sp>
      <p:sp>
        <p:nvSpPr>
          <p:cNvPr id="10" name="object 12"/>
          <p:cNvSpPr txBox="1"/>
          <p:nvPr/>
        </p:nvSpPr>
        <p:spPr>
          <a:xfrm>
            <a:off x="4139952" y="5517232"/>
            <a:ext cx="1555115" cy="8299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</a:pPr>
            <a:r>
              <a:rPr dirty="0"/>
              <a:t>Pic  Programlama  Kartı</a:t>
            </a:r>
          </a:p>
        </p:txBody>
      </p:sp>
      <p:sp>
        <p:nvSpPr>
          <p:cNvPr id="11" name="10 Dikdörtgen"/>
          <p:cNvSpPr/>
          <p:nvPr/>
        </p:nvSpPr>
        <p:spPr>
          <a:xfrm>
            <a:off x="7668344" y="5589240"/>
            <a:ext cx="465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tr-TR" dirty="0" smtClean="0"/>
              <a:t>PIC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Raspberry</a:t>
            </a:r>
            <a:r>
              <a:rPr lang="tr-TR" dirty="0" smtClean="0"/>
              <a:t> Pi Nedir ?</a:t>
            </a:r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323528" y="1556792"/>
            <a:ext cx="7632848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500" dirty="0" err="1" smtClean="0"/>
              <a:t>Raspberry</a:t>
            </a:r>
            <a:r>
              <a:rPr lang="tr-TR" sz="2500" dirty="0" smtClean="0"/>
              <a:t> Pi, </a:t>
            </a:r>
            <a:r>
              <a:rPr lang="tr-TR" sz="2500" dirty="0" err="1" smtClean="0"/>
              <a:t>İngilterde</a:t>
            </a:r>
            <a:r>
              <a:rPr lang="tr-TR" sz="2500" dirty="0" smtClean="0"/>
              <a:t> bulunan </a:t>
            </a:r>
            <a:r>
              <a:rPr lang="tr-TR" sz="2500" dirty="0" err="1" smtClean="0"/>
              <a:t>Raspberry</a:t>
            </a:r>
            <a:r>
              <a:rPr lang="tr-TR" sz="2500" dirty="0" smtClean="0"/>
              <a:t> Pi Vakfı tarafından desteklenen; öğrenci, amatör ve hobicilerin kullanımına sunulan kredi kartı büyüklüğünde, tek bir board'dan oluşan mini bilgisayardır.</a:t>
            </a:r>
            <a:br>
              <a:rPr lang="tr-TR" sz="2500" dirty="0" smtClean="0"/>
            </a:br>
            <a:r>
              <a:rPr lang="tr-TR" sz="2500" dirty="0" smtClean="0"/>
              <a:t/>
            </a:r>
            <a:br>
              <a:rPr lang="tr-TR" sz="2500" dirty="0" smtClean="0"/>
            </a:br>
            <a:r>
              <a:rPr lang="tr-TR" sz="2500" dirty="0" smtClean="0"/>
              <a:t>Ürün 2009 yılından beri </a:t>
            </a:r>
            <a:r>
              <a:rPr lang="tr-TR" sz="2500" dirty="0" err="1" smtClean="0"/>
              <a:t>Raspberry</a:t>
            </a:r>
            <a:r>
              <a:rPr lang="tr-TR" sz="2500" dirty="0" smtClean="0"/>
              <a:t> Pi </a:t>
            </a:r>
            <a:r>
              <a:rPr lang="tr-TR" sz="2500" dirty="0" err="1" smtClean="0"/>
              <a:t>Foundation</a:t>
            </a:r>
            <a:r>
              <a:rPr lang="tr-TR" sz="2500" dirty="0" smtClean="0"/>
              <a:t> tarafından geliştirilmektedir. İlk satışı 29 Şubat 2012'de başlamıştır. A modeli 128 MB Ram olarak tanıtılmasına rağmen satış öncesi değişiklik ile 256 MB Ram ile piyasaya sürülmüştür. Henüz doğrulanmamış </a:t>
            </a:r>
            <a:r>
              <a:rPr lang="tr-TR" sz="2500" dirty="0" err="1" smtClean="0"/>
              <a:t>olsada</a:t>
            </a:r>
            <a:r>
              <a:rPr lang="tr-TR" sz="2500" dirty="0" smtClean="0"/>
              <a:t> piyasaya sürülmeden önce 2 milyondan fazla ön sipariş geldiği söylentileri var.</a:t>
            </a:r>
            <a:endParaRPr lang="tr-TR" sz="2500" dirty="0"/>
          </a:p>
        </p:txBody>
      </p:sp>
      <p:pic>
        <p:nvPicPr>
          <p:cNvPr id="1026" name="Picture 2" descr="http://cdn.elektrikport.com/Article/8305/6/de2febea-cccb-4cb6-bf18-549d22c6b6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5847" y="2852936"/>
            <a:ext cx="1968153" cy="1757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2" descr="data:image/jpeg;base64,/9j/4AAQSkZJRgABAQEAYABgAAD/4QBQRXhpZgAATU0AKgAAAAgAAgESAAMAAAABAAEAAIKYAAIAAAAhAAAAJgAAAABDb3B5cmlnaHQgLSBBbGwgcmlnaHRzIHJlc2VydmVkLgAA/+wAEUR1Y2t5AAEABAAAAGQAAP/hBDFodHRwOi8vbnMuYWRvYmUuY29tL3hhcC8xLjAvADw/eHBhY2tldCBiZWdpbj0i77u/IiBpZD0iVzVNME1wQ2VoaUh6cmVTek5UY3prYzlkIj8+DQo8eDp4bXBtZXRhIHhtbG5zOng9ImFkb2JlOm5zOm1ldGEvIiB4OnhtcHRrPSJBZG9iZSBYTVAgQ29yZSA1LjMtYzAxMSA2Ni4xNDU2NjEsIDIwMTIvMDIvMDYtMTQ6NTY6MjcgICAgICAgICI+DQoJPHJkZjpSREYgeG1sbnM6cmRmPSJodHRwOi8vd3d3LnczLm9yZy8xOTk5LzAyLzIyLXJkZi1zeW50YXgtbnMjIj4NCgkJPHJkZjpEZXNjcmlwdGlvbiByZGY6YWJvdXQ9IiIgeG1sbnM6eG1wTU09Imh0dHA6Ly9ucy5hZG9iZS5jb20veGFwLzEuMC9tbS8iIHhtbG5zOnN0UmVmPSJodHRwOi8vbnMuYWRvYmUuY29tL3hhcC8xLjAvc1R5cGUvUmVzb3VyY2VSZWYjIiB4bWxuczp4bXA9Imh0dHA6Ly9ucy5hZG9iZS5jb20veGFwLzEuMC8iIHhtbG5zOmRjPSJodHRwOi8vcHVybC5vcmcvZGMvZWxlbWVudHMvMS4xLyIgeG1wTU06T3JpZ2luYWxEb2N1bWVudElEPSIwNkNBRTA5OEJGODVGNDhFMjhGOUFFRkQ5RUNEODBCOSIgeG1wTU06RG9jdW1lbnRJRD0ieG1wLmRpZDo5NEVDMUU0MUM3MzUxMUUxOEMzNUIxN0NENUJFQjEwNSIgeG1wTU06SW5zdGFuY2VJRD0ieG1wLmlpZDo5NEVDMUU0MEM3MzUxMUUxOEMzNUIxN0NENUJFQjEwNSIgeG1wOkNyZWF0b3JUb29sPSJBZG9iZSBQaG90b3Nob3AgQ1M2IChXaW5kb3dzKSI+DQoJCQk8eG1wTU06RGVyaXZlZEZyb20gc3RSZWY6aW5zdGFuY2VJRD0ieG1wLmlpZDpENjEzRkM0NkJEQzRFMTExOUFFMkRGRDY2NzQ4OEYxRSIgc3RSZWY6ZG9jdW1lbnRJRD0ieG1wLmRpZDo5RkQ5OUQwM0IwQzRFMTExODE2REREOUJDQUE3NDYyRiIvPg0KCQkJPGRjOnJpZ2h0cz4NCgkJCQk8cmRmOkFsdD4NCgkJCQkJPHJkZjpsaSB4bWw6bGFuZz0ieC1kZWZhdWx0Ij5Db3B5cmlnaHQgLSBBbGwgcmlnaHRzIHJlc2VydmVkLjwvcmRmOmxpPg0KCQkJCTwvcmRmOkFsdD4NCgkJCTwvZGM6cmlnaHRzPg0KCQk8L3JkZjpEZXNjcmlwdGlvbj4NCgk8L3JkZjpSREY+DQo8L3g6eG1wbWV0YT4NCjw/eHBhY2tldCBlbmQ9J3cnPz7/7QBsUGhvdG9zaG9wIDMuMAA4QklNBAQAAAAAADQcAVoAAxslRxwCAAACAAIcAnQAIENvcHlyaWdodCAtIEFsbCByaWdodHMgcmVzZXJ2ZWQuOEJJTQQlAAAAAAAQmrMJ5/AnS5ph6UgugL7IZ//bAEMAAgEBAgEBAgICAgICAgIDBQMDAwMDBgQEAwUHBgcHBwYHBwgJCwkICAoIBwcKDQoKCwwMDAwHCQ4PDQwOCwwMDP/bAEMBAgICAwMDBgMDBgwIBwgMDAwMDAwMDAwMDAwMDAwMDAwMDAwMDAwMDAwMDAwMDAwMDAwMDAwMDAwMDAwMDAwMDP/AABEIAlgDhAMBIgACEQEDEQH/xAAfAAABBQEBAQEBAQAAAAAAAAAAAQIDBAUGBwgJCgv/xAC1EAACAQMDAgQDBQUEBAAAAX0BAgMABBEFEiExQQYTUWEHInEUMoGRoQgjQrHBFVLR8CQzYnKCCQoWFxgZGiUmJygpKjQ1Njc4OTpDREVGR0hJSlNUVVZXWFlaY2RlZmdoaWpzdHV2d3h5eoOEhYaHiImKkpOUlZaXmJmaoqOkpaanqKmqsrO0tba3uLm6wsPExcbHyMnK0tPU1dbX2Nna4eLj5OXm5+jp6vHy8/T19vf4+fr/xAAfAQADAQEBAQEBAQEBAAAAAAAAAQIDBAUGBwgJCgv/xAC1EQACAQIEBAMEBwUEBAABAncAAQIDEQQFITEGEkFRB2FxEyIygQgUQpGhscEJIzNS8BVictEKFiQ04SXxFxgZGiYnKCkqNTY3ODk6Q0RFRkdISUpTVFVWV1hZWmNkZWZnaGlqc3R1dnd4eXqCg4SFhoeIiYqSk5SVlpeYmZqio6Slpqeoqaqys7S1tre4ubrCw8TFxsfIycrS09TV1tfY2dri4+Tl5ufo6ery8/T19vf4+fr/2gAMAwEAAhEDEQA/APwpz/8AXpVGKYvK/l+FSUGg09aUDJ/lSUobFADkOR2oZsH/AOtQowMY4pQ+fzxQAf5+tL1NK3Sm0wHA4FOTANNzzShdxpAKvNHQUIcCg9KoBQ3NKgxjPpSA5alHzJS9QHYx/OgUuMfhSdaYDlGV+opTyD+VCYI/pSYyaSAdniihfuigcfl0pgOA3E0A549BR0JPvS456HtQApGf0pRxSdDTlHy/SgAztpQePelUc9KAOP8APNAAD9MUo+YUY5pcbRn0oAF4HpTh97vQPmpfun+tHkAi8CnZwKOtOwB6e1ADcfl6+tOHCigDH8/rTlXcaAG4yKXofrShcigdR+h9KAFUc468inIMt+FIBinKMg+3NACbc0oG9m47U4/L/WhRhqNwBDub+lLnj8KCv8qcFw1Fg2Gjigrj+VLjj6+lOHFPUBuP/r07GD/SnBaMZ68GkMaBk/hxS7SKUAHp1xTsZFA0NCdKAMmnAZ/DpSheKZIgG1v8KNmB9KU8/wANKRwf0pj8huOPp60AYPanAcfzpQvH86QeYzGRQBgf41JtxijGetMLDQuR+tBXB/qacUzTjyKkZEeB0pSpp+0Ck289vamLoN2gDv8AX1oxn8u1P2f59aNm0fhSD1GFOlGNvUcVIyUhGf8APWgCILhacF/OnbePrRs5qgGEc/jSOAak2/8A6/Wk25P+eakBtIBipAo3fnSFPm4/lTGMx8v4UHg08Lxn8xTXGDQGi2G/40mP8+tSMvAP+RSbN386RIwnj8aTb+Zp5Gfx/SgdBTDqRk8/hR34p5j5+tIRQA0/j1pGHFSAYH+8Kay4pFWE6Lx9aOn50E5HejGDQA1j81Nb5hj3p3UfrTT1oDYG69famscD/PFOYYFB4b26UANHQf5zQ3yHj/8AXTmGG/Gkbpu5oQhD/wDqppp4+7/9amk/5xT3Ab3ppOafn3pDwfw60hDelJjjnvTiMj3z0pGzj8KLjEPX/PFIvNOHH/6qRW474oEKBjtSnkdqaDgCkDcelLUYj80EgD8aP4c+hpuce/40CA/LwPwoJw1BP596CcL/AE9aQDen/wCqggUfxf8A16Qcj6dqoBScmmPlvzpSOaRlx6CgBD81Ifu8nPNKRgUY4/2sUgEJ+b9KRuKUt8tNPXH580AKw3fyoBx3pC2x6UE4FIY3Ge26inK5A/8Ar0UD5TKUc/jTgeKaqZWnd6CQI4pc4NJigigBS3+TTk4b+VCn5fShuTx9MUALjjFJ3oHH50vegByLweKTPp9eKVPunP40KP8AGmAuc/SgHn8aBwtFIBVGaco4pAMfhwKcpwO9AAeKdt49803Oc0oHNUAqNj8OaceP50inB5pRxR1AC3H4UvU4pM8U4Hg/nQgDHzHjpyKdjbTVG459+TTiKGAoOKVenP0poqTGDQAEjbxQDn+Rpcc0bSPwo9QHfx0vemgU4H5aAFQe1LtLc0g+UZ9qeFznNSAg7e2KXGFGaF4P5U4L/hVAIV5xSxnn6/pQvBpwH+FAeYA5FLjcPwx9KULnP504Jx+tAaibdv50uOKUDb2p2Pkz7UeQCAcfjmggsw+tOHWgLlf0zQABd1OwFbn60RjH9KcAT/npQV0GiPaf5UuzApev4UdqBAoz+NOZeKWNOacBn8KHuPbcZjYM0FMH0PNPEZIoEeOaBbiDihhupQhVvx7UuMJQAirk4oC04LhfwpSoC0eoyPHH8qcVwcU4DI+nPNAHy+nWgBqrz+VDLgVIV5/TFBAH86LgM2ZP86ds3fhTkWlbbS6gRsu00gGKeRx+HSkwdufwqgE24anBd1Crn8KcvT3pAhmCTSY5zUhGRSFM/wD16AsMKce1Df8A6/anYwtBGT7+npQBHtyf8aGHH0qRVP8AjRs4qgsR7f8A61IFp5Gz5aDx0pBYjIyPejbk/wCPanBfl5707bt+h96ASGFcUhXaPlp5+ULSEEikFiMoW796MDFScEf4UH+H9aNwsRbfm+nJoPKGpG4/GmEYoBDTwfpTSOfU4qR1wP60bKB+hGRzRinkfL/nmkDZH40ARkYpGWnn71IBtajUQw42kUMMDP5U801j/KhAMOc+vem/w47+nrT2TdzzSMMtjHQ0aAwAyuKaRwadt4pCMGmAzHH+eaM5Ht70rDkUmOPpSBDG/Sg8jrilI3A0ZwpoJBz0P4U1TtHNG3erUA5oKAnj+lJwEpWHP86NvSkAh+df6Uw//Xpz8im9DT6AwHNGc0gPNMLE0hDjgfnxQV+SmbsnnrS5yKLjHnAHTnmmE/nTt24U1lyB7UCGA7VoYgE/Xj2pduV/zzTT/XnJpCDoKTqM5+tKeGppGen/AOugAb5lJNO5ApvTH4ind6AGk5oph574/GigfMUAc0uKXbQTQIaePzpwJJpp4NO+765oAM5/wpc5HakI/EelOxn6UAA60D/69HSloAUck04dcCkxx6UuNp/r60AAOAP85pSMnPvSKc7aUZwPrQA5Tx696UHC00/zNOHH4UAB6U5Rk96MAN+PHFOHIx+VAARkY/ClwMUDk0EbRQAgpzDj8PSgjbilQYODTAVRkYpcDvQopQOf1pgCrTgnr3oXj+mKkA+agBuKcB8v4UYxn60oGTS9QBvpSg5P+NG3b1pwjz+NGgARk0pXFKExTm4/M4oQCL0/+tS7eMU4L8nAo2f5zTQDT1pyDA+vf0oKc/54qZBkUegIjA4z0pxJAxQFw1OWPzGoAMH60A8cjmnKo3evNOAyKRSGqOKcFwq0dMdvX2p3fj2p+gCCPJ+tL92nBPm/+tTmxt/3c0ICPGP/AK1GM9KcKUL0/KmIEHz5/iqVFG3/ADzTQu0kr6ZFKi4496Qx4X5fwqNlwT+NPZuMD86aqF39OKA9A+8P60uzI5p2zB/DFAXgcd6OgDWHy+9AXC+n9akK/N/jQU6+mcUAMC5NKFx17cU/Z8vHFGwZ/wA80aD9RgPH1oMYwPpTlGX/AEFBUdvy9aOohBwfx6UL8zf/AFutOCmgDDUANI7UHn0p+3caCN34UBcbswf6elBXH5YxUhGfl9aGXC/hzSAjHBajG5j2qQR5/Kmhcnn1pgNIyOf/ANdATH/6qdsxRjn9fwpFDcZ796aeV9/5VIVppHyfj+dNAN24FN257/pUjLz7UFMmgCM/h0p2zNO2AgdvSkIP/wCukSMJyOBTSd3SnsnP160uzin6BrsRY60oTJpzR5oA6Y/GjoMY649WxSHp61IUwP8APFNx82aELUjbg+n4UE5FP24NMKYB9uuaNBgR8vPFNIxUgXkenSmlcDH4UaB0I/8APSjZuGOn9acy7RxSBc/nQAwjP6daa65FOK5/OjGef0oERtjPfHNG3J71JjIppHy/09aAIwcEZoB/nmpCoDf54pu0sMD1pbh1IyP1oI2/SnMpH54pp+Uc9cYoAaQc/rTSAu7rT26fTilIwPegnyIwTj1prcn/ABp2DRjHX1oKQh5/wo3fgPSk2Y/DvQRg0ADDCgUzH68U9uRk/WmuR75pAN4NMbhjTx9/8Pzo25B780CITwef1oUYGfWnMnB4NAXj2oEFB60oXn1pO1MBrnH86G5OeetDL8vPpQche3NIBMbj81IeaDyKXoaAEbnP8qRXyaUdaREx1oAETcv/ANeikZtp/wDrUUBoZo/wpwPNIvApDQAp60uMj+tIeTThwKAEByvH607oaAOMY96Af89aAHDhf0puP8acD+poXn+QoAMexpw/rmjPH6n2oBx+lAB/DweaU9fbrQM/lSkYP4/nQAo5NPC7qaDn/PWnfeH160AATr+VOQbRScjHbr1pQRj8fzoAco24/wA4oI3Gkw3y9fan4wOtABjCigHH160LzQo6f4UALjn8etOXOfrSgYP40YyaYCgc/hT0TH86aBg/55qQHuBxQApfJ+lKeKDg/wD6utO2ZP8A9egYm3jr+tLt2nH4fSnImWy3NCcN9aQDeWFPCZpVGD3/AMKcqbW/HNAhzfMaaRx096kRdo/+tSAZ5P60yvMReD+dOxgihExUhXA9aA3QwLj06etPHU0Bd2B6DNKRg0gEU8/jT0TP59aVVwe9Cjcv4flT0ACOfz/GkA5/Wnoc8UBf0P50g0CMYPOKAnPenj5nFKF5PHWmBHtwMfw07nd/KjBU/Q9KeE4702IEXH+elL/ShRuJpxXgdakob09OKVVzT2TPUUKPu+3NAuo0DIWlA2ilUbVA/wAmgr+P9aAvYAvzZoz83tTgee3T8qTgcUwbFPIpBz/WnY+T60gXIJoKECHb+tKUNOxgfQU3BJ9FHOKRIYy1Kw3fnTwvNGMj/CgojxgUKmPm/wAin44/TrSpA0j7V3N7YzmmTotWRhNv5U5Rj8uKmfT5YRuaNvyrX8G/D/UvHWorbafbSzyMQCQpIFK4KSexiYww46Uxlzz7V7dc/sP+LYtK+0i0uJDjcVERzXlPiPwff+E7xoLy3lhZT/EhFGj2KfmYwG4fzpxGGz707y/m6+/1pVXnoKYIjA+b+lJtbFSBc01hzQAzb+dIOf4eacy7H/HmnKnNAEf3RQBj/CnkY/8Ard6Q/doERuMbfrQ4Kjg1IQSabjtQMYwyPx/KgJ89PK56+tG3NMBm3OT2pDGMfnxUhG5aTG5f/rVIEZGFx6Uxhu/GpnX9aaU469qBdSLO080uOefWnlec7aTbuXp+tMRFsB/Kg/KafjH/ANemsMA9z0oKIzy/TvmmkYWpWHTj9KRl3L/WgRGwz1//AFUKcCnMuSc0Kv8A9b2oGRn+lNIwc1JimuOPzpCGuP1qNl2ipT1FNb7v65FAxjJkU3GR7L196kxk03Zx+tBNhpbaP881HjI/rUjrzTduDQA1k98f1po4T+dSFP0poGfy4oCwjdPxpgA5/wBr0qRhtb/GmBOfagOo3PHH60Y3H8fypSu2kPJNACdvxpAOP8KU5J/zxSH7v6cUEgT6/nimDrUhG4/nUZ60DGk5b8OOaaeKf1HNGP596BDd2TSHkfpxTmOOlIB8vT86AEYYP480MuP/ANdB70nXHagBQc//AKqKaD/s0UAZxO3FJ1FGMGlP59/pQAqjn39acFx/WkQYxSgcmgBTwaQj5f8APNFFACgZH40v3R/npQB9c0L8y4oAd3/mKOp/LNLnj8eKAN3SgBV6H86cORj8DQmenNLn0/CgBVG4j8KEXB49PSkA6U9fm/8A10AAGRinBOf1oX71CNnk0AOHHFDLn9RQBu4pen+NAAOMUqrxz9acvJ570A5IoAAadx+VG35v6U5eg/rQAqLgdO1PVcf4Ukfyj/GnhSKBiFeP5U9RuH6UnII/wp4+VP58UDAL96l8vnp/9alyee1CruHJ/SgQ5RnH0ox5nPoacFIFKBzQMQnjvS7cnk9aUrkU4LuT8PyoDcCPb71KFwP5e9Hlkmnrw1ADQvt2xxTu/wCP5UMvFOQc/wA6AALk9enalxgY+lKihqcFOeMcUDGBAn8jS4y/6UA8U7Z9etAgVMntmnAfMf0NKOAPXtS42g/zoGhvy5z6Uo+VacBjilXjH0oAFXAodcFfpTl5B60Ef99UxDe34ZxTuq/n+NHT3oC4PT1pDAp/+qlCgc0ucHnv1oxj/wCt60BoBXn360FQeMUpHzfnSldv/wCugBNpZu3rSbfmz705PmGaVTu/4FQL0EVc/ninLEXwAOfaprOykvpwqgk16p8K/gHf+NLuGCztJriaTACqvr61MpJFJNnltvpFxMAyx/8A161NP+G2tavb+Zb6fcSp6qp5r9Ev2bv+CWE2tfZ7vXIGy3IhH3R9a+0vhz/wTv0OytI4I7GNmUY+6Pl/SiM02V7J2vc/Be28A6k195MtrNbkcHeuK9P8BfAlp41MkJZmHoa/a3xh/wAEtfD2v2zTT6XEJY1JUqAOeoJ45rk/hJ+wloOleKbn+0rNNlicRjjnnvSnJLc+J4gxGZ+0VDDJWfU/NfwR+wtq3jeVZGs5Ftc5YhD0/Kvpr9lr9i+18OeIoF+xRxxxsAc5zx3r9bPCPwG0Lwx4Xjg06xt41WMFztB38DNeR/GX4aweCvEsd1pdvHG12u8oo+VTWV29EfQZLg62Hpp4iXNIyfB/7KukX3h6NJrWGT5f7tfNP7Y//BKPSfiJY3NzY2kdrebcrIgOD9RX158N/Gk2kKqXDqT3U9vpXpcOp2HiOy2vt3MOQRU6x2PeclLSR/NR+0f+xP4o+AmtTR3VjJ9nUttkUFkYD0OP0rxSWB4JCrqysDyCMYr+mn40/sp6P8XNPntZbKO6juFIKlQ1flr/AMFEv+CSl18LNPu9c0Gxna3jzI8YILKMZJHcj2q419bSMpUWtVsfm7j5s0jdOKnurVra4eNl2ujYOaiK/L3yv6VuZDGX5vrQFzn9KceD+gpq8ttxRqAOuO1NZTkf7VOD4A/KlYZPHemAxhkUMOPr604jC0EHGKQDGXvSAMKcy8/Q0o5H60+gDCMUMtOxgZ70jDnFIBhGV+tMxx+FSnmh15oAhPy+nrQBz+NS0gXFMCMrupmNyGpWXn0ppXI/nSAjCAtTSu3NSEZ96bIuOc+1AhrLgU0jj/61OK4H6fjTicLxTGQuv+RUY4/M1YKbhUeMt+NIkjccU08D8O1SAH6e1HU0DI2TP86awx/wL0qRh9euM5poXAo6ARyDHr6U1eT6cVIR1qNB82TQAMuAKbj1qTqRTCMn8elADGFJ6VLsyP8A69RuefyoENPymm7efbNObpQR/wDqzQAzoO/NJjjrT24/xpmPlFAMAcg/Smnp+NOOTxTW6BaCRo5prfL1p55/lSEcGgBh5/8Armlb7vvim9P0pxXBoAacu36UEb+3FHej0/KgBrFR60U7arUUAZY4/wA9KUcH+dBpQcdqAHNzijbjv+lA4pT0oADwvpS44z6dvSkBwfalzk/jQAq9aUUEdPY0Kufy60ACDBHfmnKc/pSEYxTtuT9SKAHBcDOcelKDn9aONn4flSjIX9OO9AABhvxpVHHWhefwpyrvWgAHy7fYGhF49qCMfyxTwn9PxoHuAOB/nmnMPl/WkAwPbr/KndqBAhyP6Yp5G08YoRcD1pU79zjigBVTP+elPCfKKIhx+mKcOaBgq9c9x0p44FKBkZ/SnBcj/PNA9hu35c/0pwGB/wDW60YO2nJ6+2aABhgetOC5/l60BcNTkwfrQHqIRuHNLtyf604rhPwpduGoATr+dLtz+XHFID6D86cF/wDrUAOxgfh6U5enNAX+X5U4KAelBQ0e/pT84/n0pPT6U4cdfpQAIm0/jmnYxmjGP5UuOv580AIRlm9PpSgc4pQMt7U7GMUCEK4X/PFG3Ibr0/OlPH9Kdtx+vPrQMbkACnIuT/s47UcY/GnY/wDrUCBR9KPvf56U5etIBz/nmgYnQfyoXr/hTiAMigLz/s9KAEUf5xTgu5elCrx+NLjFAhEX5v5DHSlK7efpxQpwfqacw+X60ANxzx9OlAHzD8zS7cH/ADzSxoZDtXlqBnoX7OHw3k+JvxEsNKj+VriUKzdcCv3M/Yz/AOCdej+A/AtjcJaRyXEkSNJIY8sxx61+Kn7IPiST4bfF3SdUmQtDDOC3Hav6Tf2JPidpXxP+F+mzWsisskCZ5GRxRKN1zIzp4iHM4p6mJYeDtP8ACJFv9mVWUcKE710/gzwxcalqSyKDGnooIz9a9rj+CWk67Os00RLH0NdPpXwu0zRo18uLp6ms+Vmkqt9Dg5vDirobeYq7lXuOtfH37RXxMt/g74xmMkMjQXmQxj6qcelfcXxLurfw/oM0jbY440PX6V+d/wC0dqsPxF8WSPGymOOQxo1FT4dTzMfiKdNJydmdr8Mf+Cgem6l4ebTY1+2XcICqS+xio9ciodQ+LDfEC+eS4kRSxACK2Qg7Cvnm2/Z3TXoGurK4ntZmZtrr96T3x0C1x9x4s1/9n3xP5WuLcNp8rhVuE+ZCQfU965oy6GtHMIuClLY+/PAHwPh8ZaWt6bqS3t+gIGdx9v8AGrup/BnWdP1O1hsbiSa1c587BXZ7GsX9h/8Aaf8ADXxG8DQ6W1/HHd2Rbh/lEqscjB9RnGK+j7rWbG6s40t2jZVO4svSrlJJHoQqKfvRehl+BfDEHh7T0WfbNLsAZyOc968u/a503RYfA99cahHA0exshgMHg8c1r/HH9o7TfhRpL7t1zfSKRFbwjczH+lfm7+1L+1j488bajfWesRvFpMjb4LeJfuDH8RHesVeWiPLx/EODwUlCpLV/h6n5u/t1/CfS/CviafWNJjW3t7q5ZXjUcZJ7V87sCR1r3r9r/XdY8U61HG1nNDY2xJG5cbznrXhDKQfeu6Ox0YXE068Oek7ojZef880pGBk96UjB4pQAce3WqOoZjBoI4FO/X6UMuaAGHlhj15pAqnGKeRtpFU5+tADdvHSl24A6fjTttJtwM0ANPH5Uh705hgUwjntQAh5HSkYcfhTmHP8AKlJyKAIyPbd/Wgrinnkj8TSMMfpQBGwpp6/1qT19qaeD2oAjK/zpGG1aew2/ngUjrgc+lADGCn+dIRmnlf50Hn3oAiI3LTCv7zNSyL/LpTGXD/jxQAxl+tI4+X8+KfjHtSFcr+FAETDGf84pCmB+VSBOeaTb0/SgCJ1pmP8A69SNyRTCOPpQIa3P403gtx/KndaOpoGIBuXH4VG3SpccGoyuO1AiPGTzzxQOv+eKOgoA/KgQjcDHrTeielObk/ofakb7vrQIa3A/GjFOK4/PpTRyfegZH0o79aCMUYwaCRrj86U8jNI6/LmjdndxigAPJ/8Ar0nf/wCvSydfxNIT+OKAEC8fdWinBSc8E89qKB2ZlU5B6UgGaeOKBCdKVTg0hGe+KUUABXFPA2j6UzDFcU8DI/zzQABSVBxilXgfhSA5H1pcccUAKBuP607bxR3/ABxTlAPfNADhwp59qN1KOmf50AbR/e9KAFH8VCKAtL1HtSouaAALlf0p3XtSqCvH17dacnI/rQAAcfhSlNobNG3jI+mKciZX6jigAVcrinjgZ/nRsyPp3pduaBjkGH9aco/z6UBef/rdaVdxP+7+tAxUbLD6VJtyaaF2j6c8U4LuH86AE6D8cU8cYz+FAXPH50KC2OP/AK1ADwKI0w9KOTj1p45Oen9KBiYwPwoP3fxpwGaX7gJ6e9AhjZGOlOT5CB2/nQRkfrTohx9O9ADtnNOUYNAHzd+acD8340FDev8AWlVdhpQMAd/wpVFACKOT+XPanH5UpyrkUY4w1AugDgZpVXJpAOPWngYFAw28ClA5x68HmjbzinCgBpGFoRf5cUbcVIq4/wD1UAA5H49fSmg/0p+OTSEcfWgBG/pRjI/Ol280qrx+eaBCEY5pxHt06UL2/wBqlxg9O340DEUfMaceBSwxNM21VLMe2M12vgL4Nah4rvIv3MjeYwCoF+8T0pSklucuKxlLDw56rsjlNL0OfVpgsKMd3fHSvRfBXwdmuHUmFpHbkcZya+5v2RP+CRmqeNtGh1XUIVWNsFIPL7e5z/KvYPGP7AOn/CM/aDarDcQj7yJ8nH1rKTbPh8y4hxNf3cJB8r6nxR4J/Zk1SxMN3cW/kKxDBW64r9Af2APiVq3wokhgtZ/3SlA0Tn5TXgnirxxZ2qyQzTQwyW3DBnAIxWr8B/jPBFrimKQKocAHP3hWuEk3dSPWweFq0YKdR3uftN8I/wBon+3dIhNxa7WxzsNd1ffF6NbXMdu27Hc18c/szfEWPWdIt9smcrx81e+G/wDOs/XI9auUbOx7Cruxw/7SHxF1DxHp08TzfZ7fDAqncV8B/Fr4h3HgrxDuh+aBZOUPf1r7S+OfmNpc7bWOFY8V8H/FaxfXfEU0MhPlyNg+1WkpKx+e8a08TVw7eHbUlsz379nj4jaF48ghhW8jW6wqPbN8pwPrxz6g16h8RvgvYeM9FWG7t7e6+0qcI/3FLYwFHtXwpb+DdU+FVxBqdp9ouLeJhIcEiWLHoe9fRPgL9t2GXSLX+0JklWJQBOHG9fZh2I9aynhmneB8nwzxtKing82XLJdejX9f0i14A/ZRuvgp45nutOldrOfLJbE58sg+vevUNW+MuvaFpMmn5jsXxgv3x+fFM0X9pXw34osPtzahZxqq4CiUN0/mTXHeIvM+PWuD+ym22rN5YfBbce/A61zSp3d2fpdbPMNHCp4apdvZJjbDxTH4s1NbZV+1X8nytIwLMx9R6Cus039kGPxnPHcXarl/VeFr0r4CfsvW/ghFvbyIzXcgHzyLyo+lerX17Z+HrTdLJDHtzx0zT0jseBRymeKj7bH6LovLzfc+Sfi9/wAEyvCvi/w5cR3unwTBlIGQMv8ATjivx7/bx/4J+N8B/GVx/ZYuG0+V38vcQxjwehNfv58Q/wBonQ9J0/yri6thJglMSqB+Nfn5+2XHYfGjUZFtVV40Zy0gGQ57Y9qx9tZ2R5Oc8UYPJVGWDmm09Un+aPxT1vw/caLO0dxGy4OM1TAr7M+NP7LnnvI0duG3ZIwlfM/jn4QX3ha4crFIyrzgqc10U6qejPuuHONMDmtNcskpdjigaMcU+WMxNhl2t6EdKTHFbH2Q1h8vHWjGRS9O9IeR3oATpmkHIGaf/Sk28dvSgCPGBn8qCPyGae4pMZ//AF0AMI2n/PNJjinY9vegCgBvP+FBAA6d6dQV9v0oAjI/lTSCB1HX86k/wppHFAEYP5UMCB07U7bk0NwP5UARbf696UDJp3Tt3o/zmgCN14ph6/jUrDA71GVy1ADSNx+lMIwPpzUpG3p+dN7etAEbZK44pu3aPc9akxlqbjIoAhcZH4c0yRefzqVlyP50wr82D70AIBnB+lNHHPtT8YC0gXaf89aAGEYB/KmO2Dj3qUr/AJNRMMnj+VAhhOPwFIfmX/69OJyv97NIy8+xoEMxx/Khl4/GnMMHp9Pam43AD15oAQDA/l7VG/3alwTnmo25x/QUAyM/T86O9KTk/hSHg/40EiMelIp9eDTifmxTeoz+VAAcke9IDkDrSuPloP69sUANBxRTgD6flRQBloacTzQo+nWjt7CgAPQ0oHv70mcU4nK4oAAePftTgBu+lIOR+GOad296AF4TqKF4H1ozkL/WnHnv25oAXbg8nvTkXH6Uirn86cpx6UAL0Azz6U/P5ZpqnHsKkxx9OetAxCuGx/SjZjH9KUfe4pwGdvpQICmR2p3I/wAMUIvzU5Rnt6UALjIp4T5fzprfMvfpTwPXpmgoULuANADe2euaDwPUe9LEMj/d96BCg5LCpFGOvpTU4PvmpB7c0DADH504DPT1oxlfwpQuBQMQDj6VIowopvXinL+lAxwHGKkxkU0H5sdqVRk0AKFzj/PFBXhvrTtmKM5J+lAhFX5vpTkHNJjP4elPX1PpzQMUJls0uzH9SaQDn/PvTsZbv+FACBCe3/16djFIq8/kaeOaAEHP86UnAzSgc+3rSlcr+H5UCEULnHpT1X5fy60mKUDHSgYvT8qMY/HigcH6jApxH9aAGHnn9akQ44/CmKufXinqMH+VACn/AOvzRjI/LrS/w8/jQvX/AB7UAIP/AK1Lnr+VIBuA9qcoZ3CKpZj0AoAAPm6Ve0bw9ca7cLHDGWzxnFdT8P8A4O3nimeNpI3WJj09a+pf2e/2O73xZdRQ2dkzKCokmYYWP8f6Vm6nRHyeecWYXAR5U+afRLueN/B79nWXUruHzIWllfoACST7V+gn7Gf/AATxur3XdO1LVrVYbeBw4gJO48cbvT6V6l8BP2VdD+EVnFPLH9o1DGGlcDIPsOwr7C+GFxoPgbQVuLyeKNnHDM3C8dKl+77zPh8Lh8bnuK5sVJxhvZfr/kdx8Kvh7p/gbwxbwqkMcUCDOzjOBXzH/wAFJvjDonhXwfJ5MkayITgKQW6HtWf+2t/wUL0b4L6Pc2tvdwvLMrKixPuZj9O1flz+0H+0zr3x+uZkPmW9rM2WZifMceg7Ac1nKspLQ/SaOVuKVGK0R4/8Rfitd+J/iG0klzIyTP8Adzhc54GK+uP2MvhKPiLDErOytIFwynGD618V658J7h285dytndn6V9CfsQ/tmr+zx4ntrLxJbyyWSsi+fENzoAe47/hzXZh60WrHfUw/KuVrQ/Xv9mj9nHxJ4Os4fLu7W6hxxvJVgPyr6f8ADvgXUvsq/aDCuPRs188fsw/8FC/hb470G2a38WaVDJs5juGMLr+DAV7Lrf7aPw70HTjNN4u0VUxxtuAxP4DJpzu2YxoUltL8Sn8dPCttpPhK8kmZWby2JP0Fflh8SfizZ6P8eIdJn3PbXF0q7kOTECRyR6V+ifjDxxL+1HoVxD4bnk+wTAot0EwrZ6EA818zp/wSQk8I+OD4mvtYvNQuPN87EgXbuzkY47Vn7aENHuebnWBq1sJJYeN33PQNC+DEPjKzFuVXyiOT6ivH/jJ+ytpOhW95Ja2/lSRu+CCecV7dD48X4VtNDPMeMcsefTFbpmtfHXgK4mSFDLeAszsMkA56D61EsRJO6Z+a4nJcuxsJUKsV7TXfofm3rkl54LkmdLySNFYqUVvl/Kvrb/gmp+0Xo9wY4Lq7ja4gco6sRkep/Gvk79tbwHrnhP4gPBplndX1jcAt+6TOw9OlcX8CP2afFnim+bVtCutQsbqA/PsfYc+mO/4185n3E0cGuatpFdXt959twN4Z4WnQjUoNup23P3U8S/HjQ9E8PNdC7hwibvvDB4zXx38Y/wBrrV/FutXCWMqw26khGCg4HtXxb4z+Nvif4YXK6Z4mvrxvLAXbN0YfyrqPh98brHxTBGomViRxk1zYDiChjoKdPZ7dmfHeK2V8R4ZKFJONNb8t7s9E1LVbjVLlprq4kmmblmY5rNmkLrsb8z3qZbmO4j3KwfnGRTWUnOP4QK9iMj+Yp+0pzalv1MfWfCkOrxFWRT6nFeR/Fr9nC31iCR0jh+YZyBjFe6EkDP8Adz07VDcRrMrKy/e9utHM27nZgs0rYWftKEnF+uh+cPxl/Zfm02aWSKHay55FeGa/4Zu/D1y0c8bLg43Y4NfrL4x+GNp4it2V4V+YYHHTNfPHxe/ZL/taZlt7bezHtjmuqniLbn7pwh4sfDh8w+8+ECNppCc/jxXq/wAWP2ZdV8CPLNFH5iKMso6rzXls1s9tKyOpV+hBFdkZJ7H7xgcww+LpqpQkmiMjJ/Smken0zTic/SjPaqO4awyPbFHT9aGXC/40Hj86AGsuM0FcmnH/APVTWGF6UgAD9O9DDn29PX/P9KXOD75oYctTAYw9R2prDPvzTqNuR9aAI8f59KQru+n9KeOc/hSEfp79aAIm4H9acOn4g0Hj65p2386AI2XcPqKjPLfjUzruXHP41G3/AOugBhXJpuM1IBtFMK/J+FADXGBTDUjCkPIoAhIzTduCakcY/rTQeT+JoAbjn6Uw8Gn0h9uOO1ADMYamtyakIwpqOUUCI2GBmk79vUU5uO9IR8/X/wCtQIaf58VGwzUzDB/T6VGzZWgBvO3/AOtSScCnOAzfWkPI/CgCFhgUhG08dxTz8y009fr0oJGvxgCjpilk6elITk0ABOPXkUzq2aef8+9Nz8p+lAAWI/8A1UUB/wDa/pRQUZo5NBHPtmnBeM/5FG1gOtBIY56buc0BeB+dKBhRSryaAAcL70Yz+NOPAPGOKcBmgBBn/a7Uo7UpGAKAuXI9qAHoQPwp55A7+/pTAOvvUhXI6/nQMSMcLT+n50iLx9Keg3H6GgQAc05RkZ9+aMbfxpyDH5UAKBkj+lKFwfxoVOacF3H/ADxQMNuRnr2xT1G8UD5l/pSge1AxXAK8/wD66VFG7+npTio+tAGCaA6hjmpAMCmr15/GnE/44oGBpyjmkC805PmXpQMUDJ3fnTk5P4UKMn8KcBz7+1AAB830/SnjpSLzT1X5vxoAAM/TFGcD86Xp19KG6UANxn86kA4+lIi0/HH+8KAE6j0p4+lIozz3p+PagBqjav1Hr1p2eRQFw1Ox83tmgBON3T/69LjB5/OljGf89KXbgHjsKADGBTsc1e8PeG73xNfLbWMDzTMegFfWX7MX/BNPVviE8dxqUO1ZOgIPFZVK0YK8jSnRnN2ij4/x+negivvD9or/AIJTX3hbQmuNOjC3EalsDOOnevi3xx8OtW+HuqvaapbvC6MQGx8rUqdaM9h1qM6btJGCBk06MfL/AIUFecYpyqEH8q2MQ6Uh4A/wp6RmaRVVWZmOAo6mvqL9kz/glZ8Q/wBpW3TUBp8un6a5+QyqVZx64xwKRhXxEKMbzPmjQvD11rtwI7eNmzgbtte1/CT9m6S7ZJbiPe/oU96+sNX/AOCWHiP9n6OO4vrH7VZr9+WJCTFj1GOnuK0/CHgLyZ47Wws2urjrtjXOPc1l703ZaH4/xbx9VpSeEw0Wm/LU6X9lP9glvE0dve3sfl2mcrCqfPJx+g9q/Qb4OfsyaR4X8MxLHYwxqqAbQgUjFUf2RvB8R8K2vnWskM0agMrDDAgD9K9W8ea1Loulzwx7YG2Eoe7fWp5l8MTv4fyGlCmsZjvelJa31sfG/wC3d8crX9nm0mh03bJdsPlV22rHxnJ/wFfDr/8ABTnxRLLJDMrX02dqFpyIx6fL6VZ/4K8/FbxBc+Pfsl1azW0J4SVfmjkXHZv6dRXxf4V8Qtb6gjSfMjNz61nyya98+xybC4WFZ1qT66eR7f4z8Uat8U9dk1bWLhpp5mLKvO2PPOAKNPlisCPMX5lGMnvVHTPEtvNpKt6KPm/u1j6n4g3M3l9W/wA8Vjyt6H2V4xVzqNc8TW0Vg8bKvPQcfnXn+qvDqlyGCjcpwDjitjw74QvPFN0qsH2scY9a+sP2X/8Agl5r3xpeGa6t3s7STaVyDvcf0q42gc1atKWiPK/2cP2Zda+I6RtA8kEbchwjn+VfRHh7/gnz4ga+gkvNWf7PCdzgRuSfpk1+hH7Of/BPOz+CPhG1jRWaaGPDZy2765rt9f8AhpahZDbw+XIOGjC4VqftJrVH5vm1PMIVXUcml2RifsW6hpPw2+Hlnpdwyx/ZI1jLNj5sDg133xo+O/h+x0aRRcRMFX+FhxxXzj8Q9I1DQ7uRbFZLNed4bv8AhXmPihr7UGZby4aRFP3SeKwnXTPm8x8SsRhMO6Cp3ktL9Dm/2hPFw8fa95lu0v2eNtwbdwDntV74UftK3ng3Tm0ia1e42ghZFy2B7ism80iO/u44dyp5rBSfSvpz9nz9m/QZ/DKzSWsPmXEYZpNu52HbmojzyZ+dcM1MwzTNJV6M1GT1b8u1iP4G/CTR/jbpUeoXMCyXDDJ82Mbhz71614I/ZR0Pw3cyNb2VvbySHLFYwA/1qz8P/Ay+Ab029uAsKn5MdQDXrGmSblVuDnH415uaZRh8fReGxcbpn9U8MYyvgaUJQfvLfzPkD9s7/gm/ovxu0OaOezSOTaxjmijG9D6g1+Vv7QH7Ivj79jzWpLi3hvdV0VWO24jjP7sdfmHOPrX9D0qrcRMkiiRSMEGvNPi7+zrpPxI0+VGtYZFkGGRhkHivw3NOEc84WqyxvDz9rQbvKjJ/e4PeL8tmfqNLMstzul9WzKKjO1ub/NdfzPw5+Cv7WEeoSxW97J5cmcYdulfQnh/xXaeILNZIJFbd/tDNdH+1x/wR602xlvNa8KQ/2bqXL+SGbyZDn07H6V8UQ+OPE37P3jCXR/EFvdWrW8hT5h8rAHGQe4r6/hPxEwOat0abcKsfipz0nH5dV5q6PwPxG8BYVIvFYFJN7NbP+uzPsUPvJxz1oSEnHH415z8K/jrp/jKyj/erux6ivSrG4S7UMrblr9Mo4qFRXgfyJnXDGOyus6OMg159CMAofmXPTr2qbTrC2e63TKnllSGyPue9OnMdvAzycbegrjfGnxCTTEZUYJ6e9dNOEpy5YnlU06VpvYyfjt8O9E1TSZlh8mSRlwAqjPNfGPxd/ZnW5WWW3i2SLnGFxX0x4j8b3OsTnazKo6N3qrCtvqluY5lyzDBOOten9UnCHMnqfX5LxlmmWYhVKWtPsfnl4q8E3vhO6aO4hbapOG29Kxgcn+9X3d8TfgFaeJbaSRY4+eRgGvmX4m/s73nhmeSW1Rtv92ojW15Z7n9J8L8fYLNIKMmoz7M8rYZoKc+tSXdu9nM0cisrr1U9RSBeK6D79NPVEe3H5Z6Uh+7/AIintnP6U1+v4fnSuMQDBoPzdu9A+9+NB4HH0pgM5pCMH6e3WnHjNG3vQBGo20N/PrTgM+lNdc/yoAaeO1A5/wA5oxzTtvT1oAY/I/lTH6/WpHXH/wBamMP60AMK01hk/wCeKkK5A/Sm4z/+qgBjLnPam9vrUjDHFR7cg0AMZcZpp5p7DKmkxQBGR9PpTe//ANapDyf88VGVwc/hQAfyqMjNTAZH40xl/OgCJhuHt7UxV259Ke6ZP+eaTvQAwjgdaZgKvSpcZFMYZ496BDAlN/lmpPpTWGKBELKfT6cUhGfw9qeRkfQU3bg96BDWH6e9NJwKcwxzTQKBA3J/rRjIpSOfT0poOD2x6UAIq5HIP5UUrEiip1KsjOyEPBoX9aULjHb60u3nrxVEgOP89KUdRSqucc0bdr0AGNy8U7qaRF4/CnYyRQAYyvpmlDfPxSgf5zQi8f1oAfgIP51IOtNAzmpEPy0FIAMLUgU7fx/Kmhcn+7Tv1+tAgA4/lTlGB+NAG404L8vTt0oGKq8nvTsZ2/1oRdope9ACLu6f1p69BTFXHq3FSqPqfpQCHBc0AYP4CjHzelOC4FBQmzDZFPVfT6Ck/wA/SlTmgAxTv8aVBn1p4oECDP8An1pxXjr1oTkj9ad0/LvSGIFwCe9PAwaEGR7Zpyr+nrQAAUNyD1ox/hQ3rxQAKQ1P+6tJGMU7OzH86YAnT8fypTwv60mOfxpelTsA5On6UpHzfpQuK1vCPgnU/HGqJaabazXMrnHyKSB9aLpasPIy0j3twCcnA969Y+Af7JfiX43azbxW9lOtvIyjIXlga+mP2Rf+CV2p+JL611DXLeXbkNteIgDiv0o+B37Mui/BvSI/stnB58MY+6gBBArz62OUdIano4fASl71TRHzz+yh/wAEqbH4daZb3mrJFHNtyVfBI719ceHfhxZ+CLFYbWGMRr0de/8An3roPh1qC63HeLJam6eJyjRMduwVxHi74p2/gT4lSabDOslvIN5hkb7nXivDlXnKfvHtwpwhH3NEbmpaLDrlu0NxCssTDHI5FfOH7VX/AATy0T4t6PcSQWy+a/zZAGQcV9UaHrmm+IoVkhkWKZhnYTwfpVu409mJCitKdRxd0TUpKS5ZLQ/Ab9pb9iHxJ8DdUmdLWa4sVOc4yVryrwT8M9b+IWspYaTp91d3DMEKpGTtJOOa/oR+Lf7PWj/FHR5YLyzhZ5BjJjBrm/2Xf2D/AAv8LvEq31vp9qrRyCSX90PmIOQTXsYfGc3uy3PnM1w1ShT58Or/AKHyn/wTb/4It3Uk2m+JfGWmebJIplSGUj5DnjGOAcetfsR8EPgjo3wx8JwW9tZxwQxrgA43L7VR/wCE20TwVpyFGs4RH9+JSAD7jHert/8AEm3v9Be6t7q3EZTgFuv5V3c6tqfKU7KTlOXNIg+L3gzT/F2ky2sZjKyKVfuV7cV4rov7GHh/wfrkk/2VoEvW3PIhCtn1PtXlOn/t3R6D8dNV0vVI5re1894Vd5MouD/X3rvvix+2pp9r4bWOGeKbzmHlusyiU8dAO/4VtytLTqfE1M6yXG82JrW5qba13Vv8z0A6tY/D95tJUxrMVDwMp5PbrXL+IdeuPG9vDbXRiWSHJLpkhQf73pn24rmfhFpb/EhTc30slu2fkAbczjr1P8hXW6t8Q/DvhhDpN5JHDequFZQFDjpg+n41j7Nc3u7noU6tbGUkr8sHseG/HT9lvS/inpVxYalp6X0cgyQQGB9wa/NL9rf/AIJo6x8Kbu41HwxDcXlivzvbt/rYh7dNw/Wv248N2el3Rj+x3UchwSy5DAE9hV7Uv2VLT4sK1xqVt9nhxgJt5b6mtpYGfLzN6nZQyrEUffpP3vz9T+ZW2v8AUNK1NbWUSRTRtsMbjBBz0r3n4EfAvVPipqVvDYWc13cSHkKOB7n0r9Ef+Chv/BIHwvqd7HrHh9V07VNzFikY2zHj7wH8+td9/wAEmf2VIvALvaaxYxi+jJBZk+VxnqD3rhqXi+V7nv5bmTnU+rV/dn+HyKf7C3/BKePSfs2qa5b+ddBg3ONkfHYf1r9HPhd8FtN+H2nxpbwKrIoGcDtXVWGi2fhzTR5aRRqg5CgCuT8T/Fq1tA0ccsaquQZC2B+FRpHVnt1sRTpRvN2R0XiTU7eytm2keZ02jvXFwJFeSSO6qJjzjGcVBok1x43uGljZo41OSzHJf6DtXZ6b4Vt7S2PyruYZye9aRu9TwqlZ4t3gvd/M+bP2kVt7SzLcLIuSB3xXyprVz/aWsGNpAq5P419c/tg2NrbaUzblEygge/tXxVrJe01ZpMMDvJU152Ii/e5d+h/P3HThDNI0q3w3V7fqaGq6NbpECoO/Gc17B+yh8cbi0SbSrphL9lISNl6qvb/PtXhM2t31wzNwIcYPHSuej8fXHgLXPtlhcNHMpy5B4I9CPSuPKfrntGq+3Q58bi8uyqtSxuVyd/tJdV+p+geseNv7OmS5Eu3eciIn7/8AhXX/AAu+LNv4kAhLYkB5Q9q+LfhR+2HpXjq4XTdQKW+pYwFd/klPsT/Kvo/4OeCporWG/huX869O8RKN20f57V6lahNTP1ng/ixZjUthpKUevdPz8/I+jEKzR7lbrzSBNvfBrl9I8RS6dP8AZ5lKGMDcxPBrp7HUodRjG1lo5bqzP1SMr6xM/wASeF7XxLZtDcRqd3G7FfLv7V3/AATy8N/GTw/cR6lpcd2GVikygCSInuDX1u0ePp2qKSESIysu5TnIIzX5Xxp4W4DOZLF4dujiI/DUg7ST9V+T0PrMn4qr4Rexq+9Te6ep/Pn+0j+wp45/ZP8AEVxfaLHd6poKSZWRBmSJevzKOuPUVn/Br9qia2dYL5vLkHHzZ/z+Ffu98S/gRpfjm0kBt4d7g5VkBDV+dP7aX/BJm01a8utX8MW66PqmNxijixDcHPoOh96/OaHGmccL11geKoe5tGvFe6/8aXwvzWh157wTk3E2H5sOk3/K/iX+F9fR6lj9mH4eWfxo8u/uLnfuCyRR4G0Zzgt69OlewfGr9lTRbTwcY9SjjuPMX5WChVHGRjuDXxD8Cvi/42/Yt1GbSvFWiXy2K/LHOAVMYBzkZGGX6dK9E8f/APBTuTx5pgsbPdcP2klkwsf0GM/hX9DcP8TYPG0ozozTvqmndPzTR/PudeGeHyXC1EqDnv0u/mv6seI+OfC6+FPFl7p8beZHBJhD1OOwNX/BfgO68WXcaxIx3EAbe5NZ11eya7eyXU0vnyTsXZs9Sea9q/Zl1LT9P1mza48tVBAJavos0xc6GHdWnqz8a4M4fw+YZusHi/cjfZ6fI2PDf7H+szaQs0ke6Nhu2tzXmPxi/ZzW1WSOSLbJ/EjdCPY1+kegeNdDi8ID97b/AHfUV4tq3wUb9ozx/Ha2MywWQciSRV3FgOSBzxXwuV5vi8TieSa3P33i3wmybCYD6xlsuWqtrPdn5PfFH9kObxLPImn2kklwSdu0Divn74pfAbxJ8JL7y9Y0y6tY2/1cjp8r/jX9Lnw0/YJ8MeB7QteWNlIoQYZ4Ruz67vX3r57/AOClP7OHhLV/hbeWc1pZkKN8PyLuQgHoeua+2ipQ32Pn8lxma5Tg/aZrNNR6f8E/nzK8/wBKaw5r2f4vfsyXnh64kms4229Suw15BqGnT6dcNDcRvG46hhW0Kilqj77Lc3wuOpKrhpJplfoPbmg8D8vxpV/xoZdxrQ9IZz/h7U0gkfpxTtvNDDj0oAjUZofkH9OOlOC5ppWgBuMj8elKR8uP6UHlqXHNADHGKjbk/wCFSEY68UhGKAGYNIRUhGPemhflH+c0ARuMH/P+f/103tUjj/8AXTMfzoAY4x+VR4x/OpH6fh+dNK/z6UANbio9vX1qQrmmvwMUABGajcfNzUmaa3DH+dAEMnINNK5NPcY/+tTWG4/4UAN27aY4IJqQr/nFNkGBQIYetNbt60/GT7U08+nWgCJj2puCSO9SMKR+FPFAiNv0FRrzUpGBUZ47df0oJF+/1/KmnI9v6U7Hy+/T6Uh5P1FAyNhjuelFP2hutFAjPHWjGfz/AK0Dp+VAXNADkPyZpwPA7UhXIpcUAORcrSheGNCtgfUU/wC8ufrQA0DPpmnR5UfhmnBRtHpSq3Hp24oHsKMgj605Tg00d/anIMigBw59uMCnHn+tNXp9KkX+tAxwXb0pwHY896Bx9M05OR+lADkGVo25PWndB360DlaB+Q2IYPP4ipEGP6Ug4PzU7OSPzoELQUwvXr3pwTFOx8v4UDY1V/GliG5cU9U5/wA8UgUgj6ikhiqpxUgXj+VNUcc/jTh3/wBqkAoXj/PFKPlpcflmlA+YfSqAcFwP5+9Oxhfwpo5/lUnX9KkCPtRj5qdt9+2KbjB3etMB6D9aV+lCLx/nmlbr7UgEA+anIheQKoLMeAK6D4f/AAv174m6mtpoum3V9JuwxjQkL9TX35+xP/wSKutZlttT8TQy7gwJRiPlGKxrYiFNe8zajQnUdoo+U/2af2IvFHx81W38uzkitJGVQSCC2fwr9W/2QP8AglBpPwh0e3vNTSzFwUyQ2WbOfpXvvwk+AWj/AAY8PRx6bZxrLDGAuAOoFd98FPEf/CQz6hb3sEbTQylSsxxhfYV4uJxdSei2Pcw+Dp09XqzOsPBEHhmzWG2t40jUYDJ0q5a6ZjnG0duK4rxv8brP4a/FmfSI5g9rIAxVjlQeeAen4Gu60jxnpfiiySS1mWOR1z5Z6GuJStpLQ7LX2M3WPBjXqySWM72N0wxvjON31r518afCDWrX4hedeA3PnH55G5LCvqiFWYVX1KxS5VfNjV/qOlWjGS7HA+APhtNo1pDKk26PAO1vvLXf2VqxCrgs/SktYWCBVHy44HpWx4enTT78SSjO316Zo0uVzaEz/D3UJNL+1NasIcZJNYNxZPp8m+FpInUkZU8ivV9S+N+mLoQtVRmuFTZsCnBrlfC3gubxe+f9XGx5Y/0q/wDCZ811aZ5L4v0ue8MjvcMec4BwPyrjPiP8dbjwxY29nJHdKwh2kxxfIxHv0BxX1d/wobSdOuFuriaS48sbmBPyZ69Kz9a8OeB/F73tjM1neSW6qXgUglQc8kVvTxTpyUZa3Plc84fWMpN4WXs5d7b+R8L/AAL/AGeo/jz8ULjWtaY+TdTZitk4388Fj3HTp1r3z4nfsGaPN4ZR4Va3uoiPIlgTkH0x6fWsHRdBk+DP7RFzpujx/bND4nhQP+8tlbkqfUA9uuK+n7fxUw8NNJP5cjMMZOcKMccV7kcQqq00PzaPAOCwtCUMRHmlK7cnvc+LJPiB4i+ET/8ACParaqzIw8m6h+Ryn8u3bmvm39tPS/iHrrzeIdB1SbdaRs62rtxMBzjOOp9/zr6C/bJ+LOm/8Jumm2s0M1/bsHk8sFlgHOBnp+VcfofxX0nxNZfYdSjjt5pF2rJ1jkzx17H68U+WafMfAYLPKWBx0sLOrzRi7K/Tyb8vMq/8Edv22rz4t+MrzRfGSrZ6xo8YTyZMIcAqOnf61+nXjf42aZ4V0GNrf/SLiUYjgi+ZnPpX5FfFj9ke317W49a0K5udJ1aH7l7ZtskUeh9V9q/Vv9iv9n/T/BHwq0OTV7ltZ1prZHnvJW3ZYqD8voK66mMcorufsOT45Yu8YPzueV+I5fEHxCkkvvEGnGz0+NsxbB8yjPcf4VvfDTTv+EJ1db60QzW7dWQcMK9g+P3iHS/Cvhe581oVVVICk/yrw3Sfina6RpH2yG4t4bVVOYmbj8vX6V49aonP3nqeNnMqOExan7TW133R674t+Lix6HtRpZmkGNuNu36mvAPiB8R209ZJr1pT5TZjVV3DOelZ2o/GC88VArb28cMUx3KZDn5fX60+5m0G70OQybWlVD5jtIdwP+e1edisdTpSSm9zxa1bH5/TlLAP3Yrd3t927PTfgD+05pepaeY7h/ImjJ+RsZIrV+Kv7YWn+GojFbzeZPgbY1wfxJr5H1DwBcG5muLWQKr/ADxJ/EV+tc7FDNdTeWqszMfugZJNdKxMuU+Ercd5xhKH1KcLTV1zd7eX9eh3HxY+NmofEa/aS4mZl3kqoGFWuBupoYwzXBGPTpk0vi+WbwbY+beWs1vuHytIhUV4x49+LMl3M0du24/dPoK0w+HqVmfnuY4irUqutim5Sfc67xx8SLPTY2RT249K8h8UeMJ9WWQqxjj9B1NU7y7m1CXzJnLE/kKdaaNLq0vlxrtUjBb+7Xv0MNCkrnjYipOo7fcjL8Iaw+m67HMpPmB+D15r78/ZK/bKtdDis9P1dT5seYlnZ/lTI4z/AJ718V2HhGHw4plb5n7se30q1pPidtT1H7Pb7flHLDtioxH75+4tup3cM51iOHq31mEtZfZ7n7DaD4k03xzo0P2aaC6kvDueSM7lUfX+lSSSXnh+8ldGkms7fAwq9DX51/BD9o/xH8Hrm3SO7kmsWK74ucYHBH5fjX2d8FP2o9B+Ken21n9ogsXLZkimkO9888VwVIW0Z/TnCXiBhM2goz/d1Oqf6Pqe2aD4vj1CBTJ8u7oD1FbQZXG5ea4W/wBKjv4JtSsWWFo8LHlThj9Kb4e8W3mlXUdtexyLOwBJKnYR7GuaUWj9Ip1ovRndPF/hWbr3hm1122MdzCsgPGSORV7TtWh1BPlYbu+KsPHgV5uZZVhMfQeHxUFOL0aaPQwuMrYeaqUZNM+Yf2pf2M9J+KvhO6s7mzS4t5Ubay8PESOoPUGvyo/aM/4JteNvgjq11qGk7tU0SNiwdM+dEOvzLj9RX72z224dM+3rXFfEL4R2PjC1lVY0WRhyCBtav57zjw/zrharLMeFZe0o7yoPb/tx/Zf4H6Bg+IMHmdNYbMlaWyl1+fdH8+vgTxBrUGorbXFrNtXo235Wr1DQ/FFxpN18kjRyd0New/8ABSnwPp/wA8Zefo9msd5qa5lhjxtHPLAetfDMvxc1S78YtIschXfjy+d2c1+lcC8cYnNMFHEYmi4Rd04y3TTs0/n16n5Tx14V4CpVdTBT5ay1Tjoj61tvjtrtrZ+St1MI8YwG6fpXvv7EP7Zel/DrUI7XxE7QSI7bJjyrg89ex69a+P8AwjrK6zo0cl0wjmYcD/Gr6SLP93+Ida/V8DHC1Y+1oxSv5H85Z3jOIcixkYYyo5cu19Uz9L/2gf8Agpt4d0HwlNHpc0l7cTIRFHGVyTjjnORXwJ8XP2i/Evxb1prjVLuT7PnMdsh+ROO/qfrXGLblm2opZ2OAAOpPbFe5/s+fsWap8RLq3u9at7iG1k+ZLROJZef4v7o/WvR9nFI8PMM4zPiKqqEtV/KtEvN/8E4P4Yfs93f7Qt0sFvb+Xbg7ZbqRT5a+w7k+wrR+O3/BDZte8KS3lit1HdLGXWRu5x1247+1fp58C/2YtN8D6VaMIlh+zgeXEi7Uj+g7n3r2G/s7W30aRbpU+zqh4xk4Hc158qMebmifqPCfBc8spc8qslJ676L+v67H8nv7QX7KXir9njX5bXWLGQQqxCXCAmOT6H+nWvMSOa/pV/a0/ZK8M/GHSryS6s7ZrW6z+72jEpx972+tfiv+2l+wgPhP45uV0MSfZWBkWNjnbyRj6Ue0tpI+2w3EUKU1QxrSb0T6M+TzgdqGHyfzq5rGiXWh3rQ3UTROpxgjrVNhkd61TufUxkpLmjsMA56UhUsQMZYnp1zU9lYz3u7yYZZtgy2xCdte7/sC+GdHvfibdanr1qs9npsDNuZd3ksc4bHc57e1c+KxCo03UetjWnBSmot2u9zwF4mibaysrL2YEYo2479/yr1T9r/xhpfij4wXkekw7bez/d+cY9hm98V53feGdS0vT4bq6sby3t5/9XLLEVV/oaqjV54Kb0v0CpBRk4p3S6mayj9OKa65/GpJRkZprdD+vtW5mR4puePXFSYyfxpjruoAY3PpzTR6/rUknHp1puMZpARuPlP3ulMIw1PcZHT8qTblfz5pgM6UwjFS4/nTGGf/ANVACAZ//VTHHfFSjP8AjUb/AOc0gIX5+tN71IRkUzp7/wCNMBO3+eKZIvP0qXaf8ajkH8qAG7cDHvTXX9af/wDqpHHH8qAIpBj+lMD1I3A4+771GOlBIm4FKix8zfqak6pyPxpuN1AARu/OmMPmqUdPTPFRyHDYoAjZip4ooO7/APVRQSUimSvvSqMN1oxyf504Nz+HegAx6fpTwn/66RB834U7gn/PNABjcntjinAe+aRVyv4UuN2c++KAHA8D2py8N0oUVJjjPFAxAvb3pQMU4rj29aAvH1HNAwVeKcv3u/0o2c4/Gl2+nrUjHhsD/wCv1qSPke9RKM1Kg561QD34B70gGBj3pxj+n503uetIYoXcwanque1Io3AU9OvegB2P/wBVKBx6ULkmljXIX+tMBwHpR3/GlK5pe340lcBqjHv2qTof88U1Rk/409V56dfSgB2OOlKvX+uaMf0p0f3f60dQFX5Tj3p4GTzzxTQKUHmkAjRYHv8ASm/X1p+/5TSL1o6gOA6flSA5NL0Xp701x8tK4H65f8EJfF3wzXw3/ZOpyaZb61kttuNm6fJ7E9etfqVc/DKxe18/R44Y4zzsjAwfpX8ofhD4t658KPE0N5pN5NbyxsCNjY96/XT/AIJo/wDBci6tLex0L4htJLbswjS8wpMfGBu6fnXiYrCyUnUjqme1hcZGUFSlpb7j9JrjTJLeZlkRlK8HNYPjDwLHrdpI1vNJZ3WMebEdrH64r1Twnr/h746+EoNU0e8t7iO5jDxyxMD1GR0rnfEHg+80S7ZZl/d5+Vh0NcR2+TPjnxJ8Jdd8PeMvLmifULa4bLvKNxI+pr2r4WfDA6FbRzC4k8tgCI5OqewPWvRLzR4Zz+8jV8dCR0qSy07znWFdq7iFHoKXLfcfMlsOh2pEAMfKPzpDAZjzXqXhj4H6feeHvtM0zNM2cHdwK821KaPTtRmhDblhYqefSrlBpXZEaibsiEW7W/QU6Oxmu12xxu7HPAFR23iCLUr5LeFWlkY9FGcD1NdVL8YPDPwlijW+kVbmQhACu5tx6cdanTqOUrHN6R8MNb1vU1VreS0gzkyN3/CrHxZ8T6r8HdDjWwkV5OEVT95mr0jxj4vuLLwlLq1rt/dx+cxI+UY/zivj34ofGrXfGmstJNMscKuSqFASvpisq3Nzcsdu5yVsbCkve37Hu2rftNaH4W+DzXnibWLeymjgJkgVh50j4J2hc5yTXxb/AME9NQk/aE/ap8XatqWtahbtZwebZ6ctyyCWNnI5APzBfT3pfiNpZ1m0lmm3TOwy0szV4hoSQ/C74lQap4d1K4stYiVz58Eu3YMcj0xj1rpw8U5+9qz4DOK+Mr4qlKMf3cHdxva/r3/zP0m8TfD3R/hL42k1C3uDI2px/aWiupN3kv0YBycgHjANef8Axn/av07w9pUltJPMjsAglU7SOOh9frXzVqv7QvirxRHay3UlxdTXBEUlyXysvIwSP8KzP2g/h14lvPhtcX+lyDUZjCW+zg/vH46L7j8M17sKNoqSPkcwz+vj688DhnyW3v0TOO+OvxR0m6ea8WSON40zvL/M/PUmuC+E3xFuPiPqDWtjCbg5wNvf/wCvVf8A4J2fBLVv2pPjw2h+JLW8+z6fC8siXMRVQ69iP7w9DX6IQ/sD+Ef2YLj/AISDT7eFWvBsuVK58sjnIHQZzziqpyfNZk5vwfl08vlOkk5L4pLp3Z8x+D/HetfD29+xX9vcSQL8rQXGVeIHupPb26V7x8Pf+CgHizwP4dj0nTZY5bWMbYnnX54V/ug1z/xh8CyfFTVhceHtOa+ht1MbTR4Csf7oPfHt3rxe6s7nw5eyW88M0MkLYeORcMv1BqnG+i0Px+OY5hlNRxoVXyXaUl1Xqe+Xvx01j4gaq11rWoTXe45EZc7Uz6Co9Rnl8VXEdnZxyTO5wAK8q8BX66l4gsbeSTy4ZpVVzn7oJGcV+gPwG+CPhjT0h1JrWKOZUHluCT6c8nmvMqYG9TmPWyjL8XnilThU0uuZt3evb/gnj+n/AAg8TWvhuORdPkkuYIh8uNoI7EE+npXMy+ApreykW91C4SRgXdC2Ofp+lfaHjrxdpNrYrp0bRLdSDCBOa8B+K3wH1bV/PurfUJoftAJjhEY2uOvpkVlisvp1WlJXsfaVsvxeT0nTyqcp6WautPy/roeN6f4/8yVLNbdmmjPlRuzfKccAmvUP2cfhvBp1zcX15HDcPv2qxXBQEdvqe9UPBXwYtde0uSNrdYbqz+8xOGWT612PgK6j0HT49Pkj/wCJsCVOz5i/pj8KKN+dKK0RnkPC86co47N5qUnrHtfttv8A5HpHxE/Zm8M/ErwhcRXixXFvcQkFBztyO3of1r89vFf7Cl1J8XrzSNLuvs+lIciWRS7A/wB1eefXNfoH8KtL8ZXMd5HfxILNnbyQj8+XnvxmrGv/AAmg8N3L3k0Au5p28xAp+ZD7e1fQQqezVkelnXDODziFOu6XI4vV7Nrt3sfNHgf/AIJr6Vpfhln1CKHU4lXdI0kG2TPqDn+Vclpv/BPDVPEHjM2+jM1vocmWSSSLMgA6qB3+pr9CvBujNrmlQvdQrH5kYBjVsqK1Li40f4e6d5tw0MKoCdx+UD8azlUk92by8PcpnCDUOWMdW9m/JvsfL/hD/gmnoNj4XWHUoxdu6nzPOQYP9c/jXyL+0Z+zTp/7OHj7Zpo83T7o/KjL80RyeM9xX1t8e/8Agp5oPhfWptK8Ox3XiC8jYqxsYhJGnsT0r5L+Lvibxx+0X4gW/bw/e29tH/qomXB+pJ70cs7eR8HxguHJUFhstgp1oO14q9u931OLv9dje3VVh2hRj5V61m6T4w1HQ9djubN5bdl5VhkcjvV7V/B2v+FIma+0a/ijjBLMI9yj8qw7Xx3Y3D7WOWHGMVnGMoauNz88rJ3UZT5H9zPrz9n39u+WCS2svFHnXUauCsrS7Qp75yOelfWGkePdF8f6LNcRXlnfNcgLGsEu4oD0zjkV+S+oeLI5IW8n5vrXefAz9pPWvhNcrJa3kkcI2+YmAcgH3rPlla6+4/SeHfEirgXHC45upD+bqv8AM/TaCxuvCsu2KRZIVG9xyXSt7Q/GkGoj725VOCT6188/AL9trRfijBJbtItnqUoAdrmUKG7Hb7/0r1690CHXbpW02ZhJbx7nZXxG59/8azdPtofuuV51hsbSVbDTUovsegLtnQFWBB9Krzw78q3G4EfSuL0bxzPoUwh1IrCzcIFOQ/biu00zU4dXC7SoZhnBrFxT0Z7UZJ6o+Gv+ClX/AATpvv2htuuaXfTWupWMRWPClo3Gc4Izz9e1flL4m8ESfBDx5eaX4q037Hqts5QOwwJQD95TjkV/R7qkQinWORQ8cnBB5Ffmr/wXE/Zw0WbwrYeJba0jj1C3utm8DBYMVGK46OV4WVaL5behVbH16VKUov79fuPzdtPEF/r2uhrXzIbNTgYP3q9i+GXgvVvHusQaZpNrNeXUmBlQdqD+8x6Ae5q5+zj+yRr3xbuIRbW/2TT42AmuCCWP+ygxyf0r9PP2Vv2JdO+GWh2/k2UcMPDSbyWlmPq7f0r6aPLTVoqx+E57gMZxDj+WekIvf/L+v8jyf9kz/gn5BpcsOoap5d7qgCsZpI90Nu3pGO5/2uv0r7Q+HvwnsfAlp5cccbv/ABEqOT7n+ldFY6RDoloixwxwpGvYYzj0FQzeKbe6sc2skPXDsxwo9fxrOUm9z7rJ8gweWU1CjFJ9+5pieLT4FBCPIw+VRx+VecfFn4lWvhyKV5Jo2lUHbGW6fh3rF8Z/tGaP4IeY3F1HBaxA+bdSyDZH2zmvMvj1rcfxc+Gkw0W8Ux39uZIr+E5Yhl4ZD6URjrqVmGbQVKUaLTklfl6/157Hhv7Q37asPgq8ure3ujqWqScG3jkykXHG7+6B6da+R/GvjZvipqU13qyxyXFwccdAOcAVieKbC40jxDe2t0xa6gmeKUscksDg1m2yS3F0sMKtJLKwVEQFmcnsB1qqlGLVmfzrnGYYjNJ3qScbPRLo/wBWeZfG79mm18SQyTQRKCcsGVa+aPiD8BvEHga1a9k0vUG03dhbk2z+X/31jFffmqaJq3hLVLez1jTruxa4AZI7mIpvXjpn611X7QnxTi+JnwptfCdvoMdoyxCIyl18tQB/dxnJrw8ZjHhZQUFzKT7n614aZnmCp16OYztCjG6um2/Ly+Z8t/sh+LfDvgH9njWmvtFkuL6Z2f7QkSsz8ABSTyB/jXGfs1+Lv7J1Pxd5NozvqkuI4Yo97KSWwAvfOccV77pvwIu5/hve6X4Y0ubUr1rXbJbxL904wST2r56/Zw8aXX7NP7QQ1DW9Ha4k0q4YT2cmA2RkcdsivGjLm+sNave1/wCrH7Rg8YsbhKNWD91vR22/zPLPH2m3mk/GG5bUtNurNhOsn2e6iaPcowehHQ19Aftlfth6B8VPhXYeHdJ8OtpsmI/MDhPLgK/3MeuK4P8AbA/aYh/aR+MceoWulNptraqUUOQ0jn3Iry/4jSb7uP7ynj+tehTpus6FStHlkle19j0ub2EatOjK8XZXtuv0ObkHI/zimtwOakk5H8qjbJr6Cx5I1VpD0p4WmHv7cYoARznn/IpuN35U6RMelNUZb9aEAyQcen0pnSpZF3D8qYB6+9MBmDnr+XemOOalIwaYwAFIBAON1MkGD+tSKMimyjn0o1Agf8OlNA46U9uTTcc0AN25PX8qY69+elTdKjk4HvTAYnWmnPf8eOtSLzTXHzfy96AInFMPB71M/C+1Qldp/p60ANXr/So+mf8AZqYDAzUZXpQT1FPI7/5//XUUnXFSD7tRkYP40gYmc9v0opcbv4qKYaGeBlqfjIpNuaE6fSgkkRdq/Q5pyDJo28dxSrytIoXGDxRjj+lKgz9aeOBTEC9R9aeBikVMmnBcLQAEYPSnbcr/AJ4oCg9u9OwaljDZkUIuT+NOQZxmnAcUwBBzj3qSNfrSAYP41IicfhSKFLg//qpn3n/GlAyP88UKM80wJAny0bacOlAGfzpdQEHSpFfI9aYFwKdGfyoAk3bjQfu596cfpSAZx/hR0AUDj9TUkQyf1poXnrXsH7KX7Enj79r/AMWx6b4R0a6mtyf31+0TfZ4BnBy2ME89AamUlFXZUYuTsjyvSNHutf1KG0sbee6u7hgkcMSlnc9gAK+5PgL/AMEDPi58ZvhNN4lumtPD88kPnWtjc4MkoxkBjnjNfpZ/wTx/4IueA/2RdLt9Y1q3t/Eni3hnubmAMsJx0QHOK+0mto4YFhjVY41GAqjAUV5tbHPamejRwK3qfcfykfHD4CeKv2dfHV14e8WaTcaZqFq5T5x+7mHZkboQa44f1xX9Mn7a3/BPbwb+2l4EuNN1yxt4tQwTa36wjzoXwQCD1r8Hf23f+Cb/AMQv2HfFE0Ou6bdX3h92/wBH1iGA+Q4zgBiMhT+NaYfGKb5Z6P8AMxxGFcFzR1X5ep8+k7V57CprLTLi/LeTDJNt5OwZxXTfD74S33jyXdCjeSmNxHNe1/DvwnoHw8ikhvruF5MEbQoDIfejMMwhhoXer7CwuElWl2Xc+a3Gw7WBUqcEEc0i4bj/ACK9m8b/ALPOseOdRutT0PTZri2HJeFMqfyryXWNBvPDmoyWl9bTWtxEdrRyoVIx9aeDzCjiI+49eq6omthZ0n7y079Gc7q2kNcSq6cHPBPavdPBP7PWo+Ifh+1/Y3Cw3kSCQIxwsvsD2NeQ7Nzbeu7tjrXqXgzx341+HHhwRyW9x/Zkgyi3EZVlU+hPb61riKdSUf3e5FKrRpt+12Z7T+xB/wAFO/iB+xh4vhsZJpLnS1lVZ7abcyEA4OMHg1+5f7H3/BQHwX+194Ht5o7qC3v5E/e20hwVPTjNfhz8G/2ZJPjJpi61NDGqsBIwZPl55xmvatMsbP8AZ1s4b7Qb99Pu4f8AWRpLtXI78GvLxMVe8VqFHNKcPdm/dP2j8V/Dhoi1xY/vYepUHkVyws5be4yMqyn06EV8w/sQf8FYbPxGtrovim4WRs7BO0o3Djv619ralp+n/EXw0uqaDcW7tOmY3RgVf8q5Yyvotz21KLXNF3RyMHiHWZ5BaxX0sccnBRDya6/w58CbW908yancNGp+8Fbqfc03wZ8C9Q0u1bVNSuv3+0siKPlWvKtW+IHiaT4rxfa9UaPw/ps2JljOyOUYON397Bx+VVzKLUZEylaLmj2rRtA8K/DG1kK+XE0gJJY5Lke9eDfHfTdJ8b+I49RjbzI7UnYiDG4+pNL+178cdIvPAqx6Md0yfvZ7gkqpxyAO5718jaD+2DqGsasdLVfMZTglW+VB7mp9i5z5m9F0Plcw4k9lP2FFX81qfSPiT4ueIvE2kro0lyv2bgeTENu/HTcc81554htP7E1KOS+aOFc5EfXeagHxt0fwRpDX99NDJNtJLFwu36V8v/Hj9rTUviTryw6HDIlsshCSnLNJz/CB2I711UMLOrLTYzqVYKl7Su9fxL3/AAUE/ahj8JeFWs9NZZLhvlVYecHB6+n1NfC/wj+KfiXxL4xH9ozzLHJMAIlyeOwPc19ueCv2JdU+NmlG91qO4tIJE80+apkkkxxnHGVHr19q7z9lb9hDwv8ACv4hfb763hvLjeSguAG+ykDHy9vfOM17WFp0qKb6nxGa8SYqli4+5+7lont/wT07wT8Nobv4Rwu9i1riyV0eQYYNtByfqa6j4afETS/D+lxWPiRIouNn2rHyn03Dt9eldpqunWvi6BdL0eTdEp8t5EH7uPH93+8a8/8AH/7Nd1qQZrOaSZF+V0fp75rFVk3yt2R8VnH9pVcS8xy2jz8qtps/l19V952HjT4yeC/hpbW+taffafbXtjzC0I3NLnjbheWzXI+Gv2trj9rPxcmgahYw2dmwPyiUjz8nGMfTtXnr/sa6x49ubpPD9r/x5YEzSMdu7riuCsPhZq/w98T3VrcQ3lrfWEmJJIgytEQeoI6fXiuylGhJXW58znWfcQYWUJ4iny0pPWK+GXdXd/yXzP1L8A+CfCfgPwbbwpHbwQxQBfJx8q8enavif9u/xT4bu/GVmtnJA1+3DeUQSE7bsV4/4/8A2lfG02kf2d/bt20O3yvN3kTlQMYLg5P1NeSJfTXGrRzSSyyyM43O7lmY+5NbRoXd5Mx4n46o47ALCYShyx01dtLdrfn+B38sv2OXcjFFbBBzx7V6R4F/am8XeDtJ/s6LUmktU/1KXGX8r/dOc49q8dLysFO9tikEj1pF8RQR3LQs8bFeSrHGKn2fNE+Bw+Z1cJV5qc3B+tj6F+Ff7R194b8fx6xq9xPqHmZEgZizAHuv+FfavwI+O+jfGizS3gmhkhZcsxVlkT1U56V+Xeh6uDcN5m90X7o7jNdX4N8car8Ptfg1LS9QuLOaHBCqx2v7EdxWHseXVs+w4b4+xGCqqCjz02/e7+bv/XyP1S1v4S6TptrLNYqqm6G6Rs9SO4rivAvwbtoPFCa1exrPlDG1x0YAZxmvk/wD+2R8RPHvjbSdN+326x3EgR0cHay988+npX27qnha81DwUlxazS2cyRDAjG7n39c1HKr3R+0ZZm2DzmLq0KTtT1s0rX306Hbf8JppOjaZDHDNH+8Hlo2RT7bw1HqqveSk7WGAc9fWvK/B3gy20zTobzV723v7iIfcI2Roev3cnn3ry79pr/go1p/wx02bSdDmt9S1XeIcJLujg9yRwT2wOapPotz1sdn+HwWGeKzJqEUtF1fl6+h9Rf8ACS29pvtbLG6NdrcDnj/PNee/ETwnb+L4/I1CaRoZMjy9+N+e1V/2fLe4TwJDeaozTapLbpJcs38LEZI56cmnjws+t+M5rq4mnW2gAKkt36kA9qPU1liHicPCUoX5+j6J9zjE+Anhjwvf7YYYreOEbmhj6MfoBV7xd4u0P4aW0ata/u5ACohj59OnWsP49/tKeHfhNrMNrPqFpbzEjcjNuklH+6AWx/tVa8DfEXw7+0FobT2CQ34D+UzR4kMTYzg919eQK082ePHFYKNWWDwc4RqLpo/w/wCGNPwprHh/4s6dNst8xqMOZotuOw5Ncd8QP2AfCPjGeS5mtI2kb5hJGoDL+IwTXSW+lab8OZplm8xpgMM5AjUj8/5103hvxRF4ssm+y3MdvcY24RgysPb196nmsaSwuFxUVRx8Iyn6f1+Z8U/Hz/gnVeeBtNk1Lw7JJcQxjcYHbdn6HqPxzXzPPutJpbeZWjmiYo6MPmUg4IP0r9kNI0lda8PXFndR+Y2z5t3IJ5zjNfmB+3Z8J774XfGq7uvsrJpupkOkoTCeZ3B9D396PZt/CfmnGnDOHy+lHGYWLUJOzXRf5djzjRNSk07VYZo5GjaNs7h2r7C/Zu/bauNGsYbHXLiS4tTiMbfvAduf6GviO01VSNuevpWvpGvXGnTK0cnfPJ5FYzvLSWjPjctzjF5XV+sYGW+66P1R+vek+PdG+IHh+OZbi3FqIdwUsDIGx3HXdmvB/jj+0nqn7P2rWr6Xb3GuJMxDxhhviGM8dM18deGf2nNe8BxbtNmZZCBnedwH4Vo/Dv8AaSufFHj9pvGE0l1DIBslCjbbdONo7fTmnHDuWtTY/Sq3ikq1CFGlenVbScvsrz/pH21+zL+3Rpf7QOoG2lSbT7yCXy5Le5jaOSM+4avI/wDgsf4z03Tfh5pUs0ySQxanC0qjsN69R7dabqXwd/4TVbfXvCtwtnqGA0F5aYJkHYHH3h9axZP2Sdc+LOu2t98Ub631Oz0+ZZYNOjDGCUqchpt33ugO3p7msqdLlnzKWn4n10uJMylgPYTpc9WS0mtINd32/G/S57F+xZpuj6n8H9LvIYofshXfb3C42y8nof8AGvpjwFrtnKDFIVEsZ5z398V8geNfjpo/we0Y6PoqwTXEahPs0JCxQjHG7HA+nWn/ALKviP4gePPEEtxHI0+ks53vMxUocdIu5+h4pyxKvyxPKw/GtGljKeXwi6lR6S5FdJ/193U+t/iNceZGEhYlm+5GrYLfU+lcJ44+F+raz4akkgm2zbMpDB8qk+nNekeEfDmbULdL++xy7jLE1p6pqNv4Ugbz9nl45ya1jJrU+5nh/bJzraJ/gfi9+2Vb/EbR/GM1r4wtZLKyjfFskBzauM8HOTlvrXrn/BPD4of8JF4D1DwxcTfvtJYNCp6mF89PowP5ivTP+Cm3xB8O/EDR/wCydOa3utQfqEwTGM98e44r5j/Z6+G3jT4GfEXS/E11oepR+HZnFre3Ow7EifGGb0AOD7c10OtBxvJpH4XGLwOfy+qylWgvikk3ZPfma003+RL+1J+zj4g13463n/CO6Pdal/aEIunWBeIyoCsSTxzwffNeUfCrxVcfBD4vWOq3mnrJdaLMTJa3Ax82CMH0PNfcf7Svxx1L4B+ArvxHo0FpdTyKkYjl4LhmHIb6c18J/wBma58XPGcuozJ52qazcGTy4xwWPO0fSvFxmPlJ1sPNWio79ddz6rHcJ08DPDZnhZt1J1fhsrLVNW76mr+0t+1zqX7R3jyxvJNLi0uz0l2Mab97Stkc57D5f1rN0b4feJPiJ4i0vUm0660/w5eThHv50xDGCTk+prz34ueB9c+DHiVbHxHYyafNcKZYgzZDrnnBrm/ij/wUg8aW/hvSvBNrHZx6baxJH58ZKyuoJwOOB15PevFw1Fuhho00mk+/Q/TMLgZYnNMc8Tdc8Utt3ZLytoewfHP9qa+/ZPvNYt/Da6feSzIIJoLr5uh4YFCPyr4k1/xpefELxRqmvakVfUNSmeaTyxhVJycDk8CpPHPijUPGVzeXmo3Ul1JNjJY85zWJpu2wt5CxJ3BsZr0aeFpwqVakVq+p9dgKP1fC0sKvhjsuiKui+HorvUXupF3exrF+IsYnvv3S/cb9K6fSJxOsgVcKcZ9q0LnQ9MXTZpJ5I+TlGz8xNd8KbbhLsjZyTjKPc8ikDDj3qFzxWp4jhRL1mhVvLycHHFZZ5r0LnAKBkU0DJx6frSjk+tGcUbgNl4pqjaakm5Wo15I+tUIbIOf8KZjI7/lSuMj/AOtR29ev4UANY8n27VG4wKkbhvoaYw/lU9QBF+Wkk6/54pyDI4/OmvwM9KAIHHb0pPf606T5mPpTQMn9KYCA/LTJTjNSMeelRuMrR1ATtSMN3SgDFB/zzSuBG3Son571M3J6f/XpjL2qgI8/NxUbjJqU9uMUxxj3oEA+5+FRyDHocVJTZOT/AJ5oENyw7H8aKM/5zRQBRVcM3pj0p6pTduGqVRhKAiNK4HNOVf580u3rnpT1G00ANVBj8KfjJoHP9aevLUgCMFqkzgUBcH/PPFGef60hgB/jUgXj0/rTV6Zp4BoGITTwc/h0pAML9BxTlH8+tACxr+POaf8Aw0Lwce9OI+ShANHT8aAOaXHy0sfOaOgB06HtwKcORQwwKkUYFADVGDTkXK5HtQBg+gqQdBQmAL2qxpel3Gs6hDa2tvLcXUzhI4o1LM59ABXr37JP7CnxF/bN8Upp/g7RZ57RSBcahJhLe3HQksTyeegr9vv+Cdn/AARX8B/sf2dvrGsLH4g8YY3NeXKhkhOPuoMcd65a2KjT03Z0UcLKprsu/wDW58Df8E4/+CBXiT45SWPir4mhtF8Otsmj04My3FynX5jj5QR6Gv2b+CX7OvhH9nDwTa6F4T0ez0uztk2ARJ8ze5PUk12VuFtY1WNVVVGAFHAxVyCxmvG+RC34V5FbEOes2etRw8aekUUJHLn5RSY3Dp/jW0nhtkG6RhHnoB3qld6fJavhlPPQkVzRqxl8LNuW25SRN3T9e1YfxI+E/h/4xeE7vQ/E2l2uraZeJ5ckU6Bhg1vqhifp96pQuDnn6VoLbY/HH9vr/gjF4s/ZhfUPGnwZWTWPDTGSe80TJa5tE6nysg7gBnjPavgvwFpX/C6vGP2FWa31HzSk8M2UZGBwQR1B+tf1BPPjcuAysMEHuK+Of26v+CTnhD9pS5bxP4Zjh8G+PrdvOg1OziVUumA+7MgHzA8c9azxVH20bN+90l1X+a/EinaErrbqv8u35eh8v/sHfBZPh/4ts9J163hltZAWRmHyk44zXvP7YH/BLD4dftX+Dm26fBo+vRxs1rqdouySNiON4HDLnsa+Fvjn+0H8Sv2fdbj8G+OtMfQPEdp/x538I/0e8C9JI26EHuOvNe9fsTf8FYWN7ZeHfHjR28rbYodQUHypu3zdcE8da/kHxO4L40y7MVxLk1eV6etoN3st2ls0+q+9H6ZlGbZXiaH1ColZ9JLR+T6p9n+J4l8B/wDgjR4i+DPxy3+LrG11zS7XLWs8JLRy4Iw20gcgdua9f/b9/Yz0O9+FCz+FreF9a8sbrUZ8thnrns3t3x2r9EvD/ifS/iJoCyWs0F1b3SZyrZDehBrwj46/AzxH4Ovm1rRlbXtDjYS3Fq3N1bDPJXH31x7Zr9O8H/pCYLP5RyjiK1DGLRN6QqPyv8Mv7r0fTsfifiVwbmWVc+Y5epVKO7S1nTXdJfFHzV2uqe5+dX7PviPxN8HfhrPpepaPcfZ/KMasydODXnHi6S68T6jNJJJKsDN8qE8LX6/eCvCnw/8Ajd8O5LGb7NIzJh0ACyxN3BGMgj0r4G/4KFfA/R/2bdQa6003S2N4wiCy8qxI4wQOvFf0fUjeo9D81xUJ1sMsZh66nC21+vY+efBkSeENbMkE2JMghS3I9a/XL/gn/wCLpvEn7Nqy6b4kRb2zgIl3sGFtLg7VK9v61+PEd9Z6lpqyw/O2OVzhs+1e1/sK6p4s1f4pHS/DWuSaSbqBvtEg7oPVc8kZ4+teVXw8lL2kT6rhriSlO2EqJqT0t69mfp947/bt8SePfAOoaDp1ubPWtPIiuLhMGHK5BK9+fTFfMN7+2LceCY5odeuJrq4VssSRgn6Vz6eLNf8Agdq+raDeyf2pqWoQPPHchcGbPO4+np+Fee6d4Sh126fW/EUis0Y34Y/u4u+fepp4VOo57t9TozKji8VieWM3GMd10+fmdN41/aA1r42EQ24kstL77uHdfb0H61w3ibx1pXwxg8m3XdeMeI05YnGcnPT6mqet/FBb+9ksNBj2xYMZn2fMw7bB3BGeetd78B/2GtS+KF9HqmsJNZ6cy7iZB+8lGRgkdcc9ccCvWo4WMVeZz1MVSwy9nRXPPueZeEvDHiv4/wDiGKGNZZUDYCglYo/qfXnv1r7H+AP7F2i/DbSUv9YWO7vFGWMnyiIjOQOysODzwa6y4t/Bv7Kfg8bkgt/LUYjHzu/VSD/eB656ivnP46ftjaj44tbiK3f7PYN8iRxt87r0G49+g61vKd9I7Hy+KzJ+19jTXtav8q2Xq/69D2rxx+0pp2hXUmi+G1S4vg2weWvyK2MEjHIz3GMGrnwB+Gl54w1w614junVZ3IFsW2o4HrjHWvF/2dfDFz4d0/8A4SjVdLaOzkiL5mx5saHA37Tzt9/ev0A/Z78N+EvHXwWtZrFre6+2RuGkRgZI5OmPbFZVIyvant3Pjsny3FZlmb/t6SVSneUaV7Jx2T/vduxk6X4XsdS0qWPSWihmtydohwSpHr+VT/sneCLr4h+JvEEfiKVyNPm8tYwcbs8hscdq9J/ZD+Cs3wt8P6i2sRxvNcTF4y2DhOe/TPPNM+KfgW80rxDe+IvDN9JayEAMkABRxjncMevpURo2+I/UZVVRo08VhoNR+1BdrdtNiLXfBVn8GNSvFtbV2066kWZmB5VumP0FdF4P+Hnhb4iaNPfSWNkZ70ZbI+YHGPmPc1j+H/E7eN/BjR6vHJM0imOct8rRkd//AK4rz34n+N9I/Zl0KO4srhWhvGBS3WQCeQg8474+tbxUUeZisdTjFYiok6CV2nvFvsranzb+2d+wlf23xCvL/wAHxia1mYNLaMdoRsc7OMYPXB7mvkTUNIudE19rS6t5ILq1mKyRMMMpHtX6rn9tTwXB8P5NQ1DVLRvkLbEUmUe23GSfY1+a3xe+L1n4z+MGpeImtHtLK8cLGrjDBRxlvc13UajafkfiPHGU5ZQlCpl1RN1ZX5FqknrfTbXp9xka9My6T5sTGJgN2fWuZ8PTWd5eSNdTDzi2fmasj4yfG6xKeTp7fwlRgda8V1DxRdahL5jSMuGyuDU0q0lG0dD1cl8J6maJV8wfLG23fzPsuwl0y1s9yzBmkOM9xWl4O8C658U/Ftrp+iRq6t88jyNgKueufevkjwv8Ub62MdvdSNLGp+uK+sf2Mfj23w+8Qw6lD5N5tULJDKxAZM9M9j71LsoucndnjZ14e4vLcZCnJP6tdXlHdK+tz6s/ZP8A2OtYuPHNwutW/wBhm0/bJbTfeWcnuh6YHfP5V778fvi9qv7O/hoGSZPLjwu/y/MAzx0/T+teQah/wUSs9FtFu7CwleQgbrdwR5JA6hhwa+c/2mv2xvFX7Slhj7PHp+nQtwgBLSMD1Yn9ABWMIuS90+pr8S5NkmAlh8BVlKs72stX67LT7y38b/26PEGtxXVrb3jWNvMzDZAAJHB/2uo/+vXmX7NukN8Y/wBoTQLG/bdaG4+0SRseJBGNwB9ckCvLrezu9Zv2+VpJC2GPYGvS/hBJcfCfxzpOuRxs9xYyiRkJxvU8Mv4iu72caS8z8njnVbMsZCtmDbpqSun2vqvu6H6r/Gbxdb/Bb4SzakFkMdnEJpBH95+QMenJI+lZX7Mfxk0/43eELq+/eRs0nlSwyMCYnA6ZHXIwQam+E/xK8PftQ/DOOFJYbpJlNvLG4ztOBlWB746g/UVd8D/ATQfgVoM1npca2MN9c+fMCxO9uBgZ6DHQCuOR/TFOWJrYyljMLOMsK46rz6NP8PLU8e+MX7D1j8X/AIo3HiBbq5s5Jm2zEsGSQqAoIBBxwB04r0L4MfAbS/2c7bbp6xKt5JvuZXYl5m24XOfToAPWp/2hNT8V+CfAMl54ZsTfaiZh+7L/ACohzkjkbiOOMivlu7/ah+KY1OGOTw3Jqkm4BoPsUqFvZWzwfc5rPmu0j53HVspyXGus6Evay97mSbV3vbz72R2f/BRj4ZeMPihpGnzeHpnt/s0sklxZ+b5f2tSF2nd0O3B4JxzXn/8AwT5+GfxE8E+P7y615bi08Pi3dTBJL5jSS5G0ooztxyScj0r7N8N6ZP4y+HVld6xatC32WOaS2dwZIZNoLRlhwdp4OOuK4yb48WA8b2vhjStPuLiVn23L28JeGyTuztwo+mST6V0Rm3HksGO4cwMs0p51WqyjJuLS/mdrJWtf1X3panpUeutps9nHGskpMG6Tj7vGRu9q4H9sv9lyT9on4ZyWtnHBDfSRb43lU/K3BH5GvRPDfii0f5VPnXGfKCgcvgdf89K5TxV8W/H0mvTWei+EBc28LeWLm6u44YyPbksfy5pRvuj67Mo4WrhZUMVeUZ6WjFyf4JnwVr3/AASq+I2j2xkt5dPuto3bfnUj9DXkHxA+C/ir4QXDLrul3FrGp/1oG+P8+341+tXhvx/4isxH/bmm26zSttWKzYzYJ9+P5Vt/GD4faJ4w8CXjapb28i+V/Goxg9R9PY0SkpfEfB4jw2wNSi6mAqShJK9prT53s0fi5bzC5O1eWbCgepPFfcf7NH/BO3RdU8I22oamseqapcx+bIryMqJn+FQMdPU818ZfEvwxHb/GfXNN8Pqsmn2960alDlUwfmAPoD/Kvsz9jb47eJvD8Nlo+pwtqcMKBY5o0PnRgdNwzgjHGeD9a569RUPdk9z4Xg+pltXMZUcfT57Oydrxve3z8mez+CvgDd/A3UGNtMv9j+SStvkkq3oM/wA+vFeA/twfH2/8P6tb6bpd8LGO8hLTFf8AW4zjg9gfXrXpX7df7YOreH/Bsem6dpN2lxqBWMXflsEtxnk5659PrXyHrFj4fvV+2a5qDXF9OMyPPJlieteLjsdh8HH2k72l21PtuLcwxmZRnw3kEHzQSbk24qKf2Vpd6dtLaHpX7FXgzQPi78QVh1iZbyOMjbbtIR5jdcv3IHp3r9F/CvgbTPAVnD/Z1vDDCgCjy1wB+FfjfrUzfDbU7fXPDuoSQNG4YNG/Htj29q+7v2Nf+Cg9n4ys7ex8TlbG6WMIJGP7iRh157E9ea7cDWo1aKr0ndM+d8O88w2T4yeQ5zSjSxN7qe6knsr9LdE3b5n1h468f2PhHw3PqFwy2ywIXd2O1VAGfwr4S/aS/bb1z4o3z6D4etrgwXEwiVlwZJgeML/dyT1r6T+M/wAQdB/aA06bwh4fvra6v763YOFO5YVIwXP58e9fCXx1+Avjj4DXbQaVHdatHu8xNRgTmBk5554xWtaorS5Wm0r2P0Pih4/GzhSw02sNJ8spw11/l/4b5h4l/Z+8V+DPH2hR6hpsS6leOLrDTb4yqnJDY+le3fGH4S+NPC/wv8KQ6jqlpLpeu3qG/heH5vKlYHygeOx+tfFfwq/aK+JHin9oddc8RazJrd1pYa1t7WSIKjI3BXaMfMc9a/TH9sLw5bfHz4Aabp8it9js/IvLpYpRG42KDtB68dTjnivArVHXo0p1nre6S8mv0PreF8jy/L8RjMJlkJOUYpPm+1zLS7WnrufE37YT6t8WNdXwh4PsZtV+yxxqYIWDDzFUbhkn7o6n8q+avil8Y779nuzj0986Z4i0SRZFHBkSTjtyDW7+09+0rP8AsheMLq28AatHFfWtuW/eYmMW9MlGHfpn16V8IeK/ip4h+MmtXGveINQm1DVNRn3TSn5Vz7AdAKtUZ1sTWc7ctvmenk2VN4OlLFr95GbdvspeXXQ6z4u/tP8Aiz9ozxnNqHiTUPtE1rmOERxiNVG7ngeuK4PXoDceI7WST+6Bu96i0SBQl27Z8zljj6mq/iLxb/aeo26ogCoFBI9q9KjSjCFOMFoj6mVm5zlu+vfUvazfR21tPGF3fOPxqlYxfaII2kKhckdas3dgszKzSKoZ9xBPXiuf8beIobCOOG1lXPO4dga6qdF80vMyqVUopvobHie+t9C0z93IguMc7TxiuL0+a88W6xa2aSMsdxOkZI7ZIHat74UfAzxV+0b45s9B8P6feapqF43yQwDPHQkk8KozySQK/X39gH/gjBo/7O7WfiLxYsWs+K1O+NOGtdP4/gBHzN1yx/DHWun3YQuz5jMs5UZOnG9/wXr/AFc848J/8EPrHWv2dINSuPOstZurJbiLzGZixK5Ade2eOnNfnz+1D+x5rv7PGozNdW7C1V9vIPH0r+kG6vrbwt4X23cwjtbePjzDwoA7e1fjx/wWl/as8K+MdUm8O6HLBdXiNiVouRHx69K+d/tScsZGhhlzLr5HDk+FxUantnJ8jWz1u+/kfm+vzNk/pTSef/rU8HBpB1+navpj6r1GyKQO1MAx+dSyjp7VEvH+elAPuNc8fhmmYxUj/KG+lNUHaaLkjHXcaY3DH2qRhyKaxw360uoxqrnOKJB/PinKMj8aSUY/n9KYityKMYpzHNIOv1o3Aa3P4Uxhx/hUnQ1Gw/d/55oAawwaaeTUhPT9aawxj2NMCNjgAVE/J/lU7D5ahfj/AD1pdQGn86jdeP8AHtUg+lNcY/z1p+ghoFNf/JqRBzTZeM0rgRhcjpn6UUE4opXHylQJ0+v0p696aDn60/OBz3FMlC9T605Ac0ijr9cU9Bkj3oANuRTgvTn9aB0/wpw4P5mi4DgMfn6Uqjilx/nFCCjUY4DIp33u/wCtIBj/APVTsfd/lQAuP8+lPSmAVIo6f0pDHKuT/Olbge3pSgYIxSDn8u3amAhWnwrzTW/n+lPj4H86NgHFckZ/WnAZFNA4+nWvoz9hT/gmV8Sv29PEsUfhuw/s3w6rf6Vrl4rLaxDOCE4/eN7DjiplKMVzSKjGUnyxWp8/6LoN54i1SCxsLW4vry6cJDbwRmSSQnoABzX6Xf8ABOf/AIN9/Enxbn0/xP8AFhZ/D+g5jnj0gxkXNyvXD8/KDxxX6KfsPf8ABHj4U/sSCC/tdPj8S+KEUb9XvsyPnGDsU8KPoO9fXNssZQAKFRRgYrycRj29Kf8AwT1KGBUfeqa+XT+v61OL+DP7P/hP4A+ELfQ/Cei2Gi6faoEVbeFUz7kgcn611zq0SMrYO48VrpaJLBtYYUdNp+9RNo2fukK3UITzivLVZN2Z6PL2MVYirf7NX7DU3t9qMzeX0KqcUjWITPY96aYM7uMd6pxUlZi5joraf7XbK0ZVV7Z+ZhVfV9OaWFWaQtKv8Oc5+lZdnJJan923y9TW3Y36yrj5Yz7Dcxrn9jKm7x2Byuc7LYyKSGXa3uKQWrJjK/hiuqnsv7RKhl6fxP8AeNV/7HR0by23GPqGXGfpWsMRFrUmzOb+yZJxk/hUdxp5I6/pWxJZNG2P4s0S2yxD5vmauozPGf2of2LvAf7Yfw7m8P8AjTR7e5Vl/wBFvUjAu7F+oeN+qkH04NfjH+21/wAE0fiF/wAE/NemvLy3uvGXw3mdjb67a27FrFAeBcKudhAI+fODg9K/fiXg8j6CquraXZ+ItEuNP1Kzt9Q0+8jaKe3nQSRyoRggg8HIqJRUk4SV090Ll1546Pv/AJ9z8E/2SP8AgoH4l/Z5v7dYLyfXvCrH5rZ5tz2wJ6qeeBzX6o/s2ftfeFf2hfDEN5pOowNI3yvEZB5kZxyGXrXyx+39/wAEF2S+1Dxl+z/Nb6bczsZbrwndTFbeYnlvsztny2J/hb5TnqK/O/w18RPGn7OPxRnswup+E/F+hzbbuxuE8tgR/eU8Mp7HkHsa/nrxM8BcBn3Njsr/AHVfe60u/NL/ANKXz1Prcn4sqYdLD41c0Onl6P8A9tZ+2Hxm/ZTs/GNzNrnhW7fw34iIMhe0Plw3rdfnA4yfX3rxTVdD0P4o/wBoeCfiHayNrWwxyWWrJkXA4+eEtw46EFeR7VzX7CX/AAVp074ltZ+G/GbLpniCRliSUgLBck8cHPB9q+uviZ8HvCv7RPh6OPUrZZZIfntbuFzHcWr9mRxz/Svzvgvxq4j4DxceH+NqcquHWkam84run9uPk3ddH0PkeMPCPAZpzZxw44wqy1lHVU6j7Sivgn/eS16p7n5B/tU/8E5PEfwM8Rpd+D7mXV9DunGLdyfPsgT3P8aAY56j071k/D3wd4u+B/izRde/0mxuFmUi4gyoZe4Y+nsetfeHxy8GeOPgXqFv/bxTxB4ZRgq6skZ8xEzgLKOzdBnofWvStJ+GHgv4/wDw6s1t1sWlaMeWydmI7iv7VwOd4DNcDTzLLKka1GptKLuvR9muqeqPwDB4SpWxdXKsVzYfFUmmoT0du6f2o9pJtPufBPxH+LOu+MfH1neW8xvrwkiR5JMcenToPb1pNTm1TxJqVno8x3XEzhY4AcLGfU/4njFe3ftIf8E9te+Bqr4g0ea3vIWlVHtQSWAI/hJHtXp/7DH/AAT5sfHfjOLxN441D7ReW6+ZBZ2spWNcgjDNwW6njp9a+gw6ofV04qzPscwxeLhCOHjrVla6v97uZ/7N37FWl+BbOHWvEfkT3ACygNgRx/TPGe/Nb3xh/bA0vwnpsuk+G1t7i8jyplU7Y4jjBIx0J9AcGtX9sz4YeNX8Z/8ACP8Aw+jmvNEhtybhFk/1L5ACbuS2R2OcY7V8qfAz9ljxj8UPjjPoPiSO68O2cMmbgzxskjgYOE45yOc1zSpya5nsfJ4fMKmOzCWV0r0km05Peb6qL2fr+Rw/xP8AiJ4s+LOpTQ20d9q16STIIgzbRn8hX1L+wP8Asf6KPC7a54w8m81aMqWivUCpYgdRhuA3Tlh2Ne72H7M3g34H6ZFpek6O11eaoNhtoiZp7kkkbiTngcfNxUfiz9gj4iy6XJq1hrdum9VlbSSDsZVA/d+ZjJPHfjNYKftIuMdF3PUxVeOQNxyeg8RNfGk9U+7bevotey6naaV+z1J8aLZ9N0/TfseghTG1+V2+am3awiT0Pr0471Yg/Ypb9ldBrnhq+1RrS3HmT6dJOTHcL3K88N7Hr7V1v7Mf7Vuk+GvCzaL4gj/snVtLYxyx3OFBxxxXC/tFftwyeJ7e70bw/FvhkUxteOMquTzsHfjueOadOSpxtFni5piMmxNBZpjJ82It7rWkov8AlS6JPe+/W59I/C7466H8UfBtrJbvHG1wm1ULDMRHUN6EelXNUEXguye6urqOOyYHc/CqO/J7fWvzK0rxZqXhG/imsbq4s2jlE2VcjewOc46V3vxO/bQ8T/Ezwguh3l2tvaMMTGIfNN7MccD2HWqUupy4XxGpug1i4fvIrS20n57WX3+R71+0b+2j4R0Pw9LY6PcfaNReIiM2w+UE8ZyOBXwv4v8AFF94tvmutV1a6vJscNLLu2D0HPAp2pX9lZ20hYqqqOmP5V4/8UvjZZ6PJJb2yySTcqMDnPSrjI+Nxk824lxMYxirbWV1Fevc6bxL8SrLwvZyGadZOozkHFeB/FX4zyeKZ5IrVdiHgsDitLwd4NvPi3rTzXUkiw53eQud8nb8K6zV/wBj+88Q6LNeaSqq9spLpk4THY+9U1FSuz9g4V8P6GXU1UxFp1PwXofO9wzSSlpGLMTyTzTVTHXPfNbHiLwteeGtSks7yBoZYyQdwOD9KoyWrAfT1rbdaH6BotDuPgvcaTBctDqAjVpjjzHGSg9hXa6t4bm8L3X9o6HOywk7woJ+f8Aa8WheS1k3KzKy8giu28CfFuXRpUjuh5iAYVm+YDPWs5Re6CpTpVafs6qTR7T8Nvjct9cix1YyQSMRkv8ALnp6+temSSWL+HJmWaFUm+bdkdPavn7WTYfEBBcWKrFOpB8xjhV9lFNGtaz4QSNb2Sa604na0gXt/h71MVqkz8a4w8MFOMsVlKXNro9tT2C00OKKBW01fNdWDZHfua3dC0K4vtaC3UQ8vHAY8Cs34YeMNI1bTLePT9pkYDPPQ16Lp1tIHIkVWVujD+GprYhq7X/BPwLFZbHBVI0cYnzpq6S0R0n7M3x7sP2W/iDNcXlxt0fUmVbkhvliYZ2vt/HB74NfeGjfFbwz8a9GtrzTtYspopFDrslWRGz6HP8AI5r80/FXw4g1PRJVdhJPIcAEd+1UfC5ufhXpMNpDqV5pksgI3QSlNz/yqqVSE43vqfYZDxri8oh9WlSUsPa+9mm3tfzep+uVklld6UlpLNFMuNrAtnP05qjeeCdO06MNHY28jdTlAT+dflnaftE/E74aXS6hD4lvryxTB2TBZOPQgj9Qc19AfAv/AIKVa54l8SaFpuqWFuy6hdRwNOHwpDMB3BP61pKg7cy1R99lnixlGKqLD4qEqU9EuZJrXRWa6H3B4f0vdpkizRxQRqcqAtcDL4HsdU1a6t9H3CXcSzpjaCc5Ndz8W9butP8AghqeoacubyPT5p4gBn5whI47814d/wAE7NIvj4D1rxfrV5cXU+uTlYnmkLfJHlSwHYFt3T0rPyZ95jsTH6/QwEYc3MnJy25Yr/N2XQ2vg18JdW8E/EzWLi91ia+l1Hb5cEigRQhc5CAHjOcnrmu78SaP4gfVfLs3tLWBiMmTLN74rjv2ePDHirxR8bvFnjTVpri18P3jJa6Pp8p+7HHndcEH7pckgDuBk9q8f/4KE/te618PfG9jofhHVIY78pJJOuwOY0yFX8znH0rbld7HiyzfCZdlDxleM4Q55KKv70ryaTV3f3viSutD6atjp/w/tGvdY1O28zB3M5Cn6DJz+VfKn7Y/7bqeObabwv4QnYiVds13E2UiGecEcFj046Zz1rwzwDpfxA/ak8ZW2n+IvFNxJHdN8y8QwxqO+FALdeh619Ua/wD8E5tB0bwrCNJnmW6VAPNd/wDXHvkdB+Fc866WkNT52pm2dcQ4WpSyij7Ols3J+9LyW9tPP53PnH4A/slX3jTTmu7O3VVzkyyITvPc+/PevXfhdaXX7OHie4h17T3WKQ7luVX5GHHBP8P41r+EviFqH7JeiyWuuQQjTbclY7lSAjqO3PQj8q+U/wBr3/gqpY/EO5vtB0GyLEA75S6+XnHGSM15Uoub592e9wnwVhcPRp1sM3DEQ3TWl+qt27P8T3r9rr9vH4e6Xoc1n5lvLfsm1I9gfYfUcda/Lj4269q/xH8X3V9Z3Vzb2skhMMe8jgnqR2+lctNq2oat4oaeaae4kyWB3Ftmc5K57VvXHi+HSoUt18tryd1jQsflLE4AP4mrnRSfM1f1P1jD4Om37SrFc/Vo6DwB47uraKz03Wrho48jG9vvAema+yPhv8B9W8RfBObxdo8NrJotuxRyJxvcjAJA74z9TX50/t4fD3xv+zPLotvqRsryTxJbC6tjYymZogR0bjK9fxr608CwT+D/ANk34b6ba+KNW0/VL10fWtMFwyLPIU3OHQ88fL6dK8/F1+TDxqYVrlv8vOx+b8SeF2UY3H1sdX5o1FCTdmk7pXjunp5dSx8afi54w+CZsdU8EatNoepTLJHNPEf4ODyPQ819f/8ABPT9oW7+NXw00zQvEkOoahrmn2kz3V9MA0N4TJncT/ew4BHoK+drv9mHW/j9aWek6ctq2qa5GVsxNOY0jTH+sJAPp2z+tLpHxDvP2CNZvfCviDUrB9SXT5V3W0mQJhtOAeCRg9wDkdK82nX5cTWlBXfL8+n5HXwRgMT/AGHgYQbjCVR30unF9PK71vucR+0XBc/sI/tkXmu6tb2tzod1I15aRxyD50IKkbezKTkfQV88/ttft8+PtY121tNA8Z+IdJ0XUmPm21retGHX5eDt+uOK8P8AjH8a9b+MPxh1e61zWNQ1YRhktzcTF/KUkttX061w/ijUrjWdf0yS4Zmijchdx6dOP0r0KGD5qNF1baO/+X3H6FRwNGhia1Wjf3rX+WjNjxrqc2rfbLgzXFzcSqWlklcu0hI6knkn61l+HGWy0e3baNzP+ZrUvr+GK4vIflCyJxx16Vl6c0drDB5uFSOTcA3G4V6qjec4+RvooxaIYJ2/tG4VlZFkXPsea6u31LwxYeD/AC2SP7Wq4f5RuduuSfSovHPjXRbvSUfy/JKx8dOK8dnlm12aVbeRvLY8V10aNoJPocuIxUabbLniLxL9u1horOY+XnACtXuH7D//AATi8Xftl+Lv+JfDJbaTDIou9UuIj9ngBPIB43vj+EH64r6E/wCCc3/BEXUvjDp9n4s8fRzaP4dkIljsWLR3d8uMgn/nmhz1+8eenWv1o+D/AMLtF+EPhq08P+GNNtNN03T0EQWJNsUKgY5Pc/qe5oxOKpYeHPNnw+MzqVdulRTTbsu79PLzOH/Yq/YN8GfsdeFIdN8P6alxqk6Yu9RljBurs9eW7KOyjgfWvZfiX8UPDvwT8L3GseI9QsrGG3Qu3nSqoUfU9fpXj37Y3/BRr4e/sReCZrvUtQjuNWkG2K3jIaedsdAM8D9K/Dn9tf8A4KYeOP20/FM0moXs1joQbEGnxMFUDJILEcselfPqpiMwl7nuw7/1/wAMergcr5LTr6y7dF6vqz6U/wCClX/BZXUvjFrV54b8A3U1no0ZeGW9jlIMw6fLjt15r88tS1GfV7qW5upZJ7iYlnkkYszH1yarB8nrTn4H8/avdweDpYePLTX+bPdUbaioeaRshqdGuaaPlb/PFdRVwk/yajxtxUzfd+uajbAPTmmAyTkdO3am7sbu9PkXafw603FICMfe9qa6/wCRTyMv9abIuBx1AoAE6UjrwP8ACljPP/1qC38qYiu43Ck/i/GpGHWoyOfzNAgCf4U0jIqQ8gVGRnP0xxQBGeTTW4NPAyKRxx/SgCP738xUbDj1+tTNwMVHJQAzb296ZIM++PepMZNNflRx2oAZHyKSXlqIxkUSAk0gIwG+lFIykn/69FFkNX6FYDI7U8DJ/lTVGR/9an7cf0pkCouB8tPx834/nTf/AK+KcBR0AOv0+tSKKYgyPSnqf8igoc3Ip2Pm/wA8UZzS9BQIUDj6U5QAvt/Ogf8A6+KcoAX9KBiovOP84p6rk80xBhalVakAAwOKMcUuKTopPt3pgA5P41s+CfA2sfEbxPZ6LoOmXusavqDiK2s7SIyTTN6AD+Z4FfUP/BPz/gjH8Xv29ru11S10q68H+A5Duk8R6raOkM65wfs6HaZj15BC8da/cr9iD/gmP8Kv2APDa2vhTRotQ8RyKPtXiG/gWS+uDjBAbH7tf9leBXJWxkKei1Z14fBzq67L+tj8+/8AgnF/wbqMEsfF3x43RkbLi28MW8ykY+8PtLjOe3yg+vWv1q8F+CtJ+HHhm10fQdOtdK0uxQRwWtugSONR0AArViTmTf8API5++x5ApRGUfH8XT6V49StKo7yPbo0IU1aAsEe7rnr06VbtkbH3RkdM021TcB8vf1zmrgttvIDdOD6VmVJjoi0DZVscYq/as32ddp3EcuSMlfpVJY2B+6PYelSI5yMbl2+nWplTT1M72LV5YrJG2F+Y/dYN9761Re02qynj1zV+O4zEFwd3fI+9TjB6Krc9+1RHmjv/AF6Bp0MqNMP0+oqSN/Lk56eoNW5YBg/dznqB0qs0ZB9v1rfQnyL9lf8AljP8XZvStVWVE+bdNux1O1a5xTsHb5qntrz7O2Sd6/3GPFZTpNvmiHqXLy0ZyWUB+pwvO0VlzTtzu9/yrWOsxJg+YzMBnai7QKzb2dbq4aTy1TzOgA4qqUpt2kgdik/CcjryBimCPBznHHerkNjJcyhY1ZmzgAc80nj3xP4X+Ang+TxF451qz0bT4lLJHK4865IGdiJ1Zj6AGumMbmc6iirsTS/Bt14mmKwoVQ8s54Va+SP+Ch3wI/ZT/aGvZvCPjjXv+LlWunTvp2qaYjyXNk4U+XFvjUhsybcI2RyQcZrmP2hP+Cq198Xre/0/w0lx4R8F2qkySrJsu72MDkyOMbEPPyrzyMntXzr8LdMk1WJvGmqWJsrzWJ4m06ExbZLOzRwY0J67mOXJOPvD0rjxNZpctP79U/lazR5kswi3bpt/Vz84/Hfh7xB8APF7eGfH2l3Gk6lbyFba8C/urjaeGVhx6HHUV9Rfsef8FW/En7Pd7a6T4mlbXfC+4BbnLPcWyk9jn5gPTrX6QftBfsieBf2ufBDab4q0ezuHuIP3VyYh5kTMowQeoI45Ffk5+2N/wTM+IX7DuqXWpafY3vjLwDuys0ULST2SYz84Gdyjn5h0rw+KuCcn4lwrw2YUk2/z7p9Gevluc4zLanPCXu9/LtJdUfsr8Gf2g/B/7SXgj7fouoWOr6bdr5bj7wORyrqe/sRXlXxY/Y31T4f6q/iT4W3j2kkknn3WkSPmKTnP7onGPoT6V+Z//BPi817RfiXa3fhPxaulec3mPYGYmG545Vk3AfjjNfsj8MPiEbrw3bya5c2NjeMi7opJwoc/7Oetfx/iuH+MPCvNp4rhqcq2Ges6cleLS/njtdLacdfTY+szrh7I+MsDFY+ny1I/DKLtOL705brzi7p9bnyl8a/jr408X+GI9F1KWCzubVwsieURIrDIwcmsr4Eajq3jz4xeG9J8SeIJdN8OxzEyQ2jm389wvyrIwOcE444B6V9cfFz9nDw38d7NppMWOqDBjvYFHmcdA394fyr49+I/ww1L4SePZtMu42+UCRZ1OUkXswPvj881/Unhd435PxhQ9jQfscVFXlSla/m4v7UfTVdUj+RfEjw3znh/GrG4hyxFC8Vzc0tUndRnHpf/AMBfR9D9RNA0bw58H/Dkc1sy/Z9uXBwc9ySe9fGv7av7Qtl4y8U6e/gu6gW6tZi9zcmLK424CqeOc4OR6Yrx24+LOtXXh1dMk8Tau9qqBPs7XZ2Af3cZ6e1M8K/CTVvjHex6fosVzNdHkyIcLCP7zt0Ar9f9prdnzme8YV8xoLL8upcl7aJ+9dPaLW36+R9af8E8viJoM+mX1v4g1GGTxJPcGZ5J3/eXAwNu0nqB6DpXvPx5/aCtfhL4LnuhZ3l5DjCpDF5hHH3iR90e54rwf9lD/gn5a/CvydU1+6k1nWFberyArHb8dIlPf/aPPpivetd0TS9W0K4XaIljXYwY7pVPo6Hsa1lFbRZ9/wAM0s1pZOqGJiqVSztrzS73l0b76+p+bPxR+IWpfEPx3qGsM0dqL6XeIkbIQYwOe5xXNzaneKuPtntwa91/am/YDutfEmveCGksbq4y7afuK2tz6mJs4RuOnQ+1fN/h/wCEmpeG9Tkj15b63vrdsSQzbkMX1z1punCMebmXpY/Bc6wOa4XHOniaTfM2+fm9136p238tH8jqdNDPb75ZPvcbick/Ssnxf4p0nwrp7yXVwynGQpPNemfAX4IXPx88XNpNlc/Y7WzVXurhhubac4VB6nB5PAryn/gpT+ypp/w61W307SL+aLUowGlhdizEEdX9j61wVpqFpTdkfbcJcNxzCUZ17Kle12931Svv/W583/Fn49TeJLpodPkkWFeN3+Fekfsz/DLwxrfhqTVNUvFuNRYK2JDnrnIX3r5v1TSbrRrs213C8Ey9Aejj1U96ueFvFuoeFNShuLOaVGiYPtDcHHtXfyJw91/M/oTKcrwmApqnhYJI+h/Emjf8Il4qluLHNtDGuWid8SSpnrx7fzrtvhb+2L4d0hLlb7yY2t3I2eWVToBk/wB6vmDx58ZdS8dNHvmeAKMHa/zMfc9a41OTuY/NnPPc0lT0949iVTX3T6y+J3wlm/aY1tNYtY207TZASjthWmHXKjt9PevCfi38B9W+E9yzTRyyWYYDzGHK5GRn616V8Af2qWtYrPRdVhf7NAQC0absj/2WvoP4nTaB8YvA9naWi281qpDSgN/qhjqT1J9qm8oadA0ltufnzEqzOVB/Wlmtgi4/veor3b4s/srxm2m1bwzIktrCqhxtA3HPoOn414VqkFxpF55N1DJDIv8ACwxW0ZJozlFrQtaRrlzoY/ctx1we1ey+AfjNpniDQ1s9YTckIILt249K8JE7Op/KnBST8uamcblRk1sehX3jiTTfiFu8LK0yyOFWNV++c8YFe/fCL9oV4bpdK8RQvYX2M4lXaa+Xfhn4hv8Aw1450+60yza+vllAigRCzSknoABnNfcn7O37A3jT9rf4m6drmrWVraXVvtuHs9+2G0jBA3zSep7KASeeuDjzcwxmHw8L13b838j5XiLhbAZpSbqw99bNLU7Cy0WLWLBZopGOSMbRyfQAeprO+O/wI8TaboFndeIPDesaVY3q/wCh3EygLJ7nBJRuR8rgEg9K/Tn4Y/sw+EPhUbK4h02x1DWbFdqX8sC5jPqi87fryfeuw8ReHrHxZpF1p+qWVrqFjeoUuILiISRzA9QQetfneO4+p4bFR+rQ54p6vZ28un538j4Gj4H0qmFqQq1nFyWiSuv+3r6/da293sfhPdN4jTSZNMW3aS2QlQ56la0/Bd5qOnXMH2i2a2lhkVo5eoBByD7HNfc37Xv/AAT71fwJa3niL4c2razp6/vJtG2l7q2XGSYjyZF9sbh/tdvjbTfiEuo3bW19bfYbiPgo64Ydunev0jKeIKGZ4f22Fs11W0k/Nf0ux+C8RcEzyPGRwuYSnGW0W1eEktrS2+V7rqkfpj+x/wDtR6X8XfAUOl6rPDb6tBEqXEDHBzjBcA9Vbr7dDXpNrZeFfhfpM225tbOyyzbQ+ETJycDsCSa/JePW7rRr+C50+6uLa4jP7iSCYq6n/YYdPpTvEvxT8SeKVEera7qt4q5BWadiv/Akzg/XFdkY82p+m4HxUeHw8aOJo+0qxVlK9rrTfTfvbfyPur9pr/gopo/gzwndWfg+FdYviNiCIMY1Puw6/QZP0rwP9nf9iTxR+1Drw8f+KbifTP7Sk83Y6YuJV3cDB4RPQYJxivJ/gv8AF6y+GHj/AE3UtQs1vLSzk3tBkYbIxlCeMj3r9Gvhb8fNN+MHgi31DwlFNGsSBS08RhaNv7mMYf8AAke9Cm1Hla3/ACOnJ6lDirG+3zeun7PWNBKyv/Nfd22t+SMH4kfsZ6D4K8DLeaXeTaXq2nrugu4mCsSAeGGMFa8h+Fn7Z99YPHY+JrxFySn2zaTG4HAzj7v8q5X/AIKEfFH4nWOpRwX9zNpPhW5HkxTWkp23DYyVlbAK55wM4IHU189fC3WNW8d6qukWum3mpRq37+eKIvHap3Zm6D6dTXPUoytenv2Nsy4jxGGzf6vkWHlFx0krWUuzceittLd3OU/4Lm/tpeIrbw7p2j+F7dptJvNy3t5EC0ap8uAG6AnnrX53/Cb4v2N/q0UrS+RMPlkXHP4iv331b9jzwX8RfhJ/Y00NvfzX1sYZYrqJJBMMYIdcZX61+XX7dP8AwQW1r4Q+EPEHxD8C6vpsdppN4sM+gvcYvkZsYEI/jzkEIfmwciufnhSivau13b5s/ZMmzLGVXavTtK13bVK3n5FH9nL9n7xJ+2b8Um8I+AY9Kt9RWze9me9uhDGiL3zySScDAB9Tgc1z/gH/AIJf/tA/G3xx4wEPh/8As238A3M8M9w0qNDdyxMQVgIOHU7c7un41vf8ExPhlq+nfCj4qeIPFlj4k0nWdPsXj0u9g8+yuLcBNshjcYPUkHnjFfsd/wAE5/jp4c8Uf8E/dIm09I7e60fRBa3qTvlxcJFtZnc8tvYbt565JrzKeLqTxdXDaKMUvy/r+t/qnUp1KMasHe76f1/X5fOf/BC79mjw/wCLfCPjrVPF2kW+oeKtP1GPTy14ola2RIwQF3Z28ntXmf8AwUh/Yvb4Q+Kta+JdrqmjaX4d0vUIoFsJ7jbcO7kBjGvTncMDrgGvpz9k34keEP8AgnZ8NvGWofEfxt4Qk1fxFdt4gkFleozRxOqhItmdxI6DA5zxX5D/APBVz9sWP9tL9pC28ZaSL+20B7mGCzs5JWVZBGp/esmcbjuPOM4rhhTjUwtKnB7y6dtWXiML7RVIVVa8GvNXVm/xOx+Mv7bE9x4OtbHw5rFxY6voRZbe6hYpLAvOQG+lfJdt4uv/ABen2zVL691DULi5lke5nlaSRixOWyeeaXxI39qXN00MRhZUZjyeRtPWs3S9UXTvA1mw2+ZFIc5Pua9PD4WNKvUcd2v0OHK8up4DBUsJS+GPcdpy2tl4r1dVl87jknvxWZrbLqL2Z3ENC2cD6+tW9Hjjnury5njkWS4b/WFSB+fStWDUtJ0nTGMghkjBLM5PIP8A9auqnRcqcPI7pVEpS8zOub2z0+8Ek7fvZFG32+tY/jDxJpt9p7wxuokVsrtrF+JHi3TfFniOOPS1dVjAGQfbH517Z+wz/wAE5fGH7Y/jhbXSbOaHSInC32rzxMbS07kE/wAT46IDn6DmvSjTS1PAzLNI4enKVr26Lq+y8zyX4X/AXxH8e/GemaDoen32r32oSrFDbQLuZieOewA7kkAetfsV+wT/AMETvCn7M+k2Pi74gi11jxRCokjtGKvZ6a3UEcfvJB/ePA7DvXun7Kf7GvgL9gzwvHpvh3T11fxNeRKt1fvCv2y7Yep58uME/dHA9zXQfHP9p3wv+z/4Xutf+IGtafamBSYrV5gscR6gAH7zcda8jM88pYZ+zj703sl/X/BPj/bVcxrJU76b3fux/wATW78k7d+jPS7a2RfD8t5fSLpmkQoT8x2ySr6/7K/r9K/MX/gqF/wXh0T4OpqHgf4btDqOrwh7d7mPJitiOOvc5r48/wCCk3/Bevxt+0u+oeF/A95ceH/C8p8p7iCZlmuUB6ZGMA+1fnhPdS3lzJNNI800hLM7tuZieck1wYPK6+Kl7fH/ACj/AJ/5fefTYPL6WHj+7u5PeT3fp2R33xL+OPiL41+L7jWvEWpXGoX1w+S0jlgvsPSqumaxnHNchA5jatSwuG/lX1EYxjHlirI9KOmiO40/URIPpWgk29OvTpXK6VK2e9b1q7bOc0maxlc0IPu/h0pQuX+lNtTxin4waDUXGB60zr1+lSMMDFRqMcfSmA2XofpjpUZYk/Tmppjgc9MVEo3Mfp1oJGNyB60SD5P/AK9GMv8AWkbIHP5VICR89uc0N8tES0PwPpTDqQnkfh3puM4pzjJ4/nTTyf0+lMBNoFMfgfT0qT7xxTWXA74pEkWcE/Wg804YD+tDjpz04osAwjK/hiomGal7fhTJF3fnSAizzTXXj1qTbzTGHFV6ARr1b8aWUc/jSL980rjAx70gIFJA/wAKKeWweoFFICso49utL29acv60q8cUwBRmnnhc+vehUw340rL+HemIIxhaeFy30/WiMYH+eKcD/OgYdKcvWk7fjT09KSAOhqQKBimqu7rTgKQDl6f1xTx1/Gkxtpy/KfTvTAca9s/4J2aF8Odc/a38HN8UtSksPCllfw3csawCVb943DLA+TgIxABPpXiRO41Xv1/c5GQVOcg1EldWKi7O71P7Gvh38QdB8e+BrG58OSWbaL5KrbRW6hUhQDAUAcDHtU+o2Kn7rbvTiv5v/wDglr/wWk8UfsU+IbfRfE09zrHg6TEeWYtJaDIPTuvX3r+gP9nD9qDwb+1X4Ftde8H6tb30VygZoQ+WHGePXr06ivErUZQep7lGtGa5onWPZtyw/l1pYrNnfgYPvWr9mBOR8v1NWorPYgwvPXOBXPY6efQzrTTmj+bH4Vct4FC7mXcMfdz1qSQOqdzu9KltvkK/KfoQKUotqyM+bqyBYPPJK7foTzTWtsbWxz14q9I7SrjaFz0AxQYcjav8Q796E7b/APDeojPC7fvDtxipIZ2Qfd49+1STws3I2+4qKWFgPu8euKr0Alg+dt3Hl98mm3Nh5jgqpC9Ac02FyPXaRyGHJq3FdKzb2Zc8Hn5ttZNNbDMgoY2w2V5wKcRz83r27Ve1C3jihZjvbcfkORgn19aqWVnJdyqkYZtx9K3pyUldEy03IljycrjbWtoHhO416QeWpVR95j0FZfxP+IHg39m/wY/iTx7rlrothGpaKNzunumHOyOMZZ26DAHfnHWvze/bJ/4Ku+Lv2lBceG/Bsc3g3wOW2M0ZK3+prjH7xwflQ/3FA9ya2sovXft/n2Oadb+X7z6z/a3/AOCoXgn9ls3nh7wbHD4x8cRgxsY2DWNg/Q+Y4PzMP7q/iRX5r/F741+MP2hPGcmv+NNauNav5GJjiOEgtgTkJHGOFUe361zdnp8ccflp8uSCe5J/ma7LwN8P7fVJ3bUGlT/R5JIokO1mYAlc5HFZzqW+I8vEV4r4mVfBHgc/ETVIbGfjQ9PZJ9WC/KJVz+7t+h5kPJBx8qmvqLxP8Pv7S8LnULSPfHDGHKKuAqLjnHsPSvhj9j520/43/Fy1WSaZP7Wt503MW+VoVI/LJFfffwC+KMmjaRd6ddwrcR3Nu6IpG4KCPzrzqnvrn/rY5pcqxCoz2XXz/rQ9Q+F/i2x8a+HLOaykztgQHP8AFwBx+VegW2j2uv6XJZ39rDd2ko2vFIu5SOlfPOjeDNSh0zT9Z0cTJYIjSTMqHy9ysVKsei9OPXNerfCX43Wur3KWOr7dPvTwiPwzc4GfrXqRouNpdz0qeKjPRbnxT/wUC/4IYyXmpT/EL4DXQ8PeJLf9/NpIlaO3vDnJKdfLfntwe/rXwHb/ABd8Y33xIHhn4h3niTR/FOhSiJrW9uHQxupwGAzyMjIYcGv6QdNibC7fbB9q8G/by/4Jn/D/APbx8IeVrdn/AGX4ns43/s3W7MLHc2shHHODuXIBKng+3WnisJRxdJ0cTG62816MVGtVw0/aUH6ro/8AL+tj53/Yh/aB8T2/gmO18SXp1o7f9Gu1AEm3sr+pHrXnf7X3xHuD8R11Cx8SWeqavcKtv/YsOJAqZPBOPlPJ/KvmH4weDfjV/wAEtfGR8P8Ajq1u9T8D3r+TZeIbLLQyqedpIJMb9flbGexNdZ8IPEfgm40648Q+HZFbaPMnuLhtzxORz15zX43T8EcDgc0lmWSUlGpP7V3Zd7K/u+dvkfXy4qoY7CPD4/VbNPd/hqvU1vFPhG802yj1Z47qwWWUebbM5Zos4yRzj14r9Qv2P4fCmh/BfQb3wu0F9CyKZnD7mlb+Iueu4Hsf0Ffj74u/ai1j4i6z/ZVnH/xKoptss7r+8mA/kK774EftIeKPgR4oXUPDd95Jb/X20gLW90M9HTP6jBHrX7/gMLXpYWFDFVPaTitZWtf+u5/JmeRyjhriCWJwFFKnVWy+KGurj017aLs7b/ula+IdL8QxeVp8sLXigFoz/Dn9RWWPCcOkXJuNQHlSNjLIcu+D0bPUV8q/sxftpeGv2gru3mt2Xw341t02fZ5R/rh1Oxuki9ePvD0716JP8bfE/iv4vxeF/Gek2+maLNCZdM1m2kMkN1KrAmNv+ebYwQG64OCa09m07dT72jxFhcRRhWj7yk0otJ8t3tzaXg+mumqs9T3PWrWLxWsdhaQRw87ssv7tsehHQ14d+1h8B9IudEuruS3tW1bSovtVtNIm7y2U7gJAOHjOOQexPTrXqHh2XxFY3Bs4/JuLHJMN0rbfMQ9Ny9iM4z3xR40uNK0nwTrTaxMtxM9qyneuWiDDHB7jNYVofu3r0PRxNCli6fLVh115krafg/VHxDe/tG+NtP8Aig3iKbRPDugT2iRWbLpcJ+zXkYGR5hIHJOQpGCK9I8UW3gH9vHwsuk6wraT4niUtBKkgS5gfu0bdHX1VgQe471ofBbULO88KeLNJuPD8l/viQWZjUSLcoVK454XnnnGM5rxvVfEni3VPij4F+Bun6b4Zs11u5ub9daNvt1KyEKmQxlg2MjIAccsMD3Py+X4p0cLRjUTk5trv1ffsvwPBzTI8ZLOMVWo1E6LipOm4tLn92KjFq3LKT1Ul1s2tUz5o/aq/Yo1r4KXzWXiq1hvNJuHxZ63bqVt3JOAsneGT2PynsT0r5e8dfDPUPAlw7MpuLEdJR95B/tf41+vHjX42X3wp8TzfD/4kabN4o0ea2zNqltZPceXEcg/aI1DZUYzuxxnJrxr4/wD/AAT3N9oX/CUfDC4XxF4buo2uH0nzVeSJDzm2c43Lgn923PYHtXuKFWh79DWPVf5dvQ0yniKdGrLDVOaShpJP+JD1X24/3o3fe+rPzI8xRjvnJyKdCVkuFVjtVmAZvQV6J8Qvgqr3V1caLujuIHKXNjKDGY3HUFTgo3sa80m3wySQyRyRTRnDpIMMDXoYfFQrK8d+qe6PvsLiqVemqlKSafVao+1f2MvgX4Uu7OWb7Vb6g1xFmRWYFhxwB6fWrXxC+CmoeAdavdR8M3i+Skm97R3+QcdRXxz8P/iZq3w31hbrTbqSBlOSuflcV9bfAH9sDwz4zuoY/En+jXijjPCs3A5P0yf8KipGSfMtTujKL0ehN4A8aWfibSm0UO2k6tuUzLKAC569PT3/AP11k/Fz9ke38QaPLeedG2qScQRq27cTk5J9Pp+tegfHPwr4R8cWH9oW87addKoaO8j+XA6j9PWvnnVP2vdS8A211pMM0eqPD8kF2x6g9M+v4dazjJvVGjstJf18v6+R5H4/8B6h8OtaNjqCKkw5wD0zzzWh8KPhFr3xl19bHQ7dpAGCz3Mnyw246/MfX2FfR37Gf/BND4lf8FA/Fg8Ra0s+j+E2l/0jU7jEfmf7KKfmbgEYHPTJHWv0U+IP/BJS38I/CWz0b4U+IjoWo25VLl9Qt1kW5Qkb2j27fLkxnAbcDxkg/NXzWacX4TD1lhKc05t2b+zH1f8AVutjlxPtIUJVqcHLlTaircz8ley1836XPh/4JfBHw58ANQtNM0yxm8WeP9TULHHEu+Ut9OkcYJ5Y9vWvuz9kz4GeKPhbc6h4g13XY28RapaLGulWcmLa0jVw+1MgNJIAOW6Y3dua5bwd8PtN/ZE8Napo/gzwr4g8V+L44/M1a8+ySXFwZMZ33Eir8qk5IRe3T1r0X9h34NXnj3Qr3x58RND1GTxbJqMi6Y+pApDa2yhdv2aAn93hgwLMNzEZzivk+PsLg6vD2MoVqrlUrQcFKNnKLktJRV1bldno76Kx8TlGaY7EZzQ9pDWL5uRNqnBLR80knzz1ta3Kn6Xfv3hH4jRaxGsd8VguicBsYST39Aa6jp1+WuJ8SeClunkmg/dzZyR/C1QeEvFeo6TdNZzW811BAMsFXc0C+oPp7flX8c8PeIGaZRioZRxPByi9IVoxbvb/AJ+JXd7bta6Xaesj9ur4GlWi62F07x/y/r/I73bg182ftl/8E4PDX7S9rPrGjra+HfGeN63ahlt71vSVV+6x/wCeijPqGr6R0++h1K1Wa3kWWNuhHb2PofrUxwRX9B5RmNTDyhjsvq7q6cWmpJ67rRp/NM+PzrJMHmmGlgswpqcHumtU+66prutT8SfiN4S8Ufsx+NZtD8XaXPb3FscKXXKypnAdT0ZT2dcg/Xisqe0uPFGn3GpLOqwSZ2Nu5Hbr/jX7M/G74DeF/wBoXwg2i+KNNjvrddxgnAC3Fk543RPg7T0yOQcDIIr5J8C/8EbrbQvHt1JrHii41Hw+brzbW0t4VhUx46Sg7hu9hgfyr9x4b4ww+Y2oV7QrfhL/AA+fl+Z/L/E3gzmuExiWV/vsPK9rtKUHb7T6rs1d+SPhjwbDbwanHJri/a7SGRHcRnAljBywI9SB+tfqb8Lv2kPhTc/A611XSdW0yy0+1tF3KSsLW+1fuupPykYx+HevAf25P2H/AAf8MtFh1zwvL9hvIysUmnI4aK4ycZVcZDAcnHHFfGnivxb4bzHpV9eQ2U3miOUMn+r56kV9ZWrJvU4+HcPmvCuY1cJGjGpKcV3le2qalukru6av103fqH/BRH/gpJ4Q+IPjHwt4H1j+0dB8K6pqCtJrNxGI/PiUHBTrhST94845xX0J8L/F/wALf2b/AIX2d/4LvNN1WLUpkjUxzrM0jMQOWZufXn/61fn9/wAFYP2MPGnxm+DvhnXvCJtPFml6WiyywWZU3G0IV3pzhx6qOfrXwJ+yz+0Rqnwa8Y6toOsWN1qdnq2n3OnWsUxKtplw64EoU9CMEeozV0azhTbdr62f+Z+45TGg068neq0uZ2Slt03Vl0389T+lP4d+DbP4q/G2HWvDviLS0h0e3iuNTt7CYSs/ngsizDnbkKcfTivi3/gohqXhzwR/wUH0HWPES/atDtNQjk2+c627Sra7QzgHBYZxkg4r43/Z8/aj+N3wU+GnirS/hRaWcl14ysrSLV9YnG+4tHjV1SReQGfy3bGeAcV9GeMvgf4I8TfshaLq3xK+M1noHijwWqXuqJqUZmuNWnuC4SMEcljuAG0NyOcDmvjs2x31jDYT28kqrnrbTVKS0vvfot7H3eDpxp/WJ0abalTuk+t+V/8AAb7n0p8cdVufito+meF/Aw0bToPiNBJp8Oq6i3k2dv8Au2bhgDu4yAB1JFfH/hf9sFf2OvDnin4SXWrabqGoQWt3pIv9LuVmt5rmNWQIH/iBOecZByK808a/t0X3xg+HNv8ADmGC2trLwTbssGoWxZGuol3BcgnAOOpHXivjz4cRX2seH7KGG1FzPc3DmBwcNu3Hnr/PrTp4ef1yu5y0UVr1vbqefg6H1ijh6klKDjLm5b6apJx9L3+f4aGvXrR/GTxBPtnulaCFX8xixwFHQdgP0pPFMTLZ6FcNDss5LjKgdiAB/hTC5sviX4giuFZbpYYw4Y9GCjNYfiW+1TUtLsYdsnl285KsF4C1204P2FFLpb8j3pNRlUT8/wAybxvrP2TVpvJbarxMOfT/ACax9Luof+EZ/wBKb92GJDdgfSti28b2vhbxFbzXUUUl40flqrjgg45Brmvi78RdOfTDp9laxlpn3SMg+VfYV6sKP7xy7nDVrRjDV7HQ6h8X9L0nwr5VzDHPIE2ptAyR2ya8z0yWfxXNcLCzxx3DZ2lsV03wY+A2v/tA+MtL0Hw3pN7rWqX0gjgtbZNzue/sAOpJwB3r9rv2CP8Agjn8PP2PdH0nxp8Uvser+L1Mc1vZHE1rp0vUBVAJmlBx83Kgjgd66fdpptuyPk82zz2c1C2nVtpKK7tvv0W7Pkn/AIJpf8ENL/4v6LZ+MPiRb3Gg+F5V86C0YtHeaioPBxjMcZGfmPzHjAAOa/Uj4b+FNL8E+H4fDPw70mx0TQdMXyzcxx7beEDrs6l2OPvH8Sa2PjH4nhvNGkv9UvF0Pwrap5jRu2x7jA/jP932r8mf+Cl3/BwxDoej33gT4OrD5sYMEuqBSI4ucHZ0ycDrXy+Kzitip/VsvV+8ui/rv9x4eHymtiqzqVm40297+9P/AA/yR/F911+uP+Cg/wDwVj+HX7BPhu+0+3uf7b8aXEbARIRJK7443HPyjNfgv+2D+3Z46/bN8c3GqeJNUm+yvJugskO2OIY44HX8a8r8a+NtX+Ivia61jW7641HUb2RpZp5nLM7E5PJrMWPFejlmS08N+9qe9U6t/p/Vz6+hh6dKCp00lFbJbf8ABfmKsf8A9b3qaMcfWmxRZP41etrAvXtN2NxttD5rdPatrSdNZ3/WjTdJLN0rotI07b2rJyZcY3DTdP2Y/SteCEKDTbe12irSLgEev60jWKH2y8/jUhG38qbBRnafpVmg/OU/OouN/wDOpm5FRqvy0BsMn6f7tRhdzHjnGKllGRUalj/WmJjCOfxxTWGRT2GAKjZ8UhaggokFKo4pHODj2oGQ7Mt/Kmld7fz96mjTcefTNDx4PvVD5dLkO39KaeFx6VYZfkxioMfhxSIIiMHpigrnFSP/APXqMDI+tAhgIxTSdo55p68dfrUbn5qQEZOT/jTTyvt1pRzmhznP9adwIkGHp0i7hntTRy5p0g4/SkBVlHzfhRUjjmigCIDmlxTgfxpVUY/SgBUG2jGRR1/z0pyDP+etMAUVIF+WkQZHSpMYH44oAaBx+NPiFN7/AKU9BxSAVec+tOx/+qhOF5p6rwO38qAAcVIR9aYg4+tSYwpoKRGRj/61Q3g3wN9KsE46/Wo5BvQ0ElG7jFvoUN0u45co6/n0r2L9iD/goH44/Yr8eW+teEdSml07zQ1zprXDLDN2PA+62O+K888KeA9Q8ceENUFhGsi6aRPKpOMJ0J/WuA0HRmsfFUUDTbVkmCMEPGDWKjGd4s05pQanE/qY/wCCbv8AwV28A/t5+Eo4kvrfSfFFvGgu7C4mUSIx46HGRn+Icc19jWzYTaP4unPX6V/IdrfhXxx+x3440XxFo+qXFhcTIl3p+oWbFC44ba69O/IOQa/X/wD4JO/8HCun/E2TTvA3xamj0vX9vl2+psFS3vWyAADkbWIP3SAOODXm1cM4+9DVHrUsQpPknpL8/wCv+GP14MYlHONwpPK8yLP9ai0LXLXxFpUV9YzJdW0gBV4yDn/PpVwJ56bw2Nw7dMfWuY2IY49ittXt+VEcm6P5tu5uuelOWXDY5yo5HX/PFKwUDnr7U9wIgfnx90enSmsiyHd04yfegOTzk9MDmnLD5iHBxnn6UgGNbjavKtu4z1/SoZbMg8d+oxir8bLu+9k9wBXlP7Vn7bXw9/Y00VJvFFxeal4gurc3Vj4d0mNZ9Uu4wQvmlGYLDDuIHmysqdcbjxSk4xXNID1bS/CdzrkvTZEo5ZhhVFfKP7Zv/BYPwN+y/Ne+F/hzHY+PPHEYMU13HMH0zSn5B3uufNdf7iHGerDpXwz+2H/wVV/aA/al0i58P6Zp+jeFfAN8+fsHhzUm/tSWMgfu7mWVYxIo5z5TgNx8pAFfMehWcmjII7qyudNbPCXMLRM303Dn8M1UZxSXLp+f/A/P0PPqYlSvqn6f1/wD1r4q/GXxZ+0d49l8R+N9eute1KZtw3ufJtUJz5cSfdjUdMAYyO9Q6ZF57hIm3HPPoO/XtU3ww+FuoeIo1muj9js+GWILmV1PQ+3416hrng23TQ7O1sLW1hW1DqXjU+ZLk5+ck8kdB04rOVaCfIjhxFWag5pGL4P8MwQaik0i+dLkbNw3LH9D/U16povhBmU3S48xFIOTjIIPeuD8DXlro6zrqk0NrBARullO1VBxj8c8AdT0r6G+D/wX8aeP9GuNXg8N3knhextWnltocLrOpxlSd1vHJhA64JWJyplJC7oupylGUtjyMHRq4ufMv+Aj4K/ZMX7P+2P8TtPYSIs0FvMFHqpC5r7r8I6LDpltt8zdI6n5i2CBivmDw3+yr4w+Ff7bWoeI47ddU8EeK9Pa2sdbtoniWK5XbL9ju4XAktLtVJJhlUEgZUsOa+gdI0u4vdMmkSSU3Ng3zofSuOMW48r3svyR6+NhKniE5Lp+pv8Awi/bpHw011vAXiPTbe18OXFw8S6u8jLsjckMCu3BPPXPGe9e0j4NaD8QCnirwvNb3ml2cLeRNHclj5g+8Y2PXjqSfavNZdF+HviP4Ipa63Datq18jKhI+fftOMHqPWvBfgd+1Frn7OXxLj0WHUrrVvDlpc720sSKIrgZzwTyPpnmvocDOU4cslt1PzfOuKKeR4yFLHVVKFV+7b4ot6qLXZXvtc+7Ph78ULrwKlrZa3M2oNePiKRFO1V7Z9AO7HGf0r2TSr611uFXtZY5FYA/Kc4zXz/D8b9D/ar0Z9S0m4TSdS2fY001nja4ds5y4HX72BijxtrX/DCPw1bXL6+lukLfaJraeffLIcjcEJ6nnhRgDtXRKi/sn2FHP8K8O8VKa9klfmvol5/5OzR7b47+G3h/4r6JdeG/FWi6dr2j6ghimtL+3WaKRTx91gRX4Wf8FLv2Jrn/AIJqfHu8sdDllXwP4pja90mAsT5GGw0JyedvBB9CPSv1s/Zb/wCCk/gX9szxlcaPoK31jqumxLNLFdwiJuuMrycivlf/AIOa/D0d78P/AIY6zMdzxX8to+OpV03f+y1eFlKFSzNamNwuLwv1vDTUo9JJ6fefKvjrwNrGi/s5fD/Vn8Pw2un6lB5z6hBbn5yyRld7YwMhieeprS/Z8+GA8b6ojTLuXcI1U9GJOOa+vtJ/bF+GZ+Cnwt8L2Onr4i0u+06HTru1t4RNLCPJjTmPq3zZBHX0zSfGD9i5f2eTZ+JPC0nl6Dq0qsdNlY+bYsw3AoTztyPuscjP5PHyrvCTdDSTvY/Ko4LK6/Ef13FzVahBx9olry3iuVvvG+9tV1W7PXfhz/wTK09fC1vePfSQahsEiPAoTy2xwQRzketUbn48/wDCmNbvPCXxFaPVNItwIxqbDMiR8jMg74H8Q54rN+Hf7dHjKHRbTRbfSbi/uLtjb2twYikczAdAxG09D0NTab+w54m/aTutQ1T4gXEmhQ3yuWh3bbhecDHBXHfr0r5HK8PmUcRGT5lH7XM9H6H7HnGZ5DWy+pSytQqVGrQUFpf+89ku9z3D4cfFZfCWh2t1omtaVqvg54N8cxufNkUdsNkhl68sQVx37fO/7TP7d/h1ftUGj6jY3lvfloZpftO6GE4P3ecMc9xgV8Z3HwQ8bal8ZvEvw38E6hrHiHSdKvHiuJLCZltXjGPmfnaDzgjuQa+UfjlNqGl+Kde8OtdTWt5ocjW8lu52mGReuRX3GKppx5U9Wj8e4dx+ZZ5JYanD2NOG7bctU0nGHl0ersno9j7m0/8Abo8QfCG81Gz0PWLVVuPLiiNwol8pe7D1PTrXsXgnVLX4wfFPwj8RLPUobXUPBNi91f3SEK0xkwkhx0Hy5zj1r8kfDV7qWsahHM+ptJJbwJkZ5DCvsyX4jz/DX9m/wLNpl39juNaSaz1VwRi6jO44P4gelfJ4ug6NDDUusZ7+tz7rEZNi8JisVmKqOpCUPg192UXdcuvV2vs9LH2t+1v8arz9my01/wAffDfxVazagdDmmvra6iW6h1BM7Rgscq6ZDDHBxgiuJ/Zt8feIvC3hjQ/EXgu8GtR6xpEGravpdw7JBNJJGJGZFxhCSX+6AMivnmW5vf2jP2dfF1vo1r9nt/CujyyXO5yWdGQ8D2yAce1fYnww8O3Xxj/Y68AzeCfO8E3Hh74d2y3t9JamOW7kjskA8jPDbWRmDNkZZeuTXZRpyp42u09UlpfS1r7bHi08zo51gaFWsnB3k48qtKMuZKXK2lorPmT0aT0uYHxS+BPgP9viZ9X0kyfD34mWUQaYTW/lzXK44WeM7fPjPGHHIGPYV8D/ALQHwJ1jwd41fw9460Gbw5rgz9jv4VL2d+v96KXADA45U8iv0D/ZJ8U/8Ni6l8XNJ+L3ia1utU8AQ6PHo2u2ITS7q3DW8j/aAYwoWQtjcDlSQRjHFWNL+JNn4v8AAc/gv41eH5Ne0S6uGtLfxL9k/wBHm/55s7pjypCADuXB9sc11YeUcVQjiWuSbvbXW19PW+9ntc48RHE5PjPcqKzu3NK1ObWjVSK/hy7Ti+WVm2tEj8g/FXha+8Dah5OpR4jbiK4XPlyf4H2NZ/nmLDRsyMp4K8EV90/tpfsI69+z54WbW9Egbx98NZIy7PCPOv8AS4cZ3Pj/AFkYX+MHjHOOtfEyeC4fEHiqO30fUI4dFm+Zp5Wy1svUgZ7+x6V1UsZOKaxKtbqtn/k/I+ywPEWHrP2VT3Kml4vfXqntKPaS07m9a/GHxf4y0eHwvYyXGoeb8ojiBLuOmXbsMdzX1z/wS9/Yy8A6t+0No8PxRaPWrqS2kvYNORv3KSR7WAcdWXk5PBOOO9eNfs8+DLr4jeL08EfCHSjdX0hxqGv3I/cWwxy7SHPpwO/YGvvj4BfBvwP+x9qDWNrdt44+Jt3GH1K8Ew32qfx4ydsK8nAxubjt0+T4u/tjE5PiZZSuSrySdNPec0rxTu0km7J6rfVoxhxbhZZhSoU/epKcYzm78qV9Ywsm5ztskmluz9IvD+madoeh2tno9rZWWl26bbaCyjWO3iTqAiqAoH0q0vXmvBfhn8ZLjSbOKSCb7Vp8h3GJiCPwPY/SvaPDXiyy8XWnnWchZlHzxuMOn19vcV/KPCviBg84qywOJi6GLptxnSlo+aOklG+9mndaSVndWV3+rY/KauGSqL3qb1UltZ7GtDL5LFl43dfVqmkdbiM7jz6mqnfinq+R0+tfpGHxbS9nLVeZ5LgtyFrBb1st8sY/76NTRWUVpFshjVVPJAH3vx709Tg/jUtp5ZuF8z5VP860wOW4Z1E1GKnJ25nvr59F5BKpJLyMG+0CS2u2utNkEFw330x+7l/3h/XrU2l+IU1CbyZYzaXi9YHP3vdT/EPpXQalZxwxeZGMc446Vj6nokOsRhZE+ZeVYEhkPqD1FeBmnDGLynEynlcorm1lTd/Zzu94u16cnrrFNPeUZOzW1PERqx/eff1X+a/q5YB9aaz46D8Kx9G11hqMljJdQ3whcRmeM/NCT0Eo9+m4cZHrU+p675IKwDpwXI7+1cNPijBywv1tycWm01o5KS3Ss2nb+ZNxvpzX0Llh5qXJb/hj4e/4K4/DOb4KfDu4+JOharM95dX9tp81pf3EkgsjM5UPAeQinoUOBg5BJwK/Kz4za7o3hm2lv77UE1DWrpWmkXf0J5/DrX6v/wDBc/S9c8Q/8E1vG0GhaXd6xq39oaTcIIFLyW0cV/DLLNheTiNGB4ON2cYGR8qfGT9gbTv2s/8AgmH8LvGvw5+G0mk+IrGyhu9Rk3/6ddx+Xicnk+buZSw3HOOgHSv2/wAMeIcTn2U/XMRdWqSgr6u0VFq76vU+WzGrl+Te2jh6adRR9o4xXvO7s2ku51P7I37Od9o/7M/hjx58PfiI/iX+3oRPfaNe4k012Od0a4JMLqRt3dSc5FeZ/tAfsW/DH9p3xTNq19ZyfDv4laOpkuLV4lje7ADckfKsyHs68/yr17/gn1/wUW+Hf7Pv7N1n8NfG2i3Gk3nh2N4LaaG2DpNl2bDgkFXBY5zwa+bfiP8A8FANE8LftVJ4p8XW0uqeH7W3mijhggDGISBhHyTyRu9eK/ScRGpSoyja7s7eZ+XYPG4bN8bRxWUT5lNp1Ya2p/zN63jLfRaS193qdZ+x54g+Gf7IXw08ceKPiB4gttQ1S2nS20rw7AylrpYY8h2XktvZsYxgbTnNfCP7afxyP7Q/iS98U2tq2l23iLVrVoLBZSY4gm4DIGFJwOoHerXxL+IMfjrx1rmsaRaxNYTXEkq20rfcRiSF/AVY/aK+CbeBP2ZPg/4waWBl8YakX+yJ1thGZABnuTjn0zXlRhGNGjzLVv8AHc/U61OaqUuW+m/pytfm0rfh1Ob0S5kDa55qrYzJYsQEP+t4bjNcbo2vNpHw40trWRoLmDkSIcENmtDxbf3uqeMPJsUlY3MTx+UibvMJBwAPX2rn4LWTwj4YddUjmht7c7JUkQrJA/uD6V3U6f7+p5pflY9WpO0I+Vx39oXmofEK+uJGbzpI1Mu4ff4HJrS0/wCL1jpUF2nn+Zb5/exsoJUj0rK1n4v6XoGnyXSxreXV0oWNtvJAHGa4DQS3i6SYLH5c10/K445ruw+HUYKL6Hn4rGqLbT3LXjHxxD8QPFcclva/Z4YTtRu7CvpD9gH/AIJi+L/22fGg/s2we38OwN/p2sXUTCzt+R8qt/y0k77FOfXAr6s/4Jmf8EJf+En8Iw+PvjRH/wAI74RCJeQWEsjQXuoR43bpOnkxEY77yDwB1r9C/D1vJrHh2Hwv8M9Og8DfD/SV8lLqGEQtOg6+UOSqk5y5+c9eOtTjMdRwtLnqO35/LufnGc8QVKk5YOFOUpT0iotc011a6RgtnOTS7XbRy/7Of7Mfw7/YQ07/AIRr4a6LB4g8aXyhb3U5EUzf9tJAD5cYwSIlP165qf8Aao/ae8D/ALEHgeXxj8TvEdnqHiBY2e2tXlUNvAz5cMZJ74HA+tfKv/BRP/gst4I/YA0258I/D3yde8bMmJJEZZEt3JxmRs8nvivw9/aX/at8c/tcfEG58ReNtcutUvJnZo0c4it1J+6ijgAV8zGOMzeXNUvTo/i/6+71O7J+G/ZctbHWlOPwxTbhD79Zy7yl8rao+mP+Clf/AAWy+IH7c+rXGk6XNdeF/BquRHaW9wwkulAxmQjHHtXxHjzDk5Y+/enJGMe386kVM19VhcLSw9NU6Ssv63PrkuowR8VPFbM7dKmtbNnNa2naSWfp3rWUgKtjpRdun6VtWOkYHT36Va07S8P0rWjsgo/CsrmsYlWzsQn8Na1lAEHTvio7W3+bGPatK1h+T/PFBaREo2k/WnqMflTgmBTkFUi0EB5oAy9PgXc3tSMNklUPoOkGF/nUY6fyxUz/AOqqFR8tAWEl+ZfwqILg1NIfl/D8qhHJoDrcbIOfp0qPbj+dStwaTbzQGg2L5gOooRNz8+npQrc1IvH48UC0BV/+tTZFw359qegzn6UyQfN9P0p9QGk8Z9KgZRu7VZdvl/wqArQLYjn+6PQfrURXc9TSjKVFnlfagCNhwaicY/Op2XC+tRScg0iSFR83P0pCMj/GndGpDigCEA+YKlZdpGaZnElSSDK9O1AEL/eoprHB7+tFAEe3pUgXPrTVXj1/pT0FAAy4Ht1pUXBoZc//AKqcvWgBVGO3bpTiMNilVfmpR94/pQAA5/8ArU/+Ef5xSJ970p+M+lAAq4SnKuP0FKq9vWnNHgcdDxQOwiDH1xUjdKQJyfWlZc7qCkRlv501E3H8OakkXP50Rj5v60C6nqn7Gt9CPEHibTZpI4orzTnG5jjHTvXgHiHUodH8SyNa7biS3m3A/wAGQa6nRpZLfW5liaSMyxFfkJUn8q4rxRbfZpo444VhUD5go6msaUf3jfoVWnenFW2udf8AHX9rfxZ8eNL0qw1g2MNtosKw2620WzAAA5OevFcjoXi3zgsd58r/AMMvqe2fQ+9YbW20/N+WKjaM7enrXRyLY55VJN80mfqf/wAEs/8AgvP4y/ZA1ix8M+OLiTxF4LZ1j+0ybpLiyTGBnB+dRx23Dnk1+/f7N/7UXg/9qTwFY+IvB+sWOoW15CsoWKQHqM8d/wCo71/GLoviaXSsRy7pIOnPVPp/hX01+w7/AMFCfHn7Evji21rwfrFxNpbSK93pjzt9nuADk4GcI45+YCvPr4O/vRPSw+O+zU+8/rduQ3zOY9uD69arNcbH3Md3oPavkT/gm3/wWR+H37c/hG3tbi+t9J8SxR/6TaXUqpKGzjkZ5HTBHFfYNzpiNbeZGVZWG4MCMOPYivNlFpnpJp6lRr0eZ8rcdjikudTt9M025vLq6t7Gzs4mnuLm4lWKCCNeru7EKqDuSQBXhP7Yn7eHgH9i7QDdeK9RM2sTRGbTvD+nukmqX4xwwQnEMJPHny7UHbeQVr8iP2xv+ClfxA/bk8QTWur3EWj+Dbe48zT/AAvpd076chXGyW5YqrXs4OSGlHloSdkY4asJVEtFqyrWV2fbv7b/APwXKtNJt5PDvwHks9Umug0U3jW8tma2tj/EbC1lCm4IHS4lHk5OVWXFfnVe+JdV8W+Jb7W9Y1XUNa1nVro3moajqE5nu76U4/eSSHk+w4VRwoUYFcpdRzPfu0jzTSsQzSPkvJkZBOcnnI9a0tA1PNx5Mm7djGCOc+9cntJN3erObFR5o2Wx614Qmhl0vf50QYjIjz8zc44/+vxXoWg+P49Hhhifb23L1B/D+teM6BezQIfLVVjxliFO5sdBmusgvYbzTGkkZoWU/wAeOvoK0UrnzdajKDvDc+gtEWDxDZpeWcv71lDOg64ra8HeG7/xz4kj0Tw3pkmva437yS1iISO0T/npPK3yRIMjg/MSRhTWp+xH+wR8QfijAmqa5JqHg3wzc+XImYyNSvo+TmJGwIFI/wCWjgkA8AHmv0W+EHwE8N/BHwvDpeg6Za2dvGSzKq72lckkvI5y0rk5O5iT9K0p4VuV2z18Lh5OmnXVvL+tjw/9mv8A4J82nhC+j1zxhNba9rauJYY0hC2di20j/R0I3buSDI5LHngCvpywsodE0xbeGPyYYV5+YYAA5JPT8atxJ5g/HGemK4Xwx480v4lfF/xd4Wm1C1OpeDJrbOjFtsksUsCTJdspOZIyzMowCimM556egoqJ204q3LFWSM7xH8DdI+J/xA/4Sa1SXRb4oIb6/iRdniCAA4t54WBWaMEgrIwDKR8hGc183/Eb4Aa58HfiHDqEEZvPD95KVvQRmaFCeoA++o9R8wHUHGa+2JXWIyFuxGSPbH8qh1Lw4njDS5o7iOFrVQC007BY099x4HasauHjUjbZ+Q5Wlb2iul36H543nwQ1PxL+0HoPibw/qmkW/g/Scvdi7cnzASA3lgYxwDhjx9a8x/4KAeIPhRc/GbRb7wPdQza5vxrb2hzbsMAAsQNhkz3U9M55r64/aC/Y60P40+Db+30bUkuLEyv5n9lXwOyYZBIKHaxBHMb/ACsR/CTuHyB8MP8AgmlceJfjqvhPxL4hj0HS7qF3sdVitx/pbqwBiKMw2SgHOxjkjlSy817mXypSpqnJ7J/15n85+J3DuaU26eCw0aka04vnbvyyVklrZU72tdtp3te7sQfBP4BfEzxB8RrXxT8ONPurxYpF/wCJgoRI7fB+b5nIDHB6DNfpJ+0V4YtPBXwHXxBfaN/wlGr6fao063aocHA3sQQQoHJO0Vu6I3hr9lHw7o3hH7UxgNt5dgkEG6SUoACAqDqeuO/NfPH7Qv7Qnjb9ovwb440XRdM1DwxpeghoLhL6IwXd/FgksgJG1WAOCM8cEg1VSsoRUL7bO2vzPVyvhqGU5biY0nKpWlFuUFZxhOzd0ndJu+7u2krLocD8Of2k/hr4+8bQ6P4o8P2/gHXVbOm6tbFVUtkYUSqo2k+j/KcVzn/BT39mr4rftb33gvwnaaRY6t4fsbj7UNdWZY4oTtK/vgTleDngENwB6VgeEv2PfE17pnhXXfF8Om3/AIV8QN5e8b/tNsWB8vgfeJwRgEHPrXufw/8A2O/jA97N4TtfF2taB8P5VZYJzKG1GFCvAjZgSgB465HbFFGUak7zVnHr0f6njYbD55Vy32GMpy5a1tKfJGpbRpVFbkUX/OrNbNPYwf2Wf2ZvCH7LK2vhvwbZ23jj4nrAv2u6kKpDpmRgs7dIY85+UZkbHT08x/b8+D3xh8JePtJ17xBJeeIdNklBjg0pX+w2xGCYtgyy5AI3NnOTz2r7V8R/DPwX+z58HbXwrba9beDLzydhvY5EjvtRYAb5dzHc8rE5L/MwLfSuB8VfFC1/ZJ+CNn4ht9f1bxlpMdwsTWusztPclZGPIkcFuDzhs4HpXRLFKnJSWv6/5fI9DFcBwzDBPLZ1PYqKUm4SXLBqztKPxVG1e85NdHFI6Xwf+3f8G/EHwUt9Yvbu20U2MIWSwubcrcWsi/wKgU7sHgbeDXyh8Tf2x5/2py2h2upy6bPqtydO0+AStbKEmcIryYbBIUrnn1r1b9sj9nfwN45+F914mabT7XxPqEYn0+3sJF+cnBwQPvDuTjAr5V/Zr/YP8afHP4kS2ccv9jabo5S4vtTIJNupJI8pcgtJ8pIGQBjJNEI0a0WpScXvv/Vz5zibiDiPA5ph8tjTp4qLVmoRa579Zq7UGkrpfCt9tvoH4Wfs3+Nf+Cc3xX0fRrS4HjDTfEyPM0Nna/6QZMANxnGF45btX5If8FEPCE1n/wAFMPGE2sWuo+HpNe1CK5lsbg4bynG3cOuVO04Psa/o++DvhHT4fBdotvrVxrz2sItzq13MLi4nC8HLdOvYcfWvgn/grb+yp8Mfiz8R/D2leOr6Dw/e62GjsPFS7FuLBxkhXc4whPZjtyex5rn9qpTWt+l+5+q5Vlccqwvtfgo6SUL3VNNK/vNvS/mopfeflv8AGvwJ4Z+G/jLSrXQ9QhW3vrYM6+aGwcDjPavObq6WKe6sbjxBfN5N2r2lmuTGCRyR6Dn9a6r/AIKWf8ExPiN+wdLpes3Wqx+MvBGtP5dh4lsd3l5OCiyrubymYEEEMVbnB7VX8CeB/DMX7KseualqFtH4thlbJeUGaRcnHBOemOaK1NPfa59hg8dGt8K0/r/h10Pqr9gz4j33hTwb8U9HaOO4tNZ8MyxEtKqOjbGxtBPzZ56V90fsK/8ABSH4Yj9kHw/4b1BZ7jxB4f0KDSpLcwFnuXWLZwRkEHHfGK/FG48UWsOu6FcNqWqLp7JKk8unyjep2EDcM8rzyK679m7WdR8DXWk6ja3Dx+TqCSIZ5dgkjEgIEhzgAjqe2TXBLDyjVqVVb3kvwOTHZbKf73DS5ZK+lk1rZvTTd63vv9x+gX/BPT4m/D3Xv2n/AI16T4ztbeNfiFFpx08TxnyogiMjxnjAIZlIJx0rY/bM+Luu/s3eP9J+HPh7xdea34J1rxnZjV7S9ZXSxPlQALHIAC0Tx7TsYkK6s3XmuA/Zu/ah+Fnwp/4KM+LNa8VaHp994R8SabZvHFB5dxHayhE37P4WUuCSRjJrU/a28LaX+2h+2vZx/DnTRpPhnUrzT7yNZgY1BVWia42LnAD7TtHp2r57FYeNTCUebRKUdLtaJ3W39P0ueZl+ZzwqlhKiUqk+dWcWm1yvXVapvr0Ttvt3en/tZax8APjBD4V8AWb+OrXV3VZNJj3TFpGPzLFtztYgn1HqKd8aP+Cf/wACfi/r3/CYa9eax8Hr10+0a3oNwqWfn8clAwKAn+/GWU56Bq6j42fAI/8ABN3wN8Pdd8NyazpvxKTxAkV7rlqrS22sQsjl7Yq2VCOwRfLYZ5z8xFcN8Sv26/Df7bn7MuieDfEmlyDx1eajcXF7d3UeP7M8u6lCIjt8xYx7FOMdTn0r6GOPisd9QjB2UObnuu6VrXvrdvaytvd2PzWplNTD5RUx+ZThzc1oUGnywcldRU1aSb668r10suY8+8aftcWPhvw43gH4EaPH4d8MwnZNrHlFZ5yeC67uckD775b2FaH7KHxB0P4Oa7cNrWlzapcaoNs9yH3TSMT8zjPLE5+tRN+yp4t8Fw6BEnhfUorPxO4i0W48krDfNzgB+gyFLDPJAyMjmvpn9mn9m/RfCFu2qWV5o/iD4keHYXS/0DUnSFdJlxkFVwWB44cjkcginWxXtXyx2/rc+UyHC51XzOFer7kobJxtGK3tCDWujvZJtrV9z2D4b/2CPCtqfDTSNozR74Q+4OjH5pFIbByHLda6nRPEV1oV/HcW8zxSRnKlTjFct8PviFB8Q/DkOoLd6XeXCA296dPXbDFOpO9AMnkcZ5zXRalo9xpEyrNHt3KGVgdysPYjg/hX+THitQqUONc0qUrq2InK6urOUnJa9H29D/QPhetDE5NhpTs+anH56K+l39136ns3gH4wW3iRUt75ktbzgK4/1cp/of0+ldoRtNfL8Vw0LDaSD616D8PPjRNpBjtdQ3XVqOAScvH9D3HtX3/AvjLKny4HiF3Wyq2u1/18S3/xpX/mT1kePnHC7jetg/8AwH/L/I9fztqQNu+tVdO1S31WzS4t5kmgk6Mvb6+h9qswI877Y159fSv6TwdaNVRlRfMpWatrdPZq26fRo+KlFp2lpYg1bVbfRbbzrqZYo1zt7lj6Ad64/wAU6r4j8SaJLNpGjXl4kqkWlnDKlu14wBP7yZ/lijyBliCf7qOeK9Ot/CtpqFsq3kcV0qsHAdQyqR0xSwX63uoSLGVWGHCbVHQ//q/nX2eH8MauZ1VUziq1hbK1GDcXN9fazTu4JbQhyp/bcl7phDMo0l+7jeXd7L0Xfz+7ueEfB3wl4m8M+HW1L4hWfhTTPH8EzyiDwtdXFxb2VpIcRRvLPhpWwrBn2IrEcIowK1vEepasIftGl6s0k0R3/Z5o1ZX9VKkcj6EH0Iq98b/gt4j1Pxt/wlnhPVEW9FqLe802cYS8VOU2sOh6jawIPBGK43w78QbHxoLiwuVj0fX7YtC8Tr/qpBxynGeSDjjNfn/iF4G5pObnwi4Uaas1SjKVK0usly/u3dWupRs0kt7M9bBZ1BtTxPvPu1zK3az1tvsdTq11/bvhRbnabNpkWR4ZUJwQeU9cehr5s/an+P3iT9mDw6NJ+H1to6w6vbyu1vcIWjt5CPvIqkdSxPHH9fJU/bC+Mn/BN/xkum/GqK4+IXgiZ1jsfGAVvscqZICXQVWFpcekigxucBkGd683+1j8cNe/a8+IHh3Uvh/prXdmRsitbSEzMiSMoWWd0BVYzkHeDswchiOa/dPDvhGrw/lSy2rVU5uTk3ayu0r28tOy32R+R+KGeSwmCeNw8Zqd1GPIm5WclfXpp83+Xw/rPhiXxt441i88VX8em3LSNcXPmEJ5ueSR7ewqX9sD9ku+f4HWfinwX/Z+teHZrVPtcED77hGB++vqOeR1r9G/+HS+h+Pbq3k8a6po/iOfT4fN1bStLysluWXKncG3Mv1Vd3bivzJ/b1/ZB+K37Fd5d6t4d1jU/EXwYurgvZajpFw7R6WrNgRXEakhcHA3j5c+h4r7uXPN3l93T5Hzfh7gf7GpVPrKs6jvdv3vPm3Ss3Z6772Z4jZXv9n6HJYzWMWn3HlgyKRiTOP4h61R+KXxrb4sfALwd4bC3wuPB2rzJKyQ/uI42B2Nu9cnntUfh74kp4sN5HfSrI18IwdQCiSQY6Env15qLUPE1h8Nhf2sfiO2mt5JPPurM2mPNcdgQSDx/OuWeGU+X+67n6t7anVtOXQwk+IbfDnxpptw18bHWrdfNt7hUyDzwfrXL/G34/SeOXuLVY/tU14xN1cFceYx6kCsXxt8Ql+Jnii1kXTY7OGDIjZQS0mc9TivrH/gm3/wSb8XftmeK4dWjt20nwXYyB9T1/ULYiziHUpDnAmkAByFOF4LEZrtjTW7PKzPNXQpTdP3n0XVu22vfv21eh83fAP9mvxF+0j460rw74V0e+17VrohYrS2jy59WJOFVRnlmIA9a/av9jz/AIJj/DP/AIJ76NpfiLx1a2PjD4qACXT9Nt1E0Fi+MAoCMMwOf3r4UY+UZ5PpfwV+G/g/9m3SpPBvwD8N2MmpTAR6v4ymt1czEHnDgfvMHooIjXHc5Nea/th/t7/C3/gmX4Qv77xJq0fjD4k6gnmR2rXKzXczngFiclVH0AGOBXj5pnkaE3h8Oueq9kv17en5H5lHG4riGrD6nBKEHrVfvU4vZqGyrTXdL2cX1m1Y9k+LHj2PSPDb+PPjNr1noXh+wBubfSRLiCAD5hu6mR+nJ/ACvyJ/4Kf/APBw1r/xalvPBPwbb/hH/C0LGJ9UVGS4uhjB2f3Rz1xmvjf9uz/gpb8SP29PGk154k1W6tdFSV2tNIgnb7PbqTwCOAxxjkivnoJn/CuHA5FUqVfreZS5p9I/Zj/n+Xruff5TkuHy+m40buUtZTk7zm+8n27RVklokloT6lqdzreoyXd5NNdXFw2+SWV9zSMepJPJqNVyOacsfFWLe0aRu/5V9Toj1/QZFAzuP5VfstM3GrWn6P8Ad+X9K3LHSfLxlf0rKUmUo3KVhpGccVs2enbG+6asWdht7dqvLbfOvFSaKNiOytAsn0q0YevHvVi0tv3hqRo8Pj270GvLoQQQ7ZDV2GLI9qjhTDfyqzGuAD70hxQxEDbv8KjEQV2x+dWFAI7j2qP7zVaK9SOMZegJl+akjX0pnV/rVBbuOk+5USDIqZx8n0qOPrQDGSD5fw4qJRz+NWJBlfeoCvK0E6jWHzH2NIy7R/WnSgb/AMaAu5aAI4xzTk+XihVyR/SpAAPyoAZCf5fnTJFy9PQfP+lRucS/WmHQV8KuPaoeh/z1qeT5lziqyjjFBNmNk6fhUZqZvu1CO1IYxh/Oo3P3vpU+NpxjpUL/AHvf+VApEJoA5pzcH+lNYe3/ANegkhb5ZamcYFRSfLJ+NTFePagCsaKJEy3eigNRoXH+AqQDJpq04DAz7UAGd7U5Rj0qMcD9amjOCP1oAcB8tKnB/M0cEf40oTigByrmnKN74pF+7zSxjr/KgB4GTTvvvz9aRBlmpev40FD4h3HvQVxTkXMfPtRjn8aCiJl5oiXJ+lEg/nT4kyuR6UEkmhXlvo3jOxn1AutkzbZSgyyqfatL48/C6xsL86loMx1DRLomSOcfejJ5KsPY557+1c/qyPcbc5YKa2vCnii48NuNuJ7duHgflXHeuWdOamqkHqunRm0ZRcXTmvn1R5jJozI25l+UcZqjqLxW+VUfN6V7v8bNK8H6F4V0jWPCU99JqGpQs2oW1xb7IbKTCkCM/wAQJLDHOMA55xXghspL2ZpH43Eksa6qNb2kea1jlrUvZy5b3M9n8xs1Z0vWJtHn3xN8rfeQ/damXdo1tJtxx2I71DtAHI/GtDE9Q+FPxb1TwT4ltdc8OaldaTrGntvjlhfbJEf6j9K/Yj9jn/gvb4uf9inxreaz4ot9N8e+D5kWzhk8MHWF1aCSELCYMzxxQyrOHMhmygjVSodsofwptLl7O5SSNijKcgivqr9la8E+g+OtPPK3WkpOF/vbJlP8mrzcwoKVJ6teadnuell9eUZ29d9Vsd34/wDi9rPxV8S3viLXNSutT1fxIy3+pXt1N511qEzfNvmkwM8sdqKBGg4VQBUXhnxKba9Dbtu4dhXndvdy2djDGw/1S7APXHAP5VZsPETNKu92+XgZ6Dvj+vFefKilG0dio4h895bn0P4fEeojzI/LPzfMA3zE9en9at3+jzadtuIeqnd9R1rivhR4vhmVIZtob19+PzzX6IfsPf8ABKzxh+1NZWeqeI7S68J+B5Ckn2uZQt/qCdf3MZ+4pH8bjuMCvHlSqupaCPaioTpe+fP/AOzV4K8RftDeJY/D3hHRrjWtaYZdE+SC3BIG+WQghF55J59Aa/VH9i7/AIJPeH/gpJa+IvGbWvirxYuHjkeM/YNNJHIgjONzdR5jgn0xXunw2+Fnwt/Ya+HOm6HZzeHfBWl3k6wWzXt5FbzalcNx95iGlkY/WvWXjIO3acL69RXrUcLGGvU89RjH3l9/+RRh0+PTYlWGNduAMkcn600RNubO3Oemf8/pV9gCCy4qILhh+NdUY6ilJ2KZzBLu+brzx0ryv9pb9j/Q/wBoy403XLPUNR8GfEXw3ufQPFukt5d9p7cHy5FzsuLckDdDKGXGcYJzXtEdi1wnyqzYGfpVea28o4bg981UqemuwqdZp3joz5x+GP7U/iT4b+PrH4cfHbTbPRfE18pTR/F+nrjw74oI6AMcG2usdYXGCQdpIrpPiB8K/G3xH1Kz1LxDqklxJ4Pm8+x0iwBt9Ov2LYineLpNKOMrISikZA716l4++Hug/FvwdqHh3xNpdnrWi6tEYrqzuU3Ryg8fgR2I5HavnGJPiN/wTnjO4618VfgdasGZzm68UeD4unAXBvbVOOimZFyfnArnmrK1T4e/+f8Ant6HbSmpO9Oyn27/AOF9L9vu7HpH7NX7I2i/ATVvE+vw24t9c8cTR3msQQTubNJhuLNHFnYjOzszlAAzY4rQ+M/7NOm/FKzaRV+x3yfNHOh2sjDOCD6/Xiuy+GHxQ8PfHLwVY+I/COsWXiDQ9SQSQXdo+5Wz2I6qw6FWAIOQQKueMfG9j8PbaFLqG4v9SvDttdNtE8y4uD9Oir6sxCjua0cacYdkjmqRnWk4VFzN6NNbrs0+ne58i6p8N/Fnw1+KfhHXLi+1O4uLK/Sxnlvme4spIyG+YHGU4zkdjg5x0g/bZ8W6V4W17xZb+NNTs9PXWNPVtJ+wO0cshVDkPjAY7scdMHmvffFHwh8SfGWNdS8Ua/feHtQgR10yx0O4/wBG00t0kkLAieXGVOfkwSAveuC0HwroPw48ZWqfFnw7ot3fzuLXSvEH2d20+ZlU7dyHcts54yGIUk/KeMU6OI95Ktfl6Pb7/wDgnx+acI8uEr0cmUOarq4yvKK0tJxj106Jqz1WhW/4Jx+OW8S/Bbw9ovi3TtWj1WO2e60+71O2EdpOnmMIxA/RmVGBx97GT0rR/ak/b/8ADvwRRtB026/tfxfFB5Rubco9ppztkAzfN2xnaAT06VpftdfHfwdoPwxvPAJ0a3vZNU04rDH9nK2FpuU7X3gcEZyNvP0r8rtfnm8O2+m6PpekyNfW8xV7oQt/prdOM9Qa9lctRv2bs/wPxHi7i3HcM4KjldCaqyUVGVR3501yrl5bNOVtVJvbTR6v1rwn+1xqFn+0Pb+PvHXiaHxw2lgww2ggVFjjLZIhQAKh4/Hua+jv2vv+CgHhn9of9mVbPwT4RluLqWdFmbUIERrcDOQqKSX5x6D69K+P/CPwl0vWpU1++VtKktRvmgTGEmBz86noM/SuX8cftGW/w1+IcereFWt59ahb55EX/RSeMZT+8MDkVMakW7auS77adNLaeZ83wf8A614ylUwOFnejXbcp6uSUtHPmk277Lle/Rp6v65uvDXxU+IHwlm8aN8Lfsz20CJHaxTiK6kiXnesJG7HP3eDgcA1kfscftr/8IP4sn1nXdPOm6Xb/AOi3uJdqyHsCh6snPvya+S5/+CkfxmT4pQ+Km8ZX322EeUbMDbYmPnKGH7pHPU5bOOa7Lwf+0JpPxt8YQ6z4guLHT5dNuRfz6OYspq0xbe2D0O5s5B9fetp8n2lbXfW6/wCHPr+IOBs3yuVLNMrrSqTp/Emoe8/53ZJ2WrcVzNpJJu7P1e8P2Wm/EbRYfGfw21a3T+1EMjRYb+z77tkjHyMCMFlHrkHrX5+fFL9nzx/+2Z+3hb+E/iNv8MrbQSXEEK/PGbZM8wtjDlj/ABdvwxX2D+xb+2D4q/aU8L65DHofhnRV0ieG206wlaS2ka2IG5yDkHaM42gDtx1pn7TP7ZPwY8IfEbRvBfiTWJJ7q33GTWNNzLL4bnHCkyKCQW6EKGwPvDBrNYZKpzwV399v0v8ALyPVzjFZbmmU4bE4nFezw/PFyi706dV83K42bcoptN25rRXvSX2lxHxY/YG0DwJ+zhrmkC6uta8N6dYyST6Pq8xntZFVSWCls7CcdB8ucdOtflR8Zv8AgjPb/HT4Kat8RvgD4nj16bTi0914LvJCt9p0YzlYWJO85Hyq/BBwrngV97/8FHrD41R/CrzrTxYvjL4U6sm5NW0qJFLQnG0XRT+EqeWACnBzjpXrX7J//BLXwv4E+EejazDr2tJ4m1O0Wc6pY3XlpHvGdqqBtKdOGznFUqlv4j1/re9jqy7NMXic0eX5HhPZUaMVz87UU1L4HS5edNWTs9YvXWLs3/Pj+wpomi3/AMRbxvGl2kGjrDJFJHOSvlzjjBB+6wPBB5Fdhres6QJ/E2maXqiyQxmVbM5zuTnGPUV90ftHfsY/B79sz9pTxF4J1zXbP4c/EbS7p7OPxFp8I/sjxLIoBQXKdFk5wTuByMBjwtfmh+1R+xX4/wD2Nf2k5fAfja2+w30Ugn067tpN9nqdtu4lgk7qRjKnDLnDAUOG0ujPvMq4gw9dOjQfNKDcZK+qkt0+3l31tdand+BLPT5dY0FtObUmmj0ox6gbxlCFw3yrEFJ+UdcnmvrDwt+03efDX9n7wlqWi6lptp4r8F6/5qXCuslw1lI4PlzRt1USDj1H418weMdc8KeG7/Tbi11CJl8pUvI4pNyocdWHt7VQuINFvZdckOm6lqV1qEsX2S+F2EsY4lw20oBudhz0PcdK87HYPngoLo0/6ufQVaNPEw5ZNrzW608tv8z9SPjl+2p4o/bh8MaCsesaPcWvhi7ttZlstPtGWRpEdR5sm7JVV3EkDgZ5JxXhv7dnw3b4aftHeJrjSLOTT9LurtZ02KQsMzRo0oHp+8LMPrXkP7FnxDh8IfEvzl8Yab4PkhsJopptSLeTfqVx9n+XPzOOmehxX0b8Sf2ytD+MXxIWO81DR9at9RsLRbuWLP2cXAiCyIpP8akYPbNeR7OtDOo146rkknfTdxdtrdND8+4uyGpHIq2HbnUbqwmnbmaSjNO+rdldX0XRnT/Br9rbS9E/Z61lLG81T+y/AviC0n0uyu7tpri0SSeNWcBmbajTiVsDhfNZQcHFfWnhP/hF/wBvPSZ9esY/+Eajtri3a9uLFgt7ezMo/wBZIvSPAxt6sMivxu8QfDXX7b9oswaba3JtLiy1OGWFThZYhMtxGSOjADYwPvxXuX/BMf4hav4S/bBTTVvriztdQ0C5hmgLFRIwlTYrDPODyMjgnivi5VP9W8kzPNaf761SdblbtZKnBON/etrBtO3XbQ9yNR5tnuByvGe7CpQgm7byU6ln0t8Wtn0t1P1rvPDY8KS/YFh02GO3UJH9ij8tZFAGGZeznoceldNJ4duBd2l1JJcf2PKfMuIkIZJMqVzjBIwSDlSpyo5Iyp+S/wDgn/8AHP8A4Xf4e8X6hJcX015a621tci6kLlHVAAFP93AHFfUvhPxxP4d/dH97bP8AejbpX+f/AItVqWG8QMwnO6i6ie3MtYxbUo6c0XdppNO21+v79wxz18hw9Sitk1byUmtH0atoZN3p3mzXT2/mtFayMjblwwXPDEf3T2IyPoeKgU4rttQsYdWA1DTH8uRRk7B80eexHcH8jXF+IPEGm2OsxWl9IukX14+2380bLS8Y/wACSdEkP9xsZ7elfmNbCwxWInDBx5XdtQve8f7ktOb/AA25umrul9RhMU5x5ZbrfuvVfjf8lqdJ8PvGd94b1iJYZS0UrAPG3KuPf/Gvd7fVnmuVjRRGrHGM9B9a+dNFje31eNZFZJI5AGVhgqfQiuk/a0/ai8Hfst/D3Tbnxf4m0nwzD4u1NNDspr648kSu6szIhwfnZV2jOBlxyK/cvAbNcd7Stl8JvkUoO38qfNzW6rmsrpaXs2j5LijCU5VoNJXl1+7V+h9EWXiG1ktfLjbcw4/3j/hXz3aftiWejfGzX9E1SSHTxDqDwwSuQIZEU7cOf4W4OGH415L+0p/wUo8N/Aa+k03w3JZ+KtZs5fIvfs9yJLTSWxwszIcs2eNq8AggsG+WvnPWPjk/xx8S6hrdy1ja3t+DM6WyGOPcOTtBJOT7k/4f3dwZneZZzh/rdeg6NJXULtXkr6O2+3e191o7nwWJwtLDS5U7tn6xeHvEkHiC33wttbaGZCR0PII9QexFcl8Y/wBn7R/iurXqt/ZPiGNNsOpwplvpIuQHXp1+YdiOlfD37OX7VetfDC6js7qSbUNFjKiOMN++tRnrGSenqp4PtX3J8MPjfpPxE0SC6huoZEkGBIo28/3WU8q3sePSvulUfwzOB02nzUzw3xoh8N2Ung34n6XY6jpurRtCJZI/MtL6Pp3GD64+8M18W/Hf9gj4hfsX+IZPiR+zZrWotocKPPP4djk8+WzQnc32ZJdyTRnndbycMABn0/WjxT4X0vx74em0vV7KG/sbj70UoyM9mB6qw7EYIrwXxf8AB7xB+z35+o6H9s8TeGFbdLbP893p8fUnjG9R6gZx1HeqkvuKi1LTr2Pzt0r/AILQ3niPRbrRdL0vR/APiXWYTbX+pwW5CzXI+UsscpLQSYwDC5faRlGZSMeD/B39oHxb8IPGsyrqFpq2ib5JbvStUcyafqXBDZUg7XPXIxz1z0r7o/bC/wCCc3gv9tjTLjxb4OuIPD/jqSMh5xEvkakoBXyrqLHzqeBnIYdjX5e/Ebwz41/ZD8Y33h34m6O2lWyDzYHkJdTFnbuhlyRPGME4/wBYo6g1pTxHL7lTbv8A5/57d0uv4X4jcA5vUqxzbIaspSp3fsr2avq/Z2sne2sWrvZOWkV6l8UP+Cenw8/biW88V/s7yWfg3xsqNc658P8AUZjHDet953smyQpzuwBhORkR18C/Ef4K+J/B/jG58IeI9H1LRb61uyjWl3AY7qInoNuMtuz8pGQcjFfYMLWNtdaLr3g/Ubzz9qXUF7bygGOXOQ0TryMH8R0Ir73/AGfv2ttd+KWmaHJ4n+Gnh3x78TfDqFdC8RT26rcWwPG6X/aH95SufY5J6qkqcIupJ2R8rw34uUqVsDmqcauySjJ3a+yoRTkpf3UuVvT3La/On/BPb/gitofwz8E2/wAQf2hYI9F0WY77DwtJuGpajwNvmgYaMEn/AFaneQPmKivuO60jUPjDotnpscdr8N/hDoVuBBpMCi18+BBwJCOFUKPug455JPNcL8bPij4Q/Y/0G++KH7QHja3k15Iy1rZSHczn+GK3hUE9T2Hv71+K/wDwVT/4Lv8Aj/8A4KCXf/COaLHH4N+H9mzxw2VmzLPqCk4DTNn0H3QABk9a+WxGY4vHv2GXe7HZzey9F/T9EfeZfwzWzeU8Vm9N0qVRpujf36i6e2knaMdP4Mbr+ZybZ9sf8FNP+DhHwt+z/wCH9Q+GP7P9rb3uq2+be58QBVNtbHBB8rrvbPfoMd6/E34hfEjXvi74rutc8Sape6xql4++W4uZC7uc/pWL5fmNk5yeuaekeDXq5blNDBx9zWT3k92fplOjCnBQgklFWSSskuyXRDVjxUsUO48DrUkNs0h6VqWOlkYO3vmvScjQq2ens+Mj0rY0/Sdx6VesdJ+78ta1nYbW6fhWJpGPchsdMEZXjHp71pQ2gHapIbXBHscfSriW21hn86DWMSK0tsp9MVZS25FPtosKTU5j+dc/zoLjEbDFhyf8mhkJduPpViGPMrf7VNC/MfXFBRDGMBh3qSEnb06mmwLuLbuamiXt71SCxGBz9RTUTB9amaPA/wBrtUajD/j09aYDFJQ/pTSMuP8APenx85/Wmvw1NbCHN93jiooHwx+lSuuR/Oo4l596B9QYfJ6VGq4qY5xn86jBoFoRSJl6B8qflSyjMn400R5FAhByfxpW4x/nFG0KR9ac67kFAIhU/NTCd0gz36ZpWby29qjZtz/pQJeZMx+Sq45HHNTHpio1GDz6c0DGyHK/jUQGf6VKz800NkUARk4b8ajdcvUrr+84NROMP83SgljCPmqPbj8qkf5W57mmYwRj0oJIpeJBipYyCn4Co5eWqRVygoAhbg/40UOMH/69FADVGTTmUbDmmrgkU49KAGgVNEuNtRoMtx2qxGmBQAmATx+VKelGMtTiOaBoCNo/TmnxrhM0rj5foacBtQcUDFiGEzSquRSniL609VyB9KCgC/IPyoQc565p0nT8KNuBQVIhI3PUijEf+etNGPM/HnmnSuYoc+1BJFIQP51Um1WO0OAyqM81V1bUzBGcevU1yGs6vJcSMMmjluZynY92+H9j4f8AiB4PuNJvLqa31sNusGYg28h5+U/XOPWvNfiL4Bvfh/rkljqdjcafeR4PkyxlQVPIYZ6qexFcx4U8f3Hhq6X5mZAwYEdUIPUH1r2D4nf2l8VfDGn+LLi8/tSNYhbuxk3SwgdMr6dea54XpVdXpLv38jaTVWlovej+Xn6Hh97byGfdIpC9vQ1Xlgw3866fU0ST5WwfT2rCvLMxvleVI49q7muxwmcyZHTpX0h+yBqf2jxbcw7m/wCJlol1CR6kR78fmleAXWmmzfafmBAO4dDx2r2H9ka8W1+JWh+a7RxyNNAWx2aJx+XNcuKjem0dWEdqsX5o3b0yxzurlvlYlR12g9OK7j9nb9mPxx+1X8QLbw34G0DUNd1K4bDGKJjFbAkDfI+MKBnqa+1v+CeH/BCzxx+2tb6Xr3ia2m8F+B1YNJd3Ksl5qke7pDGRwpUfeOOvSv3A/ZW/Ys+Gv7D3wxTR/Bui2Oi2FnEXvNQl5mnxks8kjcn164FeVCTa1O+WFip+8/l1Pj//AIJn/wDBAfwj+y7BZ+IviILXxx41UiRIpYc2GnHHREOQzA5+ZvyFfQn7UP8AwUF0L4JeMbX4Z/D3T4fHvxY1HFvb6Rp58y10MkhRLeNGDsVM7inDEKelYPjL9rHXv22n1Lwr8A7qa18KWcr2uv8AxBZfL0+3VOZYrSXBM0mOP3Q+XPLp1r0j9i39jP4ffs6+HP7W8L2kN/qGrL5s+ryMZrm8Y8tK8jEks55PJx0pSjKS9zRd/wDL/P8A4c60o0/4v/gPbtf/AC+++x5D8Cf+CXd58RPizY/Fz9ojWP8AhY3jqxuPtOk6XcKTpeglGPlMkRJXeo5CgbVY5+Zvmr7MuT8+fxY1aG+4m2xqWPsK4Px18T5hPLpvhsQ3GpKdj3Trvhtm74X+Nh6dB3NaRpxhGyMZVJVJXf8AwEdVKrRuGKlQ3IyMcU0XFvAPMuX8uKMEkk9K81+DHwg13wT4h1bW9f8AF2veJL7WAAIby4zb2YyWxHGoCp1xhRwAK726hWUFGG5WHQ96KcnvYdSKTsnc8yi/aifxbq2rWMbf2dohR7RZbOTN5C3aXcRj3wB+dWvgZ4r8XPrepaH4hvtM8VaPawpcaR4js/3c08ZYjybmPlRMuB8ynB54XpT4f2bvDi+KG1JbSUPI2ZIVkZYpD6lQa7zTdFg0a2WC2ghgij6LGNqipjdtNt+ZpJwUXGKVumm3z3LLDdJ6beBjvUyS+aMsx6c570wR+WP9o0pTIHT2rSPY55WZxPwx/Z28PfB74ua14s8Jed4bfxMmdY020Crp9/MCSLnycbUm5ILpgvn5s4Fddb6Da2er3l+sfmX162ZrmQ7pZB0C57KOMAcCrSgkbRk9OBWhZaSznzZCFjXnJPAojTilaK2/D07fIc605O8n5eq8+/zK9hpDXrcjaufSqXxL8XeG/ht4LvrrxHNp66akTG4F6yCErznfu4x65rxz9uj/AIKU/Dv9hP4fPqfiXVPKkmQm0toAJLq8bONsaZ5579BX8+P/AAUu/wCCtHxS/b2166tFvL3wz4EjlcWmjwvtkuIycqbhh944A4BwM96nmv7sPv6f8Emygueq7Lour/y9T9BP2oP+CiS/tH/FyfRvhzq2j6n4b8Myf2XZ3NlbLtIO1hHv5DBCWUMMcCodZ8YRfDrwlBf6/IP7Qtc+a7TKw39tgHPOccdK/PT/AIJc/GGP4L6d4uu7y3W4m3rFb7mAEcrpkMc8YwpBH0r0/wAYeP8AUPHGotcX140zMflUH93GOuFHYd67qNFumqdtt31Z+QZlwHVzTiOtm2KqtUZcvLBPTSMb6bK7Wr069Xddl8Wf2hNQ+Id7Otvbrp9rKCJDGcS3QP8AfI613nw0/Y10/wCJfw2kvrXxCq64sZlaBk2rD6K653A+/vXDfAzwK02mSa1eaBeX0azIlrcM2IYjn7+3q+Pyr13wdLpNpHfRjztPvGlYf2navtmSUnCibBIDYJwoyMelVUkoLlp6H6bl+W4fCUlSoQUY9tvn5vzPmLxv4U1LwNrc1hq1jcWM3O0SRlVlAONykj5hWMAwCujMGVtyurYYHtX2I3g23+JuiXvhXWrrTZljWKDTX8lvMtix3Gd5W+YzHn5M4I+teE/tBfsw6x+z7cwzNJFq2j3GRHdRqQ6Y670/h+vStqWITdpbnTOm0rmx8If2vtc8M6hZx63fXNxa2mFiuHZiYAP7yqRv/PNeraz8MdL8c+BdS8QW11ZPdXMhvxfh9sO04/dbc8Hvyc5PSvkCabcP4RuBY5P3hWh8Of2jtR+FV+0ukySXOnqT51rLD51vIe52nv7j0q3GcXek7H5hxl4a5fnUJVYxUatn6NtWu1381qfdHwH/AG0NT/ZF8HadZ2ei3eoeHdWi33mm6mP9D1NG4dlzuC7gTyBggjIIr3vWtP8AEXxh+E95qf7OHj7UNDu2gE158P7i7Qy6cCMuLQscopJ4UDZzwV+7X5+eEfiTd/tSeIbOzk1VFfYXWOSIKtquMnaqjBUevbHNb+oL4g8BeILPxJomp3mg69ak/ZLq1n2pdeWMboiOVJC/dbhuacvZzsp2vq319N/x/wAj8Ejj84yCdTLcwhUVKNows1TnFWtKVOcL6NtNRbcJdVzanvX/AATI/wCCdui/tAat4v1zx5NqB1rQb82cuiXQMVwJCodpZw2HySxAyOoPXtN/wVc+FPgb4FaX4V8H+NtPXxt4H8UGaNLa4uA2teEmjCgXVlO2XVQGxtJA+UDOMivTPhx8ZrH9o/wJpOoePNab4f8AxU1C3WPTPG2gA28V2vJjivUGImLcjkFRnqnSvx9+OH7X+uftTeKdU1fVPEF54glsWltGSSVXnUozDY/8KkleApCnsT1rH2kuffT52+7+mfrvCGW0auWww2T01Go0m675eZXd/fjdzc2vsa03up6WPMf21P2U/Bvw28cTR/CXx9feO/DLqjtLdaa1rc25cfNG75xMUPVkXH1xVX4Xprn/AAi8drrFrZ6fJbuYrdbdsSGFehZRwp47fkDVrwZ4+03xs0gjjuIrqxAFxYXH7m4tW9XXng9iMgg9RVXxP8VtF0i5utFs9Y0+28WbdtrbXsLx2pYrn5pRxuOcBehOMmjVn7JhsPGjG976bnaeFbW3ste0uOXT5tQj1K8ihitobOa9mvJGfasaRwgyuzMduEIY5HfFVPBfirTVa4EMNzDb3MrM8Do8ctuSxyDG+GXnIP8AtA9815Q1j8Uvhx4h0LXrbxFNqmoX0is0Udz8ti6sHTYRjydpOQ0eMHBzX0J8Zv2iPGn7TR0278dXGm6nrNk5nfUI7CGG6uJWQI7SSRqu8sqruOBvZA7bnLO0uNmdkZJ6dT3/AOH/AMfPDVlo0Opal4i0++8Q6Top0/TTbwyJNekSRfu9rKA7pDuVm+6cDBNeR/tofFG48NWX/CfeCJbrS7pdHc/a7VDCUuoL21n6j7rbSCR3GRyM15QI2juLeZtzfZ38yPIxg9OPYjg12l34ntfEnwV8X+GbjUbeKHXtPcrZ3NszeVcQI8kcqS4KqSN0ZUkFty+nHz9bK6VKhUjJc0ZSu01dWaSasltpfU8fHZYpYijjqTanSjy6dUm2t+qva61a6M/VDXP2k/hz/wAE+NO8F+BdetTps+peGYfE1xq9pZ7YtUmuv3rKUGWMxLnkk/Kv0FfQnw0+JugfF/wZZ6/4a1ax1rR79d0N1ayh0b1B/usOhU4IPUV+cf7POp+Ef2q/hX4b0fxT9r+IvxTvIYND0HQ9SkeOx05IYgou5btTmSJVU/ulBI5BB6jtP2c9P+KPg/4w6h4fh+Jfh/QfEHhmV7WPwhPof2PQdSjxkCGRRlicZDj5wR3GRX83eOHgtlWdc2bZfUVHGKKbWrhUSsk5WTcHZJc/w7KX8y+r4F4izig3hKtByop2S91Sj1sm2lLTWyvL8j9ENJ1qbR7jzIXZfbPUVta1oGi/GHQbjTdQs7WdbpCs1rMu6Ob6D1/Udq8B/Z4/ar0T4+wXlrHG+j+JtHnmtNT0e4kVpIZYZDHI8TDiWEspKuADgjIU8V6vb3jQyrJGxVx0I7V/B2Y5bjMrxUsHjqbhOD1T0afeLX3qSumrPVH7HyUsQlWou0uj/wA0V/BnhDxF8JdQGnapqc2v+G7OMGynu4i2qWYB/wBS8uf38YX7pceYMYLMMY/Db/g4C/4KM+JP26P2u7Hwb4Zt5bvwT4DVLvw3YJaFdRuJZ7ZGuLiVRkn/AFXyq3zIrdMsQP6FLDX5PE3ga6aSJXvosLHcEYZeM59zxX50/tcf8ETW/aT+I+oeKfA8em+HZNSRY7+VtVfzllZz9oQQOAvlvGSir5gUgD7oLY/pj6PvE2S4LO8RiM6rR56lOMoTlaFuVyg1NaJz84t3V23e9vgOLo4yph1OlBXhJxklfW9rNJJ2W99vv0f4WfAn47eJvgv4j+16PqtzHHJIftmnykpHvY/ONhJweME45H3ga/Q39l79sTTviEI2s7hV1C3YLcae77XHoVGeh9PUHBPIHzx+11+wXqnwA+JWp+DfH+kXXh3WLWXGleI/szra3YIJjDNyGR8HGd20qQrBQc/L0Wu658JfFjmSaTT9Ys5MGeFwwYYyCD91lPHqCK/vXC1qVdLEYSSakk01qpLumt15rY+CoYy8fZ1Vp+Kf9fJ+p+8ngf4r2upSm3kvLV54VA3RSB1kyB/EByRk89iDXq3w4+L+rfDnUV1DS7x1MgHmIz7o5Rn7rrnBB/PvX5H/ALKv7fVv4v1Kz0XWD/ZOvlljhuD8ttfHoAD/AAsfQ9fU9vuD4a/HNkUWd4WzE2H3gBlJ6fmOlejTlGfuy36o2lHlXPHVH6xfs6/tc6b8Q7WO1kf7PfKcPZyPlvrGx+8OPu9RXvGnalFqVss0DK8bdx/I/wCFfkLo3jhZWE1nMrSDaY3UkPGR0xjofev08/ZE8I+JNC+D2m33jG6M2s3kIm2uNr28JGUWTsZAOpPI6dc0405Rlyrb8jOpyuHO9/zOX/aN8LeGvgZ4d1n4hWPh26vtWtbdmi0u0uPstrfTn7rSADC89T3GeCa/mJ/bRHxa/b6/aPvpvtF/4w1q3L+fcC4cafZoxLiMNI/kxRoDtXbtGBzknJ/pE/4KGfEe++MHhzUPhL4OubW3vL6JZPEWtT822g2bDIzjlp5MjYg5wCSQOa8P/Z//AGGfhB8IfD0ejaf4Rh8RSwACa71mEXDXDYGWERzGo+ig+pNfiniZ465BwbX+p1eatiNL04W91PrNvSN+i1ls7Wab+oyPh2pjaPtq91Dy3fzbsl9/o+n4J/s1a540/YU+OHhvR/Htxp7/AA/8RatBY6x9nvYb6PTUkkCNdRMhba0QbeV4DhCvoR+qf7c//BXz4Mf8Emfh23hP4ZtpPjz4pFtsojdZIbQ4J3zSLn2woOcHtXEf8HC//BMrwD4e/Zc/4W94J8N6f4Q1rw7f28er22mx/Z7XU7aeRYg7Qr8iyxyFcMqgkO2c4GPwI1m8n1TV7ia4mmuJHkO6SRizNz3Jr6jgvibA8cZTSzjDKdOm3KMqctGpRaum10tqmt01s7o+BzTg/LMFnMs0hRj9YlFL2lryt+SfRyteySvZK3pP7XH7ZvxE/be+Kd54u+IGvXWrX1y/7qDeRbWaZJCRR5wqjPavKxGQRUseAVqVYfMr9Jp04U4qEFZI2sRRx5Pertlp/mEfLVjT9LZj0re0rSlPUDtRKVylG5R07Rsv939K27TSvLi+7+lXbXTFQ8D3rQjst0RHQ1maRiVbeyCFPl9OlXIbX970xx3qxb2fzx5/CrMdph2/KmbKJEltjb65xirHkbScZ/KpFh2lT/kVIYtuf6UFctiOBcL+FSSoAVx3p0Ufynb04pz8vH9O1BTCAZlY/hTdq7z24qSEbZZPQU1kyW3f3aAK8TfN9ODU0aYXpUcSkqfpU8PC1ROiI5VxH7gUkac/jUkkXH4etRhiT9KAGxrlaJIAFDfpRBgI3rmh2+f2xTK6CMeTj8ajRfm9KmYYpmM89KYETH27VEh+arBHyN+lV9vPtQSJJ/rqXb8n4U6QZkHrSE/KfzoERD53/GpGXCio1GG/HrUz/wCr/nQMqzjLVCR+8+WppcZ9qjI2v/nmgmW41xsenY2rn+Kmsdz/AONO3fJ3oAhuF49vShPu/hRPypoHKLQAScGobj5ZPz4qaROetRTD5vcUCZExyfxpoGMfypx5XimntQQRzDpT4/8AVikmbkf4U6LpQBBLndRTmAB7/hRQAicGh1qRVyKXZx/nmgBqLg/zqWMcfToPWkVcN+NSgYTpQUiMLjmpE+/RGnOadGM7qCgZd7ingcj+dCJl/wAaft+f39qAGuMmpkHz8j8KRF+c1LCmDuWgY1hnj0/WmninY/eH6ZBokO0UDZCifPnv0ovfmTbilif5qiupst7daCehj6pY+Yh/OuR1qx8qT8a6/VLzbGx/WuS1i8LPQjGdjEkXa36Ve8O+Kr7wrerNZzNHg/Mmflb6iqk/zGojytW0mrMyUmndHo9lc2fxDiZrFY7XUcZktGO1ZfdD6+1Q6L4B1DWoL6SOzkmhsQTcKpHmRDnJ29eK8/guJLOdZopHjkQ5VlOGBrvPDvxnvje20ksi215Cvl/ao/laYej+v41lL2kVaBvGUJP3/wAP6/ryNQfC6PUvDv2jSrqXUFiXNzDJhZrf32909x07iv0C/Zs/4Jc/Dv4Y/Czw5+0Be/FbQPiN8KbW9t4J9E09JrLxBBfsCJbeWLkRmGQbg2cOuCOvPwHpuv3Wm6uuo2tw0N0GMgkj4yTzjHQg+nSvuD9gLWm17/gnn+0loixxNcaLLaeI4IQuQFS7tGfbjlR5bP06DNcmJlUjSck9tfx1/rRnfg1SdRJo/oh/Y7/be+Gv7Xvwts9Q8D+JLXVk06CK3uYjlLq1ZVC4mjIDK3y+mD2rzXxT+yf42/4KEeO7q4+L99L4e+C+l3bjSfAukXRjn8S+W20XGqzqc+S2GItoyuQw3t/DX51f8G637Gml/G74EfETx5b+LNa8MfFC38SjTNOv7C4ZRYQwxCVY5YdwSeORpDuV+y8EHmv1C+En7VGvfC3xnbeC/irp1voGvSDZZ6rGxXR/EIHeCRseXNg5MLHd1xkDNY8sVKPtduna51Lm5ZfVvi690utvXvuvxOP/AGlfjv44+FPwy8ReCdJ+Dds3g/SdJ+zOdBuVi/syxOULx24UBkCjpGcrzlcDNcH/AME9/i5/YniC1/sG+1TUPCN9GqTaaSW+zztxGdzf6sHnIPpX3VrFtY+J7Gby9wa6ga3k2jBZGGGU+xrzb4R/sl+Evg1qV1daVatC12ys0IY+UpGcHb0JGTya5sRh63t41VK6/QvD4uj7CVNws366v5nR6i2teNofLluvsNnnmGzyi49C33mP0wPatPw/4Ns/Ddp5drEsYHVz941qrGsGFwNvoKq6xqkVgm6bO5h8kKffkPoBXQ/ed2cqlZWQy68u3gaR3WKGMEtI5wAK83+Jfi3xh4m02TTfh/8A2dp9xONn9q6hAZvLHdkjyB9C3Hsa6fUNBv8AxZeRfbv3cWd0dqv3Ix6v/ePseK6TTdGh0mDy4wM9CxHWn7PSzGqmt1r+X/BKvhrT7qx8PWcN/c/bb2GFVnnCBPOcDlsDgZParflbT+GcGpZ5o7a2aSaRYYl5ZmOAK4L/AIXZJrvxBtdD0Xw/qF9Y8m71ZmEdvD6Bc8uTz04FS7R3KjzTen+X9eh2zDB+v6U+G1ad9uO9WrXTPNAZuMdzxiuN+N37RvhX9nzwzNqOuapZ2UcK8GSQBnPZVHUk+gqrqK5pEWcnaJ2F9eWfhixae8mWMKpbDHHSvzs/4KLf8FqF8BXV54K+E1nB4t8Xq/lSum42Wmgr1duAzZI+UH6155+0z+118RP22b660jQ/7Q8IeDGdoxIjst5qUZ4yx42KR2HPNUfgr+wHb6RobSLDDa5BO948tIfUnqc+tcFXFc2i2OWvjo0Xy0Vzz/Bf5v8AD1Pi/T/2d9c+N/iuTxp8UtcvPEviSTnEzgxW69dqL2UZPAry/wDaY/Z9tdNm8y0hZY3Hy4xtGDg579Ofwr748dfCqbQr54RtSRTyY+ce2fWvFPjH8PpNQVt0bMy5XO3kZ6/ifWuWNSXtE09DzaeZc6aqfEfIn7NmjjR9J8W2lxGFVp7N9hUMD/rlyPT+GvSoJFtAsagKkYwv5V0nwf8A2QZ/jn458QeD01qTw5deINJ82zvVt/NlinguoHjWOPK+Y7biioGBYsADzXmvj+x8cfspfED/AIQ74u6DNoWpRztaQ6umZNNvpkVTJGs2PLaSPcA6qSUbhsGvpMDWUlbr/wAMdVOpeCbPp74GpJc+AdmjeJ7xpFO6+spysccKjnbGDyAT1foB71uLqlvcW7w+GL3SY9SuAyy2aEqrc/vOjYiUqAd5JyT6nFfNWn6w0KGS0uZUadCpeJ/lkjbqCR1B9K9j+BHjKKPw1q11caDrmo6lbwpHaXWnpHmSccKzzOOAi8bFByOTnitKtO15HdGV7I7m18ESaNpKx+Eb4308ai9u4NUV4bixkZiHiBYBQAmCHbdnseKu/Cf4hT3632g+IfEmuRR2Npc6ja30Fk95KjIp8u0lVhiWFgMHeFA5IPOa85+JP7STa74PNjq3h+az8TQsolcs0cZUHOXUjdJn+63y856V5t4u+M+seLbWaBmjtUuCfPaJmMl2OBtkdiSV4GF+6McAVEKM5fETKcVsega/4e+HPjLwfe+IJL6PQdWmt9zadZufKiuQCCFjbLbWIHAOBu64FeDGyjsbV5pJo7W3t03ySO21VHfk1l/ED4jaZ8ObJJNSmaS5mwLexgG66uT2wvUD3I+ma94+Dv8AwTo1TU/BEnxU/aKubPwT4M0O9eC38G6k0sMd3ewFJX03UWT95FNcW7l4AoO87clQcHp0prVnNOor2tqcp+w38N/Hv7S/xn8O3vw50G4l8OaJq4e41mYCGLVJoF89tOtd4KtPNErBQ6lT3xX0H+0T+314D0z4T+IPDOm+G9U1Dx1dTlIr5pxb2+jgZDxTR7cSMORhNuD34wed/a9/4Kf+H9X/AGMtc+GvwP8ADus+Dgv2LSop7mKKGbXdOt5g1qsohOy3mgjDRtKpLSpjcc4C/FMEcmp2UK33lxuyr50cRLbnPXHdh161jJuTu0eNisow2ZTtjYXjBtcrWkrpa67pa2a631sjpZ/2j/Eg0m+8Kw+KrxF1BPNlhRtsioRgiJv4VPcIfrXg3w2+B1v8MdYuNdvNQuGulLpDBbHaJlycblH32I/h6A12HxAv/DNnex2Or6hHY6hE4NvtBjuLZmzh1f8AgP8AMHnitvT9Hgs1WQ3TXjMgZZ2O5n4/ID6U/M9bC4DC4b3cNTjBf3Ul+Vig/hCy1bX7XV7i1jW+s/8AUuMrKoI6OR1H+zyK9a+B/wAfL74OaJ4v0GXQ/DPivwr8QtN/szxBomt2Qnt76MB/KkWRSJYZoXbzI5I2BVgM5rz2SPzZFVcyBuOFrkfiB8YrPwFef2fbxxarrX/PurjybUn/AJ6svf8A2RzS5eZWOyNTkfMjr9H8O2uiadtt8sqoodyRvbHGT0yeP1qxMDHN93d/D1rxKH4/eIvBviRv+Eos2m0272skiQeSbZSOir0ZR+fFeueG9esfE2mR3ljcQXlnJ826NgcH0PcEelNxsEKieiNDyQrbGG3Bxih0MQVlb58kjHai3P77v6lzzj6AU5JWeTEafKwwce3rUlXOz/ZZ8c6b8Fv2ivCPiq4e4gj0PVobtow+y3JBOHbAJwMnIUcjuOQf1/1Px98C/wBvTS28KeLGlkW1njv2h0+cQ6nYuMMs1vJjEi46MucZP0r8Afij+0FZeDrmbTtIjg1XVlOwybx9ntT3J7MfbpXefs2/GXVE8BafqTalrLa5YzOwvATC8R3fKI3B+6AfbqRjFeJmmSuu1iaE+SrFe67XTX8sl1T8rPqmeVmed47AQi8LR+sU5SSnTWkrP7cZdJJ23vG26W59xftM+EvDXwl+MOsXnw78UeJF03R9Tkm0yS+uVkv4JursXADAlwcqw5Hrk19HfsD/APBQ+4+PXia08A+LLJYfGH2Ce/tr23TbBqMMBQOXTP7uQeYvT5W5+70r4fh8N+Lvip8EfEnxPsYdN1xfDzY1a5tz515ZyPyjX0IIKI+GKy42sQwJyMVzP/BJP4lLoH/BTTRdW8Xa5a2C6ho2oabBNf3At4XlkWPy4ELYUMxX5V4yRxk4z/Ofit4c181yXF43MKUHUw9Oc4OF3LmUXJRjonyeTv6X1X0uSeI2WLF0sDRjUhUk4pqolGyvZt+87vzWj3ufv98J4/tuh3UaqXZnU4/A0viT4cXBlaaGaW3lxg+U2Dj37Gua8D+N7jwpqn7j/UyH95Ew4Y13njPxNJqEIjhXyImQMQDktkZ5PpX8JyllU8o9piJS9tT91JLfmbas9VbvzbdEz9KxSxNLG89K3LPW/wB26PiD/gpJ+0r4P+BvhXw/4Z+MGl6x4n8A+Jr6W3m1uxs0muvCjKgZZioU+ZGTngISNp4fgV+Wn/BRz/gnh9oe28YeFV8P6v4T15Q2keK/DFy0+l6sXJKiRHdzbTdcxFwrHJTB3V+s3/BRj4xfDH9nH4anxV8TrzSY7KASRWdldok82pyOpBhhgbmYkdQBtA5bAr+eLwF+2H4q+Cfxh8Xa58OZm8M+FfFlxcLceFXRZtIuLKR2Zbaa1fdC2zOVO3KMNyEEA1/ZP0Ya2cYjKnLB80aVPSXPd0qjcn/D605xVlLl5oSVuaMZ++fn/H9HBxrRrL+Jv7rSe20ls03tfVPuro8z8X+E9d+FGty6Vr1jNbz27lRvUrgg9V9O3B5Fe5/s7ft56t4LhttJ8USTatosZ8uC7Xm9sx2GScSIP7p59DXvHwki0D/gpZa2vg1Y/Ddj4ouE8uzt9Xvfsstq38MMU5BMsZPCBjuTgAgdfmP9qn/gn98SP2OvH19pPiLw/qVutm5dSYGImiB/10bD5Zou3mRkgHrtPFf17Rqyqe7WXLJdno/NP/P8Vq/g8HnVCTSUrO9rSVmnvZ7q/ZptPo73S/Wr/gnd8dfDOo+I7jxdrF3/AGp4T8I2v9rTTW0n7t/L+YRtnkMSACpr9PrH9rDxN8RPg3pOtLbxW+veNRG2laWx/c2RlTzEWVhyywxESSnjJG0cnFfze/8ABPnWtbsPg9J4J0lLhr74seILe2Qpnd5EUkeQAOzbGH4mv6D/ANnjRzrnxK16HVvN/sfwDBB4WsFh4aW5MKTX8+OgZ2MEY7qsbf3jXwXiNxZX4dyPE5opRUlaFPm0jzzajFyfaLblL+7F9z7rL8PQr8kGrveXWy7L10+87Xwf8IftlgLGNriexhla81O/lGWupW5kmkbu7dFHYbQOBXWeGfCJk1Ka+WLydzFtoGAM9vwrqtJll1nTLfS7WH7BpcJztJ/1h/vOe5rqPFmn6f4U8PLceZFFDAn8bBfMPUkk8ADqSeABnpX8MZb4b/23h6udLEyqwo/va1Wd4urVlq+RS95whraTSlOTemsYr6PFZ5UhbDpWvokui8+l322Vj8qf+Dor46Wfwk/4J2DwzJdRrqnjXWba1t4DnfNFbH7TKwxxhWEAOf8AnqOvb+aWN8n1JzmvvT/g4Q/4KMW/7fP7adzZ+G777b4E+Hol0bSJ433Q6hJvBuLtB02ySKNp6mOOI+1fC1jpjO68d+1f3R4Q8J1eHuGaOExKtVm5VJp7pzekX5xgoxl05k2tD4LN8Uq+Iutlp/XzIobLzmrXsdJzj5TVux0Zty/L29K37HSMBcr09q/SnI8+MSnpekbR0PFben6dtPA71NY2HDYFaFjY7WHTrSNowK8Nll29RVqK12x9Mc1PDbbzJ65PSplj+T0/rTNIxIIbfMkf51KiZlb/AGqmii/fR0qQbp2/zigqxG6klfrUkg2flUsqZVfx7Uy5TBP0zQBGo/cn6UOGV17cVP5REDMcdKbLHvZR7ZpIBLcZkk/zmmkbZSP9n86ltuJJOnTpUQzuJ/2T3qkgK6pjc3Zf0rr/AIXeDP7dtnvLmPdC2Qq+g/ya5Sy02TWtRt7GHAa4f5yeir3zXqsOm/2JZRw20/8AqxtYJwP/AK9awXch+ZH/AMK90skyTFfmO3YG+ZR61YtfgTofim9ulsNbj05YYg6C8bHmN3HT/Oary+Yy/NuPeq7MScsrCqlZgtDnPF/wZ1jwXftDIsN0rchoHDgiuXvLCazl2zRyRMOoYYxXpY1CZZFZZHAXGPm6U+51gX8/+lRQ3Ax0kQEmlyoo8xKjZz05qPbjP869Mn0nw9qOnyLNpc1tdM2Umgl+VfYrWC/wt+1l/st/CWH3Y5RtL/jS5WK5x+fkb1quR8/+ya2NQ8L32mmRZLeT5epUbhWZt2v6exFSIjl+WVf9rtSBchj6ipJxtdaRf3in6dDQBAyfPn8ambiPP5VH96T/AOvU0i7kHzUDRUmGHqCU/MKsSR7DkelQt970wf60Axr5L/WgMdtKTtYfTNKfmjzyOaCSCRTu6UobIWnTdDt9O1Ihyg4oAa+Qy9iMUyb5W+p61JN16Z/wpsi4WgCu/GaaWytPkH8qQKDHQQQ3HK06Bflb2onX93k/5FOh4B4oDqQyjLUVIwyaKBCqMCkHvTwu3H5UpXjHtQVYRF/rUh6URrhqcyfNjntSuMWIfJmlRMfjSsMRjrSgbVFMaFiBD1JEu2Q0kR46d+tPVcofpxSLCOPduapIxsj+tNjXA/H0qSRflWkK2gzZjn/IqKY+nrUwyKhuG3N9aaCwW6feY+np1qhcv89XyQsDbT1rLuH4b8qCJbGdqw3o341y2pQ5kbua6vURlK5/UIM1UTKRgSrg/wCNQsuDxV6eDnNVZI6syI6aw5pzpxR1oEa3hzxdJpTCObdJB+q/Sv0j/wCCFFpH8U/i18R/AKMs0fxE8F3enxIThXkeznRM+/mIn41+YhWvrj/glX8f9X/Zw+NFv4w8PfZW1nQ9Iv7m1S7VmgaW1K3QDhSCylScgEZ9a58RTUoNPszswVRxqpn0p+xZ/wAFDvEH/BIr9rLXtDvbG91nwdrWoRx+ItLtVVri3ki3It3ATgBlDMCpIDrgHkA1++3wi+OPwv8A+Ch3wCtbqOfTPFnhbXE+SUjG1xxhgCGhmU/Qgjg1+anjH4Lfs4/8FnPhtJ4x+EaweDfjJJE95qmk3s5x4imcb3Kux2mTduAHBGQMYAr5d+HGj/GT/gkp4rtta0izvobzWtRXTDo10xGm6ixVpHM+D8u1Y+CPmJIxxnPk08Q6bWHxC128n6f1dHsVMMp3rUna2qfVf13R+1S+KPGv7CF40Wu3GpeOPhjI4EOp7RLqWgJ0Cz9DNEOP3gywzyD1r6I8DfEHSPiZ4ZtdW0a8hv7G8QSQzQsGSQHnqK+Zv2K/+CinhT9qjwtJp0zxW+r2MUa6npcx3SWu8HBGfvxttbBH905ro7/9nfWPgh4gn8VfCW4RrG8c3OoeG5XAs7sk5LQ9PKk5PsfSuqUHT+HVfiv8zD2kartV92ffo/Xs/Pb8z6Bnv5JLn7Pbx+Zc+pHyx+5qIapoPhiWdtR1WzF9bpulM0oVkGM9CeBXG/AP9orR/iBPc2syT6XrMJ/0zT7tPLuLRuByOhU9mXIOa2/il+zt4U+KGu22paxpNvqSKjRTxkcXEbAja3qBnOK0p6w56dm/yOapHlqezr3ivI8I+Gv7dNze/HLUNH1SwWfQdY1M2uk3tsQxRN+xC4/ung5GcZr6b1bW9N8OpuuZGnkIyIoRuY/598V8V+Ff2BNY8B/tA6sNDik/4QOS4aTToZ7gtJYKTkKDnJC8hc9BjJNfYPhTwN/Z9hDHITK0SgMzdz6muHB1KrUlWWt9D0MdCiuV0HpbX9DI1DSNQ+JN+r3KtZ6av3LYHlvdj/QV1Wl+HbPwraAlUiVRVfxt8RNH+GOhTXl/dQW0MC7neQ4AFfCf7Tn7fOpfE5b2x8O3X9j+HYSyz6o4KyTL0IjH074qq2IhS31ZypaXl7sfz9O57j+1b+3/AKZ8J5ZtC8Owtr3iZvlS1t8FIOPvSN2HTjrXw/MupfGr4rTX/j/Um1jWLOFbtbHkW1nExIXYvQ4PfrXo/wCzz8FdO+O/gK+1aLxdY+DdL+0GGW7kh+0ajfgfeOSwCKeccEkVT8QeGdA0z4r6dDo+uW+pxtpl1p7SD5ZJWhIcMR7g1xyjUqrnn9w60f3bitF26vrq9vl952vw98P+HbPXtLm1aSGx0dZALmbgJAvYn26V6l478d+HL/Sl0PwfG155i7ZtVlBESr/dhH8R9+g968K8NeKF0eWaxulGGGFLcgjvW5a/FWz0dWh3Rx8bWfso9BXLLmpRcUtzx6ldRptpakvjX4VRXVszQRqwbgEnn614V8UfAFuHYx2vktCg3jzCxkYdWGemfQdK+mNF8dW+rW7Q7VkjkUAk9cH+tc14++GlvdWEb2zGRUUHI/hP4+nNc8pfaifNTblLnp/M+RNO8DW8HiSzvI5ZrS4Znt/PhfZNGCDIGUjoQ0CkHrkV6hZ3vhb9rvSE+FXxb8N3PjTTXEem2Wo28RiuLGNHEiW7SIAIjPcBTLdBvOC5G7HS14++FcvhSSPUDGywzTx24DDIVpD5Q56D5nH51xvhz4h6b8dNDGkxzaxpNqo3yQBfJkdOQArEMNhPUgHPTgnNe1ll5wflb5HgcSZtissq4evSlZyUlyPaduV2be1r72b6WaPjv9rv/gnr8S/+Cb2uS3Vmsnjz4ZNHc3AuLMPLPpsNqsJvblOMtYQyTrEty5G8odyr31P2f/2ptJbwRZx2uoXX9m/Ojy2cSyPLG5Zir5IZHDMfmGQRgEHAI+7NE+PHirwNc2Ph26sNO8TeFZJ7drjT9QnMlvbxWp/0K3lAw3kQsVmEMX+sdWBVhXzP+3p/wSm03SbHVvi18F9YOjx2+nvrWsW2rKIIJrVAwe7vlUYtry9vCUtrSJNpjTLCNsivVVS65am34n1PD3FOGzGLVJ2nH4ovRrbZ9V5r0dnoeL/GD4kWfxB1exaxtfJhsbZoATCIcpuLAbQzYRF4G5iTyTjOB5x4NuvEXx78W3Xhr4b21neXGmvCNb8RXhZdH8LwTTLCt3cyKrFYldhl9pxzgNXp/wAHv2APF/7Wuu3knjS8s/hn8O9AfT7fXotH1SDVNQh+3R7ba+lKu6/YxcPBHNtJeIM/7vKMw+4vA/jLQf2UfAXh7w98O/Den+GRbxy7WltHuLPSbyZFt9Sst5Um602+EUUyNOTLG2M8gKusqih7kdzuzjPMNgqLr15WXTu32S/z0XVpannH7LP7CfhP9hjVhqXirR/+Ew+MDAxat/bqbzpkqs0F7p1xC3yf2fd2sqXFtcQ7pmwpYqPlr4y/ar+LPibx58ctcTxRrGrazBol2dKsPtM5kWC0gykEa/7kZC7jlj3JOTX29eXukjxBpU/i+91K4t4ZoIXt49RC6obdQy/ZRcHKsgCgRll3IvHavk39rT47eEfDH7VniS4/4RPR9Ks7dWkttLsZ5JYLOR7dPLVnkG9pBwXJ4Zi3ODxy8zXv7v8Ar+v618XhviCeOxc+e0IqN0uu6V3pp9/y0Z4vpemNrd9HDAN00/yp82F/En0H8q4fxBq2pePIxD4T1zTY0Ext7i7QnzYiGwcZHyj368Un/C64dQ1S4861jW2ZmMUcfymMZzj3ro/HOuaX8cPGGk+KrWw0bRNQttPSw1F9Ig+zDV3jOEnmjB2iXYArMoAbGSM10Rbtex9lCtCovdZw+gaT4re513wn4os9L8RWd4ESPWrhA11Zsj70lhlHzbuoOcgqxBHSu08M+FIfB+mpaxyTXCqSQ8rbtxP6AewrShEcC7cKF6jFOkkClt2SDg4pt3NIwS3MD4kaffan4Ckt9GvL2x1trtMyIUEBtdrbwT98PuK4xxjPfFc14N+FcXgbSZrxoV1C+XlgTw3Tdjjlu/NegRbVO7pz3FCq1qN276qe9K72HyK9zIvNF0v4saA1teaVNHAyBonkx0I4ZWXpXnvg74D658P/AIgebpOuRxaTjfKPvbxn7hUjG73r1WW5c2/koFhh7Ko5b61xvxC+Mmk/DgbZP9M1D+C0j7f757fzojcUuXdnbfb4LRFaSZIFkcRBpH2Bi3GPxrw34p/GrVfGM8+i6LBNY6erNBPIMGe7wcED0GR261zpu/EXxx19Gug00aN+6iX5YYB1/OvT7DwrpXwR8P8A9ralG88/ABVc72/ur/jWlkvUzlNz22ML4Wfs6+Ykeoa1H5NvGvmC3LfMe5Mh9Kn+LP7RdnoUTaP4UVWkhOxrlAPIT2QHqfeuK+Jnx51Tx7JcQxs2l6TgkQAncwA/iPf6VT/aj+Cq/s//ABb03w/Hdm6jk0y01DzOzmVN+f5UW11M3OytE+ov+CUP7SnjD4NXfjS80LVpLPWLqe3a5nliS4S6ixIGgljkBSSJ8kMjqQw4xX0d8Uv2X/h5+3nZM3ge1034efFW4YGTwtNP5Oh+JJWPJ02d2xazk4ItZT5ZJPlyLxHXyv8A8Extfs9B1r4gx3en6fq32i0tEihuc+ZFlpsyJgYGMAFuo3DA5yPck02O8vBEy53Z+XqKwbjzyi0fzB4gZ1Xy7iarJS5o2g+XXT3I6p9G7dLp2XMmtD7Y/wCCH/xV+Keo6J8QPh18U7zVru/+GuoWtjYx6vbeVqVhG6SbreZmAd9jR/KZAWAJG4jAH6ZzQeZplq33v3SZ9uBX5f8A7Gv/AAUg1H4a3sGg/Ea1m8S6G0cdtHrkcYk1zT4ogfLjeQkG6gjDNtjkO9Ax2OB8h+g/22v27tS0vwppekfDm+s10vXNMFwPEUEqyyTRH5dkSZ3QSA8N5qiRTwFH3q/hbxW+j/m2YcT18Tk8ILDYnld1aKpyUUpOUd9XeV4p3bf2j+ieEfGrJqvDkKuKqydajdSjb3nd6W6W6Xukuttj8O/22Lzxz8e/2n/GmrfEDxBqXiLVLDWLzT7c3Z2x2cEU7okUUSgJGgVRwoGTyckk14trHw9+yMVSPnvgdPavtDxN8K7rW9duJZ45bi6upnllZn3SSMWyzM3JJJJOT1rv/wBmP/glx4u/aW8V/Y/D2kPeeWwN1dyER2tmP9p2wM+gGSa/tHLqeGy3AUsJRioxpxUUopJaK2iWiXZI/AY+IlfHY9wipTqTb5YK7k7/ANav5s+Bvhl8L9dn8V6fLpK30Wqecn2M2ufP83I27cc5zjjvX6xftc/tp/Eb9n//AIJ+fC3VPjb8DPh3420vT5W0u/i1TxBc6dr0x58q7tVT/UttDCVVLfNsbZtJ2R/tUfGf9n3/AIIUeF59H06a0+JP7Qlxan9xGBJFo0hGVZ2xiFMtyuTI20429a/GD9q/9sX4gftp/Eu58VePtcn1S+lb9zbqSlpYpwNkMecKMD6nuSayo0sRjayqSXLTXfd+S/z/AOCj9pyTKZxpOtmaUqklbksmoq97Sbvdp9Fon1Z+6P8AwRp+Gnwl/a21fQvir4P0J/DNl4T1O5a20C6vhd3FgCPl3uqqHJLFt20dcetfcP7Ivxc0Txf48+LHh61mK694b8X3N1qNs+N/k3IUwTKOpjby3XPZoyPTP8r/AOyJ+3J4/wD2LPFjap4L1eaxE2RNDklJQRggjNeveI/+CrXijxB4+bxlY3+teG/GEybJdT0e4e1uWTO4x71YHYWAJByDtGc4r5vxQ8PlxXw9PJoVfZy5ozjJrmSlF3V1dNpq6et1e+uz+7ynMIYWfM1pa1vI/rKu/HWneF/D1zqOoXlvZ6fp8Rmubq5mW3trZByWklchUUepNfiL/wAF5v8Ag4WtPi14S1X4P/A3UrifT76IWmv+KoTsiuYd3z2tnn5vKcAB5SFLqSoGwkv+W/x0/wCCgXxU/aW0SPSvEnjPxZrmmxzm48vVdVlulMmAFYIx2AgDg4JGTgjJrzHTbKa5BZsszHJJPWvkfD/welkrjXzjELETi04xjHlpxlH4ZNNylOUXrFtpJ2koqSTW2OzSFTSgmvN7/wDAMm20kyOWblmOST3PrW9pmiYCnHXnFa9poeQuVrXtNLEeOOMHrX7hzNnjRpmXp+mYnXjtWtBZ7X6d6mitB9pHy84q5b2+XXI4HrQaxiQ2trgNVqzttj7T61JbQjZJgDr6VatLfdIPc0GiKsdsG3sezHpU3l4iX3/WniL922PU80rHEa+mfyphYjhg23cfpinIoMjkc89qlVd10uPTNMhTb5nH8X50wCRfmX8Tim3EeSevQVM6YZQc4IP4Uy6Hy89aAZERi3bPpQy/Og9qeq5tzn0AzStF++X6UIOpHEuWlPpzUYkwD/Cuzdn2qxZDibP8PH6Va0HwPq/jnVFs9L0nVNSjA3XcllZyXAtohyzvsB2jHc099AcrK7Lnwx0UpBLqUituuPli/wBlK9H8N+Gpr6e3aTdCrkmMPwJP6VneHbO31CWGO3khmt0PlgxHhgOD19OnrXv/AOwZoWg+KP2jdFk8U6br194T0CYX19HpumvfMdoJjQqoJ2lwucA8A+tdNOLlJQQRS6ntv7L3/BEr4lftWeBbPxFruqaX4H0O8jWSxF3btLfXEZ5D+WoAVSMEbmyc9K774i/8G2nji20nzfC/j7wpq11CnMF9azWRnP8AvqHA/EV922n/AAUz+FdhbRwzR+ONPijUBfN8I6gFVR0+7Eelbekf8FOfgVfyrFL8QLPS5m/g1PT7uy/WWJR+tem8CktUdEpUejX3/wDBPw8+Pf8AwTA+Nn7O1s8niDwFrDW8YJe802P7faADvvjyQP8AeAr56ktWtpmR0YMpKspG1gR7da/qe+HHx+8D/FSMf8Iz4y8M69v6LY6lFM3/AHyGz+lYfxt/Yf8AhN+0jEy+NPAXh/V7hwQLtrYRXS57iVMMD+Nck8Ly7fiZyir3R/LyAySHcGH1oZy21W4jBzz2r9wPjZ/wbSfDLxgbi68B+MPE3hG6k5W1vimpWS8dBlVkUf8AAjXxj+0B/wAG9f7QHwpgmudB0jSPH1hCu4yaLfpHcEe0EpVie+FzXPKMkZaXPg+2upRc4gZvm+XA5zTbi2s9Ruv9KsoZm6ED5CfxFdD8Q/g34o+D+oNY+KNB1fw5qCSNG1rqNq9vKCDg8MAD+BNc+ba4hj3SK21clTUiZm6v8P8ASr6bdbtcWIVfusfMUn/DrXOXXgm6tsiMpMMfw9a7NbjAUVKAjqG+Xd2Ud/xo5UGvQ8vuLCazk/fRPH25Wn4LQDb2r0OdhKrblDLkna3aqF9o1pdJh7dY/wDaj4NL2ZPNY4Cf7/4VAw5Ndfe+Ao51P2e7UN/clGOfrWNq/grUtKkYSW7OFGcxneP0pcrAyFGWoflPxpwXDinFMBv5VJXmV34HWkjX90p/OpHX5MGkhAMWfpmgkbKMDdTZgMe/apZj/LFROuQT/KgCvOu0Bvf86Au5aJBuC57d6FP7v8KAI5uI80Qcj04p0g3R+1NgXkdaCeohXPeinOvP/wBeigNBfbFOI5H60Zz+macRgbvap6jHQLk0oH7zPpx1p8QxF+JpYUyelFyxGXLBfbPSnONqetARt/8AninNHg4/Si4dB23CdKVspEPenuML60rhQ6LjHFFxiAc4PJY96lkTaOfzNJj95xSTnmpARl3Rn9KqOcEirYLeX6VSdsyN35xihCdhZ1CWwzVBwCf8av3nyxfhWeww3fpVIiRn6g2c/wAj2rJvkGf8mta94b3zWVfEl2/KqIZlXEPy9PpxVOaIK3bitC7BPuMZqjOPmNUjIqumB/niopEqww4qMp/+qqEyLpXu37Bt1FL8aPDdlMxWO+1GbTpecZS7tJIj+oArwuSPBr0D9m3xCvhr4kaXeMWU2OqWN0CDghVnVW5+j1MldWKoytNM6T4U/F/xR+zf8Q1vNB1C50+/0m6KOqyFVLxuQQR2OQfoa/WT4F/8FRPCP/BSX4Jj4efFXZZeKI0V7XWGmC3CTx8I+4gFiAcbuuDg5FfCv/BVH4U6Rpn7TviHVtMgg01dVgtNSdYV2xSSzW0byuV7FpDIxI6licVzP7OnwRsLXwh8QG8Yab4k0PxB4FsbfxFE1rC8V/DbuyIw8tiMoyXEE6sRgqrYOGFeXVlTq0bz/wCCn5HsUFUpVeRbfge/fGy4+K37D/xZg17QGuJta03EMGoWrmO3v7ck/JMoyGXnOOcE5BHNfpT/AMEt/wDgvJpfxg1Sy8J/Eq2tPBviabZBbmS832eonGOHYLtkJ5weua/NL4L/ALa+n6/pVn4T+JO7WtHu4gthqrbRKi4wCSO+f584p3x2/Y9uNG0VvEugzR6jojbZYbqCTJjLcrnHIPHUVze3q0WlU1Xfv69mdHsqdSL5fu7eh/Rt8QfhNoPxwgh1fSbr+yPEduu611G0wsq8dGI+8h4yDwak+DnxC1yzvl8M+LrdrXV4iRFcx5+z3qD+Jc/dP+zntX4if8E2P+C3niz9lzVrPwf8Tpr7WvC8BENtqRUNdacM9HJxvjHr1FfuT8EvjP4V/aP8D2OuaVeWepWtwu+C6gcMrcdiOnWuynGM5c9N2fXzOOpKdOHJUXNHo+q/4Hl9x6NpkaSwyPuVo42Kkg9685+P37T+i/BzRWj8z7VqUvywWcB3Syt7Ac4965b4x+LfEXw80HUofDd1YJpt5IVma6LNLbu3BZD35IODXzu3hK4vJryS8vpJtWvkK/b5RuYE/wB0dAPYVwYzGez9yO5PuRtJ6328vX/I82/aN+O9940la+8Y3sjZP+i6DbSllbuN+PvHueO1fPHjXx7Y3mi3mseILiG10nS4/PWzjcBIwozg9iePp9a9v/ak+H3hT9mrwDeeLvEupNIFwZLqRtzzZ4CIvTJPYYrzP4Efs+6p+1P4EvtQ1DRZPAfw51yP/Sft0Qk1vX7c8+WqkEW8br3GHIbjHUefh3Cd51HsR7SpOo+XZbyelvJdvlqeH/sd/tU/Gb9rX49Lo/w88NxxfC/T5ydQlu90FmYyu0s02OHGcgDJyOmK+5rDT/h78PPD8lppMMGseJ45maTW5ZMmFSMNHFyeCOCc8+/byn9oqxuPhZ8IV8J+BtPh8K+E7GLdHZ2C7JJVUfMXf7zNjk5Jz714T8HfHWqWum/2ldtcX1ut9FY/ZrRTNcXLuRjYnBPynt3FdUMRGUebohRxcZz9jQXz7n2J4E8I3nxx8aWeg6Y3k3GozCL7U6lltwc5YgckDHt9RXq37S37G+h/A34Nw6s2pXl1cWLDff3LbBcTHO1AucAHnjnpV/TvG3hL9i3QrLWrw51d7UTWumoFa+umwCvnDpEnPQEk18Vftoftf+O/2mPEMeoapdXFvpdq7vbabbkLa2oAwM/7Rxy3J5P0rX2kZR5pKz6E1sKqavvp+J6P8HfiQD4tXT7qVljuJd9uxkKjHYDse/4V9PaTpe7T4mlH7xoyoGM7h9Pz5I9a/LvRPi7NoFxbreSMtxabZlMgw8RzxuGep4PqM1+ot1o3jjwn8D9Fa8j0Xwzqk2nwPf8AibVj9p0/SVcAx7LYENeXjKcrbjbGOsjgYR+CphXfmhsePk1OlWrTi9HHV9jxn9tj4oaf8HvC2m6NZ2Nz4p+Iviq7hHhPwVpERudZ12WNxJvjhUFkt08s77iQLFGMZaual8IS+LfjVdeAfCOlzeI9U0dvIkk06MyQ2wVRG7+dysURdGCncFOBjJya9T+FA+G/wT+LH9g6Bqxvvi18S7OW+1XXdbvVu/F3iq1gUGR5HX5bW0QBQltAIoVAAVSQc/LP7Z3xD+K3wb+HGr6v8Hbi70rxFoNzfSI+jRBG1G0eZCWvJeyRwqFTIx82Nykhq7MvtGfLHV9/uWnoZ8X5fgsRh4RxMuSClvpe1ttdFfR3fbuenRaF4h8Gaw+mS+GdL0u50+ZoLm1jvlt5rRwcMZWKLCSqgM7eYQo5ZjjI7Dx78HI/CTHRfHWmzat4Q1yM/arzRP8AS4xMV3RT7CNt2Ik3AopWQctGSK7T4S/BvUP2nP2A/DupaF4EtE8Uatp9ve6xdalcGO8vLx41abyzIpwWDsdsg2g4HPLHB+DXwh1zXf2bNW+DeuXWsf2x4Z1G41rT9Wu51s18PRKxaR7hBjlGmZQiZTaw27RgD0oxqOSatZavR3fp9/r+a/O8ZkOEy2NSlJznKa/dyaXI+rpySWkpW30VtbrY8Pu/hX8P/gx4cns/hjcaf4w8YeIJIkbVdPMiaRpdqr7iHDqJLmVgoJj+QRtjLMy02Lw/4guI5otVvbOaER5ZxafZlcMCSNrMzNwPYEED592R7HefsvLommx+KvCOsJ4yjmSSPV5bPS5LW4EsaP8A6RJbgviJhgCXILEYIyDXBaxZyajptxJIvmFY4MNnG392P8a6MZUbdvT87bnyWAwc4yi6seRa2jF+7blcujabbervLXROyR5D8VfhppN1pMMkl1JZQi5iM96lv5v2Y7yWuJFDKWQbnyC38Wcjlq/PP9sW1j1T9o7xJfNY6rb2TTRi3XVYFt7m4gVRGkrqpKrv27vlZh0wzda/SzxDqq+G0czFiqjLH+FfrX50/wDBQrVbGH41WsGgW6w6fqejwzxyeWTAXjlmSRUzwQMDIXgE9jms+Wz0eh95wrLDUaslyLma+K7vZW0ttbztufPnjTRtN8PaAot7qa9vrhifL8jHkD/eyc49a5DRvGV54XuVlt7hoZEPPPD+xr0q9+H9vpcTXFnqEl5p7R5V5AF3yDlig6qpJ4UnrXF+JfA63klxJuNvMi5C7crI3Hyn0+taRqdD69Yhc947HqHw4+K1r44hWFlWG+Vclc8N7j/Curhha5lwPvdjmvmDQ47/AEXUFmh8yKVGwAeMV7d8N9b1HUbMJcbptoHzEYYGtpWtc9nD4rmVpHYTS+W/IPy+3IqDUr63jjkmkl8m1j5MkjbVX61j+PvG+nfD7Szc6lME4+SFTmSQ88Yrw7xH4/1j4yaitmvmJZyH91Zw8fi5ojG+p0yqJaLc6b4oftGMfO0zw23mM/ySXuOn+5/jWN8M/gjqHiy7+36lLMkVxkyGQZkm5966rwH8F9M8A2X9oa3JC0ka7sMf3cZHp6mll+Oya3r/ANm09fL063OZGIGZMdh7VcddEY9bzPRPDWl6V4YsTZxW4h2oPLMeOW/2vY1D4j0aHXUVWVp448lVf5ghPXAribnx+17qLXDMFZjwAen0re8P+Km1R1hj3M7YHFRKLRtGSehyfiv4S2moRyeSiq0gKkbexGK539otfFHxp8XWGvXVnE82k6db6cYrYEbo4ECKwB7kDJ96+kPGXwjvvBnwuXxJqlm1lazcQvMdplPPIFfKPiP4iXkmsSS21y6qv5VnKNR/B+JNRQWjPrH/AIIo/AHVf2iP2iPGml2VzZac1joUNzcSXoJMaeeEAVByWyR0xj1r7b/aV/Y+174X65FeXH9nzHUHItZLGBYbWd0XLRiMBfKbaCeM5wx5Oa+Cv+CPv7Ympfs6ftVajqy2theza9oz6bPFcKVW4QSpL95SCGBXrz3zX378b/2uNY/aN1PT5Db2+l2ml7mgs7RvOVXYbTIztkluwyABzgd6/JOJIcUf6xxlg5JYblV1re9tbO3fu7W3R6VWpwRDJp/6xqjza83Py8zXSy+N6aLlV7rQ8z8HeFbzxrr2mabpVjcajqWqSpb2lrbRGSa5lcgKiqMksT6V9ofBj9ha+0b4g6FZ+OtP03VPCOorLpt/d6Pq/wBr/s28C7Tb+ZbLJi9RzhYHUiRsrk8kan/BMCbwq1npOg/2bqFj44/tV7u51SGyiupL+1VAYYRdOTLp6xkEM8CF33DDbjgfUn7Yv7TPwb/4Jk/D/WPib8SLjTfC+n69hIdJ0yEDVPE0sY3+WkJcITvbcTGEHzgyNX3/ACKpCLk7tWvbVf106eV+v8t8G8J4HMFLH5fNSpuel9VFLVRkvtStZSV1u2m1Zy+fvD3/AASP0fQ/HWoatr3i7TbH4c6PAtzPqt2y2cijG545mY+XGycq7BmAIPQ5A+Fv+CpH/Byz4f8AhJ4WuPg/+x1bwaPpcEbQ3/jqOIJK7n5XFkpGc4H/AB8Mc8/KBgNXxZ/wVs/4L0/FD/gpvqt14bs2bwH8H7ecSWHhWxYKbnaCFkvJVAMz8k7M+WueFJG6vhIDivQwuXpe/U+7t/X49ex+s8O8F5TkkqlXAUrTqNuUm25O7vypu7UV0S7Xd2W/EXiLUPFuuXeqarfXmpanqEzT3V3dTNNPcSMcs7uxLMxJySTk1SxgU7r0qW3tTKeleroj6sZHEXP/ANatLT9JafHFWtK0IzH7vXH4V12ieGRtT5d25RxUSkaRg2VdB8L5O7bggc11Ol6CsSNuX05rRsNHWJW+X2NX4LdUeRdv3mxWLOiNOxSk04Rzexz26Yqw1ptDH2OKtSwAzN/sg8nv0qVoPkYLx8vWg0siklqPtJ79KsR23lsv4mnwW+LqQ9AMVLDGcq3sTzVAQ28JCseB834VatoMFR3zUcC+XGT1+bjirFr8xXo3pigqJD5W6M98E/zpXTCr8v406EjymH1/nT5I/MAA4oAbDH/pC+m3061W2MHf03Vdt/8Aj4H07VDEpYsrYPzGgQSsBt/vEflTLyMODn5anmg8wA8dMH86iuME7f4lx+NAEaLm3YdhgdKSZcXI/wB386mjjH2eT6Z+tNkT/SVz3SgBllBJJcNHGjSSSMEREXLOx4AA7kn+dfrr8HfCth/wSu/4Jp3Wuatbwr478YWwlaJhtma7mjxFF6kRq3P0NfmX+yh4o0rwJ+0l4P1jWrOLUNL0zU47ie3kHyyBQcZ+hwee4r6U/wCCnX7a9v8AtefF7R7Pw2t1H4V8NxiKC2kbPm3T481z/ugBR6c11YW0b1HutvU5qycmoI8F8N6c2oXE108cbSTSO42Dlnc5Y4+pr6U+CHw+0vwd4Hj+0f2P/a0xMlydW0DXYbi3PaMyQbVYDsQO9ePfCfRtFu/FdvHq2peG9LsLVTM8Wr6xJpUVyAcbUnjR3D5OeB0B5r32b4m6WI4/svjDw+yryot/jvfRt9F86HH516GX0bv2kvyuYYyoopUkd7+yl8DIP2tdV8WW8niHRfA954dcRaQttq+pwt4mc53YWa5ieEDCqvykuX4xjBzPiv4F+Kn7P3mTeIPh7+0NbaLvaOHWPD3iM6/Z/KcbpIZY38sHkYduoIya5zU/F2pN4avb6XWPHV9punxNcTHSviPoPiSNIwMlhFcoGbp06n619w/8E2/2KfiP/wAIJd/E74jfFj4h+GfC9xD/AGl4a0LVTawvpMOw7ru+hZHhQsu7bGpG1WydrHA0xletQfOpXvsmrfdrf5mdCNOa5eX5r+v8j8/o/i54V1d7a41DxRoVrNeKJbb/AIWB4FfQpZ1OcNHqVmVxkjhwCM17j8Lv2yvi18ENPhv9J8TeOrLw7bgFLqz1BfiJ4X2D+9gi6t48e4IH0r0Dwv8Ats2v7X37QF78N9F+GWh/Hjwb4uvmjtdUt9RhhmiitVw8stpI7JZ26gEIylAS+QCxGPO/2tv+Cfnw1/ZchvI/hxN8Xfhh8XtauYv+EK8Os+7+2X83Y9tbPG7x3XzOpZpHOxCD03VmsyafLXj/AF89fxNY4dpc1KXfyPsL9nb/AILWW3iPSY5PG3hu01PTYvlm8S+BLptYtY/Vriw2i7tsdxiQD1r7W+D3xq8H/HrwrHrngrxNovijSJDt+06ZeJcLG3dXCnKMO6uAR3Ar8Uf2hf2LvjX+yn4E0/x98ZvCfhvxJAjQQt4q8A6uuleKNOnl+4kiBYorog8EFWBx1xzXK/BD4661aeKpfFfgfxNfeJtW01j9p1vwpCmleNNMA6jUNJYfZtQjH8R2scE45ANbKnSrx56L/r+v+HJlWqQdqiP3t8c/DLw18VtFk03xR4e0LxJp8ylXt9UsIruNgeDxIpr5G+PH/BAD9nP4yfabjTPD+oeAr6f7smgXRjt4m9RbvmMD2AFcL+yb/wAFurW+8Pp/ws5bXWtDt3FvN428MWjmHT3HDDVtOP76xcdWZA8Yw33QK+/PBnjnR/iR4R0/X/Duqafrmh6rEJ7LULGdZ7e6T+8jqSG5GOOhzXHUoyjpJG0ailqj8U/2iv8Ag2Q+I/g6CS4+HPi7w741tY8sttfQtpd+4zwuSzxMcd8r9K+H/j3+w/8AFb9mi8kj8b/Dnxd4fhUkLey2MklmxHXbOgMbA+zV/UvM26qd5bx6lbvazRR3MM3ytFIgdHB7EHg/jWPs1Y2XmfyKOgLH5sbT0bj+dNmtJUgVmVvL5CnsSK/pm/aG/wCCRHwH/aLWabxB8L9MtdQmBJ1DRWfTLkH1Pksqsf8AeU18TftA/wDBsxoOo6dOfhx4/vNLuFUeRZa/EWhHPOZYV3ZPqUNL2bexSjfY/GyT5lY7c8U2C8ktmyjMvXjNfW3x6/4It/tAfs/rcTX3g2XxRpsKllvvDkg1CIAfxFVUSjjsY6+WPEPhm48OajcWt5aXlrdWrbJreaIrNCfRlPK/iAaWq3E4tbnCeLNHWyv1u4490Mh/eIP4W5rFm+ZiQMD0r0C7iR0ZZF8yNhgqRXC6pp0mk3ckb/dzlCO4zWU/IS7FWQEp3/Ko4vliqd/mSo4F+Xn19KgobMvH8jTXX939alnjKnbjnHSo3Hyf3uKBMqtHkL9aANq0EZX/AGs05Fzn0zigkjY7o+nt0plsdpGO3FSEEIagg4kP+9QIkkOH6gfWiiRfm+8B9aKB3JlAyfWnKny4o2fL/wDXpxXnFZjsyQDamPfPWiNNxz6cmnOuFXt/SgjbG3vQhoIuc06OIyS/T0pscW2Nffmpoht3Gga21HBR5m30p23dIx7r0pYhlyc9PekTa2fU/rQFhydWqNxvbHX196fkiNj79c0ifM360FEcxCRjtVWMZZe/JNWLr54+n+NRwnZPjsBx9aCepDqDZyvvxVF13Z/2atztvkXPr0+lVpeYvQmgiRm3K7pOnvWVdrub8cn6Vs3CYEnsMVlzx/P7AVoQZsy5znt1qjcx5P5mtJ48rVKWPK1UTMptGGA6imGPJ/CppU/eU3ZmPv6fSj0EQNGM/wCea0fCVw1lqkoX/lpA4B91xIP1QVV8rnFXvCd7DoXiOwvbmzGoW1vOsk9qZTF9oj/ij3gEruXI3AEjOaOgK1z74/4KXWbeN/Dfwt8T2ypJF4u8C22X/vSQPtbPqdssea+/vjj8aNH/AG4v+CXfhv4x/C/TdP8AEnxK+ENhZ2niLSzb/wCm3enR2zW2p6RcoAGaJ428+MjIPlKyHORX57/Cf46+Af2wPhz8JPg9qGvXHhXVNBsb+2XWdbMFhpOnytHGbaCa7d2/dNJCimXYmCd2CcKPOvDHxk+JX/BNT9oa41jwLri2OuWbeTf3sEn2zSteiPzGFgreVPBnHIJIYZDKRgePHeVCqtG2156/8GzPclJO1aD238j0f4h/Cf4c/DPxjpWt/DOx1TxZ8MfiN4GuLuSw8WFbaXw7q0tvcFZLaWMBZPs0kcRRur8q42nI4v8AZO/a08VfCHSjcXunz654Hurj7JOXG5UIALALnOArZ6Y96/Tj9gH48/s1/wDBRv4bXXgO48E+HfB+t6oGk1LwczLHHOfmeSfS3IUsilncpGFePLEjHzH4L8VfBfwX4F+NviL4VQa7efD3xN8LfFuoQWR1GAz6f4js3mVY/O6FRJbpGCSCp3Eiq1hdTV0/np+bte19X9w+bnknB2/DU7L4n/s/aD+078PZ/EXw9vI55GxLJY7tskJH3l7HFN/ZX/4KP+J/2Ar6xTT7yTTtNtHaHUdFu1JXLAASIvqCM8cEVufED9inx7+zL4V8RfFz4eX+hr4R0+SNRbWGuxXfmlwGaExghgOGwSO2K5CHXfh7/wAFBvDS7obLR/GUSYKMVRpGAycdDzzWFGXs7ypax6rqv80a1I8zSnpL8Gfb/wABf+Cr2s/tUeOtc8G69Botxa6tbJqmk3umXBYKByQ6k5DKcYzjqQelfWHh3xxBP4Ftrpf9ImtYmG0cl2GcCvxF/ZC8Cah+yt+2/wCHbG8hks4b9JbYAgqHHbHY1+kH7Pvx4kXxJd2Mk/mR+YVMZPTnqPevMzDlclKP2keJmGMVCrGNVaPQ9M/Z9/Z3vvjV4zt/iV8YHl1PUbC6Z9C0FyP7P0qPkKxj5DS8k7ieOMAda+rLzTbXVtN/dqnzfKV/uen4V88X/wATbzwv5ci7ri0Y5JHRK7X4a/F1NUTfHKr7sbkLZI+tcEpuK5ZbHn47MqlSapte70SG/Eb4Ux6mJo5LdW3c4cZDCvkXxr+zv4u+EviXUNY8HrEu1zcxbh+9tmYYYjnBGB9RX6IG5h8T2nzRqrKOCRyTxwK8T/aE/aL0P4Rw3Vjo1hbeJvE0ULObSOUCKJgrYSaRQdpOOg55ow/NGdo6pnVgcFUesfvPkv4G6ZefETxtf/2ld3lzeMVaZrkkSyN/Fjd/tdh2xXvmtfBjS4PBcwmjj/eAgYO0AkewPT8OT1rkfijp5i8X+E/Fnh+1Wxj8UWFjrEiEjy4FngimK7jgfL5hU9M4r6S+Bfwgu/Gwjmvrea8tbof8sELbeMnbjg9R9M13yoyqS900hjpJyoTj7y/HzPgn4qfspXUtrd6pbQyXEVuRNNHxmWEFc8k8jsQAD0Oe1e0aN4C1NdM+EHg/+39Y1jQW8OXf9mWmsXzFba8lebCJJHgqyuqqjc4IUYYZU+i/tn3Wi/ALR47u1W1tY7ELHNFDNuNwCxw2R1BGVOOMniu1+Dng7wX4l+CvhnVPCf2f4rGxEl1Dp73iW39mySzieS0urgJIsUkBm2hFQyMFXcI+WpS5oyUW9Hpvv5ebtrszly+MZVatCHxXjJryTevp09ThPE/wq8MfBb446x8UdauH8cfFa3sF0LTHtRt0LwPYRMT9mtnCqbm5m6zP8252ZVwAQ0Go+JpPhr4LvNFsfBDTaf8AEO7m1htf1BLa7Wa1lSNfsdjJGTsRVjBdJiJfnYeWmcn7buv2W9J8WePNL1Kwjm0ex0SVJIIIiFhVlAIwvdwcAtnnkdOK5j9rP4KeHfB3wi8ZRp9ntLXUjb31vbxosZi1HzgBMgHCsyghiBkoGySOnfh6NfDP2s7NbW1vZvo76vrtr5dMOLMP9dwNV0qjjKMXJOy5dFdppp2TWjd7r00fzr8E/j74h+Dnw2ufDXhnWJLPRbpzLHE4EjWGeqwseY1P93nH8O2qut+B9V/Zz8RWvizTL7/hG49aQ3Met2d4x0q6EndX+cGQ5IZcb2ORs6VsfC3wHovxa8N2Pg/WPCN9a6hCzT2Go+Hl23mpZXDPfebkG34TEhKKuflHzZr6C+B/7PWuW5juvE3iS+8Za5GYmMt07f2DobRLiNbO1J8syRAkeaRvJLHKZr35SUZXTuz8gynI8Xm9OnJt8sUuWd9KbW6SdpdkuXRreSSSeV8LPEWq+JPFvgu9vvCEPhfxJqEFxMt/PpKq2teVGzhoh5okt5ny3y3OEYAsOu2vM/2s/APgi98WWPh+x1OTwnr+s6gDrt1Kxkg0tJtrl5yCyC4UlsiE+SO5QEEes+Pf2n7i18XXXgH4L6U3xB+IEo26nrU8xbS9Bz1e6uACoIxkQqckkcdTXjviL9j6+tpNQ1DXvFesa3491WRbm+1S6c/YrsgfKkcAYqkIGArKS2ApJJUActaooxTkv63/AK/I+kzqNKlhnTw37zXWUttkmk1b3nbVro929TyPx9+wD4RjvrzS/s/jHwlq2nOkul+I9Q1b+0LXxChOZGu0jje3t1IyYmgyAAA5YsSPhr/goZ/wTk8ReJPjZpdjLdR6DcaBbrYykuLhbOJlMisY4eHjkLBt8IzmUkqQOP0d0D4qeJvgxZL4P1KbWrfQ/taXT6fZ38lnMgDhpHsblCNocFgycqS7ZVG+cdJ+0l4u0P4v/DVGvpNLsdFuiYBrl9pTW8keyUPClhFLI1xdX/lho5yshhKlWZuAad1VXOnr/X9f0zDI6uGpxlKh7klumlquz2TS/m0fV66n84fibQ/Enwe8XyaHr2l3Gk61HlVgkAdZhnHmQuMrIp7MpPUdDxXoGh/CO4u7W0kvbCa0Vow8du/zTyk93HYnrjryK/QX9rLwJ4c+L3hlNAtNAttM0zTZHnsL+aKO41hJ9pUXMlxtBBxz5KbYhnBDH56wv2VfCvw7+A/wn8ReJvHdxd+KvGFveLY6cq25jttIj25+1MCSGkPQKSAM8E1jKVj7fK44eo+fm+XS/wA/yPkPx1+zLfTeDprW/K2LRhZQOCYG6hf8cHvXhl14juvhPqMmn3e5mU/LMrZVlHpX0j+17+1FprajMtnNBGlwMW1ssyvIIwfvNjkZPrXyXf8A2zx7qDXE3zecxK7jwo9a0oyly809Eeri4Rc1Gn8RT1nRD8XvFj3Uk0kKKuSG+bgeldpZa94d+D/hLz44v9KYkAHl3PTP0qt4Whm8HywssKfZW+VnUfMB6+9c5+0npkc0GnX1su21mLKjAYDEHriqhWcqnLbTubU48kNXqcT8QPilqXj6+ZppGjt8krGv3VFZuk6p9ih+Ut15NPfRPKsFB/1kg3EY6CsaCYq2N3zZINd2xDfc7bTPETSOqq2W96+4P+CZ3gLwP4divviB8Rp410nQ4/tFvbH/AJbyLkjI5z0HFfn3pFyY7lfvcd69b0XXfEfxE8Mt4Z0WaHbHY3N/IlxfRWkQhtoXmlYvIyrkIjYXO5zhVDMQCcyvqXHyOt/4KS/8FBNS/ax+JUv2aOPT/DWnN5Om2MIKqqAYDN7mvmHSdSuJ9UTc2VJG5ccCiNG1USTMu5d2dxPX2r0b4O/s961440XVtfjs5F0XQ13XV0VIjRj0Xd0zyKJa6kOTkzsP2O/CU3iL9p/w3bWW7dueUnbkKgQ5J/Sv2U/Ye/4J5+J/jvr8b2dvJY6KpIutUlT93gEArEp++3PQcccnsfG/+Dcn/gnhoWu+CPH37RHxefw/4a+F1nGNO0fVdcm+xqUgkZry5SZ3VFhOBCxYEN8wGCua5/8A4K6/8HPt14n0jVPg/wDsqxSeC/BNmfsM/jS2Jt9Q1SNRtIskAU20R6eacysBkbO/i4mNXEVXCHw/n3/r7r9Pyvi7w5XEWdU8VmM7YenBLkjpKbu27y+zHVLTV62a0Z9vf8FBv+Cw/wADf+CGXw1u/Anwtg0r4h/Gq+QeZYC486DSmAwJtSnjx0IJW2QhznkRqwY/zl/tX/td/ET9tz4xal47+JnibUPE3iHUHP7ydz5VpHnKwwR/djiXoFXjA7nmvOrq5lvbmSaaSSaaZzJJI7FmkYnJJJ5JJ5zTOpr06OHhTSSP0XA4DD4OhHDYWChTirRjFJJLyS/phQqbjT44i351bs7Le3t61tc6yO0smmfpW5pOh7jyOx60adbKuPT6dK29NTBPuKylI1jEt6dpqw5XG3nrXTaVZhCvH90dKybbkNxyv6VvWHDLk/xL1/CobN4xNKGPdIy8/McVPCm6dz/t/wBaZbnfID/eOPeprT978w7yH+dI26iuuPdsn/0IVMkYYthvm28UwxkP+XA7fNU0cfEh/wBkEeg5qg13IolzPJ6ZHWnouO2OOKWFNk0gK4+bn3p6IWZsYUYGPzFIEQ265g+bPytU1qmcN/sk0JHm2XqoJJOKltrdkX7v/LP+lMCrCm6LI9DUrpsA6ev8qbGvlW2Ony5+nIqWZMsuD3oEEC4u/wDgGfwqtbnczYXcdxq5AN903rsAqvZrk9c7mxQFiR143D+7/wCzVHckMS3firDnbL3244/OobmMqrDHXHWgdiO2G2Bs+1LMM3S/7vWnpD+4kz6r+HNMZnm1a3t4grMw3Sf7MY6n8SQPxoV76E7amNrk89xcR2druNxdyCNcH7p7n8ACa9a+Hfg4QpbpH50kqkW1unJaZzgFvckkAc9c1ymmeG7ay1T7YrSNIRtQPj5PUj69K9W8C+KoPDHiHRNSjgjljtLuK5jg3j948bq+zOM5Jxnuc1pyyitNzTDxpyqpVHaN1d9lfc+k/hz8M/F/we8NLY2en/FCxv5G33y6F4m0eC1mk7OEuLd2HGAQXPStq88Q+OHsFjnj+ODKnXzZfCmqr9CrwoSPavoD9kWTw1+0N4t0m8udUWHw6JC987wPK8Dr8wt54x86bmwpJ/hbcMggn7V8Z/sd+D/2l7K3vtCvNC8L3moSxvLZ6bDbztozLGfMi3RbA9vtXePl3bzjcAcD8+y3jLiOvCUadOmpRduRqSb7/bVui823bRO39DZ74b8B4GrS9vWrulUjzOpCUZRV9tqUr3SbdvhSV9ZRT/Hy81OLTvEeha1qF9/YmpeGNVtdatLrxD8GIpds9vKsqB59MZgYyygMCuCPTqPsj4uf8FAdJ/4KN/BBfAvinUJY5PPjvprv4SeLLW3vp5I87Um0zWESRotxBMW9iSF5xXdfFP8AYN8SfCJZL7WNa0JdDt5YLe5v0Eh+xNPnyxJFjcOxYIXKgg4xXkP7T37AkvhSO4/4WB4J0m/s4Z0tYdTMMcsUztH5qGKbh8FeQRgggjgjFX/xEDG05OWaYK3Lu4NprfWz5tNHZ3S0eujOap4J5BjYxWQ5rdz+FVEnzWtdJrk1SlG6UW0pJ2s1f2b4GftS/s8/8E4/gFrV94f1jXPGnxg8TXEEd5Za5oj6L4m8Tag+2OCFopIYo47dM9YyYlG47mJJPpvww+Gdj+yVoXiD9qD9pfxBp8nxD1SyzkSiXT/Cdq+THpWmAZ3yMSqNIpJkYDnaOfzov/gn4g8M6NJp/h3xff3WikHPhvxfb/8ACRaNID0UR3LGWMehjcY6gV53440xbWxttP8AEkeu/D3TLLzfJsrye68X/DmcuhRma0kPnaZlScSqCI92Q3y19JlPEuT5pNQoV+WTesZ+7Jv1vZ/J3Pzrifwt4myGDq4nD+0pR+3T9+K82rc0fWUUuzP0N/Zw8Lax/wAFnPHGs+NvjJ8N9L/4UfZTGLwdpmpyzx3QuYZSn2mEwziORGUOJJHUgk7E+UMT5X/wUm+IH7I3xX8RX3gHwzrnhX4WfEDwi6Xw8VWPg+7WOZIQS9vbX9muUII2s4SRe3POMT4R/wDBUDxZ8J/2btN+F/xS0fw6ngK80r+wtJ8XeHtfk0nT57XbsjW31u2Sa3jlC/Li4itycHLk5J5X9lnwB+zh8Jv2l9L0j4weOPFnhv4d+GZYdQ8C+GviZFbX+m3t2ykm5i1eBGt3tkJG2EuAXXe/BC19E8POm3UnF3W1unb/AIe3y6H5yqkZLli1rvfqcP4O/Zc/aA1rwPpPxN8XfC7xgbO6thPo/wAQfCctuviq3tM/u5NS08ENewsoVtrwLIUPIBNSfCP9szxL+w38SprnTfFGieC9S1KbNzdraTnwf4kc4ONT0k7bnS7puAZ4wi5BOSDivbv+Chf/AAWN1b4t+Orrw38HPEWsaT4K8GXATU9R8L6wmn+J9ZZiqQXmnQyLi6sVfjbGT52R0UjPeap+x58WviH+zponj79rD4ofBu80/wAJpLexaT498Cx3EaRyjbH/AGldW9xC5uQhwFiDBCx4dgCOr63VhBe2SfN01v8Ar9+/S5l7GDk/Z3Vuulv0PpH9mH/grf4F+M+pab4b8dQp8L/HWpAfZLTULpbjR9dGM79P1JP3EwPOI3ZJRj7nevreyvLERKsySRv94SKc/QivyZ+CH7Bvw9/aQ0ttB8GaNoOneD9XYtc33gHxxZeOPBVu+wurz6XfCK7s3fbgBPmDY+bgkU/Fdl+1D/wSw8Y3eheBfFul/Fjwfo+lf22/h7VL4zQWVijMCiJcTG8siQrbFjkmiIUgAFQDn7WjPZ8vk/8AP/O3ob04ylo9fNf5f5H7Dx3tneQlWu4229HDbWFY97balfIyrDHe2yt8rNhXcfWvzR/Zw/4OMfhL8UtGsm+Imh+JfhRcXXyrf3dtLqGhXJBwWivEjU7Tz9+MYwcmvuL4S/tOeGfi5okeo+B/G/hzxbprAFZdI1SC/jHGeRGzFT7HBqqdNSV6bT/ryOqWCqU3ZqzaTs1bR6p/M9El8GSXsSyW9vLYy55Uybs14t+03+yf4N+O+lyaf4/8J6ZrUcylVuJIgtyoxjKTL8wP416oPi1fQNtZYG5wSy4NZfjjxUviOKHbdiQ7sCDy9pQ+ue9bU41Oa0tjSjGqpWlt/X9an85v/BTr9g9f2K/jw+g21+t1oeq2/wDaGi3M7DzjDuIMUhAxuUjHoeDXyX4t0WG90uSZnWKSzUurZ7defrX6Yf8ABbz9vPwd8VvFGq+AfDNvrR17RZl03UtT+0282k39ujGQosZQyJKkh4kVgMZBzX5X/FzWG07QY7GNv9I1J9hx1VO5rmxEVGo0jGvyqT5djPiuVu7eOSM8MMiktz94e9GnQLDYQR/881x+lLAFEj+p6VwXDcJ1JjDdKYRhenep3XfFhvT8qrj7px3bnNMnRalfOVb65NNST7386c3yh/vU2IcfkRTJGtzGf9k1DEf3v/As1YZdyn61DHGDMzfQ0iSWSPL/AHaKe23PI/WikPUkY/d96VBvm/Dik/5ar6r1qS343H36VJQFsvTj9xfr+dIy4NPY75EXP3aQ7DmXbGvsOtOhXbFzyTTJZTsztqUDEeemB+dBQbCFZt2P6URptiHsM06QbYPdjjFEnUAfSmA4ptjUdfUCmqvzHGeMDNTSMA6j2wabBHhc/wC1xQHmV508yX9Kjt7cRpI/duBUwX9430JzTjBi0Pb0oDzM94vm6fdXGKiubchPw7Cr6wbxnHVsfWm3cG6Jj/FignlMG5iPkHHG481nzW/yMcVvXVr/AKpcHoWOKoyWe4c8bscCq5jNmHcQcHHpjmqMsGT071vXNr+7/Hiqc1oMDj8fzqiGjCniwx/3uKiEfzD9a0ntdxH51DJanLdfSgi1ikq4/OpY1wB/OneTkHryakEe11G3pQBsfD6Szt/G2jvqGn/2tp63cRurDzTD9viDjfAXBBUSD5dwII3ZBBANfXXxP+DPg39obwnJ40+Eun3kWm2oaTxD4Ea4eXUPDLJjM1qWYvc22NwIOJYwfm8xR5g+MlTK8jtjFdj8NPijqXw98Q2uqabfXWk6zp7K1pqNuxDxYIO2RR99OOv3hgYyOK569Hns9mv6+Z1YetyaNaMseONI8Q/DH4j2OrrdahZNazLe6TqFhdGN4YlYMvkyrgxyKCBjghjk5zk/ql8J/jV8G/8AgqmiyfEfS4dL8a2A2aV4y0uQwXMUGTsgvwTyyKFXzJFYNgklSct8o6L4s8K/tlaVNpd9a6X4e8eaiRJLpuVh0zxGQSfOt3HyxTE5HB2sf7pya8p8RfswR/Du91jT4NW8XaWbpTa32mNtgZ1D58mdgQZExngoOcH3rk9ukvZ11Z9O3qv69ex2xotPnpap/ej9RPjh/wAEc/GsPw91Cb4fa1a+KLmO38xNKuf9FnvVx1SQZjckHjOAc9RX46eJYte+EHxYubWS31Lw14i0u5aK6s7qM29xZyA/ddT0z+XpX6Af8E4P+CtvjD9hFrHwp4qhuvFnwrs8Q28G4vqXh9c5zbSE/PGMt+5cn/ZK4wf0h/ay/YY+A/8AwW/+CNj4v0PWrGPxI1t5WieM9JAEqMvzfZruJgGYDJBjkAdc8Eda1o6Lmp6r8f6/q/QivzPSf3n5G/D7456l8Y/BHgfxVrkCNqnhHxVa6WbkSoHkSUAHcvUg46+v416p4G/aDj8H/tDatYyOdsN02EYjDjINfLf7Uv7FnxQ/4J4fFq18NfETR5LUWOpw3Wk6rb/vLDV4UlA8yKQcZxglGwy55Fcx+0f44u9F+PeqXkMnyyOsqlTznYprgxmCVbSD72/A4MdT9qlzroftb4Q+Oum+IPDu2Rt0M2MLx8pAz+Vc3r/xysfg/fDWTfR2dhayFrje2UaPr17kD86/Of8AZ1/aq8S+I1s9A0PR7rxBr11lLe1tlO5uOrnOFUDksSBivdI/CcXhrxDb6l8SLm08Xa7bSmRNKt5c6LpDYGQ7f8tnXHUHaMHrXh06M4e5iP8Ah/Q8SpRnRtVrSUaa76v0S6n258Of2p/G37YviTTrXwzbal4B+FjPjUtdmiQatrEe3DR2atlYlJ5Ep+YY49KRbT9mv4QTTfDv4fy3M3iy8kZ7ltR8WS6vdtC4cSmUH93H0JAGCDXw98Vf2gPih/wUO8SWvwj+BdrfXjOduqalZ5tLG2t1XDJ5pwIolyNzcbhwMivpT9hj9nX4I/sT+ONK0qw8ReHvG/xRWP8A4mfi+/eOPQfDbdGW2LgLIw4AkbIyRgE130YqjBtr/P5n1scVFQTn7qlok92/8+57Z4maZf2Uvh34R1nS7i38Q6b4R0/Tr21uUMEsLRRiBPMAO7a6orcclSDxXnXw1/bL8X/s3Wl/Zax/a0egzWwhkX7S50+3RcYkkBQOGRcI53bGEfOTgn9A1+Enhe28UaXb3F1Br3iDxlpV3dWtzcRMbi5uIvLZZEHVUKs/3hluMYxiuZ0n/gmnqXi6O61bxBqjaNdM4n06ygSNvIYNn/SFYMjqRkGMcHPJPSspU8Zzv2ST8tbfNq9tH5+jOPEZfCpP6y6rpy2Vknp2s7X1Xl6o/I39oz9sHW/2g9TvrDQbi6sPD99+5vNcuofLvNTjByUtozn7NAf74xKw/wCeYJU+x/s02XxG/YE8IaDr9nqFj4ffXpIryx8JXUzNeX8JQlb6e3CkRxkEAGVkaTdkK6gkem/tU/s0zfsF/Gqz8UaBDos15qyTfZxdadFPFo9wQrCW3jYbA6g5Rip2HJAzgj1f9gLwZ4T8cWOv+LLbS77xB8ZYdKk1saz4j1JDbJqgmPkPEGYbmLEPI8zE/JhQATX0+BWHxOEUuTS7TT3Uotp6+TWjXk1Y/mbOqma/6z1MslifZYqn70HC6jySipKSSu6kpQdnTkkt1JtaHrTf8FMfil4R8J6XHrXwfttP1rUiqWttPfm1mnRlLfaBA6Blhz8u84XcQMgkCuI+MXjzxinxFksfiJqen3epNp1rrtpa2C40q3t7jzAki+YBK8mYnDGcKFwNqYwxwf2r/wBonRdE+MF3pfg3w9JeeNroWUc/iDTLkNaidmWaW4skVfPa7LsYg8sjbFBCjB5+b/2efj98Jf2u/wBqDxnD428Va14c1aS5khubCaeYTardQMVImkkWaSOPA5AQlCuCFGDW0cPCpON15rW/5vr6fnp9Ll8s0znF1cvWMlVhSklNtKEFbmTT5KcVUndJ8rfLHRp3Tb968LftJ6v4b1S+8TeFdJ17U9J8P/LrOtW0Y+xwIzhfLfd8sqs3BUkE8FeQCPm74/8A/BW343/Df4reJtE1zVtS8S/A/WL19RhuPDenLbaj4cspWV3t5JhGZDaKzOgfPmR7gNzbVQ/c+uftteHf2ePilofw70vbqXhfTbO1Nndaa39o3ej3PlMDbRQ/deYnYo3O5Ukk7gSlXP2af2B9Y8RfEfUPif4ojuPhLY31pJBbeHdOuEmup7d8b21NphJFIsuN7wFNrHbuVdu2uyVCK1/r+vxP0X/V14XDqlgqjjG65lJtqS62s1yy++L2lF3uW/2PPi98N/iV8JtPu/hO+n2/h+MLctpsMmXU5HzyHcWmyRgyliSepDZA93k1qx+Jlu1nefZbO6USSQPcTPHb2XQs+7JJyBgIQEUL6mvyg+If7Otr4M+Puv8AjL9kXxp4duPEWn6oyan4P069xoHiO5CKZhpc2SLa8COpazkchsYieVf3I+1v+CXn7Wvg39unQ9UbxEosvip4ImNtrfgi+ga0u9OdW2ieS3kA8zLAqSvyIwwyoSFHl1MPKDstuqe6+fX/AD3Vzx6WX1/aulhkpQbtJPZW3vu010tdPRq3T0mX9mKT40arMLyaCHwZbNn7eUKTXxHVrcNyig5Hmkj2DA15j+0x4Q8F6TqOl+DdZur7xF4dWyZtM1FYg+reHlEn3P4VvLXdg7SQ6EkxurBa+uvF/gG48Ra3ban4g1h7XR7AtjSogPs1xuQoPPJBZyCcgDC5A4OOfCf2xfhP8K/B8lx478ZeKPEmn2LWtxam2iuVlMtzMYws1svltMs6iMIqIwhw2XTqxKeHjH3V/X9f0zsr8N4bC4GrKE1GXxOU78qS1ad3aMEvW2km3JXPzz/ae+FepfBaDT/tmoW+peHfETPFpGu2eZ7a4Yf8s2kwDuAPKSBZkwcqwG88V+wp8CdU+LvxH8d31xcafeeA7O9h02GOAhrq4uPK3NguPKMRGcu7ZBKBVIJIyvCfx91X4E6/4qstJb+3vCmuOyal4f8AEUYuLfVrMSAQi8RSAtyFIxJGVkjbJUjgV6x8JPEE/wAFbrVPGnwEjn1nT7m1+3eKvh/qLifWtIjR5FN1CVCm9tUKlRLEDLGpXzUPL1GMw83T5Yfha9utr6fO/wB25+X8I8W4TEZhzV0/ZxT5qavKz6SjbWcOrSSmv5ZJNn57/wDBcn9jDwp+xl8YfCWoeFf7TtNH8a287T2V6d39m3kLgPGoPKqVdGwcgbuOOB8m+EdTbTbJr69ZWsVYIgBwZW7AD+6O5+lfox/wU+8afEb/AILA+GrfxVpdh4VvZPhnbyA+FtJ+bXjZ7A8mopGwDXUCcI4hLPEFLMgT56/NfxG2g2XgPw/a6dHrUet28t1/bDXdxHLZzBmQwNbIqhowF3BwxbLYIODgXh6M/Z+zq3uu+9r6dX+bP2LC53g8VNVcC7wkrp2aT72vrp52fkeraXcWK+C7nxJqc2wFvJsoFI/ePjrj04rx34peJ5PENnCu5vJtpCwQfdUmsvU9YnlhVVkf7PDhVjLEqufSrGp2TT+EJGZo1ZpFbpXRTpxhoj1FWlUqJsoTO1zao0fTbzz0Fc1dW/k3R+uPpVpHmkHloWwPSrGnwrb3qtNbNdRjJKBtoJwcdjW0paXN6lSEV77sOsbNhb7tvzfzq34niBso7dkVlWMEAjoa674H/BfxP8ZfGcXh7wzoOoateaszLa2tsDLMCBuJycfKoGWY4VQCSVAr2Mf8Em/2hPHaX0vhz4b6l4q03R2MNzq+k3MEmmblGXC3DuiSBeQXQsmRwxGCeV4qlDSckvVnPhcXSrzdKm7yXT+vx7Hzj8OfBMeva/bx3V1DaWzNh3Y/Ki+tfWf7RX7b/giw/Zu8NfA/wNazaL4G0+ZLzxRq8US/2hr8oYMyRHrzgAE4AOCcAV8j/ETSLr4TeIbrRNSNv/a1lIY7m3t7hJxAw6q0kZKEj0UnHfHSuIvr+TUZ/MkOeyjso9BXUpJx93qdfNbY+j/24/8Agp948/bO8L+FvA6iDwb8Ifh/Yx6X4W8F6UdlnY28YVVed/vXVw2xWaSQn5ixULubPzZQOTTliLVMIRguWOiM7tu7Gqm6po4Mj2qWG0LD9auwWfH+eamUuwEMNpg8/wD6quQRbMdqlisyFz7E09oNp/H86z5i1Ekgl27a0LG42n8qzB0/CpbeTaf0oLTOltLrlip7gfUV0GmXe+cc/wAf581xVnc7W/xrb07Uf3q8/wAX9TQaRlY7G1uPNlUL/ex+Zq1ps4cKwIXdIfwrC0+9y6+7gZrS0W7zFGTnBOak1izXBw3+9jr35NSRR7Uk9MgYqnb3Gdv4Y/Imr8D5Zgf7wxQWhYR5kkvI+V859qcu1plTg7kz9D2psCeY788h8EntViO3DF25+VV70wIzabIFXdn5j268GpLcYQn1TnP0owxtFZf4s/hxTjykmcfc/pTH6FRF/cbscYA/WpJV2yr+f41LGP3HXK8EH8abc5jdR2PGaBC2ce26Y+34CoLZRtzjo55x71ctP+PmQdPlz9eKgsOYlzkls/hQA91A78bfzG41BPEzBifUCrbwhZmUfe2DP/fRqrKg8pztxgjv06UFDIxutX6fwj9a6P4O+JfCcVnfHxJourSC9mItdTtlMkaQqAq/LG3mLht7coytxXJaorX9vDpqMyy6i20spwUiXmR/wHA92FdJCq2VuixApGihVUDoo4rSno7mct7Hew/Dzw14yhkk8NeK7O52gsbe5I3pgEkfLhgAOfmXPNeQeJ4ZPFpuNDvobdbCxuCQYo2hupJcBvncNyE42jAI3HOat+Nnh+x27NpcOpSTTCGMS7R5JIJ3bj6Y7cmodJ02z8O6PY2v2j7PvC2cMhXcWnYdcd+efT1rXmXQyl2Z1X7NnxG8S/ADxjrGoeHtY1+G4lSBBqLXRSRlUH92CPvqD1DAjI+tfZHwl/4LFeNfC13bDX4LHXBExJmaEWtyARxh4cL19Ur4mj1vWNOtFhn0nRdYhRQiyWkr2F0vPXDFo2PUYI5qz4X8Q6X41F5JY/2tb/Y5fJmjuLDeYpAOV3RsQxxg5UdxXHictw2J/iwUn36/fue3lfEWY5cuXC1ZRXbePno7r8D9afAn/BaLSvG1lb2usXU8P2a4F/FBrtnHqtklyMKHDqGbcABguoXj2r6t8H/8FNPCfx10Kws/Fmk2/iCwjQpd3WlGG9cycETeWSvl99yHcrKcbRgV/P8ArYQJKudQhj3d5LS6jx+PlED86taZ4sv9Hv4pLHV7UXEXzRSLqEccyf7pZlcH2GK8WtwzNOUsJWlG+6l78X5Wev4n2OF8QqM1FZnhIVHHVSg3Smm92nG8b9fh31P3k/aO03wV+1r8WfCc3g26spIF0p4ZNPhlFpfsLdj5dpEspWEFkO5WY7vvDLEKldVJ/wAE1PBfxZ8MTXGkx+Mvh3qEMJa40/XIxcwxNjJz5hVyuQcurMmMkEivxD8F/tq/ELwlDH9quG1ezhwmNQt/tkZA7F8h/wARJX0J8Of+Cu1xqvhCfwrrWqeIdH0K/Ihnt7PUJLm18rPO6GQhgB/dVjkcYPQ/L4rhmvCrUr4rDRrc2vuOz0SSsnZx87Se+2iP0jLfEDBVcNh8FlmZVMJ7PRe1i5Kzk27uLcJ2TSjzwi1b4ldnonxY/ZZ8L/DC1a7+F/jaTTfEGoPLBr+kpp6XXh7UccHzrSQGCZGI++gV8HIavn29tf8AhCrJ/C91pWheDLTVnIn8I+I5JNQ+HXiJz3srxs3GkXTfwr8qBggBIJx7R4T+NfhHx5j+yPEmmzMwBMU0n2WVM9F2ShST/u7h71v+ItAtNX02bTdVso7u1uo9skFxDuSVCOQVIww+oxXiZXx1m2TVVRxdN+yWnJLmul/dlK7+WsfJH3+feEfDHFWGeKyyvFV3d+1p8jUm9ffhC0X6q0+8mfPFxoFv4kurHwZN4b13Vbzw2q3Fp4F1+8S18YeGFUgi48O6qDt1G3XaGSKRzkInHJr1K+/4KBfEjxB4F1TQ/ihqHhr9o74ReHZg2qWHinw4tv4v8FzRkqr6lbwSW9wpTLD7TG8xwQwBziuV8Yfs6XGleFU0PR7GHxp4Nt5PtEHhXWrpo5dHbqJNHvwfNsZRj5VJaPKrwoFb37Hfhr4X/EX9p9I/j3ofjD4maP4VsGTRNHvrOz/4SxNyqGXUgrwzalaxAHyjaGbJClwOFr9kyriHLc3o+1wr5pLeO0l6+XmrrtY/k/i3gHPOGa/ssyp2g3pOOsJej6P+7K0vJ7nvHwi/4KhfBv8A4Jv/ALN2reH/AAT8GLrwf4u1oHVoEtJrm80+/mm2hbq5a/EWqCJIyGA+zyLtUBG5NfDXxU8Zap8U/HUnjjxBqtx40+InjJrhbPxT4P1e11zSdadQZPsl7pN8IzaRxqVXy0UADOAxHP3npf7fvwv+HJs/Bnh34K+HvipD4gum0PRvB1j8R7u/sftbjMKTaFrsMU9i+AP3ixLGOVEmeK+bPgJ/wSn1n9sP4weLvCuueD/CfgLw74YludU8UeKrnRb7QdQ+G/mO866aPMmMV8I1LGIlnVIo1Z3wyZ7oJQhNwtGVtL669NNG1fs0/Nany9GpD20HiU3BNXUWotrqk2pJO2zaaXZnhHxN1LWPhh4L8M/C/TlP9s65E8uoC3WCGMS3BfbHEkilRCJGJZY1yiJxjNN+JFn4X8PfFe30nw/ceCfCPiLRY7ae91S51258M/2g+754IZrdSiyFRklyCocYJr1DQP2A/iM3ws8e/Fv9n/4yab8W/h38NXubO9v/ABNpVxopuI7fLyG0ku90Fwowf9XKjZIGMkA8z8AfC3xE1DRdY1tbbx+lv4luBqdz/wAIQuj+KPD9yrRoFMunTSNOsvHz5w3QEDbXxuR8N4mljoVK3wx55SlFtOdSTTfNtoltG7XfsfuPFnidlmOySth8Anzz9lThTqQjKNCjTg42pNuS55S1lO0JaqyvG57F8P8A9qT46+CtMSbw54j+OzWf8C6TrOgfELT1Uf3ftOLgr+OSK3vF3/BXX44fCvwne3Ws69qCy+WYraPxH8Kn0WW6kYY2rcRT+SHUEsOO3SvnPxL4R8M22pvdeIdL+GEc28lpPEPwj17w9d++ZbE+Xn1IrzH9pd9N0zSrWPTRo9nptuxLjSL/AFK4065k2hi8S3xMisittPygds54r9GrYlQjdWv01v8AlofhmHrV3Kyk7I8p13WbjxDqd3fXkxmvLyVpppZDlpGY7mY9uSa8H8feMZPEnjzMLbobdvLi/wB0HH616Z4p8e+H7r4eapdab4gj/ta3RV+wz2kkckgYgFo3wUYAE9SDx0xXjvg+wbUb9pmbJY5BNeHJu131Lk7tJHoGjTGaxQkc454q0kWxGbp0OaZpUPk2iL+dTxAeY4PoOK57nR01IXGZn/D9aanER/3sVYmQYZh36g1FjMTKvVTzmi4MqMMiT/DrTAu4Hp0qw8e2ST654qFUVYf95aLkMQnl/wC7jNVlbazYGOBVlV2tIMdqiSP98Rz07UeoD5D8/JoqRl6denpRQLUFI3s3X6VMo2p8vfn6VFGcjp1xxUz/ACjHt2qC1sCNl/Xmng4fj8frTRx+FEXzDr35NModncyjPf1qVRk/TjAqKACSX1wKnjyzjbnOcUALIu2aNffdSx/PKvbvSL813J1O0YqZBhmx/dwKAGOQ249MVIkf7v8A4DmoivyezH86nb5V69xx6UAQbflbjngDFSSQFIYwd3cmmp823ryc1NdKcHv/APXoArW8XKseAozg0s8e5NvXpj3qZIt276gDFO8nfLH9CTQBm38O6R9qt8qhRxVaWw2RrnaGznitSSHcWPyjc5PWmXNvmQfL94AUE2MG8scr/ur/ADNU7my4bHXHFdFeWm5z2+YDr6VVns90efu7W/PvQS4nNtpwLNhSMHFU57Lav19RXSfYNtszbeWNUdRsMEA+g4z0qr6kcrMH7CcL9c5xUZtcH8q3pLE5PoBiqjWm0fjVXI5UUEi5pyrsBxj3qeWPaM+1Vp7lYF98UmUamk+LJdGgEDr51p5gkVA22SB/+ekT9Y37HHDYGQcDH1h+zt+1T4R+Ktk2g/F7UrqKzs7AxaR4ttbcT3ttOBiOG+jJDPGzbRndnoVbAavia9v2J9qdoXiy88K6rHeWciLKgIZZI1lilU8MjowKuhHBVgQayqUI1I8sjSjiJU5XR9ufGbwhrOkSw28dxHqGn3kXmWUywo1jqIKjLxBcxlge/wB8Y5wa4L9nz/gpV8Qv+CcPxjebwHK0aJMp13S7+VpLHV1wPkaIHCsFIxKPnB6cDBxf2cP2nW08yaYunLrHhuRvNufCT3DtLFgEvPYSk7sqNx2Ft6hsDeoJHYfHT9nHw/8AHPwAvjbwffrq2jxqFa9Qf6bpQzxFeRL/AAjIxIMjn+HoeGnT+rVLy+Hv29f6t+R6FSp7en+7+L+tj9Wv2+v24Phj+3B/wTm8aaTqjadB4u0zRnu7e0H+mw29+lushNpc7R5iLJlBIAu7bnGCK/En4/FtU8Z/at+77XZWlwSv+1bp/Wus/Z5+LPjz9mbRvEmj614Nk8ceEdQ0m4so4XuWSHTmlG1bmKRckAE/6tsBs9jXP+K9NXUvD3he8b/l80ONRgj70cjxEH6bf5V1Wjz80etjjqawtt5GX8NP2kPGnwq0W60jw3qkmkwatIpupLVBFcSKP4fNHzhCM5AODk5r7g+HP7PniTxp8JNJ8YfHPxVY/CP4FGyh1KbWDcJLqPiRpELCysYc+ZNcYA3xj/V71L4zXyH+zh468K/Aj4ht4m8WeBrfx+dPUy6fpl7ePBp7TgHabgJ80kathtoIzjBODXH/ALYP7aXjr9sf4kf8JD421xtWubVDb6daQxLbaZodv/DbWdumEijUADgZOASWPNc9bBQr1FJx26/1+ZnT9lTXPPWXRdvM/Rrw5/wU3+H+ueD1+Gnwb8M3Hw+8BxsEeyhlSPV/Em3rNqFwoG/dywiyUXj7xGa1v2gv2Lda1+1g8baTcf218OWkUW81tAYn0iRjlINQg3MYJzkbXYtHJ1jdhkD8gPDHjXVPB3iCPVNPu5Le9jbdvB+97H1FfrP/AMEq/wDgq1p+tXVromoagvhvxXHClnDC0CS2OsREgSRTo+UkjK87WUgFc4Bw1eXjadXL5fWUnOHXq4/LZr8fyfw/F+S1czpSnSqOFS2kl07aXt8tL909T9VP+CYf/BR3wvZeDdD8M/EK5/sHxJoWmi3S/vmC295FGmBIrkfKSgBIY4GCQSDx9UXf/BQX4U6k0i2vjXw5dSRoZCsepwSYUEDPyufUdcda/MX9ojwzrHxR8Y3XiTXLj+0rq4VU+1wRpHGibQqIqoAqIq4CheMce1c3+zv4G8CaT8a7F/ibNeReEQjFpIHKLJPxtEhX5hF13FCG6YyM13ZXKjWw8VhKr5OiSTa8k327O7Wx+TU/F7PqGY/2Pj6NL23Ny+0q81JNdJzUXKKv1cXZ9L7v7K/aH+D+o/8ABRPxzpd54U1CGbQ7H93NqLQs1pYZ5kGRgTSHC4WPsByBzXr3hz/gmd4S0z4NL4Vsb7XNNuZWja+1repmvAjZIaIkoqH5tqjBTOSzc52rj9ub4HfAfQdd0e+8XeGfDaeBtOsb2502GVI/MtbuMNbzWiA5nichowyAnejKeRk+L698dvGH7cuorFrjeIvhL8Ep1P8AxKrTEPijxfEei3EgObC2deqo3nMGOSld0ZQoU1TvaN3Zebd36u71/Q/R8VkWTYPF1cyzKMa2LxEUpye3LyqKUU21ThZdLya6uyS8Z/aF+H/w50n9qBf+FQ+NvEnhu18IwFtS8U29nLfeGfDGrRmNYo7q/jyIRKpk8xiGSFgN+FYgfkd/wU//AGePiF8OP2wvEXifxBYz+EPGXiHU312K8sV+y2d7JMxfzreaM7MOxYq6MVfnB6gf0p3P7Omj/DPwfpmm/D/R7fRdHtYgkOh20YMXlMuWZMk7+D85bIJY8nNfLfx8/ZK8M+OPhhceH5vDkXij4c5aa48IGZYrrSHPL3Oh3Mn/AB7ydGaykYWsuDtETMSY+uuNT2dVW7P/AIPT12Wl7as5cLg/7IxM5YZKlzvmcVdUpeaWvK0uqV/5lL3eX4s/4Ibf8Fd/g/8AB7TvElj+0BpsWi/FHQbKa+0nxLdRI8eq28MZZra3XAEN6dp5HMxYAEEEHvfjd+2v+0N/wWZ1bT/CHw/+Gfjz4e/B/wAQTecusSzy2Ka3pqSBJnMpiAkLEkKiF03YDBhnHx5+2x/wSN8V/s4Wel+OPDdvceNPhXq0ofT7+a3ltb7TMkhbe7ikAaGYfdKuSCfuO3Qfvn+xY3gv4RfsF/DnxHqOqabZadpvhWxhmvrmYeXaFIFWSEHrhXVl2DnjGM16cqk5RtD0b/r+mfbYHOMNX5uaXLOCTcZWTS7v+72knyvoz4X8J/8ABPTwH+xRqHjTRfCl4+k2uoRW2sjwzrt5HczyRIjRM8dwMLJKzRlvJKqQMbC3AHefsvfDiz/Z4/aWu/jdr0Ml94i1qyks5I9RmNzq7RyCMFvtLEycLGiiJyygKMkEDHonxt+KOlfG/wATofDOk+G9P8M35i1G61ZhGdUvtuWjkKYykbbuGB5DEHP3aw/jf+0BD8Q/Dek+H7Wxs9Ps7KaGJNRClri8ZVMZGMEuBnIPRfRulcHO7qCfqfnOaY/CzzCeYYSt70bcjWilJqzvrZxs7XdoO+11c+hPiH+3B4buvBElxo5k1HVZITLHYXCGMROGAxKfzPBwcYyMivmn4gfsY/Ez9t7w/pviHUPFMPhoalGHtJZoPtDvblssVVXBhUKSFQYdjncIxnP0B8Mv2FPDdjp9tJrV7c+IJpoNzra3JitZWccFGADsV5wWIB9AAFHn/wAUbLxR+xD4ieHQdauNW0y+i+16Tps0KG1vpzIqyxXJLDyWCfMJI+SRyKynXlK8YXi/Nf1/l66X+kzTB1KlBVeIYKeHcdY05NKL7tKzeu1pOz2V2fFfxv8A+CTnjH4OeOFt9V13wlp/gO4UzReKtS1SPTradRg7ZhKdyygHIiUMSASofaSPNtR8Q/Bn9nzxzZeILfxZ40+JnizQSrWI8LzP4Y0y0kVy277e4e6k5Y8RQxAgkbyOT+g37b/7TPwO+PH7EWtnxh4qtb68mLx2WkWjLLqmmapHGdvloGALI5wZGzGVJGSDz+Md5HFaFZJ188KcFA5Td75HbtxXdg6dR+9Vvdbf0uvzasfi3GOFyjh/FwjkXJP2nvJuTm4WeiSvy8vWLkpO99FZN/Zeqfta/wDDS+iTaVoV5on7KvxQ8RXL6paa/wCHLSPRtL8V7z8sF7foi3Vo5K5WUSNBIWxIq7t1fnj/AMFRvAWuaf46gh+JPwzt/AfxOtriWPXvEGnwizsPFAfHl3c1rGggWZ2DMbu3YRXG/cV3ZduymuFuizSM2Nm1AANvAwB9MV9d/Anwh8Vv2k/2MtW0nxF8J5fjD8LNNsLq00CeW5ig1Tw/NHEQ72EmTPNAp2mS32vG20ABDXVUpxSvH+v8vyPT4X42x1aty1oynOKu+VNppfzRinytX0nFb6STvdfihqXhO40+3uhJC67SpRtvykHPQ9DU1skev6EdLhRvtzAFV6+ZgjJH0r7M+JP/AASc1zQfAHh/4kQ3r/8ACq/ErG1uLrTJl1KTQpg5/wBGkRiohmyvCTEAhuGPSsHQP2WPDPh3W5Y/DEOtXnnABrnVpI5LmTv0jUJGvP3Vz9TXHKpJTtyvzfRH6Tj+PspwmC+sOp77ScYOMk9VdN3SXL3d/S580aL8IrgxxxGIszddq8k19XfsYf8ABI3xR+0sI9Yvo28NeDLeTyrrXb21kaFpM/6i3jX57m5PaCLLd2KL81fVP/BOH/gnG/xl+O+gtc+FW8U6HY3sM+sxPcPawfZw2XQzKMqSOgHJ6cZyPv79u/8A4KN/AP8A4Iw+GGk8UXsPjD4nx232bw/4K0eOKE6TAw3RokIxHZ2+CpaUgySEk/OSa4a2MdRunQ+/+v019FqeDw3jsfxOni4ycaKdr2a5rb8u11fT3Xumrx0v5z8J/wDgnn8IP2H/AIG3nir4k31j8K/hXYxA6j/a9zHFrXithjal9MpysTMFKadAGUtjd5jfNX5j/wDBW3/g448RftO2GofC74CwXnw2+DsEb6a9zCBbanr9vjZj5QDbWzKMCJSWKnDkAlB8hf8ABRf/AIKlfFv/AIKdfFE698RdcxpNm7f2P4dsR5Ol6PGScCOMffkwSDLJukb1xgD5zNVhcAovnq6y/r+v83qfquBwNHB0/Z0Fvu3u/wDgeSsvLcKVV3U5IyeatWlk0jD39K9Fux1EMNsW7Vft9OwBx2zir9ho+6LOD2BrZg0YJs+X/OawlULjG5kwaWQOR2yaurYhNv1FaTafsA+Xtn+VR3UWxuBt+asHO5ry2KRh2iopIwf89KuSQ4f2/wD1VVkj2kd+lKIELICORjNMxtPc/Sny/c/+tSc8n2raJLJYpNjD04q/Z3ex1+p59KoBGQqPlO4AgZz+fpUyKyyr97pg1QzpLDUWLIeflbHrWxo97hUXPb16cVy9oxDr6bj3rZ0q4YOvT7uTx7UFx3OpsLj/AFeepyOv+zWrbTfOp4++M4PI4rmrC6Kyxj+4CB+IFblnIXaNuf8AWE/hip6m0ZdDQ08L5bSf3nYkZ6HFWkG1W9Nqk5OfWqOn82g5BDZIyOlXohiGbPZQufXGadzQG/d2KE8hgxP0xT0iLyzDnlT178UOhFiv8W6Nh/KrMnDXA46N0/Gl5gU0jIssH5eAB6+tFyvmSL0A3ZIx061YK7rJRz06/hmm3Ee+Xj157etUBFZxkXLEf3R+GcUy0bbAuP4ifr3q1ZL/AKTJ3+Qc/nUNkgW3T2XOT2/zmkHoA/1jYI6DH5tVecYt5mJXjByT2yOauSwc8DH3eD/wKsbXlbUZ4dLRmV79j5rKfuQKcufx4Ue7e1MJPQu+FbNp7WXUJFh3XDFbcqoLiDgD5h1Viu4Dtu960nPmu33VU9uwqTKxIqqoWKMCMKBwoHAFNlJXjaR3/p/Wto6Kxn0KGr67a+DQmvXUcbrooaZY5jmOQspTBHcndgd8nitebxnafEnT9M1iPw7b6B51qshto5jMu85IlBYZXdnp1AOM1wPxL0i+8Zavpuji0k/siTFxe3JOEG08LweWwCMEYy4PbI7COTyo1VUCqqhVVeijsKOhMfiZR8b67caVo6rZqJNSvpUtLKNf4pn4H4Lyx9hXofhDwFp/gnw/baXbbpFtlw8u4hp5D9+Q+7Hn8hXFfC7Sv+Ew+IN5rkm1tP8AD4NjZ+j3TAebJj/ZU7R6Fia9QIXbv/i44x0/z/Wtqceom03dlcabHGDhpUHGfm6fgahutDS4j8syK6853xhxVxX3sePz9akClVHLbZOD7+taC0sc3c/D6ze5MkdrbxSZyHtibWQ/ihB/WqeoeEb0NIy315JuOf8ATUW8UDsAzfvMfRhXWYx/ut696czMybjuO0Y5/l+H9aLCt2OAR9S0aVmFnuUN80ljPgY/2oZOD9N9dR4D/aw8TeA7qO30/wAQXlrhsrp14TDE3biCXMTf8BB7c1fuLaG4bcyR5PRu4rP1nwrb6lamPak8DcGKdQyn/wCtWFbC0qseSrFST6NXR04PH4rB1FWwtSUJLZxbT+9WZ714J/4KVTRhYPEHhuFmVVDS2k7W7LjgnawcNnk7RsGe4HT1CP4z/BP9p3S7ez8SSWayK5eFtST7LLZuOjRzqSImwchlkU8da+CL/wCH02nHGlzSWqhuIJf31sx9gTlP+AFay7rWbrw8rf2lCbPa2PtEbl4On97G5P8AgQx/tV8tiOCculNVcOnSmtU4O34bfdY/Ssv8YuIaNJ4XHSjiaTVnGrFSuvN6N/8Ab1z9MvEH7KE/xJ0K3/0vw/8AF/R4o1NrD4rYyapBGeQLbWoD9oTPGA/mA49K5jwx8O/G3wK0LxB4f8OfEbxN8NfDvigt/bHg34kaYnizwXrbMAHD3GGjAKoq75Ig5VUyRtGPiXwP8YvEnw/u1uND8Qanp8mQ4ME5UOPqDyPzFe9fDL/gqr8QPBlr9l1+HT/FFmww32mERzAd/nQANx/eB7e+e6m84wys5xrr+97svvWj+Z59etwjmkuaVKeDm/5P3lP15XaS9IpI+lPEvx/+MXiLwl4D8H+OPgv4L+I3wD8GRyGDwf8AB6SE6Hqc4BNtcXlpFKZLm3jcu7Wh8pJHIZnBGDj2nwR/Yvj0i+8ULqfxH+Efiu0jmvJtOvNBm0OeF1X5LaG05imkkmbKhZo1jiGGfcu9sPwR+118FfjRNDdap4VuPBmqXMskcN6EmhiuHRQzqlxaDdlUO9t6qFUZJ6ZwPHX7Z/g+JNQs/DHx28RTxaW4ia0029bxBDLzwFFzDJGwOCMlwuB1qo59yyVOvhqsX/djzL700kvkZ/8AEP6U4Ovgcyw8orX3qns5f+AyT+64nxK+Ll14P+HFxqmn6trUs0NrgTeHfjUbsLOVPlO2nsJX2gjLRiRsAMNxHNfBPxNu734gQ3T/AGyb7TejLSzs0jOTy2STnJ55r2D9oH9pjUvjDZWdjffZTHpr3C210thaWd3PFIYyPPW2jRNw2EZGRh8c4yfCfHniQeFvDF1eqdsir5UIxw0jfd/LBP0Fe9Os6iVr/M+BqU1TlKF07PdbfJ9Tw/V7m+tdUudKm+zyFX8vzEjBIUHorYzjiuw8F6Stsi+qgfjWDo3ht7zVfO2tj5eSOSe5Pvmu+0nTvsci/Lt4yTXLUldmdKPVliCMKNuO5qOAkTt3UqfwqwvybjwMEmoUTZL9c1mdA65GYm9MnpUEQ3LJz36VZl+aM/dqFo+Gx9RQBXmJSZs88Cool3Ko/wBk8VK+5p23ddo9qbbk4Xn1GaZEiNMNJz3FMQYmO0djUqYErZGGAHNQxFiynP3qQuboThNyL8o6etFPj/1a9enrRSL5hsabtv4VKwDH+f0qKHhm/ugYp2c/h6UCQ5eV75z+QpwOF49QKaAfu/hmnlsfxfd64oC46IKgapYjtb/d/lUaqRCvdqk3YRjnAplC2/OW67mp6fLCzetRx/JbrjrjP51ITsiVaAHKuCvPenS5ZVX/AIFgjFIq8tn+H9eKWRtz7s8HAAoAIV/fquOgqSXmRVwcbuv+frTrX947N2X9ajD7z+G48+vNAyYLxn3JoSL5z/eVOtPRcoO/QcfnQ8n7mZt23ccUDKyRDC4/zmntD/pBGB19e1S28QD5GMqtOSL7zLlSPb2oHbQoyQljnp3/ADpl1b5jI/hwe+OtaKxYP4AfSori3+T/AHiBj070CdjM/s/bBHxjJzVO8shJeeXt78k10TQfOF64Gf6VRW3Et3I3YZ4B96CeUxbix2huMdfyrOuYPL+b0HpXS6jbHay+uF/PArK1Gw3pIf7zAD8KDOUTktUkwSq/7tZF9Ljce/St/UbFml5/iJrB1C2OD1OST0rRGMjLkfLfTmoXOTU0sO01HLHge+K0MyPzGiZWB2spyCOMHtXs3wL/AGpdY8EeN7fVrfVv7C8TMTG2rvk2uoI3DR30ag7sjI8xRk5+cNyw8ZxkjmmhcH/61TKKejKjUcXdH35B4d8EftBfDvxR4uutU0n4Z3ng23trzxJpt6HmtWjuZBHHNpyxhmk3uTiJSVwQQVWvE/EUWn+G/hZpupW+oLeaZp95qGnR3ZQxG5j88SQusbfMN6SZxzjPNeCDxzqw8LNon26c6W7bvs5OVByDgdwu4A46ZGetVLjXb280m3sZLqeSztGZ4YWcmOItjcVHbOB+Vc1PCqLbT+R1VMZzJXWpseMfiLc+Jw1vCPs1hu3CIdXOMZJ/AcVze2nBc/56UBM/TrXUklojilJt3Y3ZUltcSWN1HNBJJDNCwdHRtrIw6EHsRSeX+VJs5FMR+j3/AATI/wCC1d18Jryx8F/FJl1DwvMwtxqDJmRFYbcSHngYU5xjg5x1P6aXvgLSPil4Wt/EPge5s9Y0zUkEsUUcoxg8cZ6EYwVY/T0r+a0qc19J/sI/8FNfHX7EPiFY7S5uNY8LTL5VxpU8xKKhYE+XngdOn1wRk18hj8hq4eo8XlWkt3D7MvTs/wCvJ/HcVcF5fnmH9jio6r4ZK3NH/C2np3i9D9UvFX7JNr+0X478F6ffSeLrOTR755NOuvC0MJ8QaZOyNtNsZEO5BIVd4WKhwrAMjEMPoTRPjD8Uv2CPE+l+Bv2mIbe/0HUpVtfC/wAQ7KBxbasg+VRdLljHcAY3xvh1O7HmLhqg/Y2/by0H4+eBdQ8WfCjXbDTNU1VY7a7KJHNqmn4w7KcjeuehYAEjGc19PfFn4j/Cvwd8LdXs/Hms33xb8P8AxGtLi6l0K+023ktYboINwEaODZsZSr7wudwLo24EnowOZ0cfB0qq5Zx3T0af6+qXk10XyWR5PHJculgM9quVKDvGrKyjGLukleXM9UrxslFy917t9R8LPi5daZqOm2mlxv4jsNXkVhaWQE326PB6P0Cc5OSFHevd7f4TWN/4kj1rW7G1SZQq2WkWyqYIMcgvgYkfJPJ+UYHXGa/Nb/glJ8efEHwj/a+X4YeD9Psf+FU+Kn+2geKb/PiDQJjCd9raTjEd5arMoK7gku1+QSpJ/WN/s+kzs2Q0gByWb7x+vavXpYVQjaev9f15H1nDGBwuJwvtoYhYilzXil8MbdHfW/WzslppfU8p/aP+GPi74vWOlxaJrC6G2mzzDUrYRJcQ6rYywlHs5UlBRg3BwV4IGCOtfEUHwf8AAPgIro8mg6tcQ6Tc+YLK8ldYUnXgM0LMQD9R0x7V9dftB/toW/haFtM8OIl5qzDEtyreZb2hPHBA/eMOenAx+FcZ4O/YtvfijJ/wk3ibxlDqE+sN9pf+ziLjcMYwZjwzHC9B8uNvNVUsrybdvJv+v60OfiLLqebYjkwKVSrDSTdnGKfTXq2ldJW097Y4Xwv8DfHfxy0+31G3s7fTNDmkEVtLdSeXHMufmMajLMAO5ABIwPaz8b/2cfEfwU8vXbeaG+0dkjtnvoz5f2VgAu11J3AEjjGQehxXWeK/Bfi79kJpl0/xYzaHfQPLp63No1xHNcJhxbmJTmJ5ACN68HvXoi/E3w/+0P8Asx6veaxrGlWCvp6pf2V5HuXT7nZkq0ZZXYq4+QjGcDGaxftH8G1trLT+v8vMjD8P5XVoywte9PERXM3KW7XVW05Vfolo+58p+C/Hs3gXVrPUtFupLXVre9Wa5u2u3FvqFnj95aPGOPmbaRIOVK966T/goD+0R4X/AGgv2cV8I+D/AAjqHirxFqpDQW86ukmnTb+HQKcySgZICHBHByMivM9K+Gniv4m3+p3Gh6ZqPiC301SZ306yZVdVwA23+8QM7QS3XrWP8Ofjz4h+BWqaheeH/wCz3vruFrbzr60/0qyHfymI+RsZHSumnaMrta6b/wBXPkMPmOLhgqmBqScaFXmjdRT0tZ8ifuu6015lrdnjfib/AII/fFK28Bx3UN54dbx4LL+028C/bk/ts2g5aRefLZxjPlBi2OMluK9G/Z3+CkPwL/Yn8HfEDwb8Kl+NnxM8dajPZBbvSkvtO8IzpI0QingB8zzht/jKoCSSRhd31v8Asf8Axf1T4labZ+JfHWveA7XT9Ble10671p4pPEC3DDYUhmdh5asGA3FWZs4A715x44/Yn+OB/bF1zWvh7feF/hJ4Q0u2hlhtNFnuUtPF1x/rjFdxRmIzysxKyzuAFBxlua65Tcv4m3z/AC/rvqVgeCctwtOlj8rozbkuVfC5xvZ+0XNeKdlJXdlquVJ7+cfttf8ABMe++Jf7Nml/ELVtJ+H/AMPfih4fgkm8UL4fgkXR72NVYwwLbwq4a9Zyinycpyckjbjb/Ye/4KF+C/i8Ljwz448F6b8N/HGnpa67pMEuqSaHpmt6nAjRv9l3oFsGlQKJBuIlDEHOGzV/aE/bR+NH7Pf7MXxTsfiPrF34M+MniHXdPj8Hado8LDT7bS0MDSy2MqhomUjz1cli+du4crXyHDafGD/goF4z8O23jPWNa8c6jpimDToriJCLVZWUuWZVGASq5Lf3RWdWvSowcqj0/rY4+IOLMDkGOhPAQm69SMeanypuo7uK5knzRna8tI63Td7n2f8AGj9vTwL+z5451zwX8MvBXg3XtPu4LtNbjsLK3Xw/q01wiGJZ1QE3MsB3I5VwjhmPDcLW+FH/AAS/+HvxZfT/AB9Z6brHww8JyRSXuuaHqMitDZFBktbXD/MICOcSDcoB56AdBpvwI+CX/BJr4HRfFD47eItLt3s122tvPGrhp8FxBawZ3TSnaeAPU8CvxT/4LCf8HE3xH/4KOX2peDvBf9o/Df4NSYiOi29ztvNcVTnfeyJgFTgEQr8i4GS55rx5Sq4p8sVyx/H+vLfyW59BlXCOYZ3fF8XRh7JtOnh0l+7s01zTVm27WlFPld3e+y+1v+CqP/Byh4R/Zc8FXnwZ/ZDaxuL22EllqXjMQbrWyIAU/YtwHnS53fviCg4K7u34S+PPHmt/FLxjqXiLxJq2oa5r2sTtc3t/fTtPcXUh6s7sSSe30AHasjpT0Ukf55r1MPhoUY2j/X9f1qfqkIQpwVOmlGKVkkrJJbJJDfLP9KkjizUsELMf51dtbXaOn44raUrFjbPTi5HHftW5pekfvF3fyqGNxv3bVXoBtGB0x/T861LCTDD6da56kmaxijVsdKjW2HGPmGAO9aa2CqFwvO3P8qr2Eu9IwMfeP51sJB5o2j+Ef0NcsmzqjFWM2ewyNoX0Az9QKo32mkleOST+FdS9iHulVQfvL25HJP8ASqV7Y/6RH/ebn9amL1HKJzNxZMJD/vf41SubTawHpx0rrW0ndIMr3br+NZ9zpDOT8uB9O/pWsZamUoM5ea2Krn5unpSfZv3ZY/pW/PozMPlXrj+dNbRSIzuHH0reMkZuLMeCzJmxjAz1q1FZEyY9vTpzWpFpIEy/L69fpWhZaV+/zt4Uen+fShyRUYtmfbac21OefmIrZsNOYBj/ALOB7VZt9MCxgFdvyHt71qWlnhJOP4OMn/PrWftDSNMpWln/AKYvpxz69BWvp8G0Q7tv3n59adb2qmfG35sE9OByK1LWxwIxyrYY5oVRGkY2KunRt9jRf9k/4VoFGS1m3d26gfXmlsbPy4Af7q9vrVu4gHlN97BODj6D/Gq5irDfJH2OPdu+ZD/MCpDwtw3zfxfhzT5bfy0t8/3c7R/vUMo8iZmG1Wz2znlRVX0AYIt0K4HdScdAcelMeLFwuFPLEc8+tWXThOMLJjg9+KbKvlTJ/tEjH50AV7GIefPgbWZP8abZLiKMcdOv4CrFnHtWbaxPyBeP+BVHbJtgg/vYJJ9OB/jQAXBxuZiFVcHJ7fK2c+1ZvhO2+2fatWkX5tSb9yGBGy3HKcerZLH/AHh6U3xKrarPDpKsf9LxJckfwW6jDf8AfRIX8T6V9A/AP/gnj8cv2nra1uvA/wALPGOs6PeAmHVGsGs9KZR1K3c+yBgOnyufStIaasl3bsjxpX2L93nBBGe3+fSo3fD/AC+mAB3r7MtP+CL3i1LqPR9X+MX7OPh3xreMsdp4XvvHlu2pXMpYL5Q2BkEm4qAuSWPAzg18zfH39nvxh+y98WdW8D+ONDvvD/iXRZBFc20y5WRTyssTj5ZYnGCroSpHuCBpytborlklc4YpsfOG/EVl+MNQm0/SlhsI/N1TUJVsrGMfxTSfKp/4DnOT0xWxnD7RubnsKi+F+l/8Jt8QrzWpFLad4cY2Nif4Zblv9dID0+VcIP8AePpVRV2Yydkd34I8Jw+BvCNho1rIzR2SFPMOf3jklnc+7MSfxrSlkGzHRc5GOefpUhCpBzv9u4A/x/z2qF8HaPTt0/OulRtsQSbv3S4+Xa2MdgTQmVC/NnaSOKVJiY9qDCtwePX/AD+lQO/zdST3yeTQImIG3d/d44/z701R5o2r8/Ygjv2FMMikLg5XPA6GmGXcr7W2qeWxwD+FIof5nk/MpKndxzyKidwZAVVtoABUkHkfh/8AqFNZ1Y/Nuz1Jz/n61GrBD8pb06dPX/PvQATSmZW8zMhI247Gsm90qN4m8v8AdMeoPK/lWjJLt3bh0yDnr+P0qIS5l+8FUjk46DoTn0pBvoeWeNS3gDWdNh0mGOPUNSlI+xvzayIAS8hAHykccrg59ani8Xss+NU0C6t4iTm40y4Fyie/kviT8mNZVprg8eeL9Q8Qn/j1QfYNOHpAh5kH++5J+laMmn3+uzwWuk5a9mkU4EXmkqOXwP8Adzz2rKUtSYx0uUfKsU8QX+o2K+aLxUQTtE8TTRqozlH5X5gRggZ2g+hrt9L/AGcfGEGiyeIbPSJF0m+RGVUdEkc8/PzjIbjAHp71w3ibT9Q8OrN5lvJ9oYhRCflkYFlDYHXhWyT2BzWz4Y+IHiHwTo66XpOuala6THMJUspJTPaq3A4R87RgAYBApRs3dhsRa/pepaFd+VeWt1ZkY3LPCy5yex4z9eRXjvxg8Utq2vx2MMmYbE49jIepx3wOPzr6E8UftV6nB4akt9Z0+1u9OkaKO4a1umt2dN2D8jh1LckggjBGe1fMKJH4k8a31zbwmG2kuZHijL+Z5aliQC3fAOM96qVkrpmcuyO18IXjS2ce/GcDkD6V0eNrlTuPHasrQtP+z2KN6gHBGPetlhtn/h5HB+tch0xTsQypnf8A739Kr+duuAvoSKtsMuw9+tVhtFzn1P58UDHhPMX/AD71ACw3eyg/WrCfKevYdahI2S9/u0AV5c/aF+gP86jRMP8A8DPSppxmUf7S/wBTTEHzEf7f5ihE9RmC9yW/yelQpHhk+p6fU1awqzL/ALRao3GJh2+b8qAsTW0u2Ffl3UUkQwnBbqelFSNRZFG3yfp9acvP4URcRr79aEH+kfjz71QhxG+5UfMdpokTD8c9jihW2uc9Mfz5pyfvMN/eNAyUryvpjmknJEIx/EeaG6+y+9SSLulhX+7zigYrHDYzx04p7MN+3jimxN5ky/j0p2eCSff8KAJI/mDe5xzTAzb+/HP+fzp6jYm4cYBNNPzIyj72MdOn+eKAJLQbbRmOfmFIqbpXC5G5gBj0HFPUZjjX15/D/IotEw0f4sfWgZYWTPze5P1AoXPlIvHzHcTj3poXKe2AOKkZSZFX2656f5zQMdANisfbFESfuGA6sf50Rsfs7E5xkkU5CViTn1OPpQUNMYc/U9fbP/1qDHvljHqen+fpTlbae3uRx0H/ANeliUtcN0GFAAB7/wCTQArxqgkP3toAzVK0hDmTd3KgfSrsku22bp8xwAOwzVeIbYlI7sWoEV7uNS+31Yk/QCs+7i3W4z7t69q0JXw/8OFQnP1NZ+pysGKnkBB0HWkKRzd+gL8/wg9KwdStdu3P8XP51vXRwsvf5RjisvUE3P7qoFNHNJHM3NvhuPXvVOVCK2LmLA+7jtVKeDK49P1ra5kZ5GR/hUZXnr3qy8XNQlM7aokZjaTS4xTgpzShcn1xQIFUEU+ODIpUj+UVbhTDbaljIVtM05bA9u1XoocqPrVq3tdyMeelRdhymE9kyrzUEkWB9K6k6XujUYOcCs6+0hox35FOMiTb/Z//AGi/GH7MPxCtfE3g3WLjSdStWydhzFOO6uvRgRn3GeK/ZX9gj/gqh4G/bd8Nw+GfFCQ6F42hgzJbzsqx3r45eB+xz2x35Ffh7c2Zjc7hTNO1C60LUYbyznmtbq2kEkM0T7XjYHIII5Brxs2yOjjkqkXyVFtJbr17o4sdl9DF0ZUMRFSjJWaaun6o/o71L4XyeEdQF5C3zQndDcI22WA8EEY5Vh6ivVNW/bV+InjvRdC8J654juNL0N5Vg1PWIbNZL6WPj7+MbscZxgtnnPf8o/8Agnh/wW6lt47LwZ8X7hXjVEt7HxEVyyYIAWcc8YP3sY4Gcd/1E8KS6H4u0+3urO4hltr5d1vLEweCceqn+hrxsLnWIwdVYPNFaX2ZfZl6Po/L/hj8SxnBOPyCpOpks5fV5254Xd7J3tdO7XS6tJJtX3Pub4E/safCu98FWeo6bJd+J1uLcKNQbUJVZ2bkybUYKj88DHy9PWvPvi14T8Qfsj+IXfwveatdSXBS400Syr9guow3+kW86ucecVwUdMHue9eFeD/iLr3wD1fSdS8IwR2d5ZXDNqJMz+VrVscYgmjzt+X5trqAwz3r1T9qr9tXR/i94K0nS9N0eaKaaMTX013ER9klAxti9SOfn6Y4r6jSpG8Nz7WjnuVVcBKrQtQqQStyqzvZaLRXXR6O1ru61fo/xc/aj8AePPgMs0kt5Nql25VdMOBd28n94nkLtPRgeenPIrwa3+CGoeFPD+l+L/G0M1t4bvruMTWi3Ai1O/jPO6NCAMdMkkEA5GK7L9m34X3fwhtLP4neKNI0288Jpb+ekj3SNcW+8gLMsXRmGfunnnjniug8e/DC4+PnjC+1u48aaNqngmNRdNrrMofT0Y7hAsX8MgUemOmeeK05eVXhH+vP+vma4mliMyhDFYuKdRL3YpWWuvNK7u0+2y1vuyl4V/aab4hRN4I8G+EdS0qGNhPoSaLc+TdWkicLJcOTtZMnLFsjsc1L8ZPgl4b+OXjGz8O6h4o0Sz+MV1ZHzl0u0P8AZl5KgLETEDIlIB+YAdBx0rtrb4SX3wU+I3h6P4UaPHLHNpjNr9zq07CG8hZlMayN1Ep5I2DgdRisPw7r3hfwo+taFpMVr8IPF2p3Yt7pJoH1LUnSTBU27KdqoxPHXHJIBquW+/8AXp/XqepDB1PZ+xxzUruzTVo2tdKGyvrZNtW6HxbLo9/8JPiNb3Ettbx614Z1MSxpcR+bCZ7eX0PDLvTt6V9RfCT9u7xd8efjRoek3Vj4V8P+E1sbiTxXcak7SSajGEwVgYY8vkjao7Zz0rrP2n/Bfw48QeINI0HWtQ8VXWoeFdLWyt4bFIxGXYA75HZSWZiASAfX1rmfhr+ylonhrwxJ4n8ZXVroXh7SoXup5LuVYo1jHJaRjwoAHOa462O9i+Re8/l+PY8DD4LG4TG/VsskpR5k5K9rWtpJ2du1lq0tjjdQ8C2P7Zfw70T4a+A/COsaP8PvD2ryX0eqeIb6W+uEGWUJbmRndItrcBm4GBivLP2+v+CqPwJ/4IU+BrrwV4Vsbbxp8Z57RvJ0u3YOthKU+Sa+lJzGuSCIwC7AcADkfIX/AAVq/wCDpe3i0K8+GP7KqjTdPCNa3vjZ7cxykZIK2MbY2j/pq4zz8oHDV+IOu69feKdau9S1O8utQ1HUJmuLq6uZWlmuJGJLO7NksxJJJPJNYUMHOtL2uIf9eX+b17W3Pqcr4Yw2ExP9o4m1XFNKPPypcsV9mCXwx+bb+03sesftr/t8fFX/AIKDfFefxh8UvFV74gv2Yi1tc+VY6bGekdvAuEjXAHIGTjJJPNeOjlvyoRd59qmjhyVr2YxUVZH0fM3uMjTmp4rf/HFSRwd/1qYR4UVLkG4sMYQ8VZg5K/7VQR/f/GrdrHudcfUmk0OO5Ygj3BR1+b05rY0q18zgD61n2cf7xeO2f51vaGm2Qnb/ABACokbRNbS7DdHHx6sTXQ2Gn/v1+6Nx5/OqWipiWPH8Sc5roLKA70XnsOOlc8onVEE05RqEfAO5xk+21qjm0bzbuP7rFUU/rzWtBZqLkN975mPTodoH9an+xb9SHzH+FemOxrPlNNzEXQ9zhu5LjH0FZ8+i5dfl6sOfUV3FhYebGxx91GwcdBn/ACKqzaX+8i2j3/SkHKcXd6AVT34HH0zSPoW1BwG6/jzXZXWhsIl3L95wCT24qWfQdpXuAe/4mqJ5Thv7H2zKNv8AePSrMOkjbI2G3DaOnykc5/p+tdS3h751LDb8p/GrI8O4ik78r7Y5NF2HIcuthuTpjjPX3FXLO0+V16cDHtWy2h7YW46lVHPXvUsGm7Ek9sD60cxVjJtLbZKzdeG6fWtGKHEKdV+RufX5qlt7Ib8+qHjt1NS/ZtkA6/cOOfrTGJaYa2h+UfdU8fWppk3xRj73/wCoU22gYxqB0wB04qaeLMQXb/Fx7CqGSyxZMPX5dp9+tJJbf6JJ645OenIqWRtjxe6gH9f/AK1IyMlrJ3yAcfjVkjGjwvfg+lV2G6VR8vfn8P8A69W1G5v+BD+lQiPzJ8c4zyfy7UwI7Vf3Fw23G0c/TmoGdYLZJJGVY0jLOx6IAoOT+FTqfJtrhs+oP5Vi69H9vms9KXDLOglu8HpENvH/AAJuPoDVLVk7HsP/AATr/ZA1T9uz9qPw34F0+6k0u88YNLJPfC2+0DSLGCNn8xk3LkAAEjcPmlA54Ffrfr37KOraP4c8P/sE/FD4h3fiPVvEWiT+I/hf4s0a1uLNtCFt5hbT9RhVyJLUrDJsd9wAZk4ZYiPzX/4JN/ttaf8AsBftseH/AIga1Z3N54da0udF1iO1TzLiO0uNhMsa/wATI8cbbf4grAckV+zvwz1L9nsftQ+MP2kfAPx8+GsS/ETRY9O1ZfEE6XEmmbPmLWqSzQyW4kIjMkMqMMpkbckV2UoS6b/18wjLlfy38/l/T1Pz20z/AII5/CP9m/8AZr1z4tfFr4la38UfDvh7U30vUbL4OW8V7DYXEZ2v593Pt2hXwrOVQKSMmvTv+CtOs+BP2r/+CQnwn8efCXRda+IOn+D9SXTNR8U6xdLdeJPCVokcitaX5Q7m3SFFLNuRQqNkmRXPhni//gu/8afhJ+0zrlvB4w8H/FT4a6U15ocOix+H10vw7rmntlNywIPMT5fulmYYyMMrc+PftB/8FiPi58cPhteeAdIj8IfC34dX8f2aXwz4J0hNMtJoiACksmWlcMPvDcAcnitOWEXb/Nv/AC/IqUo/1/wx8i+MdZudI0jbZ5bUb+VbOxQDrM5wD9AMt9BXpvgvwtb+CfDNjpdv/qbGMKzsfmlc8u7e7MSfxrE+D/w2vvHd9feK7eB7jT9BnbSrcIoP74orTS468B1QEf7ddc8TWuVdWVgccilTj1OTqITkfLj5gcj05qJpfm7buuabJy2B+tNl+bGF49asQvm7D8wLbRgfj6Uvm7l3YIbtnkNQdsa4+8QBljyDUU0g2hcfe5PFMoJJjEV5zxnHpUcs2Y/bqDTHIRf8f881G8zE/Nk57mkBKzEJu4Zsc+vFRzSNG/8ACp7cdKiaRhhhxzzzQ0jEY/KjUBkk+Qx4FcZ8aPFdxpHg82NnN5d9rshsIcdVUjMj49Ao/NhXVTzMg8sdxjOe9ePz6sfG3ju/1gtmzs86fY8/Lgf6xx9WBGfQUnKyuRIuWMaabYw2sC+XDboI0UdgBxXO3XiTULv4mafZ6ZeXFmNLBubqaCQoxPGE3DnuB/wI+ldADgjH14rM8OeF18PSXkxuJbu4vpTI8j9QMkhfwLE/jWAPXQ6zxT491zxxDZrrGp3WpLp6stsbghmiVsZG7GTnavUnpWQvADbvbrSOxH58/wA6ranqy6Pp01xKwWOBDI3v7fyH40bj2RwPxt8R/ab2DTY2/wBSN8wHd2+6PwHP4034daJ5IVvu55z+NczaPJ4k8QTXEx3NJIZGI9Sc4/DpXp/hzTvIt48L/B6dORUVJdETTXM7l6xiCWQ68cfoat7t8q+2KhiXFuyn145+tT4/0heowBisjq6EWcSkf3W64qEJ+/Xr1B/Q1YlX97IerOahk/1w/vcf1oJDbsZvqOvWoZIwGHuCKsFcyt+pxUMwyxPsaAIZRtmXPoQffmonXEv/AAIfqKlliYSKSR8uR/Ko3QgEeyn68UhBIAsi+m41HMv73OP4gKkdSGX2fJz9Kbcq2447f4CgQsO8qf8AePWikyC7Z9aKLgNLY/l1ojGAWBoJAK56/WlZ/LjZsc8//WpgJnCk1JAu2TjHGM8U1EwnrzToGAZueo3fhQCJIfnG3jrgYpUbM74P+rGB7UkXG0n+Gi1GXc9dz8/hQUTLxM2dpCjFKBhW/r3pkR/d+7EDNOZssP1+tAEjNui/3iBTWbIbb/e7f59hSzsqtH95tuXORj14pIF2vGvpzyKAJpT5a9wAp/w/rTouXb2XGfrio5H35H95gBx+NSQNhz/d3/y5/nQPqWC/T1Y/yoLne/ouP8f8KEP71fYZNN3fu8HqxLHn3oKJAdscY3Z9R6052599o7eppsow6+w4/wA/jRM+ZNoz1zj6CgB+/a30BP8An8qLeQlZZM/xkj/P4UhTZCx5YcE/hTYHMNovQBulAwu5Ps9tGPbcST7YFQgFYFH91AOvel1S4yFX+JgOO3Jpk+4Bu3IA+nSgkrzn97IuTghVP5ZrP1aTcWP+1gew/wAmtFD5xXr95mPvjpWRqcuUG3jq3+fyoJlsZFz/AKvjJBfGT7Vmak/zSH+8e1a0sPyR/QtisvUVwue5P5U0YGXcpkY9gOlUZ48t7gVpXSbW9qo3Cbe2cVZEijLFx0B/Cq8kOD+PWr5XJqIw7hRcgobMD8MYpVWrJtvmpgt/51VxDY0O/HOR61ct4sn04psNv6j0rQtYdy9OT2qWOw62tiyjGdw9K1rXTyUwBhabYwgP07c1u2IUbflGCQKmRrGJVGmbTz2HpSXGkJOuCtdBFbxurblx2/Wpm0dW+7WdynTPPNZ8NeUQFXd36Vz17phiDcV6xeaHuf5hkAdx3rB1vwluRmVfrVRlYxlTaPN5Idg/pX1L+wJ/wVK8Xfsc6rDpOpNdeJvA8zbZtNnnJazBGN8BOduODt6cdq+ddU0Nonb5eayJ7Vl/nWWMwdDGUnRxEeaL/rQxlFSVmf0nfsxftaeE/wBpr4d22teGdWtdY09okMwEg+1WDH/lnKnXI6fhXvXwW17wv4L8ZG88S+HbTxNo9zGEKSAM1qwIYSIp4J4wQex/Cv5cv2cf2n/GX7Kvj238QeD9WmsJ1dWnt/vQXig/ckQ8EHp6iv2h/wCCfv8AwVd8I/tZ6PFp9zIuh+NEXNzps7ARz44LRHPIPXHGK+OqQxmSS5nepQ77yivPuv68j4fNuGXGt9dy+0ai1s17svVdG/6sz9bPh14VsP2i7S/8ceKNQW68M2N9JDpegOnl2luseArzopIZjkHbjHTr0rb+KH7K+k/EHwRbyaHp2j6Zr1vdxXkEdjA1jY3aq6ttuIxww2gjcRu54xnFfLXww+LuveCZZZ/DGrXFi02DNAArxyfVWBGcdxzX0B8Hf2n/ABJ8Q/iRI+oNonh/w3pliWuI52LzXbnqynA6YPHQZ7mvqMDmOGxNNTpyWpWWZzhKy+qY2DjWekrrd90+iXTtsjpPhf8AtiW/xM+LNj4Rj0dbfVoWnXVJDMGtbTyQQRE2P3hJ24PGBmvL9c8VW3xW8Y6kun/D7SYfEEd4wt9atpXN0hjf5ZC23rgdCcV3uvj/AIXzqsGn+HdLt9D0OxmMp1GOAQzTvgg7dvIByc85NfEH/BVH/gvP8Kf+CXHhzU/h78N7eHxp8YfJ2N5W17HR5D/FcyZyXHJEagnpkgVz18ZUrP2eH+//AC/z2Xc9iOGxeO9z2lqSesrK8l2Sadv8XXoj6G/aw/am+Ev/AATR+HbfEP41eKIb3XNQDSWWlAq+o6pOgzsiizluwLEBVyMmv55f+CtP/Bdj4pf8FQPF11p6z3ngf4Xwviy8K2N63l3CgYD3bLtEznrtI2rnABxmvl79pz9qnx9+2L8Vb7xp8RvEmoeJdev3ZjJO37u3UnPlxRj5Y0HQKoAwO9efJHu9MfWuzCZfGn709Zf19/6dEe5h6FLD0/Z0FZfi31bfVvvuCrupyQ7h/nmp4ospt2jOc7uc/SrMFlXoORoV4bfH/wCqrAgwhqx5GBQyZJ4/Ss7tgQn5FpysdqrnjOce9Nkjz/8AWpQmM4684qhixtlu/JGKvWn3+PTGelU4ULD5l/Krlsm4Lx1oLRp2w+deeOhrb0k4x/tNk1i2SkufWtrSo2Pv6ZNZs0iddo8iiSNs4+UAj1roNOk8ydPlH3s/hXL6Tn7x/hX0rotJLeev93qahxOqJ0Fsm6b2+b+lXIoB9sdj/ex+QrP0qYk89CvP/fVXrebzLqQ/3Wfj8BUWNC9ZQeVbOM9I2xjvUj2y74sldyjn24ojP+g4VSPkAH4mpLji8HJ2n9OKmxQlxF8kXddx4z0PFOvI1fau1fX6daSV1Voevck/iKmnVXUfmD+FHKBVeJbq9+ZeFC8H/eFX5rNTb/L/ABOOp6ZzVVWzdN8vRlAI7CrsjKsHfAfPHsKXKBVm08CFflHzMMZ5zjNOk07Ykh+XjGKknkDQx46b+AO3Bp4A+yf7zd6OUaM9dOwpyAfkXn160k2mkRBQFGE9OtXBIpgZf7qgD34qa4K+V9B1/AUxbmUlmYUx2+UZpZEPlAj1rQmhwisvUkZyO1Ryxr/wHH9aB7Fa4G2Zfl52r0pjpstJDnnGfryaszxgyq3Rtw/HrUd0gWybHzbiBj061aIIkHzcfL8xOcd8Cq53eYzY4C7s/lVyKNkZc45c9O3FV/mMzdfu49+1MCDy92nXHrjOemK821z4gjwR8WXjvmm/svULaBZSi7mjC5+ZR3xk8Zr0maXZo11J0GM49uBXg3x48RLc6tDtUGSHPzY5A44rSl8RjX0jc9u0fVND8VXSx6H4h02+kkXIjnYWs2e42ucfkam1bR7zTZsXVjNC4A+Zo/lPuD0/Kvl+3vba+xtkXd6Zwa6rwr8V/FHgv/kG61eRw45hkIkjYH1VsiurlRzxr9z3nwzpv/CR64LNdxkeKSSMKyL5jKMhcuyjJ6DqfQGq3ifSbzwufK1K1vdJuGU8XlsY/LPbLcr6HrXn+k/tLM8iHXNCtpmUg/aLBvs0ufXH3c/lXaeH/jro+tBo7PxFeacZMM8Oprw5z/fG4HnmjlL9on1PSvgD+0PY/B34daf4avvDt5Lb2Bdm1PT51uPtLOxZmdOo644J4FevaB8Uvh78Wz9nh1TSZLiRceTdkW9xk+z4JP0r5tvNLi1GP7RJptndKQD9q0yXynx6ny8A++RWdNo+n6g2EvGWQYAj1K3DBT7SJ834kVpGpbQXLbY+p/EPwK0K7f8A4luqJDOMZg81JMZGfu5zjHeuV1z4D+INLJ+zwx30YAP7k/MfoP8ACvC20PVNMhW9hhnkXJBuLGb7QAR69HHHqK6Twj+0l4s8OiOC11r7QI8YhuVWRlA7bWAYUc8WGp0Gr6PeaHM0d3bXNqy5yskZX+dUN/BPv0rqdO/bLk1Dy4PEmgQ3YChXkixz6kK3HNa8Pib4ZfEq5b7Kx0GaRBiOR2X5sAE5JIOeTjge1VvsB54TtHTJ7c8U0ScDP3enPSvSdZ/Zyu3tmuNL1C3vIONu/wCXIPTnkVxfiL4ea14adhd2MyrGcFlG5f0p2aDfYxGf9593pzjNNdhhvm79j92kJKg7uGzjkc+1RNukb5R1PGBSA5X4xeKj4f8ADwt7eSRbzVj9ktiv3lLD5mH0z17da43S9Mj0fTLezhHyW6BPrjqT7k81a1G4k8fePby/Xmz0ItY2oPRpM/vX/MBR9Kka32YH8Xf2rGcruwRi3qQ9D655HvRu+X0Ip0nC8fw+tV5W2pjoen1qSrW3HFtij/HtXB/GbxF5NlFpsbfNNiaUf7I4VfxIz+ArtZrmOONnkfaiDc7HooHWvG7+/fxj4rmuG/5avuC/3V6KPwFC094ipK+hu/DnQsgyOC27Bz6da9C05PJijGOFU496zfCOjiCz9OAf1NbVvHhV4HQiud7m1ONkMRd0Dbj7/TrSyDLpyenrSRpuiI7k/wBaHyph6cjn9KCxZG/et67etQyn/SFP0/Hmppl/et16EfWoZlG6M/h+tBI4/NP0+7k/TpTSMy4wMsxFSM+wvt/iX0+lRt8twrHsxoAglG/avvgk9qhcM7Sd/ujj61Ncvnb/ANdCOntUbARuy7ifkzx3wxoAHOC+fUH9KZdcM30/wqZ/mXr1Ck+9Rz/fPTp/jQA1iVf8u/tRTZeCuV52jtRQKwwnMvHU0jruQLQTkenIob5n6Y29vWgQ8/Lt/wBnNPUbU/TNRyH5T74FSEZCj1OfzoAd92Nz97j/APXRb/u4V46AsfXmmyk+Qe244FPY7M4Oei/lQUSp8qde5/CnL9/v8q1GTg++AOlOU5zkd8UADndwvqF/M/4VNbuGmZvTgD0/zmoUZt6+m8n8hipIAI4mb0OR+NACod8idccn654/pU6HIxyBg/qf/rVDEwSQ9dq4Bx/SpoxhwPcAflQPoSB9hk9un1ohXDJ+HWo5HxG3rIcU63bbck/XFA7kwfzJwT06D6UEbG/vM3r6k/8A1qjRyDI33c5AojOSc8lSTx7D/wCvQBJOxa33dPYe/wD+unMwEaL75/z+dQ3I3Ki5x26fX/61SH5po17Lzz+n8qBla6b7RqSj/nmenriknbYWbuAXA9KhjZn1Fn+baoJ+uc1LO5y3T5gE59+KBEQG2PH92PPvmsjU+Pl9sVr3HzJJt7nbgcVk3q+ZJt9WGM0ES2Kc6De3X5VrJv48yxr25P6VtOpZpO5LADjrjNZ13F+/b/ZGPz5oMjKniDSf1qjcRZPStiWPLt+GBVGaLhSepFWiTLdOP88U0pV2WDn3PFRNH85pmdmV0iwAKesPHfk1MIR6U9Ycbf19qB8oRW+P/rVetLMPt/OoYYuP5Vo2K4lHf8Klllu1tfm4B64rUgg/eKD65/CmWUK7lPfOa07e1+dQBUmkYhFwPTpitK3U459yaihsvm6fQVo21ntVvlNI1sC2qztzgjGD+VR3Ohgqdg4z3rU0+ywenPvV+zsPMQL6k9utQPlueb694RW4iZtu1vYVwmveG2t3PBr6Cv8Aw4txbt8vftiuP8R+DfMY/KPTgURkc1SieF3dmyFuO3NJo+sXnhvVYL6xuJrO8tXDxTRMVeNh0IIrtfEng1oGkwuQD6VyOo6Y1vK2R+OK3jJSVmczXRn6Yf8ABNb/AILSXVl4h0zw58R7yO3ulYQ2urFT5cwIwFl7A+/Tmv2l8B/EnwDofwhuviJ4w8SaPonhXSIPtdzczTBVZAu75e5z2ABJzxX8jjRlH+ldd4p/aA8ceNfAun+GNW8U67qHh/Shi2sJrx2giH+7nBxjv0r4rEcGcuNWIwFX2dOXxw+y33j2fdbP8DjqZdhatRVK0FJx2v0/4Hkz9Qv+Ctn/AAc0eIPjvbXXw7/Z/a88F+B4GaGfX13Q6lqy4wfL7wxnJ7bj7V+SF1cy391JNNJJNPMxkkkkYszseSST1JJ6mmKufp/OpobUt6mvsMNhaeHhyw+/r/Xlsd0pNkccOT61ctbAymrdjozOV+XOenHSuj0LwrJdwMwjP5VrKQlFswLbTiB0q59hKjbjt2rpbHwodgyp+96VJcaB5Mzrjt6VNzRUzl5LRldcZ61XMJ6+vWugvdN2MOOxPSq0mnZH/wBaqQOPYxPs244xz3p32Ylhx0zWpJp+wfjQbD5/u0xcrM9LY4+UdwKvWltlj9ePzq1Fp39319Ku2lhyvy9+eKClEisLLezHrtP51taZbcrxnHX3qOxsto9BnPStjTLHYynsQOhrM0itS5p1qQWJ74rb0mMQ3OfUZzVOxtvv4B61p6dBukY/3RxUs6IqyNHTo94Xk9Bx+NXbH/WyNzjLcg+9V7KLbtK8YK8/QVasfm3fMAu0scdyTUlmoB/o57Y2jH1p3S87fKT1pinMK/7Ui5PrxSxMXuZNx7VJQ513XEXPXuO/NTzyMJduPX+lQKubyFe2zuamuDtl7/NnA9KBle3OyWQc/wCs7/Sr0g/cKPcn9BVS3w1wVzn5j7YOKt3J3wK31/CgOg2THlRrxwx69On/ANehpd0PP8Jzx14qOVRiMbu5NIXAhk/vMcDFACCTCuf7o/oBUl3KXWT+6qjNRn93FLweuBRdjEM38W4AfSqJ0JvNxErZ+Uj8qbIQSq54ZR07GjqiheO2MdKjlOQvbaBU2Hr0LEijfuHsP0pLtd1r2PTGKYJS0hU+v5HFOkb/AERfmznAPtVDI8gqo6/MRVcnE20A8Dg596m4kVc9cscntUboDI2Pvbe4oJM3VLZpdGm2jvwa8V+JfgS4ubppfKk+YEnFe7D5tPkznk1DdWMN2+10VlKY5HSqjKxM4KSsfJ+oeGjA7BlZStVVhubP5o5W+hNfTmp/DPTNV3FoI1ZmJyF61xevfAeN0LW8nfkH6ZrVVTklh5I8ej1+4hG2aEMvqvFXF12zuVVdzIcfMHXvXS6v8INQsl3LG0inphe1c3qPhCa2LK8LL/wGtVUMpQaLmk6jcaVOs2n3k1u3rE+3Ndx4Y+N3iIiSG4uLW8VYSFe5t1kdTjAINeVtpUls+UaSM+1XNGvdQheRVaFtyYLMOlXzE6o9C0L496zpV0ZJhDcDJ5X92w+mOK7BP2hbDxMcaki5flkuYRIufYjkV4SuqyRPtlhzjup/pWhpniiO1nMi+XuZduGGOD9aCudnv1hqmi63GptZ7mzX/p3mE0Y/4A/P5GrQ0aZ5dsM1jfqM8ITby/8AfL8flXiKazZXsI8u3a3uFGRJASp/SnaZ8S9Z0k7ftBuI142zfNTsV7RHu1h471rwDIHtrzUtJ3HG1wwjOPflTXp3wx/a7Nva3Fr4paWRJCot7u1h3qmepkUfzFfNngn46T6hq8FjPJHYrMGzJNLmL6YPAzXf39x/adspm0+2mjQMY59PcLt3HLH5e5wOvpRGTRWkj6Ej8YeB/iQmIdQ0u6eRj8xzFKPwODXA/tJeGrP4T/DO51bT7qRr66kS0sYCcrJLIcZB/wBlct/wGvJLnw/Y3pUx3yiZTgxXUO1gP+ui8/nUGqafqk9pAl0L6+tbFi8Gyc3UUJIwSOeOOPpVe0Vrhr1KHh6wXQtHitY34hQbj3kbuT9TzVmS4JPIznoc9aqQ38NxK8cb5ePl16MpPr3qViUrntY09BJR/Tiqsyn1Pqan3k/KOvc1HcyBfmY7VA3EnpimBxvxY8QDStB+yq2Jrw/N7Rjr+ZwPzrnPh5oTXdyJCv3jz+lZ/irWG8YeK5GX/Vb9sa+iDgfn1/Gu+8BaULa3GV2k9/wFTUfQzprmlc6Wwh8lOOGwePxNPg+4o56nIPPeprcYHvn+pqJW4UcfeOPzNZHVYjjP3h7n+dDD5IccjaOn0pqkqzY/vflzSlcxwgHjGOvtQAk6lpn5+904qOdcR8+uOPrUr/8AH2oOOvWoLkHYv16frQBIeZce39KjkyDnj735VIw/fj6A1HJy47tkUCIrmPajez5/SmSribdzhoz/ADB/rU1yv3v4vmH86glO6RevKkfXgUCF7DH90Z9uaZOrOm4cHbTyu2NfoeKSbnbigCGbgr8v8Iop5TKr8y9O49zRS1FqV4ycr+dIB++b+tKB3x7UIMr19zTEO3bmHrz+JqQsPNz/AHRxxUaf61fu8cfXvUkW52+poGEy7ZI149etPUqX9+SaiDbrlv8AZBOfSpIjhz/sigCRDk7vfn3p27Ea/nTVAQfjiiRsIo9qBhG+Iy391f8AP8qfGuYP95h/hUbnaW+ox9BxUsnywL/sjP04oAdAN4/3yTzUsR2Jz2BNVrf7i9flWrLHMePTA+lACl9iQqPr78U6L7hJ5LDGaa6qZ+v3V59s0Bs227/aoD1HoC0P4/n3pY87V9+M+uabnEe70yc05flIHpQUEv8Ax+Kv905/UVIx2tM/QqvFQqWN1+GM1JK7C1b1LYoAracCRIx/vBQfWnyDMq+7/wAuadp6bLcerMTSNGRJuH91j+fFAEToWWPb91iSSPas1oP9LXvt+YitiaPHyj+Fc8VnCLE0jf7NBMikIfk/4EWrPeHzJ2Pq2Oa2mTCqMfw85rPEX7v8eaDNozZrbCM2O/FUbm05/wCA/lW1NFmEN61RngJc+mQKCDKlt/8A61QSQ4b6+1aksHze1V2t8scVVxFLy8GnpDk1aW3xRHBhifencBsUWCPXvV6wRt36UkFsQVz0UZq3ZwYLHrnjpUAaWmLzmtywj+dv9nArK0yHke1bmkxZH+82KDoiaFpaZkzg9DWhBZ8fLj/CmadbAzZP0rXhgBUfj+VTfsaoitrIFFYBuma0NPssQr/tAZqSGIrCzEZyAKtwWuUVRUX1HYaLLdF7Zzg96rzeH1nDZHJ5xWqkflqeO9TRxLtbvwBUBypnnfiXwN5qttUdPwrzDxj4Da3kZtmM19H39iJLZhj73aub8R+Elu8jb90flQpNGNSjc+WtV0NrSTpjms5rfb2r2vxX8OWkYlV+7zXGz+AJftH+rbaeeldEaxxyptHGW2ntJ2710Xh7wjJd7cL1PpXXaB8N2BTercnpXfeH/Ay2u35fz7UpVCoUW9zj9H8BLFGrSR/dArptE8Krb6U2Fx3+ldVJoqLFJ8vb061PHp7LphVVzUc1zrjTSOJh0ceYPlHPXHrVO70VvMkx9K7a10cCT7vT9KZLoIIb5SNxqrhyI84vtAZx93HGKpzeHth+7+Vei3nh/cOnBFQ3HhstMvAC0cxPsjzu58PMF+7+tNXQmLABc/X1r0Kbw1lV+UVGvhw7/un8KrmF7M4a10GSRsKuWyauW+iFGwwxXWxeHtq8LjtxU/8Awj7bvunvk1PMNU1Y5qw0bKbug9+9aljp2JAMY+lbUOhbVx7VbstHZJPu8qc/pRcqMLGdYWn7twfXrV2xgbY+0DOMVcsrHETHA4z2qW3tSFkPQY4zSLC1iEK4P+eKk0632wjK4YgfzqaGDyrZvXkj8qWxDSWq59hmkUWyu63Ve5f0psA3ytj5cnFSdPL3D+Imm2vyTv3G7NILD/u3g9k5Ipbp/Mnz/dH600Em84HQelNmXbKzeoplDbSP9+GbruJ9KtSndHGMYHJ+tVbB/MdeMdcVZkOFjA9D1oASRcGME4yCeKa5EUe7rk8U2V/9KX0VOtOYfujwvT8qBAy/umX+81NuUyJFztzgfSnBMR5Ix839aZdOZEJ6tvFAibOFxx8pA61Ez5YY44GfenSON3X5s801yFPbJIxk9aA1Fb5p2+v9KWUbbdeu3IqOTd5rY9TnNSTbmiUZxk8+9BXUax2qpzzg1GrZfd0GOT69ads2iPPTaahbkt/sjtQSxyFW0tvc85pssaqfw7Uudmlbffp680hZXKj7oxQG4RjZL9Cf6VTuEyrd/m/pV6PLewBJqlOh2qf7xwR+FAMZHEHijY4xg8YrNvfDdnqRk8yBD8vBx9K1ol2xR/Q9ahDb3kx/cxQI4W/+ENlqMbGP922TzniudvPgrc2ssvkurbVB64r1e2BZG/GopxiabGPuDitFJozlSizwvW/hvfWD5MR6E5Fczf6RNaH54T+VfSd3bpNIisqn5TmqWo+DrHU48TRLux2FV7QiWH10Pm+IyQH920kLegNWF1K4iXDbZVz34Nevax8HLW4dmh+X5iMVyeufCW6tWby13KCelaRqGEqMkcSL9Z9Rj3L5YUHIatrSfEd9obrJZXlxbsuCCj8fl0rOv/Ck9vO4ljbgflWfJYyWjfIzL+NWpGVmj0vSvjxq1qoW/gtdTjxjMqbX+uRXQaN8Z9FuZBvF9pEvqp8yP+ea8VTUbqAfOqyD9amj1uNziRWSndD52j3ixtrXWLy4vrG8tb2a5IaQiTa7Y6cGluLeW2c+dDJH6ZFeHW8yO4eGbaw5G04NdBo3xM17QcrHeNLHjBSUbwRRylxqdz0ssF6ccZNcv8UvEf8AZHh2SNW2zXgMa+y/xf596m8H/GWxuNYhXXdHaa3LgSfZJPLdh7VyHxl8QWfi7x7L/ZdrJZ6ep2wQvJ5jRpnue5pKLWo5TTWhR8AaOb7UEkK53H9K9T0C18qPbjGPb2Fc94B0T7MYeOOa62xj8tT6kZx+Fc0nd3N6UbLUskYH+fWq5UD5fQmp24b9T+lRGQDPOfmzn8aDYrxNhpNwz8xzTh91fr09Kc64LY75pjOEkP1zn8qCRJTsmX6Y/lTLn5gvt/hUk3JX6f0pky5A/wA44oAJR+8X6H/P602XlcjjnNOkHKfjj26UkigR+uKBEU+QW9ypHtzULHLxN7H8eKmuvmRvwOfxqMrtWJfQn+tAgLEp77TzTZTujB/HNAOYl/Ghh/o6E9+ntQA2BGeFdvpRTrVh5XOaKQ7FEvgM3rijHb14pG+Zcd6cW2r74z07UGY+NgMv26/Snxff+nNRDHk7alZtqk9OMUykNiXIkY/xHFSR/Kre/wDn+lRwEiJe+7JIp5+VPxPX8qAHggso/vc/Wl3ZYe5oU7ZP90UyRuCe2P50D1Fzwqd26/5/GprpwVP+1hR+PP8ASo40DXA/2e1OnwWX3OaAJLf593y9SFqUvl1HqSahgYeWD25NSK21hxnaPyoAczYeRvU4p2cLGv4nFQk5TGfmY5PtTy/772Ht0oAkk+dmX6Cn55+nX2zUQ4bd/tE04DaWPv09aAHWr8O3TOTnFLeyhLL3wT0oiOLb/Peo9U4UKPUCgZLbIYoEHov50AZMn/AV/wAakTj5R9M0yFNzbsYyxP5UD9RJz3X261T2Yhdv7zYzV6YYjbHvUENv50Ea8Hc2aBFe8j2xsem0YqiIMQ59jmtPUY8of7zcH86ikt/3arn2oEZk9v8AKq+mO1UzbZc/U1uTQASevFVYrTPGMHFBLiY0ltgNx39KiNrg9K2msuPqai+xYbpxQRysxvsuT/8AWpYbfJ9+a1RY4x7frRb2O8dPegXKVoLfc5/CrdnabU3epzU0Vnksf1q1BaYhH4UFqJJp0ew/QVsaVHiBeOpzzVK3g2xs3tWtp0GwRjtQaxNGxQRjtzWtDwn6Vl2abSD/AHf1rUjH3e3es2WaKHdGR/tAVehXLZ6bR2qgh27APWtCBh1PpnFIsmX5k+9inRDA/Hiog6si/XrT7dwQMjHNK2oFxcMoHTmoXt1leTp7UKTgH/IoWUMrHpuNHKU5XKF74dhui25VOT6VQm8A24Gdq9MdK3vN+fqOTn6UM+VqeUnlT3MNfCSwFdqj5R6VNbWXlyt8p4wK1i/mSMR27VAg3hj79acSeXQzri03R/j+lT/Zv9FXtUsybkHTGaWZv3X6VQECWqqT/nNJJar5RyPXtUw5P86U/vYccfj3oGZ01oDtGB1H40yezU3PY7faru3M0YwflPNMI33B+tMVivJZrnle3cVEbFV5x0rRuVCFfpzntUYQYO7tQBnx2OcLt/i9Kc1qof7uBjFWoPmCEdjnNIwAk/2mwaAGLbKzZx93jGKmW3xuqTA3dO9KSEhb0x1oAhs4F8rb+tSC3VN3HQ0+0VVhbn8PWiAqsZb1OaAsNaDMDf7I602GHEQ6YYipQ2Lb5s9v50kf8PPU/nQA9l+ZV9MnrUVqCHLf3jUjsd2fbNNsT5kfuDQPqIDvvWOGC4/KknG1G+9160Rs3nM2e3am3Db0b+7zQILAqhUf7PWp34ZfZeOagscCLj0qac/MMemKB7Ecxy/+8uBTkUmLkntUUsv+kdvlWn7zhfQnBNAhY5N4X/aJ5xTJ2Xf/AMC4psLZ27T/ABfnQ3Bz6Px70ASN8sgxj5v0p08mJF/So2OZPx4oaTdIB3zxQADd5rZPc85qS4fbGuNvWoiN9xz7+1LeNhV+b/61AAX3Qc/3ahhO2OQdT3JqRnxAoxzioQP3En+170ADybNPXnJz3pSu05yuMDFMuG/0KNf9qnE9B64xQBKrbj27jNUruXaQvrVhM4Pfg4qncnefpnigNyeNgsEY9VNQImbqXHHy/nToR+7jx/dJqOJm3TfTtQAW48uNvcntUN222aY/7C1JDgMe3OKguj+8m+gqhEcmRKvTlCcVKmBETn0qGSUO6/7SkA1IjfKcDjIqREMzbpG/3un4VVZFlbp0Jq5KQjY7561V6MG+6NxzVAZl14ctr6WQSRr0Hauf1v4UWs/mMnysBnGK6+3+a6k9sdadMuY3J5Oc8+lUnYlxT3PJdW+E1xDDujUMM46VzOq+D7mxdhJC34iveDGJLeP6moL3TIbmbDIrLt9KpTZlKguh88XGlGI/dZD9Kak1za/dkZgOxr3DVfh7Y6if9Xt9xXK6x8JNzOYT0PerVQxlRkjzyfW7k2+0DyznJkXrWn4H0ltQ1BZJNz7mBJPJNah+Fl402GUlV54rq/CPg3+zIo2KheeaUp3WgoU3fU39FsPsnlfLjbkYqxH8jfkOfxqaNPKljHuc1Cw2yf54NZnbsTyf6zHsf6VDnBf/AHsAVM3Lt+NQOuS2f71AEZkxJJ1wpP8AKlKgqWHUtx7UFfnY/wB7H8qQn9xxnO7n86BBJ88nTtjPrTXPyKfcZz+NOuJMMv5Z/OmS8wN6nGaACVtwU/jSt901GW3QJx2706RcR9uhoAbcN+7f6CopWx5eP7/+IqWVf3bD/YzUDsx2N1XIFBIqf6tP945/Wmhtsae1Cp+7+9jD9KQJ8igdm70AJA+xPx9KKagKj7ueaKAKf8Q+lOYct+hpi8yZ/CkV8r67qRmTD+EfXNE3+o92PWk3ZLe1LL8zRr79KYx3RfoMVKThQf7tRLzj1JqRW3Od3bNA0OTkn16UNljt9T1pqH5fxz0pu7H5f1oKJrcbi31NDczN/uUls37onpuPWhd3zf7TYFAEsS5jX/dFSbsiRuvtTIyT1+vFDHMP+83agB6jBX14/EUqHLnnqaSE7pPwzRE20ZoAei52/kaWQ/uR/eJpsbY/CnSH7o9SKAJsfMq89QKZOPMu19M5x9KcjEzL/sjrnpUcR3XnrtBoAsE8g/jT7YbI8n+7moZRiMr7YqYDELdewoKI5xmP3AwaIUw6f7K80kv3ivXJxU8Ee0tn0A47UAVbiPesfHv9aGiyV+p6VJIN86f7NSxrk7uO/wCFAFOWMDPHXikS2B3H2xmrUkJY/jmnRwfuyT3oDlKH2Vv/ANVILNdp/KtIQ/NjFNNv8nRevpQFjN+x+XE3TpRb2WB05rTltwLc+/FPW1xFx2FAcqMmK3PzVcS3wBViKzBjXPr0xVhrXaMdsc0BylcW+226d60bePYeOwqJrfZ5a1chGCeMUiia1xjv0FaELbCAefrVC3G2Zvy61eRy8y1AGjBJtmj+lXEm4I/Gs22YC6xzwKtxv82fTjGaCrln7RgfTqKmV8D2x1rPEu5zk47c1YE3VfXHBoGi0Gwq/T1pYXBiOTUBk/dtk/dHbtR5m2KgZNHKw2/nTt/v35JqtFLiTjjin78qvvSETefhW5pqSfuz+Z96g3ZjPzd+hpd5SGmMdI3yKF46UXB+XFRCT7vSiT5yntQIUPn86HOIh/KmxnPH589aHbaKBDFbNyPoaZH887fWnQnNx+FRwf69ufrQBYuG+dsjsKjddkXpxmlnlzJ+lMuX8u2wfegBbc5Vfb9KST7w4yKbC2U7+9Dje/GMZ5oGTuN7+3XikYjYx9OKH4YetMlGIj2ycZoEPQkx/hijbiL73emxHbD/ADJp5P7rHt19KAElkzakdjxmm2pyoP1pt0f3SqDn2oRtq/8A1+tAEzzbC3oRUFvNlCPunrUsoDuMfSq//LwR74oDYsD5ZDzx61Dds3llerHOBUgJMufQdKXaC+7hdtADLT5Y+gz71JcMSQPbHWoYX2M39DUkmfN/Dj2oCxG7HzpB7c1KZf3S1VL5uZFzjntUjAL83XAoBBbFVbj1NLcSY2/7xqOPkDj9feiY48sn17igOhPnLrnIX+dMQ4uMjnnj2p0jMSmOg71Aw/f7qAJzLvfPSm3kmFQ9TnNRhgcnt0qO6k3NH6UAWJZN20e3rVd5FET/ADFqeXGw98LjrVYH5X56mgCaZ91so9+KCc4GOhqNuYIz7jFLI33jnO3tQBMsmyJiSelUro/LUnmZT8Kr3cn7sCgCaBsovoE4qKOUB5PzpEfCqvoPTr7U1JGLyf3vrTAdHNmP8aq3PMs30FSQuQnpzxUF03zyd+BTJHSHLxjtSmTY3/As1C0uSnsp71Izbo/yNACTPvk/i69qrM+G/wCBE1I8mWHrnFQGTn86aALQYuJOfm46Ut2dsEmRUdnKTO49hTrk70bPpigCNf8AUr/sk1HyZsewxTvNxAvuaa7Zul7cUwHSfK/FVW5lk5781ad9oHvxVVzh5D70ANVTubPpSIu2JaeOWP09ajU/uP8AdPWgCRiBcxkeuDUAGX/Hn2qVz++U+/Y1EPv/AI+n1oESk5c/SoZCN8nvUyj957VDJy0h9xn2oGNI/et+FCIBAf8AezSbt0remBTI2IR/rmgkW4Hyrzz3/lTGG5Pxz9KdcH5V+tJM37jj2oAaRiFafMflA5xg1GXzAnHbmnSNlV+mPrQIa2W+mwioWOI1/D+dWNuY1+mKrT8W/H+eaBCt8ytx/HTWH4fNgUZ+/wDWjt9GzQBBJHubjpRT2Zf7tFAaFFWxFuX+LmnR/MV+tImBGFpY2wGNBmPTnjrmkdttzu/ur+tKhG5f9mk3bnY/7QFAyRFwVyO3PtUic7mHpUaHKt+lOxhf0FIaANhMHsKGO1W/2uKGk+b3yOlNRt23P8RzTDQsLhVAoQ4Vc/WmTtkfhTjg/wCNBQ+L7n4VIR8y+mMmmxnKdsmg8yE/3f0oAdnG768U5GBGP73NM5aP/eNKSAB9O1ADo25xTt/mSimqM/UVJEMuaAHo2A3qOBUVv/rJD+FSF1SJj6/rTbL5VB/vZoAmlGXX3IzUzHdFn36VBuzMO2BnAqdj8o7cUFEZXfMv1z9KnQ/J+Paq0LkyfnVoMMe1AIjzi5+g4qVFwnuahQ7pWbPbFTSMVX9KAiNK4C+9TKN0f4fnUW7n9frUkfyKvagoeVAG7PtTWT5VHvSynC/0ppO11H40AOnj+VRjJzUhXbF7L2pkrYZalZ8Rr70AAj2+XUjx/Jn1wKYXAkUemM1KDlgPU80AI0WbmMVOU5/Kog2bs+iip24dcVPUCSBsE8VYtpcS/wC739KqRdamibbLw1JgX4JVWVj0K9cVZt5/m69vpWVby7mc+vFWkkxH+GaQFhZ90vtnH1q15u8+/GKzYpt0nP41MsuJOPagq5e87CN7055cRjA9qo/aMr6f1qRpstj8DQHQtq+Cxz7Upkz+WeO1VVm6/UVI8vHHpQFyRXzD1pzS4h7+tVIZMx475p8jbIloC45Zf3ij2p002JMZ/wDrVDA+ZaJ5cSH6UBcsQHoeufWiZsL7H9KhikwV7c04vu/xFAIbEf3j/wB7HXFFoxY9e/SooZAokY/hSWrbc/WgC07gS5AzUd4wI/Gog+Zgp7dBS3R+dQR3oAliwG5+nWlVsv0qNZGBPQcYpsL4b5j+dArlgTZlxxmkuW2xr/FyPxqISZk59e1NuGyqj+tA7kwk2wlfu05pNqLn6GoT8qflTpXG1cigQTPtwooUBfmPYc4qORgR9cD8aEXcu3v25oGTxSblU7qi37piffrTh8rfnUMLZdvrQDLCybpTz2/Kk8zduOeVPrTEb957/wAqZuzu9aBEkcnOaexxNz3xVcct/u8GnM+6QZPygCgBpfdOeDmpJH+X/ZqFG2MzU1pN/HagZIEyF59+e1Dvnyxnv6U0zNt2+gpjPtkRuKBFt5cS+lQxk79x9OKdMVEmajAwPccUDHDhmH41DeS42r+NSDdKW+Xoe/FRXDb2U96AHmXKnNRof3D/AKGiWXKN3/rUO8GBtvrQSSvL5dtGO+aFbLHPNRXEmY48+tCvlm9x1oAkV+G+nSqs7fLmplfcp7DpzVWaTKD/ADigZYhkyPfFQh8ySemaFbBB/wBmo/OA35/GiwiSGRSgHXHNV3lBlm9PSnQN+6Vj68Cq7P8AvZSapAOlZg6+46U4uUj7dqglfew57VIT+7/KmAhfa3t1wKhY8fU0+RgQpz9ahzhce/50wFtWAu2+gpZmxu/nUdrJsu2+mKWd/vY+ooAaqfuc+9NlKi5U+gpP+Xdd3r6US5WVaAFlO7HUHPGagxteT1zUso2uvopqGRsNJ35oABzgnrTc/uunenBiSv8ASo42+Tn14oEOb5JF/nUZ4b9fpUkzb2/GopZP33b1NAEkg2tx6VE/HmbvXFSO5U9OmKhkPLUDGsf3m3HVRQh/dv60Ov70f7tEQ+Uk9xQTcS4O5F/L601ztiNPuRiJT3J60zG9W+lAMYfmiGKkf/V/nTQuIec/SlY7k9ulBIivkLz1qvLxC3t+lTfwr9agdt0Mi9FAzQAvUt9PzpoGN3pkZpy5A9OKb/y0YetAEY+X0/GijZtH3jRQBTZsMPpSgZjP4D61H0c/gPpT2PyigzJN2Nx9unrTYuVHuc012xEc9acOB6cUBckRtsdSbiCv4moj9z8KcG3GkUvIQsBj1FPjXMyj+6tROu4H61JAd8rbfyoAc/zS49+lPI/ef4VHGxeZW981J0l6cUFEuOgppbG4+p9aUHDnH8IpgO78+KYEznAX1pc/MOO1Rbsy4/Cnk7mFAD4+A3OOfXpUlucBs1Cr7Y6kj/1fNADrlv8ARhzToRhPwqG5O3YvHpzUg4X8e1AEqHexb6CpZG2sx9BUNvyPxFLO/wAh/LFACwnOWPP4VYc4TqOPeq0B+T3Y1LI2F49qAEhB+b+Zqd36DdVeBvlx/KpD179aChzHJ/IGpmfnH90VXTnn34qQNlvpQCJd2CB70qMDL830qMMxekt/llbdSDclZ91x+H5VJuDso/yKrocSMfwqZPvt6c0xkitmTmnpL8w7/wBKrK+XqRTtfbQMmgk3zO1WBJveqVo33uvJqQy7jxSAtq/p/PpThJgM1VVk4/CnSXGI2pWAuWsvH1Oal+0fu+/tVOCT92tPmmxCvXtSAtRTZkH6VIs2HzVGCX5qkWXn8KALyzZ2jrzzmpDLlyO/OKpxTfOOTjrTnuMv97pSAuwvx83rUss2E443VRjlytSPPkD9eKAJ9/zcUs8oA59aq+ZhxT7iTLUATwyYfPbrzRJJuLVXglyT7U1ZPn/Hv60AXo+vOKa03OPTnrUaz45z9KheTCt360ASrJi2b+dOs5MQkkfnVORmWBh74qe0b/R/mzQBLC/77/dpLmXMq/X1qNG+fPtUcsu6f/CgC4kgMfWmw4wcjLVCSPK/KnQnC/TFAE4OXaknfay4x1qFZ9uf84pZJMKvtQBPI+4D86STnb04qIzZXFEkuT16ZHNAx1xNhx7Ed6kt33Dn0qlNJiUD3wKnV9q+1AXJmmz/APXqG3kwWH5c1E8g6+9J5ojJb1oAsB/nJz+FNV9qsfrxUMcu4bufm9qhacxceuRmgRcgl+99cU4vl2/TFQ27/Lz96mrN87bfSgAjkG5s0SNtJ59BUMb5OfqRinPN+9oAlaT5OetJndItNaXefwHFMWbbL9f0oAtM25+fSmFucVH5u56akuWP5UATLMQrY9TzmoZ3+cZPp3podvmye56VHNJulFAErMEDc9sdaijOIG9M/lTXOwe/vTVfEbfWq1AfL9yPt6UrbfJPzbmao5X4joaTlm/CkBKX/dmqU2c/l+FTebhPbBNVJX6CmrgW4pNoGc/dquWyz89aeXyi/lUSOAW59qEAQyHycfTFRk7hJTrZt6j0zmo34ZseuKoAY/OPpUhfd/jUE3Mn0FS/dX6mgBsn3f5VC7f1qSQ5KjtULcNQA2Di6anyEDd/dxUcf/HwafcZw30oAaxzbL/vU2c/vE69uKFOYfxolO6VfYZoAc7cjc1QO2Wk+tPc5AzUYwS/50E7DVbLD/OKaB+7bv8ANUiL8w+lRRj903rmgB8vJX0+tQzL+9PrmppDtdf6VG64n/u0APHzN81RSthm/wAakbgZ9qhk/wBYTQAjjcw7fLSxjdu+nHFIeWxSLwWx6UEjpF3RDnPNR5wD9Kcz7Yuaa3+r9+9ADc74jSk4jpqH5P8AClx+6+hoAF+Y49881X+UK4/yamxgfrUe3LP+dADR93d6ChTulPHSkjOU/Cnx/M/1xQBGWPbI+lFEm0ucmigDMHI2+tOc84H8NNjOZPalDZ/HvQYjpPm2r+NSMeR9aiY5n/3fSnqdzigNCR/u+mO1CttX6012+T8MdadnIFBS3Bxz16806JhtZvaoxJkN7U6I7Lf8OaAuOR8k/lUyDcarofw5qwBj+tBUR3JjbPrRkbqarYXHrTlPytz3NAxytkk+lNjbvSRHB/2s0sRzHjP40ASbvl4qQHaFFQnkr9emKmjbJ+lAxsjb5VB9KkH3TUAbdP8AhjrUrn+H8KAJoG2qveklfCrSIeP6+tNkbJHb+lAEsQ+ZafLJtXHoaiRsGkmbOOe9AE0ZUU8vk1EnTOO1LuxQBLEfmxSoxOef/rVHEc/TFKpAPY0ASliMnpSwyYBqMttU8etOLYg9OgoAWB8sxqYPgMf5VVtn+WpjIVj696Crksbf59acG2lifSoVOR+tDviM9f8AGgOYsWj4H1p4f/8AXUUB+X604tQFyVXyO1LKdyVDu+WnO2cD3NIdy0r4Vfwp0k3yhfbiq4l+6D3okbB60kBYjOD9fSpPNwv5VVVs9T+FOd8r+PNMZahk3de1OExXJz9KrQyYU/N+tL5vH48UgNCCf5aaz8ZqGObKflTXm4/xpWAsxy5kwfWnyuMde3FVY5d0tEtxtFAFq3kHlM3FEMm4f54qG3k225PSkjk2tSAub9p/nTJZcIeaiM9RyTfJjNAEtxLthX0yamhkKQ/hVG4lxs75qfzP3Y7cdKAJg/zU1n/ebu2KgEuT/hTVc5YUAW5ZdqdutLDMWh6/jVdn2r7ZpFlxFwaALcDYXHemyyZmXPao0l4H65qOSXMwHv6UAWzIBj6cUpcFuvbH1qu8mMf5zSF/m4z9c0ASPOBKO/vT1k3D8P61RSXM34/lUwkw1AEk0nNNlm3R4z9KhnkIfFJO/wC746ZoAsK5WAZqK4kxt9aYsuYQKimf5hQBo28m0e2BUTSbNx9qjimz+VRvNlf/AK1AE0c27nvntUZlDSY4zmo4pgCf0qMS/vePXt6UAXM4XrTFl2yjnvTEm4NRo25qALLT5JpIXz1PtUHmZ70iyEA/0oAsByufxP0qOSb94PwpiS7ic0yVsSiqsA+SQlaQSbk/lUbydaa0n7qgCxO+Nnr1phkBBqOSXO3p04qNWzmgCeWTKHn61WkbMfvxUrOCPzqrM2E7dRTAtRvmLr81RhuG5pofA/D86jVvlP50wJLeT5KjZ8bh70W9Ndgu760gCT5pBn+dSk/KuaruSrDv9alzgDrQIaXzUZbe1DHP4imA4P60wYkb4uWqaWTerfSqsJzdNj/9dTTthT/SkHQajfuMe9EhGeT81MR8w7fc0kv3xTAfu6Uxv9ZxSltw3enemBsyNQJiqeR7UyM4Q/WhX+bry3Wow2N31zSAmfkrUM2TP7Z61JIcqvtUMv8ArlpiJiw8uo3G56GOAGpsj8/Xmgeg2QfvAe+KFP7tv72O1NkfDj6fnRH060EjvvR01Tk4b0/OgNhKap5/CgBEOVPvShvl/wB3/Gmxf6ulHCHuaAEZueeajD5ZvzpzncajY5m/CgBsXIxnqPSnKcP/AJ4psXA/+vSqdrigBlx/rPwookA3UUAZicDP5U9BhqKKDEIzks3vT0wrUUUBEU8IP0okOcfWiigAHI/GpGO2LGaKKAiCqcL2qVThRRRQWKTlh+tBbC/xdaKKBxHD7lCjEVFFIBwG6T+dSKSuSaKKA6kcPJapnPzD+VFFAE3QCmTH5xx0FFFMoev/ANamn53H4UUUASRnI/WhmBXPvRRQAqjCn609W2/Tt70UUAEh4206VtkXrRRQARNmKnu2Yx+JoooDoP37FUU2Z/kH8qKKAJ0banXtSlgaKKADOR/9ans2HGe1FFT0AXzct6015MS+tFFA+hKG4z70rvn+vvRRQMej4jNLndRRTsESZXwtNaT5/b6UUUih8L802aQFfr3oooF0JI5Ntt/dpIZMHn8qKKQIlVsCoJHO8fnRRQtxBI+HWrDy4iooplPsRxOR37Ugm+c0UUkA+aXcooZx5f17UUUAPWbjmkMmZPxoooe4A8vP4U4zZ/z0oopAQRyZl7f41OJMj1yaKKARG8oamyzZjxziiiqAcJP3f4VDLN+8645/KiilECwsuE9OlRl8Rn1oopAMifAamLNh/rRRVMCRXz/Lmm7ju4//AFUUUgHb9pIz+dCSgLRRVANSTnrTHkxJ196KKAGyPj8qQthVA55oopgPukaLax9MUzzSGx7flRRQASHKmoG+b86KKQh4bI5qFDuRs+9FFHUY63bio3fP8xmiikSwLZcc9O9OaTPTp/OiiqDzGk8ioc5kx9aKKkHoMt3xcH/OKllbdn/OaKKAIw37j+ZoZj8tFFUAE8fpUYfDn9KKKAkNDc01GyjZoooF1JGfEfvnvUMhBloooQh2cj/PFRytz9aKKBkcpw4pynH5UUUCE3/uv6+1IH49KKKAI0+bd6e1SR/cJoooAjPWo5m+b9KKKAGxtxTi+16KKAI3PNFFF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1988" name="AutoShape 4" descr="data:image/jpeg;base64,/9j/4AAQSkZJRgABAQEAYABgAAD/4QBQRXhpZgAATU0AKgAAAAgAAgESAAMAAAABAAEAAIKYAAIAAAAhAAAAJgAAAABDb3B5cmlnaHQgLSBBbGwgcmlnaHRzIHJlc2VydmVkLgAA/+wAEUR1Y2t5AAEABAAAAGQAAP/hBDFodHRwOi8vbnMuYWRvYmUuY29tL3hhcC8xLjAvADw/eHBhY2tldCBiZWdpbj0i77u/IiBpZD0iVzVNME1wQ2VoaUh6cmVTek5UY3prYzlkIj8+DQo8eDp4bXBtZXRhIHhtbG5zOng9ImFkb2JlOm5zOm1ldGEvIiB4OnhtcHRrPSJBZG9iZSBYTVAgQ29yZSA1LjMtYzAxMSA2Ni4xNDU2NjEsIDIwMTIvMDIvMDYtMTQ6NTY6MjcgICAgICAgICI+DQoJPHJkZjpSREYgeG1sbnM6cmRmPSJodHRwOi8vd3d3LnczLm9yZy8xOTk5LzAyLzIyLXJkZi1zeW50YXgtbnMjIj4NCgkJPHJkZjpEZXNjcmlwdGlvbiByZGY6YWJvdXQ9IiIgeG1sbnM6eG1wTU09Imh0dHA6Ly9ucy5hZG9iZS5jb20veGFwLzEuMC9tbS8iIHhtbG5zOnN0UmVmPSJodHRwOi8vbnMuYWRvYmUuY29tL3hhcC8xLjAvc1R5cGUvUmVzb3VyY2VSZWYjIiB4bWxuczp4bXA9Imh0dHA6Ly9ucy5hZG9iZS5jb20veGFwLzEuMC8iIHhtbG5zOmRjPSJodHRwOi8vcHVybC5vcmcvZGMvZWxlbWVudHMvMS4xLyIgeG1wTU06T3JpZ2luYWxEb2N1bWVudElEPSIwNkNBRTA5OEJGODVGNDhFMjhGOUFFRkQ5RUNEODBCOSIgeG1wTU06RG9jdW1lbnRJRD0ieG1wLmRpZDo5NEVDMUU0MUM3MzUxMUUxOEMzNUIxN0NENUJFQjEwNSIgeG1wTU06SW5zdGFuY2VJRD0ieG1wLmlpZDo5NEVDMUU0MEM3MzUxMUUxOEMzNUIxN0NENUJFQjEwNSIgeG1wOkNyZWF0b3JUb29sPSJBZG9iZSBQaG90b3Nob3AgQ1M2IChXaW5kb3dzKSI+DQoJCQk8eG1wTU06RGVyaXZlZEZyb20gc3RSZWY6aW5zdGFuY2VJRD0ieG1wLmlpZDpENjEzRkM0NkJEQzRFMTExOUFFMkRGRDY2NzQ4OEYxRSIgc3RSZWY6ZG9jdW1lbnRJRD0ieG1wLmRpZDo5RkQ5OUQwM0IwQzRFMTExODE2REREOUJDQUE3NDYyRiIvPg0KCQkJPGRjOnJpZ2h0cz4NCgkJCQk8cmRmOkFsdD4NCgkJCQkJPHJkZjpsaSB4bWw6bGFuZz0ieC1kZWZhdWx0Ij5Db3B5cmlnaHQgLSBBbGwgcmlnaHRzIHJlc2VydmVkLjwvcmRmOmxpPg0KCQkJCTwvcmRmOkFsdD4NCgkJCTwvZGM6cmlnaHRzPg0KCQk8L3JkZjpEZXNjcmlwdGlvbj4NCgk8L3JkZjpSREY+DQo8L3g6eG1wbWV0YT4NCjw/eHBhY2tldCBlbmQ9J3cnPz7/7QBsUGhvdG9zaG9wIDMuMAA4QklNBAQAAAAAADQcAVoAAxslRxwCAAACAAIcAnQAIENvcHlyaWdodCAtIEFsbCByaWdodHMgcmVzZXJ2ZWQuOEJJTQQlAAAAAAAQmrMJ5/AnS5ph6UgugL7IZ//bAEMAAgEBAgEBAgICAgICAgIDBQMDAwMDBgQEAwUHBgcHBwYHBwgJCwkICAoIBwcKDQoKCwwMDAwHCQ4PDQwOCwwMDP/bAEMBAgICAwMDBgMDBgwIBwgMDAwMDAwMDAwMDAwMDAwMDAwMDAwMDAwMDAwMDAwMDAwMDAwMDAwMDAwMDAwMDAwMDP/AABEIAlgDhAMBIgACEQEDEQH/xAAfAAABBQEBAQEBAQAAAAAAAAAAAQIDBAUGBwgJCgv/xAC1EAACAQMDAgQDBQUEBAAAAX0BAgMABBEFEiExQQYTUWEHInEUMoGRoQgjQrHBFVLR8CQzYnKCCQoWFxgZGiUmJygpKjQ1Njc4OTpDREVGR0hJSlNUVVZXWFlaY2RlZmdoaWpzdHV2d3h5eoOEhYaHiImKkpOUlZaXmJmaoqOkpaanqKmqsrO0tba3uLm6wsPExcbHyMnK0tPU1dbX2Nna4eLj5OXm5+jp6vHy8/T19vf4+fr/xAAfAQADAQEBAQEBAQEBAAAAAAAAAQIDBAUGBwgJCgv/xAC1EQACAQIEBAMEBwUEBAABAncAAQIDEQQFITEGEkFRB2FxEyIygQgUQpGhscEJIzNS8BVictEKFiQ04SXxFxgZGiYnKCkqNTY3ODk6Q0RFRkdISUpTVFVWV1hZWmNkZWZnaGlqc3R1dnd4eXqCg4SFhoeIiYqSk5SVlpeYmZqio6Slpqeoqaqys7S1tre4ubrCw8TFxsfIycrS09TV1tfY2dri4+Tl5ufo6ery8/T19vf4+fr/2gAMAwEAAhEDEQA/APwpz/8AXpVGKYvK/l+FSUGg09aUDJ/lSUobFADkOR2oZsH/AOtQowMY4pQ+fzxQAf5+tL1NK3Sm0wHA4FOTANNzzShdxpAKvNHQUIcCg9KoBQ3NKgxjPpSA5alHzJS9QHYx/OgUuMfhSdaYDlGV+opTyD+VCYI/pSYyaSAdniihfuigcfl0pgOA3E0A549BR0JPvS456HtQApGf0pRxSdDTlHy/SgAztpQePelUc9KAOP8APNAAD9MUo+YUY5pcbRn0oAF4HpTh97vQPmpfun+tHkAi8CnZwKOtOwB6e1ADcfl6+tOHCigDH8/rTlXcaAG4yKXofrShcigdR+h9KAFUc468inIMt+FIBinKMg+3NACbc0oG9m47U4/L/WhRhqNwBDub+lLnj8KCv8qcFw1Fg2Gjigrj+VLjj6+lOHFPUBuP/r07GD/SnBaMZ68GkMaBk/hxS7SKUAHp1xTsZFA0NCdKAMmnAZ/DpSheKZIgG1v8KNmB9KU8/wANKRwf0pj8huOPp60AYPanAcfzpQvH86QeYzGRQBgf41JtxijGetMLDQuR+tBXB/qacUzTjyKkZEeB0pSpp+0Ck289vamLoN2gDv8AX1oxn8u1P2f59aNm0fhSD1GFOlGNvUcVIyUhGf8APWgCILhacF/OnbePrRs5qgGEc/jSOAak2/8A6/Wk25P+eakBtIBipAo3fnSFPm4/lTGMx8v4UHg08Lxn8xTXGDQGi2G/40mP8+tSMvAP+RSbN386RIwnj8aTb+Zp5Gfx/SgdBTDqRk8/hR34p5j5+tIRQA0/j1pGHFSAYH+8Kay4pFWE6Lx9aOn50E5HejGDQA1j81Nb5hj3p3UfrTT1oDYG69famscD/PFOYYFB4b26UANHQf5zQ3yHj/8AXTmGG/Gkbpu5oQhD/wDqppp4+7/9amk/5xT3Ab3ppOafn3pDwfw60hDelJjjnvTiMj3z0pGzj8KLjEPX/PFIvNOHH/6qRW474oEKBjtSnkdqaDgCkDcelLUYj80EgD8aP4c+hpuce/40CA/LwPwoJw1BP596CcL/AE9aQDen/wCqggUfxf8A16Qcj6dqoBScmmPlvzpSOaRlx6CgBD81Ifu8nPNKRgUY4/2sUgEJ+b9KRuKUt8tNPXH580AKw3fyoBx3pC2x6UE4FIY3Ge26inK5A/8Ar0UD5TKUc/jTgeKaqZWnd6CQI4pc4NJigigBS3+TTk4b+VCn5fShuTx9MUALjjFJ3oHH50vegByLweKTPp9eKVPunP40KP8AGmAuc/SgHn8aBwtFIBVGaco4pAMfhwKcpwO9AAeKdt49803Oc0oHNUAqNj8OaceP50inB5pRxR1AC3H4UvU4pM8U4Hg/nQgDHzHjpyKdjbTVG459+TTiKGAoOKVenP0poqTGDQAEjbxQDn+Rpcc0bSPwo9QHfx0vemgU4H5aAFQe1LtLc0g+UZ9qeFznNSAg7e2KXGFGaF4P5U4L/hVAIV5xSxnn6/pQvBpwH+FAeYA5FLjcPwx9KULnP504Jx+tAaibdv50uOKUDb2p2Pkz7UeQCAcfjmggsw+tOHWgLlf0zQABd1OwFbn60RjH9KcAT/npQV0GiPaf5UuzApev4UdqBAoz+NOZeKWNOacBn8KHuPbcZjYM0FMH0PNPEZIoEeOaBbiDihhupQhVvx7UuMJQAirk4oC04LhfwpSoC0eoyPHH8qcVwcU4DI+nPNAHy+nWgBqrz+VDLgVIV5/TFBAH86LgM2ZP86ds3fhTkWlbbS6gRsu00gGKeRx+HSkwdufwqgE24anBd1Crn8KcvT3pAhmCTSY5zUhGRSFM/wD16AsMKce1Df8A6/anYwtBGT7+npQBHtyf8aGHH0qRVP8AjRs4qgsR7f8A61IFp5Gz5aDx0pBYjIyPejbk/wCPanBfl5707bt+h96ASGFcUhXaPlp5+ULSEEikFiMoW796MDFScEf4UH+H9aNwsRbfm+nJoPKGpG4/GmEYoBDTwfpTSOfU4qR1wP60bKB+hGRzRinkfL/nmkDZH40ARkYpGWnn71IBtajUQw42kUMMDP5U801j/KhAMOc+vem/w47+nrT2TdzzSMMtjHQ0aAwAyuKaRwadt4pCMGmAzHH+eaM5Ht70rDkUmOPpSBDG/Sg8jrilI3A0ZwpoJBz0P4U1TtHNG3erUA5oKAnj+lJwEpWHP86NvSkAh+df6Uw//Xpz8im9DT6AwHNGc0gPNMLE0hDjgfnxQV+SmbsnnrS5yKLjHnAHTnmmE/nTt24U1lyB7UCGA7VoYgE/Xj2pduV/zzTT/XnJpCDoKTqM5+tKeGppGen/AOugAb5lJNO5ApvTH4ind6AGk5oph574/GigfMUAc0uKXbQTQIaePzpwJJpp4NO+765oAM5/wpc5HakI/EelOxn6UAA60D/69HSloAUck04dcCkxx6UuNp/r60AAOAP85pSMnPvSKc7aUZwPrQA5Tx696UHC00/zNOHH4UAB6U5Rk96MAN+PHFOHIx+VAARkY/ClwMUDk0EbRQAgpzDj8PSgjbilQYODTAVRkYpcDvQopQOf1pgCrTgnr3oXj+mKkA+agBuKcB8v4UYxn60oGTS9QBvpSg5P+NG3b1pwjz+NGgARk0pXFKExTm4/M4oQCL0/+tS7eMU4L8nAo2f5zTQDT1pyDA+vf0oKc/54qZBkUegIjA4z0pxJAxQFw1OWPzGoAMH60A8cjmnKo3evNOAyKRSGqOKcFwq0dMdvX2p3fj2p+gCCPJ+tL92nBPm/+tTmxt/3c0ICPGP/AK1GM9KcKUL0/KmIEHz5/iqVFG3/ADzTQu0kr6ZFKi4496Qx4X5fwqNlwT+NPZuMD86aqF39OKA9A+8P60uzI5p2zB/DFAXgcd6OgDWHy+9AXC+n9akK/N/jQU6+mcUAMC5NKFx17cU/Z8vHFGwZ/wA80aD9RgPH1oMYwPpTlGX/AEFBUdvy9aOohBwfx6UL8zf/AFutOCmgDDUANI7UHn0p+3caCN34UBcbswf6elBXH5YxUhGfl9aGXC/hzSAjHBajG5j2qQR5/Kmhcnn1pgNIyOf/ANdATH/6qdsxRjn9fwpFDcZ796aeV9/5VIVppHyfj+dNAN24FN257/pUjLz7UFMmgCM/h0p2zNO2AgdvSkIP/wCukSMJyOBTSd3SnsnP160uzin6BrsRY60oTJpzR5oA6Y/GjoMY649WxSHp61IUwP8APFNx82aELUjbg+n4UE5FP24NMKYB9uuaNBgR8vPFNIxUgXkenSmlcDH4UaB0I/8APSjZuGOn9acy7RxSBc/nQAwjP6daa65FOK5/OjGef0oERtjPfHNG3J71JjIppHy/09aAIwcEZoB/nmpCoDf54pu0sMD1pbh1IyP1oI2/SnMpH54pp+Uc9cYoAaQc/rTSAu7rT26fTilIwPegnyIwTj1prcn/ABp2DRjHX1oKQh5/wo3fgPSk2Y/DvQRg0ADDCgUzH68U9uRk/WmuR75pAN4NMbhjTx9/8Pzo25B780CITwef1oUYGfWnMnB4NAXj2oEFB60oXn1pO1MBrnH86G5OeetDL8vPpQche3NIBMbj81IeaDyKXoaAEbnP8qRXyaUdaREx1oAETcv/ANeikZtp/wDrUUBoZo/wpwPNIvApDQAp60uMj+tIeTThwKAEByvH607oaAOMY96Af89aAHDhf0puP8acD+poXn+QoAMexpw/rmjPH6n2oBx+lAB/DweaU9fbrQM/lSkYP4/nQAo5NPC7qaDn/PWnfeH160AATr+VOQbRScjHbr1pQRj8fzoAco24/wA4oI3Gkw3y9fan4wOtABjCigHH160LzQo6f4UALjn8etOXOfrSgYP40YyaYCgc/hT0TH86aBg/55qQHuBxQApfJ+lKeKDg/wD6utO2ZP8A9egYm3jr+tLt2nH4fSnImWy3NCcN9aQDeWFPCZpVGD3/AMKcqbW/HNAhzfMaaRx096kRdo/+tSAZ5P60yvMReD+dOxgihExUhXA9aA3QwLj06etPHU0Bd2B6DNKRg0gEU8/jT0TP59aVVwe9Cjcv4flT0ACOfz/GkA5/Wnoc8UBf0P50g0CMYPOKAnPenj5nFKF5PHWmBHtwMfw07nd/KjBU/Q9KeE4702IEXH+elL/ShRuJpxXgdakob09OKVVzT2TPUUKPu+3NAuo0DIWlA2ilUbVA/wAmgr+P9aAvYAvzZoz83tTgee3T8qTgcUwbFPIpBz/WnY+T60gXIJoKECHb+tKUNOxgfQU3BJ9FHOKRIYy1Kw3fnTwvNGMj/CgojxgUKmPm/wAin44/TrSpA0j7V3N7YzmmTotWRhNv5U5Rj8uKmfT5YRuaNvyrX8G/D/UvHWorbafbSzyMQCQpIFK4KSexiYww46Uxlzz7V7dc/sP+LYtK+0i0uJDjcVERzXlPiPwff+E7xoLy3lhZT/EhFGj2KfmYwG4fzpxGGz707y/m6+/1pVXnoKYIjA+b+lJtbFSBc01hzQAzb+dIOf4eacy7H/HmnKnNAEf3RQBj/CnkY/8Ard6Q/doERuMbfrQ4Kjg1IQSabjtQMYwyPx/KgJ89PK56+tG3NMBm3OT2pDGMfnxUhG5aTG5f/rVIEZGFx6Uxhu/GpnX9aaU469qBdSLO080uOefWnlec7aTbuXp+tMRFsB/Kg/KafjH/ANemsMA9z0oKIzy/TvmmkYWpWHTj9KRl3L/WgRGwz1//AFUKcCnMuSc0Kv8A9b2oGRn+lNIwc1JimuOPzpCGuP1qNl2ipT1FNb7v65FAxjJkU3GR7L196kxk03Zx+tBNhpbaP881HjI/rUjrzTduDQA1k98f1po4T+dSFP0poGfy4oCwjdPxpgA5/wBr0qRhtb/GmBOfagOo3PHH60Y3H8fypSu2kPJNACdvxpAOP8KU5J/zxSH7v6cUEgT6/nimDrUhG4/nUZ60DGk5b8OOaaeKf1HNGP596BDd2TSHkfpxTmOOlIB8vT86AEYYP480MuP/ANdB70nXHagBQc//AKqKaD/s0UAZxO3FJ1FGMGlP59/pQAqjn39acFx/WkQYxSgcmgBTwaQj5f8APNFFACgZH40v3R/npQB9c0L8y4oAd3/mKOp/LNLnj8eKAN3SgBV6H86cORj8DQmenNLn0/CgBVG4j8KEXB49PSkA6U9fm/8A10AAGRinBOf1oX71CNnk0AOHHFDLn9RQBu4pen+NAAOMUqrxz9acvJ570A5IoAAadx+VG35v6U5eg/rQAqLgdO1PVcf4Ukfyj/GnhSKBiFeP5U9RuH6UnII/wp4+VP58UDAL96l8vnp/9alyee1CruHJ/SgQ5RnH0ox5nPoacFIFKBzQMQnjvS7cnk9aUrkU4LuT8PyoDcCPb71KFwP5e9Hlkmnrw1ADQvt2xxTu/wCP5UMvFOQc/wA6AALk9enalxgY+lKihqcFOeMcUDGBAn8jS4y/6UA8U7Z9etAgVMntmnAfMf0NKOAPXtS42g/zoGhvy5z6Uo+VacBjilXjH0oAFXAodcFfpTl5B60Ef99UxDe34ZxTuq/n+NHT3oC4PT1pDAp/+qlCgc0ucHnv1oxj/wCt60BoBXn360FQeMUpHzfnSldv/wCugBNpZu3rSbfmz705PmGaVTu/4FQL0EVc/ninLEXwAOfaprOykvpwqgk16p8K/gHf+NLuGCztJriaTACqvr61MpJFJNnltvpFxMAyx/8A161NP+G2tavb+Zb6fcSp6qp5r9Ev2bv+CWE2tfZ7vXIGy3IhH3R9a+0vhz/wTv0OytI4I7GNmUY+6Pl/SiM02V7J2vc/Be28A6k195MtrNbkcHeuK9P8BfAlp41MkJZmHoa/a3xh/wAEtfD2v2zTT6XEJY1JUqAOeoJ45rk/hJ+wloOleKbn+0rNNlicRjjnnvSnJLc+J4gxGZ+0VDDJWfU/NfwR+wtq3jeVZGs5Ftc5YhD0/Kvpr9lr9i+18OeIoF+xRxxxsAc5zx3r9bPCPwG0Lwx4Xjg06xt41WMFztB38DNeR/GX4aweCvEsd1pdvHG12u8oo+VTWV29EfQZLg62Hpp4iXNIyfB/7KukX3h6NJrWGT5f7tfNP7Y//BKPSfiJY3NzY2kdrebcrIgOD9RX158N/Gk2kKqXDqT3U9vpXpcOp2HiOy2vt3MOQRU6x2PeclLSR/NR+0f+xP4o+AmtTR3VjJ9nUttkUFkYD0OP0rxSWB4JCrqysDyCMYr+mn40/sp6P8XNPntZbKO6juFIKlQ1flr/AMFEv+CSl18LNPu9c0Gxna3jzI8YILKMZJHcj2q419bSMpUWtVsfm7j5s0jdOKnurVra4eNl2ujYOaiK/L3yv6VuZDGX5vrQFzn9KceD+gpq8ttxRqAOuO1NZTkf7VOD4A/KlYZPHemAxhkUMOPr604jC0EHGKQDGXvSAMKcy8/Q0o5H60+gDCMUMtOxgZ70jDnFIBhGV+tMxx+FSnmh15oAhPy+nrQBz+NS0gXFMCMrupmNyGpWXn0ppXI/nSAjCAtTSu3NSEZ96bIuOc+1AhrLgU0jj/61OK4H6fjTicLxTGQuv+RUY4/M1YKbhUeMt+NIkjccU08D8O1SAH6e1HU0DI2TP86awx/wL0qRh9euM5poXAo6ARyDHr6U1eT6cVIR1qNB82TQAMuAKbj1qTqRTCMn8elADGFJ6VLsyP8A69RuefyoENPymm7efbNObpQR/wDqzQAzoO/NJjjrT24/xpmPlFAMAcg/Smnp+NOOTxTW6BaCRo5prfL1p55/lSEcGgBh5/8Armlb7vvim9P0pxXBoAacu36UEb+3FHej0/KgBrFR60U7arUUAZY4/wA9KUcH+dBpQcdqAHNzijbjv+lA4pT0oADwvpS44z6dvSkBwfalzk/jQAq9aUUEdPY0Kufy60ACDBHfmnKc/pSEYxTtuT9SKAHBcDOcelKDn9aONn4flSjIX9OO9AABhvxpVHHWhefwpyrvWgAHy7fYGhF49qCMfyxTwn9PxoHuAOB/nmnMPl/WkAwPbr/KndqBAhyP6Yp5G08YoRcD1pU79zjigBVTP+elPCfKKIhx+mKcOaBgq9c9x0p44FKBkZ/SnBcj/PNA9hu35c/0pwGB/wDW60YO2nJ6+2aABhgetOC5/l60BcNTkwfrQHqIRuHNLtyf604rhPwpduGoATr+dLtz+XHFID6D86cF/wDrUAOxgfh6U5enNAX+X5U4KAelBQ0e/pT84/n0pPT6U4cdfpQAIm0/jmnYxmjGP5UuOv580AIRlm9PpSgc4pQMt7U7GMUCEK4X/PFG3Ibr0/OlPH9Kdtx+vPrQMbkACnIuT/s47UcY/GnY/wDrUCBR9KPvf56U5etIBz/nmgYnQfyoXr/hTiAMigLz/s9KAEUf5xTgu5elCrx+NLjFAhEX5v5DHSlK7efpxQpwfqacw+X60ANxzx9OlAHzD8zS7cH/ADzSxoZDtXlqBnoX7OHw3k+JvxEsNKj+VriUKzdcCv3M/Yz/AOCdej+A/AtjcJaRyXEkSNJIY8sxx61+Kn7IPiST4bfF3SdUmQtDDOC3Hav6Tf2JPidpXxP+F+mzWsisskCZ5GRxRKN1zIzp4iHM4p6mJYeDtP8ACJFv9mVWUcKE710/gzwxcalqSyKDGnooIz9a9rj+CWk67Os00RLH0NdPpXwu0zRo18uLp6ms+Vmkqt9Dg5vDirobeYq7lXuOtfH37RXxMt/g74xmMkMjQXmQxj6qcelfcXxLurfw/oM0jbY440PX6V+d/wC0dqsPxF8WSPGymOOQxo1FT4dTzMfiKdNJydmdr8Mf+Cgem6l4ebTY1+2XcICqS+xio9ciodQ+LDfEC+eS4kRSxACK2Qg7Cvnm2/Z3TXoGurK4ntZmZtrr96T3x0C1x9x4s1/9n3xP5WuLcNp8rhVuE+ZCQfU965oy6GtHMIuClLY+/PAHwPh8ZaWt6bqS3t+gIGdx9v8AGrup/BnWdP1O1hsbiSa1c587BXZ7GsX9h/8Aaf8ADXxG8DQ6W1/HHd2Rbh/lEqscjB9RnGK+j7rWbG6s40t2jZVO4svSrlJJHoQqKfvRehl+BfDEHh7T0WfbNLsAZyOc968u/a503RYfA99cahHA0exshgMHg8c1r/HH9o7TfhRpL7t1zfSKRFbwjczH+lfm7+1L+1j488bajfWesRvFpMjb4LeJfuDH8RHesVeWiPLx/EODwUlCpLV/h6n5u/t1/CfS/CviafWNJjW3t7q5ZXjUcZJ7V87sCR1r3r9r/XdY8U61HG1nNDY2xJG5cbznrXhDKQfeu6Ox0YXE068Oek7ojZef880pGBk96UjB4pQAce3WqOoZjBoI4FO/X6UMuaAGHlhj15pAqnGKeRtpFU5+tADdvHSl24A6fjTttJtwM0ANPH5Uh705hgUwjntQAh5HSkYcfhTmHP8AKlJyKAIyPbd/Wgrinnkj8TSMMfpQBGwpp6/1qT19qaeD2oAjK/zpGG1aew2/ngUjrgc+lADGCn+dIRmnlf50Hn3oAiI3LTCv7zNSyL/LpTGXD/jxQAxl+tI4+X8+KfjHtSFcr+FAETDGf84pCmB+VSBOeaTb0/SgCJ1pmP8A69SNyRTCOPpQIa3P403gtx/KndaOpoGIBuXH4VG3SpccGoyuO1AiPGTzzxQOv+eKOgoA/KgQjcDHrTeielObk/ofakb7vrQIa3A/GjFOK4/PpTRyfegZH0o79aCMUYwaCRrj86U8jNI6/LmjdndxigAPJ/8Ar0nf/wCvSydfxNIT+OKAEC8fdWinBSc8E89qKB2ZlU5B6UgGaeOKBCdKVTg0hGe+KUUABXFPA2j6UzDFcU8DI/zzQABSVBxilXgfhSA5H1pcccUAKBuP607bxR3/ABxTlAPfNADhwp59qN1KOmf50AbR/e9KAFH8VCKAtL1HtSouaAALlf0p3XtSqCvH17dacnI/rQAAcfhSlNobNG3jI+mKciZX6jigAVcrinjgZ/nRsyPp3pduaBjkGH9aco/z6UBef/rdaVdxP+7+tAxUbLD6VJtyaaF2j6c8U4LuH86AE6D8cU8cYz+FAXPH50KC2OP/AK1ADwKI0w9KOTj1p45Oen9KBiYwPwoP3fxpwGaX7gJ6e9AhjZGOlOT5CB2/nQRkfrTohx9O9ADtnNOUYNAHzd+acD8340FDev8AWlVdhpQMAd/wpVFACKOT+XPanH5UpyrkUY4w1AugDgZpVXJpAOPWngYFAw28ClA5x68HmjbzinCgBpGFoRf5cUbcVIq4/wD1UAA5H49fSmg/0p+OTSEcfWgBG/pRjI/Ol280qrx+eaBCEY5pxHt06UL2/wBqlxg9O340DEUfMaceBSwxNM21VLMe2M12vgL4Nah4rvIv3MjeYwCoF+8T0pSklucuKxlLDw56rsjlNL0OfVpgsKMd3fHSvRfBXwdmuHUmFpHbkcZya+5v2RP+CRmqeNtGh1XUIVWNsFIPL7e5z/KvYPGP7AOn/CM/aDarDcQj7yJ8nH1rKTbPh8y4hxNf3cJB8r6nxR4J/Zk1SxMN3cW/kKxDBW64r9Af2APiVq3wokhgtZ/3SlA0Tn5TXgnirxxZ2qyQzTQwyW3DBnAIxWr8B/jPBFrimKQKocAHP3hWuEk3dSPWweFq0YKdR3uftN8I/wBon+3dIhNxa7WxzsNd1ffF6NbXMdu27Hc18c/szfEWPWdIt9smcrx81e+G/wDOs/XI9auUbOx7Cruxw/7SHxF1DxHp08TzfZ7fDAqncV8B/Fr4h3HgrxDuh+aBZOUPf1r7S+OfmNpc7bWOFY8V8H/FaxfXfEU0MhPlyNg+1WkpKx+e8a08TVw7eHbUlsz379nj4jaF48ghhW8jW6wqPbN8pwPrxz6g16h8RvgvYeM9FWG7t7e6+0qcI/3FLYwFHtXwpb+DdU+FVxBqdp9ouLeJhIcEiWLHoe9fRPgL9t2GXSLX+0JklWJQBOHG9fZh2I9aynhmneB8nwzxtKing82XLJdejX9f0i14A/ZRuvgp45nutOldrOfLJbE58sg+vevUNW+MuvaFpMmn5jsXxgv3x+fFM0X9pXw34osPtzahZxqq4CiUN0/mTXHeIvM+PWuD+ym22rN5YfBbce/A61zSp3d2fpdbPMNHCp4apdvZJjbDxTH4s1NbZV+1X8nytIwLMx9R6Cus039kGPxnPHcXarl/VeFr0r4CfsvW/ghFvbyIzXcgHzyLyo+lerX17Z+HrTdLJDHtzx0zT0jseBRymeKj7bH6LovLzfc+Sfi9/wAEyvCvi/w5cR3unwTBlIGQMv8ATjivx7/bx/4J+N8B/GVx/ZYuG0+V38vcQxjwehNfv58Q/wBonQ9J0/yri6thJglMSqB+Nfn5+2XHYfGjUZFtVV40Zy0gGQ57Y9qx9tZ2R5Oc8UYPJVGWDmm09Un+aPxT1vw/caLO0dxGy4OM1TAr7M+NP7LnnvI0duG3ZIwlfM/jn4QX3ha4crFIyrzgqc10U6qejPuuHONMDmtNcskpdjigaMcU+WMxNhl2t6EdKTHFbH2Q1h8vHWjGRS9O9IeR3oATpmkHIGaf/Sk28dvSgCPGBn8qCPyGae4pMZ//AF0AMI2n/PNJjinY9vegCgBvP+FBAA6d6dQV9v0oAjI/lTSCB1HX86k/wppHFAEYP5UMCB07U7bk0NwP5UARbf696UDJp3Tt3o/zmgCN14ph6/jUrDA71GVy1ADSNx+lMIwPpzUpG3p+dN7etAEbZK44pu3aPc9akxlqbjIoAhcZH4c0yRefzqVlyP50wr82D70AIBnB+lNHHPtT8YC0gXaf89aAGEYB/KmO2Dj3qUr/AJNRMMnj+VAhhOPwFIfmX/69OJyv97NIy8+xoEMxx/Khl4/GnMMHp9Pam43AD15oAQDA/l7VG/3alwTnmo25x/QUAyM/T86O9KTk/hSHg/40EiMelIp9eDTifmxTeoz+VAAcke9IDkDrSuPloP69sUANBxRTgD6flRQBloacTzQo+nWjt7CgAPQ0oHv70mcU4nK4oAAePftTgBu+lIOR+GOad296AF4TqKF4H1ozkL/WnHnv25oAXbg8nvTkXH6Uirn86cpx6UAL0Azz6U/P5ZpqnHsKkxx9OetAxCuGx/SjZjH9KUfe4pwGdvpQICmR2p3I/wAMUIvzU5Rnt6UALjIp4T5fzprfMvfpTwPXpmgoULuANADe2euaDwPUe9LEMj/d96BCg5LCpFGOvpTU4PvmpB7c0DADH504DPT1oxlfwpQuBQMQDj6VIowopvXinL+lAxwHGKkxkU0H5sdqVRk0AKFzj/PFBXhvrTtmKM5J+lAhFX5vpTkHNJjP4elPX1PpzQMUJls0uzH9SaQDn/PvTsZbv+FACBCe3/16djFIq8/kaeOaAEHP86UnAzSgc+3rSlcr+H5UCEULnHpT1X5fy60mKUDHSgYvT8qMY/HigcH6jApxH9aAGHnn9akQ44/CmKufXinqMH+VACn/AOvzRjI/LrS/w8/jQvX/AB7UAIP/AK1Lnr+VIBuA9qcoZ3CKpZj0AoAAPm6Ve0bw9ca7cLHDGWzxnFdT8P8A4O3nimeNpI3WJj09a+pf2e/2O73xZdRQ2dkzKCokmYYWP8f6Vm6nRHyeecWYXAR5U+afRLueN/B79nWXUruHzIWllfoACST7V+gn7Gf/AATxur3XdO1LVrVYbeBw4gJO48cbvT6V6l8BP2VdD+EVnFPLH9o1DGGlcDIPsOwr7C+GFxoPgbQVuLyeKNnHDM3C8dKl+77zPh8Lh8bnuK5sVJxhvZfr/kdx8Kvh7p/gbwxbwqkMcUCDOzjOBXzH/wAFJvjDonhXwfJ5MkayITgKQW6HtWf+2t/wUL0b4L6Pc2tvdwvLMrKixPuZj9O1flz+0H+0zr3x+uZkPmW9rM2WZifMceg7Ac1nKspLQ/SaOVuKVGK0R4/8Rfitd+J/iG0klzIyTP8Adzhc54GK+uP2MvhKPiLDErOytIFwynGD618V658J7h285dytndn6V9CfsQ/tmr+zx4ntrLxJbyyWSsi+fENzoAe47/hzXZh60WrHfUw/KuVrQ/Xv9mj9nHxJ4Os4fLu7W6hxxvJVgPyr6f8ADvgXUvsq/aDCuPRs188fsw/8FC/hb470G2a38WaVDJs5juGMLr+DAV7Lrf7aPw70HTjNN4u0VUxxtuAxP4DJpzu2YxoUltL8Sn8dPCttpPhK8kmZWby2JP0Fflh8SfizZ6P8eIdJn3PbXF0q7kOTECRyR6V+ifjDxxL+1HoVxD4bnk+wTAot0EwrZ6EA818zp/wSQk8I+OD4mvtYvNQuPN87EgXbuzkY47Vn7aENHuebnWBq1sJJYeN33PQNC+DEPjKzFuVXyiOT6ivH/jJ+ytpOhW95Ja2/lSRu+CCecV7dD48X4VtNDPMeMcsefTFbpmtfHXgK4mSFDLeAszsMkA56D61EsRJO6Z+a4nJcuxsJUKsV7TXfofm3rkl54LkmdLySNFYqUVvl/Kvrb/gmp+0Xo9wY4Lq7ja4gco6sRkep/Gvk79tbwHrnhP4gPBplndX1jcAt+6TOw9OlcX8CP2afFnim+bVtCutQsbqA/PsfYc+mO/4185n3E0cGuatpFdXt959twN4Z4WnQjUoNup23P3U8S/HjQ9E8PNdC7hwibvvDB4zXx38Y/wBrrV/FutXCWMqw26khGCg4HtXxb4z+Nvif4YXK6Z4mvrxvLAXbN0YfyrqPh98brHxTBGomViRxk1zYDiChjoKdPZ7dmfHeK2V8R4ZKFJONNb8t7s9E1LVbjVLlprq4kmmblmY5rNmkLrsb8z3qZbmO4j3KwfnGRTWUnOP4QK9iMj+Yp+0pzalv1MfWfCkOrxFWRT6nFeR/Fr9nC31iCR0jh+YZyBjFe6EkDP8Adz07VDcRrMrKy/e9utHM27nZgs0rYWftKEnF+uh+cPxl/Zfm02aWSKHay55FeGa/4Zu/D1y0c8bLg43Y4NfrL4x+GNp4it2V4V+YYHHTNfPHxe/ZL/taZlt7bezHtjmuqniLbn7pwh4sfDh8w+8+ECNppCc/jxXq/wAWP2ZdV8CPLNFH5iKMso6rzXls1s9tKyOpV+hBFdkZJ7H7xgcww+LpqpQkmiMjJ/Smken0zTic/SjPaqO4awyPbFHT9aGXC/40Hj86AGsuM0FcmnH/APVTWGF6UgAD9O9DDn29PX/P9KXOD75oYctTAYw9R2prDPvzTqNuR9aAI8f59KQru+n9KeOc/hSEfp79aAIm4H9acOn4g0Hj65p2386AI2XcPqKjPLfjUzruXHP41G3/AOugBhXJpuM1IBtFMK/J+FADXGBTDUjCkPIoAhIzTduCakcY/rTQeT+JoAbjn6Uw8Gn0h9uOO1ADMYamtyakIwpqOUUCI2GBmk79vUU5uO9IR8/X/wCtQIaf58VGwzUzDB/T6VGzZWgBvO3/AOtSScCnOAzfWkPI/CgCFhgUhG08dxTz8y009fr0oJGvxgCjpilk6elITk0ABOPXkUzq2aef8+9Nz8p+lAAWI/8A1UUB/wDa/pRQUZo5NBHPtmnBeM/5FG1gOtBIY56buc0BeB+dKBhRSryaAAcL70Yz+NOPAPGOKcBmgBBn/a7Uo7UpGAKAuXI9qAHoQPwp55A7+/pTAOvvUhXI6/nQMSMcLT+n50iLx9Keg3H6GgQAc05RkZ9+aMbfxpyDH5UAKBkj+lKFwfxoVOacF3H/ADxQMNuRnr2xT1G8UD5l/pSge1AxXAK8/wD66VFG7+npTio+tAGCaA6hjmpAMCmr15/GnE/44oGBpyjmkC805PmXpQMUDJ3fnTk5P4UKMn8KcBz7+1AAB830/SnjpSLzT1X5vxoAAM/TFGcD86Xp19KG6UANxn86kA4+lIi0/HH+8KAE6j0p4+lIozz3p+PagBqjav1Hr1p2eRQFw1Ox83tmgBON3T/69LjB5/OljGf89KXbgHjsKADGBTsc1e8PeG73xNfLbWMDzTMegFfWX7MX/BNPVviE8dxqUO1ZOgIPFZVK0YK8jSnRnN2ij4/x+negivvD9or/AIJTX3hbQmuNOjC3EalsDOOnevi3xx8OtW+HuqvaapbvC6MQGx8rUqdaM9h1qM6btJGCBk06MfL/AIUFecYpyqEH8q2MQ6Uh4A/wp6RmaRVVWZmOAo6mvqL9kz/glZ8Q/wBpW3TUBp8un6a5+QyqVZx64xwKRhXxEKMbzPmjQvD11rtwI7eNmzgbtte1/CT9m6S7ZJbiPe/oU96+sNX/AOCWHiP9n6OO4vrH7VZr9+WJCTFj1GOnuK0/CHgLyZ47Wws2urjrtjXOPc1l703ZaH4/xbx9VpSeEw0Wm/LU6X9lP9glvE0dve3sfl2mcrCqfPJx+g9q/Qb4OfsyaR4X8MxLHYwxqqAbQgUjFUf2RvB8R8K2vnWskM0agMrDDAgD9K9W8ea1Loulzwx7YG2Eoe7fWp5l8MTv4fyGlCmsZjvelJa31sfG/wC3d8crX9nm0mh03bJdsPlV22rHxnJ/wFfDr/8ABTnxRLLJDMrX02dqFpyIx6fL6VZ/4K8/FbxBc+Pfsl1azW0J4SVfmjkXHZv6dRXxf4V8Qtb6gjSfMjNz61nyya98+xybC4WFZ1qT66eR7f4z8Uat8U9dk1bWLhpp5mLKvO2PPOAKNPlisCPMX5lGMnvVHTPEtvNpKt6KPm/u1j6n4g3M3l9W/wA8Vjyt6H2V4xVzqNc8TW0Vg8bKvPQcfnXn+qvDqlyGCjcpwDjitjw74QvPFN0qsH2scY9a+sP2X/8Agl5r3xpeGa6t3s7STaVyDvcf0q42gc1atKWiPK/2cP2Zda+I6RtA8kEbchwjn+VfRHh7/gnz4ga+gkvNWf7PCdzgRuSfpk1+hH7Of/BPOz+CPhG1jRWaaGPDZy2765rt9f8AhpahZDbw+XIOGjC4VqftJrVH5vm1PMIVXUcml2RifsW6hpPw2+Hlnpdwyx/ZI1jLNj5sDg133xo+O/h+x0aRRcRMFX+FhxxXzj8Q9I1DQ7uRbFZLNed4bv8AhXmPihr7UGZby4aRFP3SeKwnXTPm8x8SsRhMO6Cp3ktL9Dm/2hPFw8fa95lu0v2eNtwbdwDntV74UftK3ng3Tm0ia1e42ghZFy2B7ism80iO/u44dyp5rBSfSvpz9nz9m/QZ/DKzSWsPmXEYZpNu52HbmojzyZ+dcM1MwzTNJV6M1GT1b8u1iP4G/CTR/jbpUeoXMCyXDDJ82Mbhz71614I/ZR0Pw3cyNb2VvbySHLFYwA/1qz8P/Ay+Ab029uAsKn5MdQDXrGmSblVuDnH415uaZRh8fReGxcbpn9U8MYyvgaUJQfvLfzPkD9s7/gm/ovxu0OaOezSOTaxjmijG9D6g1+Vv7QH7Ivj79jzWpLi3hvdV0VWO24jjP7sdfmHOPrX9D0qrcRMkiiRSMEGvNPi7+zrpPxI0+VGtYZFkGGRhkHivw3NOEc84WqyxvDz9rQbvKjJ/e4PeL8tmfqNLMstzul9WzKKjO1ub/NdfzPw5+Cv7WEeoSxW97J5cmcYdulfQnh/xXaeILNZIJFbd/tDNdH+1x/wR602xlvNa8KQ/2bqXL+SGbyZDn07H6V8UQ+OPE37P3jCXR/EFvdWrW8hT5h8rAHGQe4r6/hPxEwOat0abcKsfipz0nH5dV5q6PwPxG8BYVIvFYFJN7NbP+uzPsUPvJxz1oSEnHH415z8K/jrp/jKyj/erux6ivSrG4S7UMrblr9Mo4qFRXgfyJnXDGOyus6OMg159CMAofmXPTr2qbTrC2e63TKnllSGyPue9OnMdvAzycbegrjfGnxCTTEZUYJ6e9dNOEpy5YnlU06VpvYyfjt8O9E1TSZlh8mSRlwAqjPNfGPxd/ZnW5WWW3i2SLnGFxX0x4j8b3OsTnazKo6N3qrCtvqluY5lyzDBOOten9UnCHMnqfX5LxlmmWYhVKWtPsfnl4q8E3vhO6aO4hbapOG29Kxgcn+9X3d8TfgFaeJbaSRY4+eRgGvmX4m/s73nhmeSW1Rtv92ojW15Z7n9J8L8fYLNIKMmoz7M8rYZoKc+tSXdu9nM0cisrr1U9RSBeK6D79NPVEe3H5Z6Uh+7/AIintnP6U1+v4fnSuMQDBoPzdu9A+9+NB4HH0pgM5pCMH6e3WnHjNG3vQBGo20N/PrTgM+lNdc/yoAaeO1A5/wA5oxzTtvT1oAY/I/lTH6/WpHXH/wBamMP60AMK01hk/wCeKkK5A/Sm4z/+qgBjLnPam9vrUjDHFR7cg0AMZcZpp5p7DKmkxQBGR9PpTe//ANapDyf88VGVwc/hQAfyqMjNTAZH40xl/OgCJhuHt7UxV259Ke6ZP+eaTvQAwjgdaZgKvSpcZFMYZ496BDAlN/lmpPpTWGKBELKfT6cUhGfw9qeRkfQU3bg96BDWH6e9NJwKcwxzTQKBA3J/rRjIpSOfT0poOD2x6UAIq5HIP5UUrEiip1KsjOyEPBoX9aULjHb60u3nrxVEgOP89KUdRSqucc0bdr0AGNy8U7qaRF4/CnYyRQAYyvpmlDfPxSgf5zQi8f1oAfgIP51IOtNAzmpEPy0FIAMLUgU7fx/Kmhcn+7Tv1+tAgA4/lTlGB+NAG404L8vTt0oGKq8nvTsZ2/1oRdope9ACLu6f1p69BTFXHq3FSqPqfpQCHBc0AYP4CjHzelOC4FBQmzDZFPVfT6Ck/wA/SlTmgAxTv8aVBn1p4oECDP8An1pxXjr1oTkj9ad0/LvSGIFwCe9PAwaEGR7Zpyr+nrQAAUNyD1ox/hQ3rxQAKQ1P+6tJGMU7OzH86YAnT8fypTwv60mOfxpelTsA5On6UpHzfpQuK1vCPgnU/HGqJaabazXMrnHyKSB9aLpasPIy0j3twCcnA969Y+Af7JfiX43azbxW9lOtvIyjIXlga+mP2Rf+CV2p+JL611DXLeXbkNteIgDiv0o+B37Mui/BvSI/stnB58MY+6gBBArz62OUdIano4fASl71TRHzz+yh/wAEqbH4daZb3mrJFHNtyVfBI719ceHfhxZ+CLFYbWGMRr0de/8An3roPh1qC63HeLJam6eJyjRMduwVxHi74p2/gT4lSabDOslvIN5hkb7nXivDlXnKfvHtwpwhH3NEbmpaLDrlu0NxCssTDHI5FfOH7VX/AATy0T4t6PcSQWy+a/zZAGQcV9UaHrmm+IoVkhkWKZhnYTwfpVu409mJCitKdRxd0TUpKS5ZLQ/Ab9pb9iHxJ8DdUmdLWa4sVOc4yVryrwT8M9b+IWspYaTp91d3DMEKpGTtJOOa/oR+Lf7PWj/FHR5YLyzhZ5BjJjBrm/2Xf2D/AAv8LvEq31vp9qrRyCSX90PmIOQTXsYfGc3uy3PnM1w1ShT58Or/AKHyn/wTb/4It3Uk2m+JfGWmebJIplSGUj5DnjGOAcetfsR8EPgjo3wx8JwW9tZxwQxrgA43L7VR/wCE20TwVpyFGs4RH9+JSAD7jHert/8AEm3v9Be6t7q3EZTgFuv5V3c6tqfKU7KTlOXNIg+L3gzT/F2ky2sZjKyKVfuV7cV4rov7GHh/wfrkk/2VoEvW3PIhCtn1PtXlOn/t3R6D8dNV0vVI5re1894Vd5MouD/X3rvvix+2pp9r4bWOGeKbzmHlusyiU8dAO/4VtytLTqfE1M6yXG82JrW5qba13Vv8z0A6tY/D95tJUxrMVDwMp5PbrXL+IdeuPG9vDbXRiWSHJLpkhQf73pn24rmfhFpb/EhTc30slu2fkAbczjr1P8hXW6t8Q/DvhhDpN5JHDequFZQFDjpg+n41j7Nc3u7noU6tbGUkr8sHseG/HT9lvS/inpVxYalp6X0cgyQQGB9wa/NL9rf/AIJo6x8Kbu41HwxDcXlivzvbt/rYh7dNw/Wv248N2el3Rj+x3UchwSy5DAE9hV7Uv2VLT4sK1xqVt9nhxgJt5b6mtpYGfLzN6nZQyrEUffpP3vz9T+ZW2v8AUNK1NbWUSRTRtsMbjBBz0r3n4EfAvVPipqVvDYWc13cSHkKOB7n0r9Ef+Chv/BIHwvqd7HrHh9V07VNzFikY2zHj7wH8+td9/wAEmf2VIvALvaaxYxi+jJBZk+VxnqD3rhqXi+V7nv5bmTnU+rV/dn+HyKf7C3/BKePSfs2qa5b+ddBg3ONkfHYf1r9HPhd8FtN+H2nxpbwKrIoGcDtXVWGi2fhzTR5aRRqg5CgCuT8T/Fq1tA0ccsaquQZC2B+FRpHVnt1sRTpRvN2R0XiTU7eytm2keZ02jvXFwJFeSSO6qJjzjGcVBok1x43uGljZo41OSzHJf6DtXZ6b4Vt7S2PyruYZye9aRu9TwqlZ4t3gvd/M+bP2kVt7SzLcLIuSB3xXyprVz/aWsGNpAq5P419c/tg2NrbaUzblEygge/tXxVrJe01ZpMMDvJU152Ii/e5d+h/P3HThDNI0q3w3V7fqaGq6NbpECoO/Gc17B+yh8cbi0SbSrphL9lISNl6qvb/PtXhM2t31wzNwIcYPHSuej8fXHgLXPtlhcNHMpy5B4I9CPSuPKfrntGq+3Q58bi8uyqtSxuVyd/tJdV+p+geseNv7OmS5Eu3eciIn7/8AhXX/AAu+LNv4kAhLYkB5Q9q+LfhR+2HpXjq4XTdQKW+pYwFd/klPsT/Kvo/4OeCporWG/huX869O8RKN20f57V6lahNTP1ng/ixZjUthpKUevdPz8/I+jEKzR7lbrzSBNvfBrl9I8RS6dP8AZ5lKGMDcxPBrp7HUodRjG1lo5bqzP1SMr6xM/wASeF7XxLZtDcRqd3G7FfLv7V3/AATy8N/GTw/cR6lpcd2GVikygCSInuDX1u0ePp2qKSESIysu5TnIIzX5Xxp4W4DOZLF4dujiI/DUg7ST9V+T0PrMn4qr4Rexq+9Te6ep/Pn+0j+wp45/ZP8AEVxfaLHd6poKSZWRBmSJevzKOuPUVn/Br9qia2dYL5vLkHHzZ/z+Ffu98S/gRpfjm0kBt4d7g5VkBDV+dP7aX/BJm01a8utX8MW66PqmNxijixDcHPoOh96/OaHGmccL11geKoe5tGvFe6/8aXwvzWh157wTk3E2H5sOk3/K/iX+F9fR6lj9mH4eWfxo8u/uLnfuCyRR4G0Zzgt69OlewfGr9lTRbTwcY9SjjuPMX5WChVHGRjuDXxD8Cvi/42/Yt1GbSvFWiXy2K/LHOAVMYBzkZGGX6dK9E8f/APBTuTx5pgsbPdcP2klkwsf0GM/hX9DcP8TYPG0ozozTvqmndPzTR/PudeGeHyXC1EqDnv0u/mv6seI+OfC6+FPFl7p8beZHBJhD1OOwNX/BfgO68WXcaxIx3EAbe5NZ11eya7eyXU0vnyTsXZs9Sea9q/Zl1LT9P1mza48tVBAJavos0xc6GHdWnqz8a4M4fw+YZusHi/cjfZ6fI2PDf7H+szaQs0ke6Nhu2tzXmPxi/ZzW1WSOSLbJ/EjdCPY1+kegeNdDi8ID97b/AHfUV4tq3wUb9ozx/Ha2MywWQciSRV3FgOSBzxXwuV5vi8TieSa3P33i3wmybCYD6xlsuWqtrPdn5PfFH9kObxLPImn2kklwSdu0Divn74pfAbxJ8JL7y9Y0y6tY2/1cjp8r/jX9Lnw0/YJ8MeB7QteWNlIoQYZ4Ruz67vX3r57/AOClP7OHhLV/hbeWc1pZkKN8PyLuQgHoeua+2ipQ32Pn8lxma5Tg/aZrNNR6f8E/nzK8/wBKaw5r2f4vfsyXnh64kms4229Suw15BqGnT6dcNDcRvG46hhW0Kilqj77Lc3wuOpKrhpJplfoPbmg8D8vxpV/xoZdxrQ9IZz/h7U0gkfpxTtvNDDj0oAjUZofkH9OOlOC5ppWgBuMj8elKR8uP6UHlqXHNADHGKjbk/wCFSEY68UhGKAGYNIRUhGPemhflH+c0ARuMH/P+f/103tUjj/8AXTMfzoAY4x+VR4x/OpH6fh+dNK/z6UANbio9vX1qQrmmvwMUABGajcfNzUmaa3DH+dAEMnINNK5NPcY/+tTWG4/4UAN27aY4IJqQr/nFNkGBQIYetNbt60/GT7U08+nWgCJj2puCSO9SMKR+FPFAiNv0FRrzUpGBUZ47df0oJF+/1/KmnI9v6U7Hy+/T6Uh5P1FAyNhjuelFP2hutFAjPHWjGfz/AK0Dp+VAXNADkPyZpwPA7UhXIpcUAORcrSheGNCtgfUU/wC8ufrQA0DPpmnR5UfhmnBRtHpSq3Hp24oHsKMgj605Tg00d/anIMigBw59uMCnHn+tNXp9KkX+tAxwXb0pwHY896Bx9M05OR+lADkGVo25PWndB360DlaB+Q2IYPP4ipEGP6Ug4PzU7OSPzoELQUwvXr3pwTFOx8v4UDY1V/GliG5cU9U5/wA8UgUgj6ikhiqpxUgXj+VNUcc/jTh3/wBqkAoXj/PFKPlpcflmlA+YfSqAcFwP5+9Oxhfwpo5/lUnX9KkCPtRj5qdt9+2KbjB3etMB6D9aV+lCLx/nmlbr7UgEA+anIheQKoLMeAK6D4f/AAv174m6mtpoum3V9JuwxjQkL9TX35+xP/wSKutZlttT8TQy7gwJRiPlGKxrYiFNe8zajQnUdoo+U/2af2IvFHx81W38uzkitJGVQSCC2fwr9W/2QP8AglBpPwh0e3vNTSzFwUyQ2WbOfpXvvwk+AWj/AAY8PRx6bZxrLDGAuAOoFd98FPEf/CQz6hb3sEbTQylSsxxhfYV4uJxdSei2Pcw+Dp09XqzOsPBEHhmzWG2t40jUYDJ0q5a6ZjnG0duK4rxv8brP4a/FmfSI5g9rIAxVjlQeeAen4Gu60jxnpfiiySS1mWOR1z5Z6GuJStpLQ7LX2M3WPBjXqySWM72N0wxvjON31r518afCDWrX4hedeA3PnH55G5LCvqiFWYVX1KxS5VfNjV/qOlWjGS7HA+APhtNo1pDKk26PAO1vvLXf2VqxCrgs/SktYWCBVHy44HpWx4enTT78SSjO316Zo0uVzaEz/D3UJNL+1NasIcZJNYNxZPp8m+FpInUkZU8ivV9S+N+mLoQtVRmuFTZsCnBrlfC3gubxe+f9XGx5Y/0q/wDCZ811aZ5L4v0ue8MjvcMec4BwPyrjPiP8dbjwxY29nJHdKwh2kxxfIxHv0BxX1d/wobSdOuFuriaS48sbmBPyZ69Kz9a8OeB/F73tjM1neSW6qXgUglQc8kVvTxTpyUZa3Plc84fWMpN4WXs5d7b+R8L/AAL/AGeo/jz8ULjWtaY+TdTZitk4388Fj3HTp1r3z4nfsGaPN4ZR4Va3uoiPIlgTkH0x6fWsHRdBk+DP7RFzpujx/bND4nhQP+8tlbkqfUA9uuK+n7fxUw8NNJP5cjMMZOcKMccV7kcQqq00PzaPAOCwtCUMRHmlK7cnvc+LJPiB4i+ET/8ACParaqzIw8m6h+Ryn8u3bmvm39tPS/iHrrzeIdB1SbdaRs62rtxMBzjOOp9/zr6C/bJ+LOm/8Jumm2s0M1/bsHk8sFlgHOBnp+VcfofxX0nxNZfYdSjjt5pF2rJ1jkzx17H68U+WafMfAYLPKWBx0sLOrzRi7K/Tyb8vMq/8Edv22rz4t+MrzRfGSrZ6xo8YTyZMIcAqOnf61+nXjf42aZ4V0GNrf/SLiUYjgi+ZnPpX5FfFj9ke317W49a0K5udJ1aH7l7ZtskUeh9V9q/Vv9iv9n/T/BHwq0OTV7ltZ1prZHnvJW3ZYqD8voK66mMcorufsOT45Yu8YPzueV+I5fEHxCkkvvEGnGz0+NsxbB8yjPcf4VvfDTTv+EJ1db60QzW7dWQcMK9g+P3iHS/Cvhe581oVVVICk/yrw3Sfina6RpH2yG4t4bVVOYmbj8vX6V49aonP3nqeNnMqOExan7TW133R674t+Lix6HtRpZmkGNuNu36mvAPiB8R209ZJr1pT5TZjVV3DOelZ2o/GC88VArb28cMUx3KZDn5fX60+5m0G70OQybWlVD5jtIdwP+e1edisdTpSSm9zxa1bH5/TlLAP3Yrd3t927PTfgD+05pepaeY7h/ImjJ+RsZIrV+Kv7YWn+GojFbzeZPgbY1wfxJr5H1DwBcG5muLWQKr/ADxJ/EV+tc7FDNdTeWqszMfugZJNdKxMuU+Ercd5xhKH1KcLTV1zd7eX9eh3HxY+NmofEa/aS4mZl3kqoGFWuBupoYwzXBGPTpk0vi+WbwbY+beWs1vuHytIhUV4x49+LMl3M0du24/dPoK0w+HqVmfnuY4irUqutim5Sfc67xx8SLPTY2RT249K8h8UeMJ9WWQqxjj9B1NU7y7m1CXzJnLE/kKdaaNLq0vlxrtUjBb+7Xv0MNCkrnjYipOo7fcjL8Iaw+m67HMpPmB+D15r78/ZK/bKtdDis9P1dT5seYlnZ/lTI4z/AJ718V2HhGHw4plb5n7se30q1pPidtT1H7Pb7flHLDtioxH75+4tup3cM51iOHq31mEtZfZ7n7DaD4k03xzo0P2aaC6kvDueSM7lUfX+lSSSXnh+8ldGkms7fAwq9DX51/BD9o/xH8Hrm3SO7kmsWK74ucYHBH5fjX2d8FP2o9B+Ken21n9ogsXLZkimkO9888VwVIW0Z/TnCXiBhM2goz/d1Oqf6Pqe2aD4vj1CBTJ8u7oD1FbQZXG5ea4W/wBKjv4JtSsWWFo8LHlThj9Kb4e8W3mlXUdtexyLOwBJKnYR7GuaUWj9Ip1ovRndPF/hWbr3hm1122MdzCsgPGSORV7TtWh1BPlYbu+KsPHgV5uZZVhMfQeHxUFOL0aaPQwuMrYeaqUZNM+Yf2pf2M9J+KvhO6s7mzS4t5Ubay8PESOoPUGvyo/aM/4JteNvgjq11qGk7tU0SNiwdM+dEOvzLj9RX72z224dM+3rXFfEL4R2PjC1lVY0WRhyCBtav57zjw/zrharLMeFZe0o7yoPb/tx/Zf4H6Bg+IMHmdNYbMlaWyl1+fdH8+vgTxBrUGorbXFrNtXo235Wr1DQ/FFxpN18kjRyd0New/8ABSnwPp/wA8Zefo9msd5qa5lhjxtHPLAetfDMvxc1S78YtIschXfjy+d2c1+lcC8cYnNMFHEYmi4Rd04y3TTs0/n16n5Tx14V4CpVdTBT5ay1Tjoj61tvjtrtrZ+St1MI8YwG6fpXvv7EP7Zel/DrUI7XxE7QSI7bJjyrg89ex69a+P8AwjrK6zo0cl0wjmYcD/Gr6SLP93+Ida/V8DHC1Y+1oxSv5H85Z3jOIcixkYYyo5cu19Uz9L/2gf8Agpt4d0HwlNHpc0l7cTIRFHGVyTjjnORXwJ8XP2i/Evxb1prjVLuT7PnMdsh+ROO/qfrXGLblm2opZ2OAAOpPbFe5/s+fsWap8RLq3u9at7iG1k+ZLROJZef4v7o/WvR9nFI8PMM4zPiKqqEtV/KtEvN/8E4P4Yfs93f7Qt0sFvb+Xbg7ZbqRT5a+w7k+wrR+O3/BDZte8KS3lit1HdLGXWRu5x1247+1fp58C/2YtN8D6VaMIlh+zgeXEi7Uj+g7n3r2G/s7W30aRbpU+zqh4xk4Hc158qMebmifqPCfBc8spc8qslJ676L+v67H8nv7QX7KXir9njX5bXWLGQQqxCXCAmOT6H+nWvMSOa/pV/a0/ZK8M/GHSryS6s7ZrW6z+72jEpx972+tfiv+2l+wgPhP45uV0MSfZWBkWNjnbyRj6Ue0tpI+2w3EUKU1QxrSb0T6M+TzgdqGHyfzq5rGiXWh3rQ3UTROpxgjrVNhkd61TufUxkpLmjsMA56UhUsQMZYnp1zU9lYz3u7yYZZtgy2xCdte7/sC+GdHvfibdanr1qs9npsDNuZd3ksc4bHc57e1c+KxCo03UetjWnBSmot2u9zwF4mibaysrL2YEYo2479/yr1T9r/xhpfij4wXkekw7bez/d+cY9hm98V53feGdS0vT4bq6sby3t5/9XLLEVV/oaqjV54Kb0v0CpBRk4p3S6mayj9OKa65/GpJRkZprdD+vtW5mR4puePXFSYyfxpjruoAY3PpzTR6/rUknHp1puMZpARuPlP3ulMIw1PcZHT8qTblfz5pgM6UwjFS4/nTGGf/ANVACAZ//VTHHfFSjP8AjUb/AOc0gIX5+tN71IRkUzp7/wCNMBO3+eKZIvP0qXaf8ajkH8qAG7cDHvTXX9af/wDqpHHH8qAIpBj+lMD1I3A4+771GOlBIm4FKix8zfqak6pyPxpuN1AARu/OmMPmqUdPTPFRyHDYoAjZip4ooO7/APVRQSUimSvvSqMN1oxyf504Nz+HegAx6fpTwn/66RB834U7gn/PNABjcntjinAe+aRVyv4UuN2c++KAHA8D2py8N0oUVJjjPFAxAvb3pQMU4rj29aAvH1HNAwVeKcv3u/0o2c4/Gl2+nrUjHhsD/wCv1qSPke9RKM1Kg561QD34B70gGBj3pxj+n503uetIYoXcwanque1Io3AU9OvegB2P/wBVKBx6ULkmljXIX+tMBwHpR3/GlK5pe340lcBqjHv2qTof88U1Rk/409V56dfSgB2OOlKvX+uaMf0p0f3f60dQFX5Tj3p4GTzzxTQKUHmkAjRYHv8ASm/X1p+/5TSL1o6gOA6flSA5NL0Xp701x8tK4H65f8EJfF3wzXw3/ZOpyaZb61kttuNm6fJ7E9etfqVc/DKxe18/R44Y4zzsjAwfpX8ofhD4t658KPE0N5pN5NbyxsCNjY96/XT/AIJo/wDBci6tLex0L4htJLbswjS8wpMfGBu6fnXiYrCyUnUjqme1hcZGUFSlpb7j9JrjTJLeZlkRlK8HNYPjDwLHrdpI1vNJZ3WMebEdrH64r1Twnr/h746+EoNU0e8t7iO5jDxyxMD1GR0rnfEHg+80S7ZZl/d5+Vh0NcR2+TPjnxJ8Jdd8PeMvLmifULa4bLvKNxI+pr2r4WfDA6FbRzC4k8tgCI5OqewPWvRLzR4Zz+8jV8dCR0qSy07znWFdq7iFHoKXLfcfMlsOh2pEAMfKPzpDAZjzXqXhj4H6feeHvtM0zNM2cHdwK821KaPTtRmhDblhYqefSrlBpXZEaibsiEW7W/QU6Oxmu12xxu7HPAFR23iCLUr5LeFWlkY9FGcD1NdVL8YPDPwlijW+kVbmQhACu5tx6cdanTqOUrHN6R8MNb1vU1VreS0gzkyN3/CrHxZ8T6r8HdDjWwkV5OEVT95mr0jxj4vuLLwlLq1rt/dx+cxI+UY/zivj34ofGrXfGmstJNMscKuSqFASvpisq3Nzcsdu5yVsbCkve37Hu2rftNaH4W+DzXnibWLeymjgJkgVh50j4J2hc5yTXxb/AME9NQk/aE/ap8XatqWtahbtZwebZ6ctyyCWNnI5APzBfT3pfiNpZ1m0lmm3TOwy0szV4hoSQ/C74lQap4d1K4stYiVz58Eu3YMcj0xj1rpw8U5+9qz4DOK+Mr4qlKMf3cHdxva/r3/zP0m8TfD3R/hL42k1C3uDI2px/aWiupN3kv0YBycgHjANef8Axn/av07w9pUltJPMjsAglU7SOOh9frXzVqv7QvirxRHay3UlxdTXBEUlyXysvIwSP8KzP2g/h14lvPhtcX+lyDUZjCW+zg/vH46L7j8M17sKNoqSPkcwz+vj688DhnyW3v0TOO+OvxR0m6ea8WSON40zvL/M/PUmuC+E3xFuPiPqDWtjCbg5wNvf/wCvVf8A4J2fBLVv2pPjw2h+JLW8+z6fC8siXMRVQ69iP7w9DX6IQ/sD+Ef2YLj/AISDT7eFWvBsuVK58sjnIHQZzziqpyfNZk5vwfl08vlOkk5L4pLp3Z8x+D/HetfD29+xX9vcSQL8rQXGVeIHupPb26V7x8Pf+CgHizwP4dj0nTZY5bWMbYnnX54V/ug1z/xh8CyfFTVhceHtOa+ht1MbTR4Csf7oPfHt3rxe6s7nw5eyW88M0MkLYeORcMv1BqnG+i0Px+OY5hlNRxoVXyXaUl1Xqe+Xvx01j4gaq11rWoTXe45EZc7Uz6Co9Rnl8VXEdnZxyTO5wAK8q8BX66l4gsbeSTy4ZpVVzn7oJGcV+gPwG+CPhjT0h1JrWKOZUHluCT6c8nmvMqYG9TmPWyjL8XnilThU0uuZt3evb/gnj+n/AAg8TWvhuORdPkkuYIh8uNoI7EE+npXMy+ApreykW91C4SRgXdC2Ofp+lfaHjrxdpNrYrp0bRLdSDCBOa8B+K3wH1bV/PurfUJoftAJjhEY2uOvpkVlisvp1WlJXsfaVsvxeT0nTyqcp6WautPy/roeN6f4/8yVLNbdmmjPlRuzfKccAmvUP2cfhvBp1zcX15HDcPv2qxXBQEdvqe9UPBXwYtde0uSNrdYbqz+8xOGWT612PgK6j0HT49Pkj/wCJsCVOz5i/pj8KKN+dKK0RnkPC86co47N5qUnrHtfttv8A5HpHxE/Zm8M/ErwhcRXixXFvcQkFBztyO3of1r89vFf7Cl1J8XrzSNLuvs+lIciWRS7A/wB1eefXNfoH8KtL8ZXMd5HfxILNnbyQj8+XnvxmrGv/AAmg8N3L3k0Au5p28xAp+ZD7e1fQQqezVkelnXDODziFOu6XI4vV7Nrt3sfNHgf/AIJr6Vpfhln1CKHU4lXdI0kG2TPqDn+Vclpv/BPDVPEHjM2+jM1vocmWSSSLMgA6qB3+pr9CvBujNrmlQvdQrH5kYBjVsqK1Li40f4e6d5tw0MKoCdx+UD8azlUk92by8PcpnCDUOWMdW9m/JvsfL/hD/gmnoNj4XWHUoxdu6nzPOQYP9c/jXyL+0Z+zTp/7OHj7Zpo83T7o/KjL80RyeM9xX1t8e/8Agp5oPhfWptK8Ox3XiC8jYqxsYhJGnsT0r5L+Lvibxx+0X4gW/bw/e29tH/qomXB+pJ70cs7eR8HxguHJUFhstgp1oO14q9u931OLv9dje3VVh2hRj5V61m6T4w1HQ9djubN5bdl5VhkcjvV7V/B2v+FIma+0a/ijjBLMI9yj8qw7Xx3Y3D7WOWHGMVnGMoauNz88rJ3UZT5H9zPrz9n39u+WCS2svFHnXUauCsrS7Qp75yOelfWGkePdF8f6LNcRXlnfNcgLGsEu4oD0zjkV+S+oeLI5IW8n5vrXefAz9pPWvhNcrJa3kkcI2+YmAcgH3rPlla6+4/SeHfEirgXHC45upD+bqv8AM/TaCxuvCsu2KRZIVG9xyXSt7Q/GkGoj725VOCT6188/AL9trRfijBJbtItnqUoAdrmUKG7Hb7/0r1690CHXbpW02ZhJbx7nZXxG59/8azdPtofuuV51hsbSVbDTUovsegLtnQFWBB9Krzw78q3G4EfSuL0bxzPoUwh1IrCzcIFOQ/biu00zU4dXC7SoZhnBrFxT0Z7UZJ6o+Gv+ClX/AATpvv2htuuaXfTWupWMRWPClo3Gc4Izz9e1flL4m8ESfBDx5eaX4q037Hqts5QOwwJQD95TjkV/R7qkQinWORQ8cnBB5Ffmr/wXE/Zw0WbwrYeJba0jj1C3utm8DBYMVGK46OV4WVaL5behVbH16VKUov79fuPzdtPEF/r2uhrXzIbNTgYP3q9i+GXgvVvHusQaZpNrNeXUmBlQdqD+8x6Ae5q5+zj+yRr3xbuIRbW/2TT42AmuCCWP+ygxyf0r9PP2Vv2JdO+GWh2/k2UcMPDSbyWlmPq7f0r6aPLTVoqx+E57gMZxDj+WekIvf/L+v8jyf9kz/gn5BpcsOoap5d7qgCsZpI90Nu3pGO5/2uv0r7Q+HvwnsfAlp5cccbv/ABEqOT7n+ldFY6RDoloixwxwpGvYYzj0FQzeKbe6sc2skPXDsxwo9fxrOUm9z7rJ8gweWU1CjFJ9+5pieLT4FBCPIw+VRx+VecfFn4lWvhyKV5Jo2lUHbGW6fh3rF8Z/tGaP4IeY3F1HBaxA+bdSyDZH2zmvMvj1rcfxc+Gkw0W8Ux39uZIr+E5Yhl4ZD6URjrqVmGbQVKUaLTklfl6/157Hhv7Q37asPgq8ure3ujqWqScG3jkykXHG7+6B6da+R/GvjZvipqU13qyxyXFwccdAOcAVieKbC40jxDe2t0xa6gmeKUscksDg1m2yS3F0sMKtJLKwVEQFmcnsB1qqlGLVmfzrnGYYjNJ3qScbPRLo/wBWeZfG79mm18SQyTQRKCcsGVa+aPiD8BvEHga1a9k0vUG03dhbk2z+X/31jFffmqaJq3hLVLez1jTruxa4AZI7mIpvXjpn611X7QnxTi+JnwptfCdvoMdoyxCIyl18tQB/dxnJrw8ZjHhZQUFzKT7n614aZnmCp16OYztCjG6um2/Ly+Z8t/sh+LfDvgH9njWmvtFkuL6Z2f7QkSsz8ABSTyB/jXGfs1+Lv7J1Pxd5NozvqkuI4Yo97KSWwAvfOccV77pvwIu5/hve6X4Y0ubUr1rXbJbxL904wST2r56/Zw8aXX7NP7QQ1DW9Ha4k0q4YT2cmA2RkcdsivGjLm+sNave1/wCrH7Rg8YsbhKNWD91vR22/zPLPH2m3mk/GG5bUtNurNhOsn2e6iaPcowehHQ19Aftlfth6B8VPhXYeHdJ8OtpsmI/MDhPLgK/3MeuK4P8AbA/aYh/aR+MceoWulNptraqUUOQ0jn3Iry/4jSb7uP7ynj+tehTpus6FStHlkle19j0ub2EatOjK8XZXtuv0ObkHI/zimtwOakk5H8qjbJr6Cx5I1VpD0p4WmHv7cYoARznn/IpuN35U6RMelNUZb9aEAyQcen0pnSpZF3D8qYB6+9MBmDnr+XemOOalIwaYwAFIBAON1MkGD+tSKMimyjn0o1Agf8OlNA46U9uTTcc0AN25PX8qY69+elTdKjk4HvTAYnWmnPf8eOtSLzTXHzfy96AInFMPB71M/C+1Qldp/p60ANXr/So+mf8AZqYDAzUZXpQT1FPI7/5//XUUnXFSD7tRkYP40gYmc9v0opcbv4qKYaGeBlqfjIpNuaE6fSgkkRdq/Q5pyDJo28dxSrytIoXGDxRjj+lKgz9aeOBTEC9R9aeBikVMmnBcLQAEYPSnbcr/AJ4oCg9u9OwaljDZkUIuT+NOQZxmnAcUwBBzj3qSNfrSAYP41IicfhSKFLg//qpn3n/GlAyP88UKM80wJAny0bacOlAGfzpdQEHSpFfI9aYFwKdGfyoAk3bjQfu596cfpSAZx/hR0AUDj9TUkQyf1poXnrXsH7KX7Enj79r/AMWx6b4R0a6mtyf31+0TfZ4BnBy2ME89AamUlFXZUYuTsjyvSNHutf1KG0sbee6u7hgkcMSlnc9gAK+5PgL/AMEDPi58ZvhNN4lumtPD88kPnWtjc4MkoxkBjnjNfpZ/wTx/4IueA/2RdLt9Y1q3t/Eni3hnubmAMsJx0QHOK+0mto4YFhjVY41GAqjAUV5tbHPamejRwK3qfcfykfHD4CeKv2dfHV14e8WaTcaZqFq5T5x+7mHZkboQa44f1xX9Mn7a3/BPbwb+2l4EuNN1yxt4tQwTa36wjzoXwQCD1r8Hf23f+Cb/AMQv2HfFE0Ou6bdX3h92/wBH1iGA+Q4zgBiMhT+NaYfGKb5Z6P8AMxxGFcFzR1X5ep8+k7V57CprLTLi/LeTDJNt5OwZxXTfD74S33jyXdCjeSmNxHNe1/DvwnoHw8ikhvruF5MEbQoDIfejMMwhhoXer7CwuElWl2Xc+a3Gw7WBUqcEEc0i4bj/ACK9m8b/ALPOseOdRutT0PTZri2HJeFMqfyryXWNBvPDmoyWl9bTWtxEdrRyoVIx9aeDzCjiI+49eq6omthZ0n7y079Gc7q2kNcSq6cHPBPavdPBP7PWo+Ifh+1/Y3Cw3kSCQIxwsvsD2NeQ7Nzbeu7tjrXqXgzx341+HHhwRyW9x/Zkgyi3EZVlU+hPb61riKdSUf3e5FKrRpt+12Z7T+xB/wAFO/iB+xh4vhsZJpLnS1lVZ7abcyEA4OMHg1+5f7H3/BQHwX+194Ht5o7qC3v5E/e20hwVPTjNfhz8G/2ZJPjJpi61NDGqsBIwZPl55xmvatMsbP8AZ1s4b7Qb99Pu4f8AWRpLtXI78GvLxMVe8VqFHNKcPdm/dP2j8V/Dhoi1xY/vYepUHkVyws5be4yMqyn06EV8w/sQf8FYbPxGtrovim4WRs7BO0o3Djv619ralp+n/EXw0uqaDcW7tOmY3RgVf8q5Yyvotz21KLXNF3RyMHiHWZ5BaxX0sccnBRDya6/w58CbW908yancNGp+8Fbqfc03wZ8C9Q0u1bVNSuv3+0siKPlWvKtW+IHiaT4rxfa9UaPw/ps2JljOyOUYON397Bx+VVzKLUZEylaLmj2rRtA8K/DG1kK+XE0gJJY5Lke9eDfHfTdJ8b+I49RjbzI7UnYiDG4+pNL+178cdIvPAqx6Md0yfvZ7gkqpxyAO5718jaD+2DqGsasdLVfMZTglW+VB7mp9i5z5m9F0Plcw4k9lP2FFX81qfSPiT4ueIvE2kro0lyv2bgeTENu/HTcc81554htP7E1KOS+aOFc5EfXeagHxt0fwRpDX99NDJNtJLFwu36V8v/Hj9rTUviTryw6HDIlsshCSnLNJz/CB2I711UMLOrLTYzqVYKl7Su9fxL3/AAUE/ahj8JeFWs9NZZLhvlVYecHB6+n1NfC/wj+KfiXxL4xH9ozzLHJMAIlyeOwPc19ueCv2JdU+NmlG91qO4tIJE80+apkkkxxnHGVHr19q7z9lb9hDwv8ACv4hfb763hvLjeSguAG+ykDHy9vfOM17WFp0qKb6nxGa8SYqli4+5+7lont/wT07wT8Nobv4Rwu9i1riyV0eQYYNtByfqa6j4afETS/D+lxWPiRIouNn2rHyn03Dt9eldpqunWvi6BdL0eTdEp8t5EH7uPH93+8a8/8AH/7Nd1qQZrOaSZF+V0fp75rFVk3yt2R8VnH9pVcS8xy2jz8qtps/l19V952HjT4yeC/hpbW+taffafbXtjzC0I3NLnjbheWzXI+Gv2trj9rPxcmgahYw2dmwPyiUjz8nGMfTtXnr/sa6x49ubpPD9r/x5YEzSMdu7riuCsPhZq/w98T3VrcQ3lrfWEmJJIgytEQeoI6fXiuylGhJXW58znWfcQYWUJ4iny0pPWK+GXdXd/yXzP1L8A+CfCfgPwbbwpHbwQxQBfJx8q8enavif9u/xT4bu/GVmtnJA1+3DeUQSE7bsV4/4/8A2lfG02kf2d/bt20O3yvN3kTlQMYLg5P1NeSJfTXGrRzSSyyyM43O7lmY+5NbRoXd5Mx4n46o47ALCYShyx01dtLdrfn+B38sv2OXcjFFbBBzx7V6R4F/am8XeDtJ/s6LUmktU/1KXGX8r/dOc49q8dLysFO9tikEj1pF8RQR3LQs8bFeSrHGKn2fNE+Bw+Z1cJV5qc3B+tj6F+Ff7R194b8fx6xq9xPqHmZEgZizAHuv+FfavwI+O+jfGizS3gmhkhZcsxVlkT1U56V+Xeh6uDcN5m90X7o7jNdX4N8car8Ptfg1LS9QuLOaHBCqx2v7EdxWHseXVs+w4b4+xGCqqCjz02/e7+bv/XyP1S1v4S6TptrLNYqqm6G6Rs9SO4rivAvwbtoPFCa1exrPlDG1x0YAZxmvk/wD+2R8RPHvjbSdN+326x3EgR0cHay988+npX27qnha81DwUlxazS2cyRDAjG7n39c1HKr3R+0ZZm2DzmLq0KTtT1s0rX306Hbf8JppOjaZDHDNH+8Hlo2RT7bw1HqqveSk7WGAc9fWvK/B3gy20zTobzV723v7iIfcI2Roev3cnn3ry79pr/go1p/wx02bSdDmt9S1XeIcJLujg9yRwT2wOapPotz1sdn+HwWGeKzJqEUtF1fl6+h9Rf8ACS29pvtbLG6NdrcDnj/PNee/ETwnb+L4/I1CaRoZMjy9+N+e1V/2fLe4TwJDeaozTapLbpJcs38LEZI56cmnjws+t+M5rq4mnW2gAKkt36kA9qPU1liHicPCUoX5+j6J9zjE+Anhjwvf7YYYreOEbmhj6MfoBV7xd4u0P4aW0ata/u5ACohj59OnWsP49/tKeHfhNrMNrPqFpbzEjcjNuklH+6AWx/tVa8DfEXw7+0FobT2CQ34D+UzR4kMTYzg919eQK082ePHFYKNWWDwc4RqLpo/w/wCGNPwprHh/4s6dNst8xqMOZotuOw5Ncd8QP2AfCPjGeS5mtI2kb5hJGoDL+IwTXSW+lab8OZplm8xpgMM5AjUj8/5103hvxRF4ssm+y3MdvcY24RgysPb196nmsaSwuFxUVRx8Iyn6f1+Z8U/Hz/gnVeeBtNk1Lw7JJcQxjcYHbdn6HqPxzXzPPutJpbeZWjmiYo6MPmUg4IP0r9kNI0lda8PXFndR+Y2z5t3IJ5zjNfmB+3Z8J774XfGq7uvsrJpupkOkoTCeZ3B9D396PZt/CfmnGnDOHy+lHGYWLUJOzXRf5djzjRNSk07VYZo5GjaNs7h2r7C/Zu/bauNGsYbHXLiS4tTiMbfvAduf6GviO01VSNuevpWvpGvXGnTK0cnfPJ5FYzvLSWjPjctzjF5XV+sYGW+66P1R+vek+PdG+IHh+OZbi3FqIdwUsDIGx3HXdmvB/jj+0nqn7P2rWr6Xb3GuJMxDxhhviGM8dM18deGf2nNe8BxbtNmZZCBnedwH4Vo/Dv8AaSufFHj9pvGE0l1DIBslCjbbdONo7fTmnHDuWtTY/Sq3ikq1CFGlenVbScvsrz/pH21+zL+3Rpf7QOoG2lSbT7yCXy5Le5jaOSM+4avI/wDgsf4z03Tfh5pUs0ySQxanC0qjsN69R7dabqXwd/4TVbfXvCtwtnqGA0F5aYJkHYHH3h9axZP2Sdc+LOu2t98Ub631Oz0+ZZYNOjDGCUqchpt33ugO3p7msqdLlnzKWn4n10uJMylgPYTpc9WS0mtINd32/G/S57F+xZpuj6n8H9LvIYofshXfb3C42y8nof8AGvpjwFrtnKDFIVEsZ5z398V8geNfjpo/we0Y6PoqwTXEahPs0JCxQjHG7HA+nWn/ALKviP4gePPEEtxHI0+ks53vMxUocdIu5+h4pyxKvyxPKw/GtGljKeXwi6lR6S5FdJ/193U+t/iNceZGEhYlm+5GrYLfU+lcJ44+F+raz4akkgm2zbMpDB8qk+nNekeEfDmbULdL++xy7jLE1p6pqNv4Ugbz9nl45ya1jJrU+5nh/bJzraJ/gfi9+2Vb/EbR/GM1r4wtZLKyjfFskBzauM8HOTlvrXrn/BPD4of8JF4D1DwxcTfvtJYNCp6mF89PowP5ivTP+Cm3xB8O/EDR/wCydOa3utQfqEwTGM98e44r5j/Z6+G3jT4GfEXS/E11oepR+HZnFre3Ow7EifGGb0AOD7c10OtBxvJpH4XGLwOfy+qylWgvikk3ZPfma003+RL+1J+zj4g13463n/CO6Pdal/aEIunWBeIyoCsSTxzwffNeUfCrxVcfBD4vWOq3mnrJdaLMTJa3Ax82CMH0PNfcf7Svxx1L4B+ArvxHo0FpdTyKkYjl4LhmHIb6c18J/wBma58XPGcuozJ52qazcGTy4xwWPO0fSvFxmPlJ1sPNWio79ddz6rHcJ08DPDZnhZt1J1fhsrLVNW76mr+0t+1zqX7R3jyxvJNLi0uz0l2Mab97Stkc57D5f1rN0b4feJPiJ4i0vUm0660/w5eThHv50xDGCTk+prz34ueB9c+DHiVbHxHYyafNcKZYgzZDrnnBrm/ij/wUg8aW/hvSvBNrHZx6baxJH58ZKyuoJwOOB15PevFw1Fuhho00mk+/Q/TMLgZYnNMc8Tdc8Utt3ZLytoewfHP9qa+/ZPvNYt/Da6feSzIIJoLr5uh4YFCPyr4k1/xpefELxRqmvakVfUNSmeaTyxhVJycDk8CpPHPijUPGVzeXmo3Ul1JNjJY85zWJpu2wt5CxJ3BsZr0aeFpwqVakVq+p9dgKP1fC0sKvhjsuiKui+HorvUXupF3exrF+IsYnvv3S/cb9K6fSJxOsgVcKcZ9q0LnQ9MXTZpJ5I+TlGz8xNd8KbbhLsjZyTjKPc8ikDDj3qFzxWp4jhRL1mhVvLycHHFZZ5r0LnAKBkU0DJx6frSjk+tGcUbgNl4pqjaakm5Wo15I+tUIbIOf8KZjI7/lSuMj/AOtR29ev4UANY8n27VG4wKkbhvoaYw/lU9QBF+Wkk6/54pyDI4/OmvwM9KAIHHb0pPf606T5mPpTQMn9KYCA/LTJTjNSMeelRuMrR1ATtSMN3SgDFB/zzSuBG3Son571M3J6f/XpjL2qgI8/NxUbjJqU9uMUxxj3oEA+5+FRyDHocVJTZOT/AJ5oENyw7H8aKM/5zRQBRVcM3pj0p6pTduGqVRhKAiNK4HNOVf580u3rnpT1G00ANVBj8KfjJoHP9aevLUgCMFqkzgUBcH/PPFGef60hgB/jUgXj0/rTV6Zp4BoGITTwc/h0pAML9BxTlH8+tACxr+POaf8Aw0Lwce9OI+ShANHT8aAOaXHy0sfOaOgB06HtwKcORQwwKkUYFADVGDTkXK5HtQBg+gqQdBQmAL2qxpel3Gs6hDa2tvLcXUzhI4o1LM59ABXr37JP7CnxF/bN8Upp/g7RZ57RSBcahJhLe3HQksTyeegr9vv+Cdn/AARX8B/sf2dvrGsLH4g8YY3NeXKhkhOPuoMcd65a2KjT03Z0UcLKprsu/wDW58Df8E4/+CBXiT45SWPir4mhtF8Otsmj04My3FynX5jj5QR6Gv2b+CX7OvhH9nDwTa6F4T0ez0uztk2ARJ8ze5PUk12VuFtY1WNVVVGAFHAxVyCxmvG+RC34V5FbEOes2etRw8aekUUJHLn5RSY3Dp/jW0nhtkG6RhHnoB3qld6fJavhlPPQkVzRqxl8LNuW25SRN3T9e1YfxI+E/h/4xeE7vQ/E2l2uraZeJ5ckU6Bhg1vqhifp96pQuDnn6VoLbY/HH9vr/gjF4s/ZhfUPGnwZWTWPDTGSe80TJa5tE6nysg7gBnjPavgvwFpX/C6vGP2FWa31HzSk8M2UZGBwQR1B+tf1BPPjcuAysMEHuK+Of26v+CTnhD9pS5bxP4Zjh8G+PrdvOg1OziVUumA+7MgHzA8c9azxVH20bN+90l1X+a/EinaErrbqv8u35eh8v/sHfBZPh/4ts9J163hltZAWRmHyk44zXvP7YH/BLD4dftX+Dm26fBo+vRxs1rqdouySNiON4HDLnsa+Fvjn+0H8Sv2fdbj8G+OtMfQPEdp/x538I/0e8C9JI26EHuOvNe9fsTf8FYWN7ZeHfHjR28rbYodQUHypu3zdcE8da/kHxO4L40y7MVxLk1eV6etoN3st2ls0+q+9H6ZlGbZXiaH1ColZ9JLR+T6p9n+J4l8B/wDgjR4i+DPxy3+LrG11zS7XLWs8JLRy4Iw20gcgdua9f/b9/Yz0O9+FCz+FreF9a8sbrUZ8thnrns3t3x2r9EvD/ifS/iJoCyWs0F1b3SZyrZDehBrwj46/AzxH4Ovm1rRlbXtDjYS3Fq3N1bDPJXH31x7Zr9O8H/pCYLP5RyjiK1DGLRN6QqPyv8Mv7r0fTsfifiVwbmWVc+Y5epVKO7S1nTXdJfFHzV2uqe5+dX7PviPxN8HfhrPpepaPcfZ/KMasydODXnHi6S68T6jNJJJKsDN8qE8LX6/eCvCnw/8Ajd8O5LGb7NIzJh0ACyxN3BGMgj0r4G/4KFfA/R/2bdQa6003S2N4wiCy8qxI4wQOvFf0fUjeo9D81xUJ1sMsZh66nC21+vY+efBkSeENbMkE2JMghS3I9a/XL/gn/wCLpvEn7Nqy6b4kRb2zgIl3sGFtLg7VK9v61+PEd9Z6lpqyw/O2OVzhs+1e1/sK6p4s1f4pHS/DWuSaSbqBvtEg7oPVc8kZ4+teVXw8lL2kT6rhriSlO2EqJqT0t69mfp947/bt8SePfAOoaDp1ubPWtPIiuLhMGHK5BK9+fTFfMN7+2LceCY5odeuJrq4VssSRgn6Vz6eLNf8Agdq+raDeyf2pqWoQPPHchcGbPO4+np+Fee6d4Sh126fW/EUis0Y34Y/u4u+fepp4VOo57t9TozKji8VieWM3GMd10+fmdN41/aA1r42EQ24kstL77uHdfb0H61w3ibx1pXwxg8m3XdeMeI05YnGcnPT6mqet/FBb+9ksNBj2xYMZn2fMw7bB3BGeetd78B/2GtS+KF9HqmsJNZ6cy7iZB+8lGRgkdcc9ccCvWo4WMVeZz1MVSwy9nRXPPueZeEvDHiv4/wDiGKGNZZUDYCglYo/qfXnv1r7H+AP7F2i/DbSUv9YWO7vFGWMnyiIjOQOysODzwa6y4t/Bv7Kfg8bkgt/LUYjHzu/VSD/eB656ivnP46ftjaj44tbiK3f7PYN8iRxt87r0G49+g61vKd9I7Hy+KzJ+19jTXtav8q2Xq/69D2rxx+0pp2hXUmi+G1S4vg2weWvyK2MEjHIz3GMGrnwB+Gl54w1w614junVZ3IFsW2o4HrjHWvF/2dfDFz4d0/8A4SjVdLaOzkiL5mx5saHA37Tzt9/ev0A/Z78N+EvHXwWtZrFre6+2RuGkRgZI5OmPbFZVIyvant3Pjsny3FZlmb/t6SVSneUaV7Jx2T/vduxk6X4XsdS0qWPSWihmtydohwSpHr+VT/sneCLr4h+JvEEfiKVyNPm8tYwcbs8hscdq9J/ZD+Cs3wt8P6i2sRxvNcTF4y2DhOe/TPPNM+KfgW80rxDe+IvDN9JayEAMkABRxjncMevpURo2+I/UZVVRo08VhoNR+1BdrdtNiLXfBVn8GNSvFtbV2066kWZmB5VumP0FdF4P+Hnhb4iaNPfSWNkZ70ZbI+YHGPmPc1j+H/E7eN/BjR6vHJM0imOct8rRkd//AK4rz34n+N9I/Zl0KO4srhWhvGBS3WQCeQg8474+tbxUUeZisdTjFYiok6CV2nvFvsranzb+2d+wlf23xCvL/wAHxia1mYNLaMdoRsc7OMYPXB7mvkTUNIudE19rS6t5ILq1mKyRMMMpHtX6rn9tTwXB8P5NQ1DVLRvkLbEUmUe23GSfY1+a3xe+L1n4z+MGpeImtHtLK8cLGrjDBRxlvc13UajafkfiPHGU5ZQlCpl1RN1ZX5FqknrfTbXp9xka9My6T5sTGJgN2fWuZ8PTWd5eSNdTDzi2fmasj4yfG6xKeTp7fwlRgda8V1DxRdahL5jSMuGyuDU0q0lG0dD1cl8J6maJV8wfLG23fzPsuwl0y1s9yzBmkOM9xWl4O8C658U/Ftrp+iRq6t88jyNgKueufevkjwv8Ub62MdvdSNLGp+uK+sf2Mfj23w+8Qw6lD5N5tULJDKxAZM9M9j71LsoucndnjZ14e4vLcZCnJP6tdXlHdK+tz6s/ZP8A2OtYuPHNwutW/wBhm0/bJbTfeWcnuh6YHfP5V778fvi9qv7O/hoGSZPLjwu/y/MAzx0/T+teQah/wUSs9FtFu7CwleQgbrdwR5JA6hhwa+c/2mv2xvFX7Slhj7PHp+nQtwgBLSMD1Yn9ABWMIuS90+pr8S5NkmAlh8BVlKs72stX67LT7y38b/26PEGtxXVrb3jWNvMzDZAAJHB/2uo/+vXmX7NukN8Y/wBoTQLG/bdaG4+0SRseJBGNwB9ckCvLrezu9Zv2+VpJC2GPYGvS/hBJcfCfxzpOuRxs9xYyiRkJxvU8Mv4iu72caS8z8njnVbMsZCtmDbpqSun2vqvu6H6r/Gbxdb/Bb4SzakFkMdnEJpBH95+QMenJI+lZX7Mfxk0/43eELq+/eRs0nlSwyMCYnA6ZHXIwQam+E/xK8PftQ/DOOFJYbpJlNvLG4ztOBlWB746g/UVd8D/ATQfgVoM1npca2MN9c+fMCxO9uBgZ6DHQCuOR/TFOWJrYyljMLOMsK46rz6NP8PLU8e+MX7D1j8X/AIo3HiBbq5s5Jm2zEsGSQqAoIBBxwB04r0L4MfAbS/2c7bbp6xKt5JvuZXYl5m24XOfToAPWp/2hNT8V+CfAMl54ZsTfaiZh+7L/ACohzkjkbiOOMivlu7/ah+KY1OGOTw3Jqkm4BoPsUqFvZWzwfc5rPmu0j53HVspyXGus6Evay97mSbV3vbz72R2f/BRj4ZeMPihpGnzeHpnt/s0sklxZ+b5f2tSF2nd0O3B4JxzXn/8AwT5+GfxE8E+P7y615bi08Pi3dTBJL5jSS5G0ooztxyScj0r7N8N6ZP4y+HVld6xatC32WOaS2dwZIZNoLRlhwdp4OOuK4yb48WA8b2vhjStPuLiVn23L28JeGyTuztwo+mST6V0Rm3HksGO4cwMs0p51WqyjJuLS/mdrJWtf1X3panpUeutps9nHGskpMG6Tj7vGRu9q4H9sv9lyT9on4ZyWtnHBDfSRb43lU/K3BH5GvRPDfii0f5VPnXGfKCgcvgdf89K5TxV8W/H0mvTWei+EBc28LeWLm6u44YyPbksfy5pRvuj67Mo4WrhZUMVeUZ6WjFyf4JnwVr3/AASq+I2j2xkt5dPuto3bfnUj9DXkHxA+C/ir4QXDLrul3FrGp/1oG+P8+341+tXhvx/4isxH/bmm26zSttWKzYzYJ9+P5Vt/GD4faJ4w8CXjapb28i+V/Goxg9R9PY0SkpfEfB4jw2wNSi6mAqShJK9prT53s0fi5bzC5O1eWbCgepPFfcf7NH/BO3RdU8I22oamseqapcx+bIryMqJn+FQMdPU818ZfEvwxHb/GfXNN8Pqsmn2960alDlUwfmAPoD/Kvsz9jb47eJvD8Nlo+pwtqcMKBY5o0PnRgdNwzgjHGeD9a569RUPdk9z4Xg+pltXMZUcfT57Oydrxve3z8mez+CvgDd/A3UGNtMv9j+SStvkkq3oM/wA+vFeA/twfH2/8P6tb6bpd8LGO8hLTFf8AW4zjg9gfXrXpX7df7YOreH/Bsem6dpN2lxqBWMXflsEtxnk5659PrXyHrFj4fvV+2a5qDXF9OMyPPJlieteLjsdh8HH2k72l21PtuLcwxmZRnw3kEHzQSbk24qKf2Vpd6dtLaHpX7FXgzQPi78QVh1iZbyOMjbbtIR5jdcv3IHp3r9F/CvgbTPAVnD/Z1vDDCgCjy1wB+FfjfrUzfDbU7fXPDuoSQNG4YNG/Htj29q+7v2Nf+Cg9n4ys7ex8TlbG6WMIJGP7iRh157E9ea7cDWo1aKr0ndM+d8O88w2T4yeQ5zSjSxN7qe6knsr9LdE3b5n1h468f2PhHw3PqFwy2ywIXd2O1VAGfwr4S/aS/bb1z4o3z6D4etrgwXEwiVlwZJgeML/dyT1r6T+M/wAQdB/aA06bwh4fvra6v763YOFO5YVIwXP58e9fCXx1+Avjj4DXbQaVHdatHu8xNRgTmBk5554xWtaorS5Wm0r2P0Pih4/GzhSw02sNJ8spw11/l/4b5h4l/Z+8V+DPH2hR6hpsS6leOLrDTb4yqnJDY+le3fGH4S+NPC/wv8KQ6jqlpLpeu3qG/heH5vKlYHygeOx+tfFfwq/aK+JHin9oddc8RazJrd1pYa1t7WSIKjI3BXaMfMc9a/TH9sLw5bfHz4Aabp8it9js/IvLpYpRG42KDtB68dTjnivArVHXo0p1nre6S8mv0PreF8jy/L8RjMJlkJOUYpPm+1zLS7WnrufE37YT6t8WNdXwh4PsZtV+yxxqYIWDDzFUbhkn7o6n8q+avil8Y779nuzj0986Z4i0SRZFHBkSTjtyDW7+09+0rP8AsheMLq28AatHFfWtuW/eYmMW9MlGHfpn16V8IeK/ip4h+MmtXGveINQm1DVNRn3TSn5Vz7AdAKtUZ1sTWc7ctvmenk2VN4OlLFr95GbdvspeXXQ6z4u/tP8Aiz9ozxnNqHiTUPtE1rmOERxiNVG7ngeuK4PXoDceI7WST+6Bu96i0SBQl27Z8zljj6mq/iLxb/aeo26ogCoFBI9q9KjSjCFOMFoj6mVm5zlu+vfUvazfR21tPGF3fOPxqlYxfaII2kKhckdas3dgszKzSKoZ9xBPXiuf8beIobCOOG1lXPO4dga6qdF80vMyqVUopvobHie+t9C0z93IguMc7TxiuL0+a88W6xa2aSMsdxOkZI7ZIHat74UfAzxV+0b45s9B8P6feapqF43yQwDPHQkk8KozySQK/X39gH/gjBo/7O7WfiLxYsWs+K1O+NOGtdP4/gBHzN1yx/DHWun3YQuz5jMs5UZOnG9/wXr/AFc848J/8EPrHWv2dINSuPOstZurJbiLzGZixK5Ade2eOnNfnz+1D+x5rv7PGozNdW7C1V9vIPH0r+kG6vrbwt4X23cwjtbePjzDwoA7e1fjx/wWl/as8K+MdUm8O6HLBdXiNiVouRHx69K+d/tScsZGhhlzLr5HDk+FxUantnJ8jWz1u+/kfm+vzNk/pTSef/rU8HBpB1+navpj6r1GyKQO1MAx+dSyjp7VEvH+elAPuNc8fhmmYxUj/KG+lNUHaaLkjHXcaY3DH2qRhyKaxw360uoxqrnOKJB/PinKMj8aSUY/n9KYityKMYpzHNIOv1o3Aa3P4Uxhx/hUnQ1Gw/d/55oAawwaaeTUhPT9aawxj2NMCNjgAVE/J/lU7D5ahfj/AD1pdQGn86jdeP8AHtUg+lNcY/z1p+ghoFNf/JqRBzTZeM0rgRhcjpn6UUE4opXHylQJ0+v0p696aDn60/OBz3FMlC9T605Ac0ijr9cU9Bkj3oANuRTgvTn9aB0/wpw4P5mi4DgMfn6Uqjilx/nFCCjUY4DIp33u/wCtIBj/APVTsfd/lQAuP8+lPSmAVIo6f0pDHKuT/Olbge3pSgYIxSDn8u3amAhWnwrzTW/n+lPj4H86NgHFckZ/WnAZFNA4+nWvoz9hT/gmV8Sv29PEsUfhuw/s3w6rf6Vrl4rLaxDOCE4/eN7DjiplKMVzSKjGUnyxWp8/6LoN54i1SCxsLW4vry6cJDbwRmSSQnoABzX6Xf8ABOf/AIN9/Enxbn0/xP8AFhZ/D+g5jnj0gxkXNyvXD8/KDxxX6KfsPf8ABHj4U/sSCC/tdPj8S+KEUb9XvsyPnGDsU8KPoO9fXNssZQAKFRRgYrycRj29Kf8AwT1KGBUfeqa+XT+v61OL+DP7P/hP4A+ELfQ/Cei2Gi6faoEVbeFUz7kgcn611zq0SMrYO48VrpaJLBtYYUdNp+9RNo2fukK3UITzivLVZN2Z6PL2MVYirf7NX7DU3t9qMzeX0KqcUjWITPY96aYM7uMd6pxUlZi5joraf7XbK0ZVV7Z+ZhVfV9OaWFWaQtKv8Oc5+lZdnJJan923y9TW3Y36yrj5Yz7Dcxrn9jKm7x2Byuc7LYyKSGXa3uKQWrJjK/hiuqnsv7RKhl6fxP8AeNV/7HR0by23GPqGXGfpWsMRFrUmzOb+yZJxk/hUdxp5I6/pWxJZNG2P4s0S2yxD5vmauozPGf2of2LvAf7Yfw7m8P8AjTR7e5Vl/wBFvUjAu7F+oeN+qkH04NfjH+21/wAE0fiF/wAE/NemvLy3uvGXw3mdjb67a27FrFAeBcKudhAI+fODg9K/fiXg8j6CquraXZ+ItEuNP1Kzt9Q0+8jaKe3nQSRyoRggg8HIqJRUk4SV090Ll1546Pv/AJ9z8E/2SP8AgoH4l/Z5v7dYLyfXvCrH5rZ5tz2wJ6qeeBzX6o/s2ftfeFf2hfDEN5pOowNI3yvEZB5kZxyGXrXyx+39/wAEF2S+1Dxl+z/Nb6bczsZbrwndTFbeYnlvsztny2J/hb5TnqK/O/w18RPGn7OPxRnswup+E/F+hzbbuxuE8tgR/eU8Mp7HkHsa/nrxM8BcBn3Njsr/AHVfe60u/NL/ANKXz1Prcn4sqYdLD41c0Onl6P8A9tZ+2Hxm/ZTs/GNzNrnhW7fw34iIMhe0Plw3rdfnA4yfX3rxTVdD0P4o/wBoeCfiHayNrWwxyWWrJkXA4+eEtw46EFeR7VzX7CX/AAVp074ltZ+G/GbLpniCRliSUgLBck8cHPB9q+uviZ8HvCv7RPh6OPUrZZZIfntbuFzHcWr9mRxz/Svzvgvxq4j4DxceH+NqcquHWkam84run9uPk3ddH0PkeMPCPAZpzZxw44wqy1lHVU6j7Sivgn/eS16p7n5B/tU/8E5PEfwM8Rpd+D7mXV9DunGLdyfPsgT3P8aAY56j071k/D3wd4u+B/izRde/0mxuFmUi4gyoZe4Y+nsetfeHxy8GeOPgXqFv/bxTxB4ZRgq6skZ8xEzgLKOzdBnofWvStJ+GHgv4/wDw6s1t1sWlaMeWydmI7iv7VwOd4DNcDTzLLKka1GptKLuvR9muqeqPwDB4SpWxdXKsVzYfFUmmoT0du6f2o9pJtPufBPxH+LOu+MfH1neW8xvrwkiR5JMcenToPb1pNTm1TxJqVno8x3XEzhY4AcLGfU/4njFe3ftIf8E9te+Bqr4g0ea3vIWlVHtQSWAI/hJHtXp/7DH/AAT5sfHfjOLxN441D7ReW6+ZBZ2spWNcgjDNwW6njp9a+gw6ofV04qzPscwxeLhCOHjrVla6v97uZ/7N37FWl+BbOHWvEfkT3ACygNgRx/TPGe/Nb3xh/bA0vwnpsuk+G1t7i8jyplU7Y4jjBIx0J9AcGtX9sz4YeNX8Z/8ACP8Aw+jmvNEhtybhFk/1L5ACbuS2R2OcY7V8qfAz9ljxj8UPjjPoPiSO68O2cMmbgzxskjgYOE45yOc1zSpya5nsfJ4fMKmOzCWV0r0km05Peb6qL2fr+Rw/xP8AiJ4s+LOpTQ20d9q16STIIgzbRn8hX1L+wP8Asf6KPC7a54w8m81aMqWivUCpYgdRhuA3Tlh2Ne72H7M3g34H6ZFpek6O11eaoNhtoiZp7kkkbiTngcfNxUfiz9gj4iy6XJq1hrdum9VlbSSDsZVA/d+ZjJPHfjNYKftIuMdF3PUxVeOQNxyeg8RNfGk9U+7bevotey6naaV+z1J8aLZ9N0/TfseghTG1+V2+am3awiT0Pr0471Yg/Ypb9ldBrnhq+1RrS3HmT6dJOTHcL3K88N7Hr7V1v7Mf7Vuk+GvCzaL4gj/snVtLYxyx3OFBxxxXC/tFftwyeJ7e70bw/FvhkUxteOMquTzsHfjueOadOSpxtFni5piMmxNBZpjJ82It7rWkov8AlS6JPe+/W59I/C7466H8UfBtrJbvHG1wm1ULDMRHUN6EelXNUEXguye6urqOOyYHc/CqO/J7fWvzK0rxZqXhG/imsbq4s2jlE2VcjewOc46V3vxO/bQ8T/Ezwguh3l2tvaMMTGIfNN7MccD2HWqUupy4XxGpug1i4fvIrS20n57WX3+R71+0b+2j4R0Pw9LY6PcfaNReIiM2w+UE8ZyOBXwv4v8AFF94tvmutV1a6vJscNLLu2D0HPAp2pX9lZ20hYqqqOmP5V4/8UvjZZ6PJJb2yySTcqMDnPSrjI+Nxk824lxMYxirbWV1Fevc6bxL8SrLwvZyGadZOozkHFeB/FX4zyeKZ5IrVdiHgsDitLwd4NvPi3rTzXUkiw53eQud8nb8K6zV/wBj+88Q6LNeaSqq9spLpk4THY+9U1FSuz9g4V8P6GXU1UxFp1PwXofO9wzSSlpGLMTyTzTVTHXPfNbHiLwteeGtSks7yBoZYyQdwOD9KoyWrAfT1rbdaH6BotDuPgvcaTBctDqAjVpjjzHGSg9hXa6t4bm8L3X9o6HOywk7woJ+f8Aa8WheS1k3KzKy8giu28CfFuXRpUjuh5iAYVm+YDPWs5Re6CpTpVafs6qTR7T8Nvjct9cix1YyQSMRkv8ALnp6+temSSWL+HJmWaFUm+bdkdPavn7WTYfEBBcWKrFOpB8xjhV9lFNGtaz4QSNb2Sa604na0gXt/h71MVqkz8a4w8MFOMsVlKXNro9tT2C00OKKBW01fNdWDZHfua3dC0K4vtaC3UQ8vHAY8Cs34YeMNI1bTLePT9pkYDPPQ16Lp1tIHIkVWVujD+GprYhq7X/BPwLFZbHBVI0cYnzpq6S0R0n7M3x7sP2W/iDNcXlxt0fUmVbkhvliYZ2vt/HB74NfeGjfFbwz8a9GtrzTtYspopFDrslWRGz6HP8AI5r80/FXw4g1PRJVdhJPIcAEd+1UfC5ufhXpMNpDqV5pksgI3QSlNz/yqqVSE43vqfYZDxri8oh9WlSUsPa+9mm3tfzep+uVklld6UlpLNFMuNrAtnP05qjeeCdO06MNHY28jdTlAT+dflnaftE/E74aXS6hD4lvryxTB2TBZOPQgj9Qc19AfAv/AIKVa54l8SaFpuqWFuy6hdRwNOHwpDMB3BP61pKg7cy1R99lnixlGKqLD4qEqU9EuZJrXRWa6H3B4f0vdpkizRxQRqcqAtcDL4HsdU1a6t9H3CXcSzpjaCc5Ndz8W9butP8AghqeoacubyPT5p4gBn5whI47814d/wAE7NIvj4D1rxfrV5cXU+uTlYnmkLfJHlSwHYFt3T0rPyZ95jsTH6/QwEYc3MnJy25Yr/N2XQ2vg18JdW8E/EzWLi91ia+l1Hb5cEigRQhc5CAHjOcnrmu78SaP4gfVfLs3tLWBiMmTLN74rjv2ePDHirxR8bvFnjTVpri18P3jJa6Pp8p+7HHndcEH7pckgDuBk9q8f/4KE/te618PfG9jofhHVIY78pJJOuwOY0yFX8znH0rbld7HiyzfCZdlDxleM4Q55KKv70ryaTV3f3viSutD6atjp/w/tGvdY1O28zB3M5Cn6DJz+VfKn7Y/7bqeObabwv4QnYiVds13E2UiGecEcFj046Zz1rwzwDpfxA/ak8ZW2n+IvFNxJHdN8y8QwxqO+FALdeh619Ua/wD8E5tB0bwrCNJnmW6VAPNd/wDXHvkdB+Fc866WkNT52pm2dcQ4WpSyij7Ols3J+9LyW9tPP53PnH4A/slX3jTTmu7O3VVzkyyITvPc+/PevXfhdaXX7OHie4h17T3WKQ7luVX5GHHBP8P41r+EviFqH7JeiyWuuQQjTbclY7lSAjqO3PQj8q+U/wBr3/gqpY/EO5vtB0GyLEA75S6+XnHGSM15Uoub592e9wnwVhcPRp1sM3DEQ3TWl+qt27P8T3r9rr9vH4e6Xoc1n5lvLfsm1I9gfYfUcda/Lj4269q/xH8X3V9Z3Vzb2skhMMe8jgnqR2+lctNq2oat4oaeaae4kyWB3Ftmc5K57VvXHi+HSoUt18tryd1jQsflLE4AP4mrnRSfM1f1P1jD4Om37SrFc/Vo6DwB47uraKz03Wrho48jG9vvAema+yPhv8B9W8RfBObxdo8NrJotuxRyJxvcjAJA74z9TX50/t4fD3xv+zPLotvqRsryTxJbC6tjYymZogR0bjK9fxr608CwT+D/ANk34b6ba+KNW0/VL10fWtMFwyLPIU3OHQ88fL6dK8/F1+TDxqYVrlv8vOx+b8SeF2UY3H1sdX5o1FCTdmk7pXjunp5dSx8afi54w+CZsdU8EatNoepTLJHNPEf4ODyPQ819f/8ABPT9oW7+NXw00zQvEkOoahrmn2kz3V9MA0N4TJncT/ew4BHoK+drv9mHW/j9aWek6ctq2qa5GVsxNOY0jTH+sJAPp2z+tLpHxDvP2CNZvfCviDUrB9SXT5V3W0mQJhtOAeCRg9wDkdK82nX5cTWlBXfL8+n5HXwRgMT/AGHgYQbjCVR30unF9PK71vucR+0XBc/sI/tkXmu6tb2tzod1I15aRxyD50IKkbezKTkfQV88/ttft8+PtY121tNA8Z+IdJ0XUmPm21retGHX5eDt+uOK8P8AjH8a9b+MPxh1e61zWNQ1YRhktzcTF/KUkttX061w/ijUrjWdf0yS4Zmijchdx6dOP0r0KGD5qNF1baO/+X3H6FRwNGhia1Wjf3rX+WjNjxrqc2rfbLgzXFzcSqWlklcu0hI6knkn61l+HGWy0e3baNzP+ZrUvr+GK4vIflCyJxx16Vl6c0drDB5uFSOTcA3G4V6qjec4+RvooxaIYJ2/tG4VlZFkXPsea6u31LwxYeD/AC2SP7Wq4f5RuduuSfSovHPjXRbvSUfy/JKx8dOK8dnlm12aVbeRvLY8V10aNoJPocuIxUabbLniLxL9u1horOY+XnACtXuH7D//AATi8Xftl+Lv+JfDJbaTDIou9UuIj9ngBPIB43vj+EH64r6E/wCCc3/BEXUvjDp9n4s8fRzaP4dkIljsWLR3d8uMgn/nmhz1+8eenWv1o+D/AMLtF+EPhq08P+GNNtNN03T0EQWJNsUKgY5Pc/qe5oxOKpYeHPNnw+MzqVdulRTTbsu79PLzOH/Yq/YN8GfsdeFIdN8P6alxqk6Yu9RljBurs9eW7KOyjgfWvZfiX8UPDvwT8L3GseI9QsrGG3Qu3nSqoUfU9fpXj37Y3/BRr4e/sReCZrvUtQjuNWkG2K3jIaedsdAM8D9K/Dn9tf8A4KYeOP20/FM0moXs1joQbEGnxMFUDJILEcselfPqpiMwl7nuw7/1/wAMergcr5LTr6y7dF6vqz6U/wCClX/BZXUvjFrV54b8A3U1no0ZeGW9jlIMw6fLjt15r88tS1GfV7qW5upZJ7iYlnkkYszH1yarB8nrTn4H8/avdweDpYePLTX+bPdUbaioeaRshqdGuaaPlb/PFdRVwk/yajxtxUzfd+uajbAPTmmAyTkdO3am7sbu9PkXafw603FICMfe9qa6/wCRTyMv9abIuBx1AoAE6UjrwP8ACljPP/1qC38qYiu43Ck/i/GpGHWoyOfzNAgCf4U0jIqQ8gVGRnP0xxQBGeTTW4NPAyKRxx/SgCP738xUbDj1+tTNwMVHJQAzb296ZIM++PepMZNNflRx2oAZHyKSXlqIxkUSAk0gIwG+lFIykn/69FFkNX6FYDI7U8DJ/lTVGR/9an7cf0pkCouB8tPx834/nTf/AK+KcBR0AOv0+tSKKYgyPSnqf8igoc3Ip2Pm/wA8UZzS9BQIUDj6U5QAvt/Ogf8A6+KcoAX9KBiovOP84p6rk80xBhalVakAAwOKMcUuKTopPt3pgA5P41s+CfA2sfEbxPZ6LoOmXusavqDiK2s7SIyTTN6AD+Z4FfUP/BPz/gjH8Xv29ru11S10q68H+A5Duk8R6raOkM65wfs6HaZj15BC8da/cr9iD/gmP8Kv2APDa2vhTRotQ8RyKPtXiG/gWS+uDjBAbH7tf9leBXJWxkKei1Z14fBzq67L+tj8+/8AgnF/wbqMEsfF3x43RkbLi28MW8ykY+8PtLjOe3yg+vWv1q8F+CtJ+HHhm10fQdOtdK0uxQRwWtugSONR0AArViTmTf8API5++x5ApRGUfH8XT6V49StKo7yPbo0IU1aAsEe7rnr06VbtkbH3RkdM021TcB8vf1zmrgttvIDdOD6VmVJjoi0DZVscYq/as32ddp3EcuSMlfpVJY2B+6PYelSI5yMbl2+nWplTT1M72LV5YrJG2F+Y/dYN9761Re02qynj1zV+O4zEFwd3fI+9TjB6Krc9+1RHmjv/AF6Bp0MqNMP0+oqSN/Lk56eoNW5YBg/dznqB0qs0ZB9v1rfQnyL9lf8AljP8XZvStVWVE+bdNux1O1a5xTsHb5qntrz7O2Sd6/3GPFZTpNvmiHqXLy0ZyWUB+pwvO0VlzTtzu9/yrWOsxJg+YzMBnai7QKzb2dbq4aTy1TzOgA4qqUpt2kgdik/CcjryBimCPBznHHerkNjJcyhY1ZmzgAc80nj3xP4X+Ang+TxF451qz0bT4lLJHK4865IGdiJ1Zj6AGumMbmc6iirsTS/Bt14mmKwoVQ8s54Va+SP+Ch3wI/ZT/aGvZvCPjjXv+LlWunTvp2qaYjyXNk4U+XFvjUhsybcI2RyQcZrmP2hP+Cq198Xre/0/w0lx4R8F2qkySrJsu72MDkyOMbEPPyrzyMntXzr8LdMk1WJvGmqWJsrzWJ4m06ExbZLOzRwY0J67mOXJOPvD0rjxNZpctP79U/lazR5kswi3bpt/Vz84/Hfh7xB8APF7eGfH2l3Gk6lbyFba8C/urjaeGVhx6HHUV9Rfsef8FW/En7Pd7a6T4mlbXfC+4BbnLPcWyk9jn5gPTrX6QftBfsieBf2ufBDab4q0ezuHuIP3VyYh5kTMowQeoI45Ffk5+2N/wTM+IX7DuqXWpafY3vjLwDuys0ULST2SYz84Gdyjn5h0rw+KuCcn4lwrw2YUk2/z7p9Gevluc4zLanPCXu9/LtJdUfsr8Gf2g/B/7SXgj7fouoWOr6bdr5bj7wORyrqe/sRXlXxY/Y31T4f6q/iT4W3j2kkknn3WkSPmKTnP7onGPoT6V+Z//BPi817RfiXa3fhPxaulec3mPYGYmG545Vk3AfjjNfsj8MPiEbrw3bya5c2NjeMi7opJwoc/7Oetfx/iuH+MPCvNp4rhqcq2Ges6cleLS/njtdLacdfTY+szrh7I+MsDFY+ny1I/DKLtOL705brzi7p9bnyl8a/jr408X+GI9F1KWCzubVwsieURIrDIwcmsr4Eajq3jz4xeG9J8SeIJdN8OxzEyQ2jm389wvyrIwOcE444B6V9cfFz9nDw38d7NppMWOqDBjvYFHmcdA394fyr49+I/ww1L4SePZtMu42+UCRZ1OUkXswPvj881/Unhd435PxhQ9jQfscVFXlSla/m4v7UfTVdUj+RfEjw3znh/GrG4hyxFC8Vzc0tUndRnHpf/AMBfR9D9RNA0bw58H/Dkc1sy/Z9uXBwc9ySe9fGv7av7Qtl4y8U6e/gu6gW6tZi9zcmLK424CqeOc4OR6Yrx24+LOtXXh1dMk8Tau9qqBPs7XZ2Af3cZ6e1M8K/CTVvjHex6fosVzNdHkyIcLCP7zt0Ar9f9prdnzme8YV8xoLL8upcl7aJ+9dPaLW36+R9af8E8viJoM+mX1v4g1GGTxJPcGZ5J3/eXAwNu0nqB6DpXvPx5/aCtfhL4LnuhZ3l5DjCpDF5hHH3iR90e54rwf9lD/gn5a/CvydU1+6k1nWFberyArHb8dIlPf/aPPpivetd0TS9W0K4XaIljXYwY7pVPo6Hsa1lFbRZ9/wAM0s1pZOqGJiqVSztrzS73l0b76+p+bPxR+IWpfEPx3qGsM0dqL6XeIkbIQYwOe5xXNzaneKuPtntwa91/am/YDutfEmveCGksbq4y7afuK2tz6mJs4RuOnQ+1fN/h/wCEmpeG9Tkj15b63vrdsSQzbkMX1z1punCMebmXpY/Bc6wOa4XHOniaTfM2+fm9136p238tH8jqdNDPb75ZPvcbick/Ssnxf4p0nwrp7yXVwynGQpPNemfAX4IXPx88XNpNlc/Y7WzVXurhhubac4VB6nB5PAryn/gpT+ypp/w61W307SL+aLUowGlhdizEEdX9j61wVpqFpTdkfbcJcNxzCUZ17Kle12931Svv/W583/Fn49TeJLpodPkkWFeN3+Fekfsz/DLwxrfhqTVNUvFuNRYK2JDnrnIX3r5v1TSbrRrs213C8Ey9Aejj1U96ueFvFuoeFNShuLOaVGiYPtDcHHtXfyJw91/M/oTKcrwmApqnhYJI+h/Emjf8Il4qluLHNtDGuWid8SSpnrx7fzrtvhb+2L4d0hLlb7yY2t3I2eWVToBk/wB6vmDx58ZdS8dNHvmeAKMHa/zMfc9a41OTuY/NnPPc0lT0949iVTX3T6y+J3wlm/aY1tNYtY207TZASjthWmHXKjt9PevCfi38B9W+E9yzTRyyWYYDzGHK5GRn616V8Af2qWtYrPRdVhf7NAQC0absj/2WvoP4nTaB8YvA9naWi281qpDSgN/qhjqT1J9qm8oadA0ltufnzEqzOVB/Wlmtgi4/veor3b4s/srxm2m1bwzIktrCqhxtA3HPoOn414VqkFxpF55N1DJDIv8ACwxW0ZJozlFrQtaRrlzoY/ctx1we1ey+AfjNpniDQ1s9YTckIILt249K8JE7Op/KnBST8uamcblRk1sehX3jiTTfiFu8LK0yyOFWNV++c8YFe/fCL9oV4bpdK8RQvYX2M4lXaa+Xfhn4hv8Aw1450+60yza+vllAigRCzSknoABnNfcn7O37A3jT9rf4m6drmrWVraXVvtuHs9+2G0jBA3zSep7KASeeuDjzcwxmHw8L13b838j5XiLhbAZpSbqw99bNLU7Cy0WLWLBZopGOSMbRyfQAeprO+O/wI8TaboFndeIPDesaVY3q/wCh3EygLJ7nBJRuR8rgEg9K/Tn4Y/sw+EPhUbK4h02x1DWbFdqX8sC5jPqi87fryfeuw8ReHrHxZpF1p+qWVrqFjeoUuILiISRzA9QQetfneO4+p4bFR+rQ54p6vZ28un538j4Gj4H0qmFqQq1nFyWiSuv+3r6/da293sfhPdN4jTSZNMW3aS2QlQ56la0/Bd5qOnXMH2i2a2lhkVo5eoBByD7HNfc37Xv/AAT71fwJa3niL4c2razp6/vJtG2l7q2XGSYjyZF9sbh/tdvjbTfiEuo3bW19bfYbiPgo64Ydunev0jKeIKGZ4f22Fs11W0k/Nf0ux+C8RcEzyPGRwuYSnGW0W1eEktrS2+V7rqkfpj+x/wDtR6X8XfAUOl6rPDb6tBEqXEDHBzjBcA9Vbr7dDXpNrZeFfhfpM225tbOyyzbQ+ETJycDsCSa/JePW7rRr+C50+6uLa4jP7iSCYq6n/YYdPpTvEvxT8SeKVEera7qt4q5BWadiv/Akzg/XFdkY82p+m4HxUeHw8aOJo+0qxVlK9rrTfTfvbfyPur9pr/gopo/gzwndWfg+FdYviNiCIMY1Puw6/QZP0rwP9nf9iTxR+1Drw8f+KbifTP7Sk83Y6YuJV3cDB4RPQYJxivJ/gv8AF6y+GHj/AE3UtQs1vLSzk3tBkYbIxlCeMj3r9Gvhb8fNN+MHgi31DwlFNGsSBS08RhaNv7mMYf8AAke9Cm1Hla3/ACOnJ6lDirG+3zeun7PWNBKyv/Nfd22t+SMH4kfsZ6D4K8DLeaXeTaXq2nrugu4mCsSAeGGMFa8h+Fn7Z99YPHY+JrxFySn2zaTG4HAzj7v8q5X/AIKEfFH4nWOpRwX9zNpPhW5HkxTWkp23DYyVlbAK55wM4IHU189fC3WNW8d6qukWum3mpRq37+eKIvHap3Zm6D6dTXPUoytenv2Nsy4jxGGzf6vkWHlFx0krWUuzceittLd3OU/4Lm/tpeIrbw7p2j+F7dptJvNy3t5EC0ap8uAG6AnnrX53/Cb4v2N/q0UrS+RMPlkXHP4iv331b9jzwX8RfhJ/Y00NvfzX1sYZYrqJJBMMYIdcZX61+XX7dP8AwQW1r4Q+EPEHxD8C6vpsdppN4sM+gvcYvkZsYEI/jzkEIfmwciufnhSivau13b5s/ZMmzLGVXavTtK13bVK3n5FH9nL9n7xJ+2b8Um8I+AY9Kt9RWze9me9uhDGiL3zySScDAB9Tgc1z/gH/AIJf/tA/G3xx4wEPh/8As238A3M8M9w0qNDdyxMQVgIOHU7c7un41vf8ExPhlq+nfCj4qeIPFlj4k0nWdPsXj0u9g8+yuLcBNshjcYPUkHnjFfsd/wAE5/jp4c8Uf8E/dIm09I7e60fRBa3qTvlxcJFtZnc8tvYbt565JrzKeLqTxdXDaKMUvy/r+t/qnUp1KMasHe76f1/X5fOf/BC79mjw/wCLfCPjrVPF2kW+oeKtP1GPTy14ola2RIwQF3Z28ntXmf8AwUh/Yvb4Q+Kta+JdrqmjaX4d0vUIoFsJ7jbcO7kBjGvTncMDrgGvpz9k34keEP8AgnZ8NvGWofEfxt4Qk1fxFdt4gkFleozRxOqhItmdxI6DA5zxX5D/APBVz9sWP9tL9pC28ZaSL+20B7mGCzs5JWVZBGp/esmcbjuPOM4rhhTjUwtKnB7y6dtWXiML7RVIVVa8GvNXVm/xOx+Mv7bE9x4OtbHw5rFxY6voRZbe6hYpLAvOQG+lfJdt4uv/ABen2zVL691DULi5lke5nlaSRixOWyeeaXxI39qXN00MRhZUZjyeRtPWs3S9UXTvA1mw2+ZFIc5Pua9PD4WNKvUcd2v0OHK8up4DBUsJS+GPcdpy2tl4r1dVl87jknvxWZrbLqL2Z3ENC2cD6+tW9Hjjnury5njkWS4b/WFSB+fStWDUtJ0nTGMghkjBLM5PIP8A9auqnRcqcPI7pVEpS8zOub2z0+8Ek7fvZFG32+tY/jDxJpt9p7wxuokVsrtrF+JHi3TfFniOOPS1dVjAGQfbH517Z+wz/wAE5fGH7Y/jhbXSbOaHSInC32rzxMbS07kE/wAT46IDn6DmvSjTS1PAzLNI4enKVr26Lq+y8zyX4X/AXxH8e/GemaDoen32r32oSrFDbQLuZieOewA7kkAetfsV+wT/AMETvCn7M+k2Pi74gi11jxRCokjtGKvZ6a3UEcfvJB/ePA7DvXun7Kf7GvgL9gzwvHpvh3T11fxNeRKt1fvCv2y7Yep58uME/dHA9zXQfHP9p3wv+z/4Xutf+IGtafamBSYrV5gscR6gAH7zcda8jM88pYZ+zj703sl/X/BPj/bVcxrJU76b3fux/wATW78k7d+jPS7a2RfD8t5fSLpmkQoT8x2ySr6/7K/r9K/MX/gqF/wXh0T4OpqHgf4btDqOrwh7d7mPJitiOOvc5r48/wCCk3/Bevxt+0u+oeF/A95ceH/C8p8p7iCZlmuUB6ZGMA+1fnhPdS3lzJNNI800hLM7tuZieck1wYPK6+Kl7fH/ACj/AJ/5fefTYPL6WHj+7u5PeT3fp2R33xL+OPiL41+L7jWvEWpXGoX1w+S0jlgvsPSqumaxnHNchA5jatSwuG/lX1EYxjHlirI9KOmiO40/URIPpWgk29OvTpXK6VK2e9b1q7bOc0maxlc0IPu/h0pQuX+lNtTxin4waDUXGB60zr1+lSMMDFRqMcfSmA2XofpjpUZYk/Tmppjgc9MVEo3Mfp1oJGNyB60SD5P/AK9GMv8AWkbIHP5VICR89uc0N8tES0PwPpTDqQnkfh3puM4pzjJ4/nTTyf0+lMBNoFMfgfT0qT7xxTWXA74pEkWcE/Wg804YD+tDjpz04osAwjK/hiomGal7fhTJF3fnSAizzTXXj1qTbzTGHFV6ARr1b8aWUc/jSL980rjAx70gIFJA/wAKKeWweoFFICso49utL29acv60q8cUwBRmnnhc+vehUw340rL+HemIIxhaeFy30/WiMYH+eKcD/OgYdKcvWk7fjT09KSAOhqQKBimqu7rTgKQDl6f1xTx1/Gkxtpy/KfTvTAca9s/4J2aF8Odc/a38HN8UtSksPCllfw3csawCVb943DLA+TgIxABPpXiRO41Xv1/c5GQVOcg1EldWKi7O71P7Gvh38QdB8e+BrG58OSWbaL5KrbRW6hUhQDAUAcDHtU+o2Kn7rbvTiv5v/wDglr/wWk8UfsU+IbfRfE09zrHg6TEeWYtJaDIPTuvX3r+gP9nD9qDwb+1X4Ftde8H6tb30VygZoQ+WHGePXr06ivErUZQep7lGtGa5onWPZtyw/l1pYrNnfgYPvWr9mBOR8v1NWorPYgwvPXOBXPY6efQzrTTmj+bH4Vct4FC7mXcMfdz1qSQOqdzu9KltvkK/KfoQKUotqyM+bqyBYPPJK7foTzTWtsbWxz14q9I7SrjaFz0AxQYcjav8Q796E7b/APDeojPC7fvDtxipIZ2Qfd49+1STws3I2+4qKWFgPu8euKr0Alg+dt3Hl98mm3Nh5jgqpC9Ac02FyPXaRyGHJq3FdKzb2Zc8Hn5ttZNNbDMgoY2w2V5wKcRz83r27Ve1C3jihZjvbcfkORgn19aqWVnJdyqkYZtx9K3pyUldEy03IljycrjbWtoHhO416QeWpVR95j0FZfxP+IHg39m/wY/iTx7rlrothGpaKNzunumHOyOMZZ26DAHfnHWvze/bJ/4Ku+Lv2lBceG/Bsc3g3wOW2M0ZK3+prjH7xwflQ/3FA9ya2sovXft/n2Oadb+X7z6z/a3/AOCoXgn9ls3nh7wbHD4x8cRgxsY2DWNg/Q+Y4PzMP7q/iRX5r/F741+MP2hPGcmv+NNauNav5GJjiOEgtgTkJHGOFUe361zdnp8ccflp8uSCe5J/ma7LwN8P7fVJ3bUGlT/R5JIokO1mYAlc5HFZzqW+I8vEV4r4mVfBHgc/ETVIbGfjQ9PZJ9WC/KJVz+7t+h5kPJBx8qmvqLxP8Pv7S8LnULSPfHDGHKKuAqLjnHsPSvhj9j520/43/Fy1WSaZP7Wt503MW+VoVI/LJFfffwC+KMmjaRd6ddwrcR3Nu6IpG4KCPzrzqnvrn/rY5pcqxCoz2XXz/rQ9Q+F/i2x8a+HLOaykztgQHP8AFwBx+VegW2j2uv6XJZ39rDd2ko2vFIu5SOlfPOjeDNSh0zT9Z0cTJYIjSTMqHy9ysVKsei9OPXNerfCX43Wur3KWOr7dPvTwiPwzc4GfrXqRouNpdz0qeKjPRbnxT/wUC/4IYyXmpT/EL4DXQ8PeJLf9/NpIlaO3vDnJKdfLfntwe/rXwHb/ABd8Y33xIHhn4h3niTR/FOhSiJrW9uHQxupwGAzyMjIYcGv6QdNibC7fbB9q8G/by/4Jn/D/APbx8IeVrdn/AGX4ns43/s3W7MLHc2shHHODuXIBKng+3WnisJRxdJ0cTG62816MVGtVw0/aUH6ro/8AL+tj53/Yh/aB8T2/gmO18SXp1o7f9Gu1AEm3sr+pHrXnf7X3xHuD8R11Cx8SWeqavcKtv/YsOJAqZPBOPlPJ/KvmH4weDfjV/wAEtfGR8P8Ajq1u9T8D3r+TZeIbLLQyqedpIJMb9flbGexNdZ8IPEfgm40648Q+HZFbaPMnuLhtzxORz15zX43T8EcDgc0lmWSUlGpP7V3Zd7K/u+dvkfXy4qoY7CPD4/VbNPd/hqvU1vFPhG802yj1Z47qwWWUebbM5Zos4yRzj14r9Qv2P4fCmh/BfQb3wu0F9CyKZnD7mlb+Iueu4Hsf0Ffj74u/ai1j4i6z/ZVnH/xKoptss7r+8mA/kK774EftIeKPgR4oXUPDd95Jb/X20gLW90M9HTP6jBHrX7/gMLXpYWFDFVPaTitZWtf+u5/JmeRyjhriCWJwFFKnVWy+KGurj017aLs7b/ula+IdL8QxeVp8sLXigFoz/Dn9RWWPCcOkXJuNQHlSNjLIcu+D0bPUV8q/sxftpeGv2gru3mt2Xw341t02fZ5R/rh1Oxuki9ePvD0716JP8bfE/iv4vxeF/Gek2+maLNCZdM1m2kMkN1KrAmNv+ebYwQG64OCa09m07dT72jxFhcRRhWj7yk0otJ8t3tzaXg+mumqs9T3PWrWLxWsdhaQRw87ssv7tsehHQ14d+1h8B9IudEuruS3tW1bSovtVtNIm7y2U7gJAOHjOOQexPTrXqHh2XxFY3Bs4/JuLHJMN0rbfMQ9Ny9iM4z3xR40uNK0nwTrTaxMtxM9qyneuWiDDHB7jNYVofu3r0PRxNCli6fLVh115krafg/VHxDe/tG+NtP8Aig3iKbRPDugT2iRWbLpcJ+zXkYGR5hIHJOQpGCK9I8UW3gH9vHwsuk6wraT4niUtBKkgS5gfu0bdHX1VgQe471ofBbULO88KeLNJuPD8l/viQWZjUSLcoVK454XnnnGM5rxvVfEni3VPij4F+Bun6b4Zs11u5ub9daNvt1KyEKmQxlg2MjIAccsMD3Py+X4p0cLRjUTk5trv1ffsvwPBzTI8ZLOMVWo1E6LipOm4tLn92KjFq3LKT1Ul1s2tUz5o/aq/Yo1r4KXzWXiq1hvNJuHxZ63bqVt3JOAsneGT2PynsT0r5e8dfDPUPAlw7MpuLEdJR95B/tf41+vHjX42X3wp8TzfD/4kabN4o0ea2zNqltZPceXEcg/aI1DZUYzuxxnJrxr4/wD/AAT3N9oX/CUfDC4XxF4buo2uH0nzVeSJDzm2c43Lgn923PYHtXuKFWh79DWPVf5dvQ0yniKdGrLDVOaShpJP+JD1X24/3o3fe+rPzI8xRjvnJyKdCVkuFVjtVmAZvQV6J8Qvgqr3V1caLujuIHKXNjKDGY3HUFTgo3sa80m3wySQyRyRTRnDpIMMDXoYfFQrK8d+qe6PvsLiqVemqlKSafVao+1f2MvgX4Uu7OWb7Vb6g1xFmRWYFhxwB6fWrXxC+CmoeAdavdR8M3i+Skm97R3+QcdRXxz8P/iZq3w31hbrTbqSBlOSuflcV9bfAH9sDwz4zuoY/En+jXijjPCs3A5P0yf8KipGSfMtTujKL0ehN4A8aWfibSm0UO2k6tuUzLKAC569PT3/AP11k/Fz9ke38QaPLeedG2qScQRq27cTk5J9Pp+tegfHPwr4R8cWH9oW87addKoaO8j+XA6j9PWvnnVP2vdS8A211pMM0eqPD8kF2x6g9M+v4dazjJvVGjstJf18v6+R5H4/8B6h8OtaNjqCKkw5wD0zzzWh8KPhFr3xl19bHQ7dpAGCz3Mnyw246/MfX2FfR37Gf/BND4lf8FA/Fg8Ra0s+j+E2l/0jU7jEfmf7KKfmbgEYHPTJHWv0U+IP/BJS38I/CWz0b4U+IjoWo25VLl9Qt1kW5Qkb2j27fLkxnAbcDxkg/NXzWacX4TD1lhKc05t2b+zH1f8AVutjlxPtIUJVqcHLlTaircz8ley1836XPh/4JfBHw58ANQtNM0yxm8WeP9TULHHEu+Ut9OkcYJ5Y9vWvuz9kz4GeKPhbc6h4g13XY28RapaLGulWcmLa0jVw+1MgNJIAOW6Y3dua5bwd8PtN/ZE8Napo/gzwr4g8V+L44/M1a8+ySXFwZMZ33Eir8qk5IRe3T1r0X9h34NXnj3Qr3x58RND1GTxbJqMi6Y+pApDa2yhdv2aAn93hgwLMNzEZzivk+PsLg6vD2MoVqrlUrQcFKNnKLktJRV1bldno76Kx8TlGaY7EZzQ9pDWL5uRNqnBLR80knzz1ta3Kn6Xfv3hH4jRaxGsd8VguicBsYST39Aa6jp1+WuJ8SeClunkmg/dzZyR/C1QeEvFeo6TdNZzW811BAMsFXc0C+oPp7flX8c8PeIGaZRioZRxPByi9IVoxbvb/AJ+JXd7bta6Xaesj9ur4GlWi62F07x/y/r/I73bg182ftl/8E4PDX7S9rPrGjra+HfGeN63ahlt71vSVV+6x/wCeijPqGr6R0++h1K1Wa3kWWNuhHb2PofrUxwRX9B5RmNTDyhjsvq7q6cWmpJ67rRp/NM+PzrJMHmmGlgswpqcHumtU+66prutT8SfiN4S8Ufsx+NZtD8XaXPb3FscKXXKypnAdT0ZT2dcg/Xisqe0uPFGn3GpLOqwSZ2Nu5Hbr/jX7M/G74DeF/wBoXwg2i+KNNjvrddxgnAC3Fk543RPg7T0yOQcDIIr5J8C/8EbrbQvHt1JrHii41Hw+brzbW0t4VhUx46Sg7hu9hgfyr9x4b4ww+Y2oV7QrfhL/AA+fl+Z/L/E3gzmuExiWV/vsPK9rtKUHb7T6rs1d+SPhjwbDbwanHJri/a7SGRHcRnAljBywI9SB+tfqb8Lv2kPhTc/A611XSdW0yy0+1tF3KSsLW+1fuupPykYx+HevAf25P2H/AAf8MtFh1zwvL9hvIysUmnI4aK4ycZVcZDAcnHHFfGnivxb4bzHpV9eQ2U3miOUMn+r56kV9ZWrJvU4+HcPmvCuY1cJGjGpKcV3le2qalukru6av103fqH/BRH/gpJ4Q+IPjHwt4H1j+0dB8K6pqCtJrNxGI/PiUHBTrhST94845xX0J8L/F/wALf2b/AIX2d/4LvNN1WLUpkjUxzrM0jMQOWZufXn/61fn9/wAFYP2MPGnxm+DvhnXvCJtPFml6WiyywWZU3G0IV3pzhx6qOfrXwJ+yz+0Rqnwa8Y6toOsWN1qdnq2n3OnWsUxKtplw64EoU9CMEeozV0azhTbdr62f+Z+45TGg068neq0uZ2Slt03Vl0389T+lP4d+DbP4q/G2HWvDviLS0h0e3iuNTt7CYSs/ngsizDnbkKcfTivi3/gohqXhzwR/wUH0HWPES/atDtNQjk2+c627Sra7QzgHBYZxkg4r43/Z8/aj+N3wU+GnirS/hRaWcl14ysrSLV9YnG+4tHjV1SReQGfy3bGeAcV9GeMvgf4I8TfshaLq3xK+M1noHijwWqXuqJqUZmuNWnuC4SMEcljuAG0NyOcDmvjs2x31jDYT28kqrnrbTVKS0vvfot7H3eDpxp/WJ0abalTuk+t+V/8AAb7n0p8cdVufito+meF/Aw0bToPiNBJp8Oq6i3k2dv8Au2bhgDu4yAB1JFfH/hf9sFf2OvDnin4SXWrabqGoQWt3pIv9LuVmt5rmNWQIH/iBOecZByK808a/t0X3xg+HNv8ADmGC2trLwTbssGoWxZGuol3BcgnAOOpHXivjz4cRX2seH7KGG1FzPc3DmBwcNu3Hnr/PrTp4ef1yu5y0UVr1vbqefg6H1ijh6klKDjLm5b6apJx9L3+f4aGvXrR/GTxBPtnulaCFX8xixwFHQdgP0pPFMTLZ6FcNDss5LjKgdiAB/hTC5sviX4giuFZbpYYw4Y9GCjNYfiW+1TUtLsYdsnl285KsF4C1204P2FFLpb8j3pNRlUT8/wAybxvrP2TVpvJbarxMOfT/ACax9Luof+EZ/wBKb92GJDdgfSti28b2vhbxFbzXUUUl40flqrjgg45Brmvi78RdOfTDp9laxlpn3SMg+VfYV6sKP7xy7nDVrRjDV7HQ6h8X9L0nwr5VzDHPIE2ptAyR2ya8z0yWfxXNcLCzxx3DZ2lsV03wY+A2v/tA+MtL0Hw3pN7rWqX0gjgtbZNzue/sAOpJwB3r9rv2CP8Agjn8PP2PdH0nxp8Uvser+L1Mc1vZHE1rp0vUBVAJmlBx83Kgjgd66fdpptuyPk82zz2c1C2nVtpKK7tvv0W7Pkn/AIJpf8ENL/4v6LZ+MPiRb3Gg+F5V86C0YtHeaioPBxjMcZGfmPzHjAAOa/Uj4b+FNL8E+H4fDPw70mx0TQdMXyzcxx7beEDrs6l2OPvH8Sa2PjH4nhvNGkv9UvF0Pwrap5jRu2x7jA/jP932r8mf+Cl3/BwxDoej33gT4OrD5sYMEuqBSI4ucHZ0ycDrXy+Kzitip/VsvV+8ui/rv9x4eHymtiqzqVm40297+9P/AA/yR/F911+uP+Cg/wDwVj+HX7BPhu+0+3uf7b8aXEbARIRJK7443HPyjNfgv+2D+3Z46/bN8c3GqeJNUm+yvJugskO2OIY44HX8a8r8a+NtX+Ivia61jW7641HUb2RpZp5nLM7E5PJrMWPFejlmS08N+9qe9U6t/p/Vz6+hh6dKCp00lFbJbf8ABfmKsf8A9b3qaMcfWmxRZP41etrAvXtN2NxttD5rdPatrSdNZ3/WjTdJLN0rotI07b2rJyZcY3DTdP2Y/SteCEKDTbe12irSLgEev60jWKH2y8/jUhG38qbBRnafpVmg/OU/OouN/wDOpm5FRqvy0BsMn6f7tRhdzHjnGKllGRUalj/WmJjCOfxxTWGRT2GAKjZ8UhaggokFKo4pHODj2oGQ7Mt/Kmld7fz96mjTcefTNDx4PvVD5dLkO39KaeFx6VYZfkxioMfhxSIIiMHpigrnFSP/APXqMDI+tAhgIxTSdo55p68dfrUbn5qQEZOT/jTTyvt1pRzmhznP9adwIkGHp0i7hntTRy5p0g4/SkBVlHzfhRUjjmigCIDmlxTgfxpVUY/SgBUG2jGRR1/z0pyDP+etMAUVIF+WkQZHSpMYH44oAaBx+NPiFN7/AKU9BxSAVec+tOx/+qhOF5p6rwO38qAAcVIR9aYg4+tSYwpoKRGRj/61Q3g3wN9KsE46/Wo5BvQ0ElG7jFvoUN0u45co6/n0r2L9iD/goH44/Yr8eW+teEdSml07zQ1zprXDLDN2PA+62O+K888KeA9Q8ceENUFhGsi6aRPKpOMJ0J/WuA0HRmsfFUUDTbVkmCMEPGDWKjGd4s05pQanE/qY/wCCbv8AwV28A/t5+Eo4kvrfSfFFvGgu7C4mUSIx46HGRn+Icc19jWzYTaP4unPX6V/IdrfhXxx+x3440XxFo+qXFhcTIl3p+oWbFC44ba69O/IOQa/X/wD4JO/8HCun/E2TTvA3xamj0vX9vl2+psFS3vWyAADkbWIP3SAOODXm1cM4+9DVHrUsQpPknpL8/wCv+GP14MYlHONwpPK8yLP9ai0LXLXxFpUV9YzJdW0gBV4yDn/PpVwJ56bw2Nw7dMfWuY2IY49ittXt+VEcm6P5tu5uuelOWXDY5yo5HX/PFKwUDnr7U9wIgfnx90enSmsiyHd04yfegOTzk9MDmnLD5iHBxnn6UgGNbjavKtu4z1/SoZbMg8d+oxir8bLu+9k9wBXlP7Vn7bXw9/Y00VJvFFxeal4gurc3Vj4d0mNZ9Uu4wQvmlGYLDDuIHmysqdcbjxSk4xXNID1bS/CdzrkvTZEo5ZhhVFfKP7Zv/BYPwN+y/Ne+F/hzHY+PPHEYMU13HMH0zSn5B3uufNdf7iHGerDpXwz+2H/wVV/aA/al0i58P6Zp+jeFfAN8+fsHhzUm/tSWMgfu7mWVYxIo5z5TgNx8pAFfMehWcmjII7qyudNbPCXMLRM303Dn8M1UZxSXLp+f/A/P0PPqYlSvqn6f1/wD1r4q/GXxZ+0d49l8R+N9eute1KZtw3ufJtUJz5cSfdjUdMAYyO9Q6ZF57hIm3HPPoO/XtU3ww+FuoeIo1muj9js+GWILmV1PQ+3416hrng23TQ7O1sLW1hW1DqXjU+ZLk5+ck8kdB04rOVaCfIjhxFWag5pGL4P8MwQaik0i+dLkbNw3LH9D/U16povhBmU3S48xFIOTjIIPeuD8DXlro6zrqk0NrBARullO1VBxj8c8AdT0r6G+D/wX8aeP9GuNXg8N3knhextWnltocLrOpxlSd1vHJhA64JWJyplJC7oupylGUtjyMHRq4ufMv+Aj4K/ZMX7P+2P8TtPYSIs0FvMFHqpC5r7r8I6LDpltt8zdI6n5i2CBivmDw3+yr4w+Ff7bWoeI47ddU8EeK9Pa2sdbtoniWK5XbL9ju4XAktLtVJJhlUEgZUsOa+gdI0u4vdMmkSSU3Ng3zofSuOMW48r3svyR6+NhKniE5Lp+pv8Awi/bpHw011vAXiPTbe18OXFw8S6u8jLsjckMCu3BPPXPGe9e0j4NaD8QCnirwvNb3ml2cLeRNHclj5g+8Y2PXjqSfavNZdF+HviP4Ipa63Datq18jKhI+fftOMHqPWvBfgd+1Frn7OXxLj0WHUrrVvDlpc720sSKIrgZzwTyPpnmvocDOU4cslt1PzfOuKKeR4yFLHVVKFV+7b4ot6qLXZXvtc+7Ph78ULrwKlrZa3M2oNePiKRFO1V7Z9AO7HGf0r2TSr611uFXtZY5FYA/Kc4zXz/D8b9D/ar0Z9S0m4TSdS2fY001nja4ds5y4HX72BijxtrX/DCPw1bXL6+lukLfaJraeffLIcjcEJ6nnhRgDtXRKi/sn2FHP8K8O8VKa9klfmvol5/5OzR7b47+G3h/4r6JdeG/FWi6dr2j6ghimtL+3WaKRTx91gRX4Wf8FLv2Jrn/AIJqfHu8sdDllXwP4pja90mAsT5GGw0JyedvBB9CPSv1s/Zb/wCCk/gX9szxlcaPoK31jqumxLNLFdwiJuuMrycivlf/AIOa/D0d78P/AIY6zMdzxX8to+OpV03f+y1eFlKFSzNamNwuLwv1vDTUo9JJ6fefKvjrwNrGi/s5fD/Vn8Pw2un6lB5z6hBbn5yyRld7YwMhieeprS/Z8+GA8b6ojTLuXcI1U9GJOOa+vtJ/bF+GZ+Cnwt8L2Onr4i0u+06HTru1t4RNLCPJjTmPq3zZBHX0zSfGD9i5f2eTZ+JPC0nl6Dq0qsdNlY+bYsw3AoTztyPuscjP5PHyrvCTdDSTvY/Ko4LK6/Ef13FzVahBx9olry3iuVvvG+9tV1W7PXfhz/wTK09fC1vePfSQahsEiPAoTy2xwQRzketUbn48/wDCmNbvPCXxFaPVNItwIxqbDMiR8jMg74H8Q54rN+Hf7dHjKHRbTRbfSbi/uLtjb2twYikczAdAxG09D0NTab+w54m/aTutQ1T4gXEmhQ3yuWh3bbhecDHBXHfr0r5HK8PmUcRGT5lH7XM9H6H7HnGZ5DWy+pSytQqVGrQUFpf+89ku9z3D4cfFZfCWh2t1omtaVqvg54N8cxufNkUdsNkhl68sQVx37fO/7TP7d/h1ftUGj6jY3lvfloZpftO6GE4P3ecMc9xgV8Z3HwQ8bal8ZvEvw38E6hrHiHSdKvHiuJLCZltXjGPmfnaDzgjuQa+UfjlNqGl+Kde8OtdTWt5ocjW8lu52mGReuRX3GKppx5U9Wj8e4dx+ZZ5JYanD2NOG7bctU0nGHl0ersno9j7m0/8Abo8QfCG81Gz0PWLVVuPLiiNwol8pe7D1PTrXsXgnVLX4wfFPwj8RLPUobXUPBNi91f3SEK0xkwkhx0Hy5zj1r8kfDV7qWsahHM+ptJJbwJkZ5DCvsyX4jz/DX9m/wLNpl39juNaSaz1VwRi6jO44P4gelfJ4ug6NDDUusZ7+tz7rEZNi8JisVmKqOpCUPg192UXdcuvV2vs9LH2t+1v8arz9my01/wAffDfxVazagdDmmvra6iW6h1BM7Rgscq6ZDDHBxgiuJ/Zt8feIvC3hjQ/EXgu8GtR6xpEGravpdw7JBNJJGJGZFxhCSX+6AMivnmW5vf2jP2dfF1vo1r9nt/CujyyXO5yWdGQ8D2yAce1fYnww8O3Xxj/Y68AzeCfO8E3Hh74d2y3t9JamOW7kjskA8jPDbWRmDNkZZeuTXZRpyp42u09UlpfS1r7bHi08zo51gaFWsnB3k48qtKMuZKXK2lorPmT0aT0uYHxS+BPgP9viZ9X0kyfD34mWUQaYTW/lzXK44WeM7fPjPGHHIGPYV8D/ALQHwJ1jwd41fw9460Gbw5rgz9jv4VL2d+v96KXADA45U8iv0D/ZJ8U/8Ni6l8XNJ+L3ia1utU8AQ6PHo2u2ITS7q3DW8j/aAYwoWQtjcDlSQRjHFWNL+JNn4v8AAc/gv41eH5Ne0S6uGtLfxL9k/wBHm/55s7pjypCADuXB9sc11YeUcVQjiWuSbvbXW19PW+9ntc48RHE5PjPcqKzu3NK1ObWjVSK/hy7Ti+WVm2tEj8g/FXha+8Dah5OpR4jbiK4XPlyf4H2NZ/nmLDRsyMp4K8EV90/tpfsI69+z54WbW9Egbx98NZIy7PCPOv8AS4cZ3Pj/AFkYX+MHjHOOtfEyeC4fEHiqO30fUI4dFm+Zp5Wy1svUgZ7+x6V1UsZOKaxKtbqtn/k/I+ywPEWHrP2VT3Kml4vfXqntKPaS07m9a/GHxf4y0eHwvYyXGoeb8ojiBLuOmXbsMdzX1z/wS9/Yy8A6t+0No8PxRaPWrqS2kvYNORv3KSR7WAcdWXk5PBOOO9eNfs8+DLr4jeL08EfCHSjdX0hxqGv3I/cWwxy7SHPpwO/YGvvj4BfBvwP+x9qDWNrdt44+Jt3GH1K8Ew32qfx4ydsK8nAxubjt0+T4u/tjE5PiZZSuSrySdNPec0rxTu0km7J6rfVoxhxbhZZhSoU/epKcYzm78qV9Ywsm5ztskmluz9IvD+madoeh2tno9rZWWl26bbaCyjWO3iTqAiqAoH0q0vXmvBfhn8ZLjSbOKSCb7Vp8h3GJiCPwPY/SvaPDXiyy8XWnnWchZlHzxuMOn19vcV/KPCviBg84qywOJi6GLptxnSlo+aOklG+9mndaSVndWV3+rY/KauGSqL3qb1UltZ7GtDL5LFl43dfVqmkdbiM7jz6mqnfinq+R0+tfpGHxbS9nLVeZ5LgtyFrBb1st8sY/76NTRWUVpFshjVVPJAH3vx709Tg/jUtp5ZuF8z5VP860wOW4Z1E1GKnJ25nvr59F5BKpJLyMG+0CS2u2utNkEFw330x+7l/3h/XrU2l+IU1CbyZYzaXi9YHP3vdT/EPpXQalZxwxeZGMc446Vj6nokOsRhZE+ZeVYEhkPqD1FeBmnDGLynEynlcorm1lTd/Zzu94u16cnrrFNPeUZOzW1PERqx/eff1X+a/q5YB9aaz46D8Kx9G11hqMljJdQ3whcRmeM/NCT0Eo9+m4cZHrU+p675IKwDpwXI7+1cNPijBywv1tycWm01o5KS3Ss2nb+ZNxvpzX0Llh5qXJb/hj4e/4K4/DOb4KfDu4+JOharM95dX9tp81pf3EkgsjM5UPAeQinoUOBg5BJwK/Kz4za7o3hm2lv77UE1DWrpWmkXf0J5/DrX6v/wDBc/S9c8Q/8E1vG0GhaXd6xq39oaTcIIFLyW0cV/DLLNheTiNGB4ON2cYGR8qfGT9gbTv2s/8AgmH8LvGvw5+G0mk+IrGyhu9Rk3/6ddx+Xicnk+buZSw3HOOgHSv2/wAMeIcTn2U/XMRdWqSgr6u0VFq76vU+WzGrl+Te2jh6adRR9o4xXvO7s2ku51P7I37Od9o/7M/hjx58PfiI/iX+3oRPfaNe4k012Od0a4JMLqRt3dSc5FeZ/tAfsW/DH9p3xTNq19ZyfDv4laOpkuLV4lje7ADckfKsyHs68/yr17/gn1/wUW+Hf7Pv7N1n8NfG2i3Gk3nh2N4LaaG2DpNl2bDgkFXBY5zwa+bfiP8A8FANE8LftVJ4p8XW0uqeH7W3mijhggDGISBhHyTyRu9eK/ScRGpSoyja7s7eZ+XYPG4bN8bRxWUT5lNp1Ya2p/zN63jLfRaS193qdZ+x54g+Gf7IXw08ceKPiB4gttQ1S2nS20rw7AylrpYY8h2XktvZsYxgbTnNfCP7afxyP7Q/iS98U2tq2l23iLVrVoLBZSY4gm4DIGFJwOoHerXxL+IMfjrx1rmsaRaxNYTXEkq20rfcRiSF/AVY/aK+CbeBP2ZPg/4waWBl8YakX+yJ1thGZABnuTjn0zXlRhGNGjzLVv8AHc/U61OaqUuW+m/pytfm0rfh1Ob0S5kDa55qrYzJYsQEP+t4bjNcbo2vNpHw40trWRoLmDkSIcENmtDxbf3uqeMPJsUlY3MTx+UibvMJBwAPX2rn4LWTwj4YddUjmht7c7JUkQrJA/uD6V3U6f7+p5pflY9WpO0I+Vx39oXmofEK+uJGbzpI1Mu4ff4HJrS0/wCL1jpUF2nn+Zb5/exsoJUj0rK1n4v6XoGnyXSxreXV0oWNtvJAHGa4DQS3i6SYLH5c10/K445ruw+HUYKL6Hn4rGqLbT3LXjHxxD8QPFcclva/Z4YTtRu7CvpD9gH/AIJi+L/22fGg/s2we38OwN/p2sXUTCzt+R8qt/y0k77FOfXAr6s/4Jmf8EJf+En8Iw+PvjRH/wAI74RCJeQWEsjQXuoR43bpOnkxEY77yDwB1r9C/D1vJrHh2Hwv8M9Og8DfD/SV8lLqGEQtOg6+UOSqk5y5+c9eOtTjMdRwtLnqO35/LufnGc8QVKk5YOFOUpT0iotc011a6RgtnOTS7XbRy/7Of7Mfw7/YQ07/AIRr4a6LB4g8aXyhb3U5EUzf9tJAD5cYwSIlP165qf8Aao/ae8D/ALEHgeXxj8TvEdnqHiBY2e2tXlUNvAz5cMZJ74HA+tfKv/BRP/gst4I/YA0258I/D3yde8bMmJJEZZEt3JxmRs8nvivw9/aX/at8c/tcfEG58ReNtcutUvJnZo0c4it1J+6ijgAV8zGOMzeXNUvTo/i/6+71O7J+G/ZctbHWlOPwxTbhD79Zy7yl8rao+mP+Clf/AAWy+IH7c+rXGk6XNdeF/BquRHaW9wwkulAxmQjHHtXxHjzDk5Y+/enJGMe386kVM19VhcLSw9NU6Ssv63PrkuowR8VPFbM7dKmtbNnNa2naSWfp3rWUgKtjpRdun6VtWOkYHT36Va07S8P0rWjsgo/CsrmsYlWzsQn8Na1lAEHTvio7W3+bGPatK1h+T/PFBaREo2k/WnqMflTgmBTkFUi0EB5oAy9PgXc3tSMNklUPoOkGF/nUY6fyxUz/AOqqFR8tAWEl+ZfwqILg1NIfl/D8qhHJoDrcbIOfp0qPbj+dStwaTbzQGg2L5gOooRNz8+npQrc1IvH48UC0BV/+tTZFw359qegzn6UyQfN9P0p9QGk8Z9KgZRu7VZdvl/wqArQLYjn+6PQfrURXc9TSjKVFnlfagCNhwaicY/Op2XC+tRScg0iSFR83P0pCMj/GndGpDigCEA+YKlZdpGaZnElSSDK9O1AEL/eoprHB7+tFAEe3pUgXPrTVXj1/pT0FAAy4Ht1pUXBoZc//AKqcvWgBVGO3bpTiMNilVfmpR94/pQAA5/8ArU/+Ef5xSJ970p+M+lAAq4SnKuP0FKq9vWnNHgcdDxQOwiDH1xUjdKQJyfWlZc7qCkRlv501E3H8OakkXP50Rj5v60C6nqn7Gt9CPEHibTZpI4orzTnG5jjHTvXgHiHUodH8SyNa7biS3m3A/wAGQa6nRpZLfW5liaSMyxFfkJUn8q4rxRbfZpo444VhUD5go6msaUf3jfoVWnenFW2udf8AHX9rfxZ8eNL0qw1g2MNtosKw2620WzAAA5OevFcjoXi3zgsd58r/AMMvqe2fQ+9YbW20/N+WKjaM7enrXRyLY55VJN80mfqf/wAEs/8AgvP4y/ZA1ix8M+OLiTxF4LZ1j+0ybpLiyTGBnB+dRx23Dnk1+/f7N/7UXg/9qTwFY+IvB+sWOoW15CsoWKQHqM8d/wCo71/GLoviaXSsRy7pIOnPVPp/hX01+w7/AMFCfHn7Evji21rwfrFxNpbSK93pjzt9nuADk4GcI45+YCvPr4O/vRPSw+O+zU+8/rduQ3zOY9uD69arNcbH3Md3oPavkT/gm3/wWR+H37c/hG3tbi+t9J8SxR/6TaXUqpKGzjkZ5HTBHFfYNzpiNbeZGVZWG4MCMOPYivNlFpnpJp6lRr0eZ8rcdjikudTt9M025vLq6t7Gzs4mnuLm4lWKCCNeru7EKqDuSQBXhP7Yn7eHgH9i7QDdeK9RM2sTRGbTvD+nukmqX4xwwQnEMJPHny7UHbeQVr8iP2xv+ClfxA/bk8QTWur3EWj+Dbe48zT/AAvpd076chXGyW5YqrXs4OSGlHloSdkY4asJVEtFqyrWV2fbv7b/APwXKtNJt5PDvwHks9Umug0U3jW8tma2tj/EbC1lCm4IHS4lHk5OVWXFfnVe+JdV8W+Jb7W9Y1XUNa1nVro3moajqE5nu76U4/eSSHk+w4VRwoUYFcpdRzPfu0jzTSsQzSPkvJkZBOcnnI9a0tA1PNx5Mm7djGCOc+9cntJN3erObFR5o2Wx614Qmhl0vf50QYjIjz8zc44/+vxXoWg+P49Hhhifb23L1B/D+teM6BezQIfLVVjxliFO5sdBmusgvYbzTGkkZoWU/wAeOvoK0UrnzdajKDvDc+gtEWDxDZpeWcv71lDOg64ra8HeG7/xz4kj0Tw3pkmva437yS1iISO0T/npPK3yRIMjg/MSRhTWp+xH+wR8QfijAmqa5JqHg3wzc+XImYyNSvo+TmJGwIFI/wCWjgkA8AHmv0W+EHwE8N/BHwvDpeg6Za2dvGSzKq72lckkvI5y0rk5O5iT9K0p4VuV2z18Lh5OmnXVvL+tjw/9mv8A4J82nhC+j1zxhNba9rauJYY0hC2di20j/R0I3buSDI5LHngCvpywsodE0xbeGPyYYV5+YYAA5JPT8atxJ5g/HGemK4Xwx480v4lfF/xd4Wm1C1OpeDJrbOjFtsksUsCTJdspOZIyzMowCimM556egoqJ204q3LFWSM7xH8DdI+J/xA/4Sa1SXRb4oIb6/iRdniCAA4t54WBWaMEgrIwDKR8hGc183/Eb4Aa58HfiHDqEEZvPD95KVvQRmaFCeoA++o9R8wHUHGa+2JXWIyFuxGSPbH8qh1Lw4njDS5o7iOFrVQC007BY099x4HasauHjUjbZ+Q5Wlb2iul36H543nwQ1PxL+0HoPibw/qmkW/g/Scvdi7cnzASA3lgYxwDhjx9a8x/4KAeIPhRc/GbRb7wPdQza5vxrb2hzbsMAAsQNhkz3U9M55r64/aC/Y60P40+Db+30bUkuLEyv5n9lXwOyYZBIKHaxBHMb/ACsR/CTuHyB8MP8AgmlceJfjqvhPxL4hj0HS7qF3sdVitx/pbqwBiKMw2SgHOxjkjlSy817mXypSpqnJ7J/15n85+J3DuaU26eCw0aka04vnbvyyVklrZU72tdtp3te7sQfBP4BfEzxB8RrXxT8ONPurxYpF/wCJgoRI7fB+b5nIDHB6DNfpJ+0V4YtPBXwHXxBfaN/wlGr6fao063aocHA3sQQQoHJO0Vu6I3hr9lHw7o3hH7UxgNt5dgkEG6SUoACAqDqeuO/NfPH7Qv7Qnjb9ovwb440XRdM1DwxpeghoLhL6IwXd/FgksgJG1WAOCM8cEg1VSsoRUL7bO2vzPVyvhqGU5biY0nKpWlFuUFZxhOzd0ndJu+7u2krLocD8Of2k/hr4+8bQ6P4o8P2/gHXVbOm6tbFVUtkYUSqo2k+j/KcVzn/BT39mr4rftb33gvwnaaRY6t4fsbj7UNdWZY4oTtK/vgTleDngENwB6VgeEv2PfE17pnhXXfF8Om3/AIV8QN5e8b/tNsWB8vgfeJwRgEHPrXufw/8A2O/jA97N4TtfF2taB8P5VZYJzKG1GFCvAjZgSgB465HbFFGUak7zVnHr0f6njYbD55Vy32GMpy5a1tKfJGpbRpVFbkUX/OrNbNPYwf2Wf2ZvCH7LK2vhvwbZ23jj4nrAv2u6kKpDpmRgs7dIY85+UZkbHT08x/b8+D3xh8JePtJ17xBJeeIdNklBjg0pX+w2xGCYtgyy5AI3NnOTz2r7V8R/DPwX+z58HbXwrba9beDLzydhvY5EjvtRYAb5dzHc8rE5L/MwLfSuB8VfFC1/ZJ+CNn4ht9f1bxlpMdwsTWusztPclZGPIkcFuDzhs4HpXRLFKnJSWv6/5fI9DFcBwzDBPLZ1PYqKUm4SXLBqztKPxVG1e85NdHFI6Xwf+3f8G/EHwUt9Yvbu20U2MIWSwubcrcWsi/wKgU7sHgbeDXyh8Tf2x5/2py2h2upy6bPqtydO0+AStbKEmcIryYbBIUrnn1r1b9sj9nfwN45+F914mabT7XxPqEYn0+3sJF+cnBwQPvDuTjAr5V/Zr/YP8afHP4kS2ccv9jabo5S4vtTIJNupJI8pcgtJ8pIGQBjJNEI0a0WpScXvv/Vz5zibiDiPA5ph8tjTp4qLVmoRa579Zq7UGkrpfCt9tvoH4Wfs3+Nf+Cc3xX0fRrS4HjDTfEyPM0Nna/6QZMANxnGF45btX5If8FEPCE1n/wAFMPGE2sWuo+HpNe1CK5lsbg4bynG3cOuVO04Psa/o++DvhHT4fBdotvrVxrz2sItzq13MLi4nC8HLdOvYcfWvgn/grb+yp8Mfiz8R/D2leOr6Dw/e62GjsPFS7FuLBxkhXc4whPZjtyex5rn9qpTWt+l+5+q5Vlccqwvtfgo6SUL3VNNK/vNvS/mopfeflv8AGvwJ4Z+G/jLSrXQ9QhW3vrYM6+aGwcDjPavObq6WKe6sbjxBfN5N2r2lmuTGCRyR6Dn9a6r/AIKWf8ExPiN+wdLpes3Wqx+MvBGtP5dh4lsd3l5OCiyrubymYEEEMVbnB7VX8CeB/DMX7KseualqFtH4thlbJeUGaRcnHBOemOaK1NPfa59hg8dGt8K0/r/h10Pqr9gz4j33hTwb8U9HaOO4tNZ8MyxEtKqOjbGxtBPzZ56V90fsK/8ABSH4Yj9kHw/4b1BZ7jxB4f0KDSpLcwFnuXWLZwRkEHHfGK/FG48UWsOu6FcNqWqLp7JKk8unyjep2EDcM8rzyK679m7WdR8DXWk6ja3Dx+TqCSIZ5dgkjEgIEhzgAjqe2TXBLDyjVqVVb3kvwOTHZbKf73DS5ZK+lk1rZvTTd63vv9x+gX/BPT4m/D3Xv2n/AI16T4ztbeNfiFFpx08TxnyogiMjxnjAIZlIJx0rY/bM+Luu/s3eP9J+HPh7xdea34J1rxnZjV7S9ZXSxPlQALHIAC0Tx7TsYkK6s3XmuA/Zu/ah+Fnwp/4KM+LNa8VaHp994R8SabZvHFB5dxHayhE37P4WUuCSRjJrU/a28LaX+2h+2vZx/DnTRpPhnUrzT7yNZgY1BVWia42LnAD7TtHp2r57FYeNTCUebRKUdLtaJ3W39P0ueZl+ZzwqlhKiUqk+dWcWm1yvXVapvr0Ttvt3en/tZax8APjBD4V8AWb+OrXV3VZNJj3TFpGPzLFtztYgn1HqKd8aP+Cf/wACfi/r3/CYa9eax8Hr10+0a3oNwqWfn8clAwKAn+/GWU56Bq6j42fAI/8ABN3wN8Pdd8NyazpvxKTxAkV7rlqrS22sQsjl7Yq2VCOwRfLYZ5z8xFcN8Sv26/Df7bn7MuieDfEmlyDx1eajcXF7d3UeP7M8u6lCIjt8xYx7FOMdTn0r6GOPisd9QjB2UObnuu6VrXvrdvaytvd2PzWplNTD5RUx+ZThzc1oUGnywcldRU1aSb668r10suY8+8aftcWPhvw43gH4EaPH4d8MwnZNrHlFZ5yeC67uckD775b2FaH7KHxB0P4Oa7cNrWlzapcaoNs9yH3TSMT8zjPLE5+tRN+yp4t8Fw6BEnhfUorPxO4i0W48krDfNzgB+gyFLDPJAyMjmvpn9mn9m/RfCFu2qWV5o/iD4keHYXS/0DUnSFdJlxkFVwWB44cjkcginWxXtXyx2/rc+UyHC51XzOFer7kobJxtGK3tCDWujvZJtrV9z2D4b/2CPCtqfDTSNozR74Q+4OjH5pFIbByHLda6nRPEV1oV/HcW8zxSRnKlTjFct8PviFB8Q/DkOoLd6XeXCA296dPXbDFOpO9AMnkcZ5zXRalo9xpEyrNHt3KGVgdysPYjg/hX+THitQqUONc0qUrq2InK6urOUnJa9H29D/QPhetDE5NhpTs+anH56K+l39136ns3gH4wW3iRUt75ktbzgK4/1cp/of0+ldoRtNfL8Vw0LDaSD616D8PPjRNpBjtdQ3XVqOAScvH9D3HtX3/AvjLKny4HiF3Wyq2u1/18S3/xpX/mT1kePnHC7jetg/8AwH/L/I9fztqQNu+tVdO1S31WzS4t5kmgk6Mvb6+h9qswI877Y159fSv6TwdaNVRlRfMpWatrdPZq26fRo+KlFp2lpYg1bVbfRbbzrqZYo1zt7lj6Ad64/wAU6r4j8SaJLNpGjXl4kqkWlnDKlu14wBP7yZ/lijyBliCf7qOeK9Ot/CtpqFsq3kcV0qsHAdQyqR0xSwX63uoSLGVWGHCbVHQ//q/nX2eH8MauZ1VUziq1hbK1GDcXN9fazTu4JbQhyp/bcl7phDMo0l+7jeXd7L0Xfz+7ueEfB3wl4m8M+HW1L4hWfhTTPH8EzyiDwtdXFxb2VpIcRRvLPhpWwrBn2IrEcIowK1vEepasIftGl6s0k0R3/Z5o1ZX9VKkcj6EH0Iq98b/gt4j1Pxt/wlnhPVEW9FqLe802cYS8VOU2sOh6jawIPBGK43w78QbHxoLiwuVj0fX7YtC8Tr/qpBxynGeSDjjNfn/iF4G5pObnwi4Uaas1SjKVK0usly/u3dWupRs0kt7M9bBZ1BtTxPvPu1zK3az1tvsdTq11/bvhRbnabNpkWR4ZUJwQeU9cehr5s/an+P3iT9mDw6NJ+H1to6w6vbyu1vcIWjt5CPvIqkdSxPHH9fJU/bC+Mn/BN/xkum/GqK4+IXgiZ1jsfGAVvscqZICXQVWFpcekigxucBkGd683+1j8cNe/a8+IHh3Uvh/prXdmRsitbSEzMiSMoWWd0BVYzkHeDswchiOa/dPDvhGrw/lSy2rVU5uTk3ayu0r28tOy32R+R+KGeSwmCeNw8Zqd1GPIm5WclfXpp83+Xw/rPhiXxt441i88VX8em3LSNcXPmEJ5ueSR7ewqX9sD9ku+f4HWfinwX/Z+teHZrVPtcED77hGB++vqOeR1r9G/+HS+h+Pbq3k8a6po/iOfT4fN1bStLysluWXKncG3Mv1Vd3bivzJ/b1/ZB+K37Fd5d6t4d1jU/EXwYurgvZajpFw7R6WrNgRXEakhcHA3j5c+h4r7uXPN3l93T5Hzfh7gf7GpVPrKs6jvdv3vPm3Ss3Z6772Z4jZXv9n6HJYzWMWn3HlgyKRiTOP4h61R+KXxrb4sfALwd4bC3wuPB2rzJKyQ/uI42B2Nu9cnntUfh74kp4sN5HfSrI18IwdQCiSQY6Env15qLUPE1h8Nhf2sfiO2mt5JPPurM2mPNcdgQSDx/OuWeGU+X+67n6t7anVtOXQwk+IbfDnxpptw18bHWrdfNt7hUyDzwfrXL/G34/SeOXuLVY/tU14xN1cFceYx6kCsXxt8Ql+Jnii1kXTY7OGDIjZQS0mc9TivrH/gm3/wSb8XftmeK4dWjt20nwXYyB9T1/ULYiziHUpDnAmkAByFOF4LEZrtjTW7PKzPNXQpTdP3n0XVu22vfv21eh83fAP9mvxF+0j460rw74V0e+17VrohYrS2jy59WJOFVRnlmIA9a/av9jz/AIJj/DP/AIJ76NpfiLx1a2PjD4qACXT9Nt1E0Fi+MAoCMMwOf3r4UY+UZ5PpfwV+G/g/9m3SpPBvwD8N2MmpTAR6v4ymt1czEHnDgfvMHooIjXHc5Nea/th/t7/C3/gmX4Qv77xJq0fjD4k6gnmR2rXKzXczngFiclVH0AGOBXj5pnkaE3h8Oueq9kv17en5H5lHG4riGrD6nBKEHrVfvU4vZqGyrTXdL2cX1m1Y9k+LHj2PSPDb+PPjNr1noXh+wBubfSRLiCAD5hu6mR+nJ/ACvyJ/4Kf/APBw1r/xalvPBPwbb/hH/C0LGJ9UVGS4uhjB2f3Rz1xmvjf9uz/gpb8SP29PGk154k1W6tdFSV2tNIgnb7PbqTwCOAxxjkivnoJn/CuHA5FUqVfreZS5p9I/Zj/n+Xruff5TkuHy+m40buUtZTk7zm+8n27RVklokloT6lqdzreoyXd5NNdXFw2+SWV9zSMepJPJqNVyOacsfFWLe0aRu/5V9Toj1/QZFAzuP5VfstM3GrWn6P8Ad+X9K3LHSfLxlf0rKUmUo3KVhpGccVs2enbG+6asWdht7dqvLbfOvFSaKNiOytAsn0q0YevHvVi0tv3hqRo8Pj270GvLoQQQ7ZDV2GLI9qjhTDfyqzGuAD70hxQxEDbv8KjEQV2x+dWFAI7j2qP7zVaK9SOMZegJl+akjX0pnV/rVBbuOk+5USDIqZx8n0qOPrQDGSD5fw4qJRz+NWJBlfeoCvK0E6jWHzH2NIy7R/WnSgb/AMaAu5aAI4xzTk+XihVyR/SpAAPyoAZCf5fnTJFy9PQfP+lRucS/WmHQV8KuPaoeh/z1qeT5lziqyjjFBNmNk6fhUZqZvu1CO1IYxh/Oo3P3vpU+NpxjpUL/AHvf+VApEJoA5pzcH+lNYe3/ANegkhb5ZamcYFRSfLJ+NTFePagCsaKJEy3eigNRoXH+AqQDJpq04DAz7UAGd7U5Rj0qMcD9amjOCP1oAcB8tKnB/M0cEf40oTigByrmnKN74pF+7zSxjr/KgB4GTTvvvz9aRBlmpev40FD4h3HvQVxTkXMfPtRjn8aCiJl5oiXJ+lEg/nT4kyuR6UEkmhXlvo3jOxn1AutkzbZSgyyqfatL48/C6xsL86loMx1DRLomSOcfejJ5KsPY557+1c/qyPcbc5YKa2vCnii48NuNuJ7duHgflXHeuWdOamqkHqunRm0ZRcXTmvn1R5jJozI25l+UcZqjqLxW+VUfN6V7v8bNK8H6F4V0jWPCU99JqGpQs2oW1xb7IbKTCkCM/wAQJLDHOMA55xXghspL2ZpH43Eksa6qNb2kea1jlrUvZy5b3M9n8xs1Z0vWJtHn3xN8rfeQ/damXdo1tJtxx2I71DtAHI/GtDE9Q+FPxb1TwT4ltdc8OaldaTrGntvjlhfbJEf6j9K/Yj9jn/gvb4uf9inxreaz4ot9N8e+D5kWzhk8MHWF1aCSELCYMzxxQyrOHMhmygjVSodsofwptLl7O5SSNijKcgivqr9la8E+g+OtPPK3WkpOF/vbJlP8mrzcwoKVJ6teadnuell9eUZ29d9Vsd34/wDi9rPxV8S3viLXNSutT1fxIy3+pXt1N511qEzfNvmkwM8sdqKBGg4VQBUXhnxKba9Dbtu4dhXndvdy2djDGw/1S7APXHAP5VZsPETNKu92+XgZ6Dvj+vFefKilG0dio4h895bn0P4fEeojzI/LPzfMA3zE9en9at3+jzadtuIeqnd9R1rivhR4vhmVIZtob19+PzzX6IfsPf8ABKzxh+1NZWeqeI7S68J+B5Ckn2uZQt/qCdf3MZ+4pH8bjuMCvHlSqupaCPaioTpe+fP/AOzV4K8RftDeJY/D3hHRrjWtaYZdE+SC3BIG+WQghF55J59Aa/VH9i7/AIJPeH/gpJa+IvGbWvirxYuHjkeM/YNNJHIgjONzdR5jgn0xXunw2+Fnwt/Ya+HOm6HZzeHfBWl3k6wWzXt5FbzalcNx95iGlkY/WvWXjIO3acL69RXrUcLGGvU89RjH3l9/+RRh0+PTYlWGNduAMkcn600RNubO3Oemf8/pV9gCCy4qILhh+NdUY6ilJ2KZzBLu+brzx0ryv9pb9j/Q/wBoy403XLPUNR8GfEXw3ufQPFukt5d9p7cHy5FzsuLckDdDKGXGcYJzXtEdi1wnyqzYGfpVea28o4bg981UqemuwqdZp3joz5x+GP7U/iT4b+PrH4cfHbTbPRfE18pTR/F+nrjw74oI6AMcG2usdYXGCQdpIrpPiB8K/G3xH1Kz1LxDqklxJ4Pm8+x0iwBt9Ov2LYineLpNKOMrISikZA716l4++Hug/FvwdqHh3xNpdnrWi6tEYrqzuU3Ryg8fgR2I5HavnGJPiN/wTnjO4618VfgdasGZzm68UeD4unAXBvbVOOimZFyfnArnmrK1T4e/+f8Ant6HbSmpO9Oyn27/AOF9L9vu7HpH7NX7I2i/ATVvE+vw24t9c8cTR3msQQTubNJhuLNHFnYjOzszlAAzY4rQ+M/7NOm/FKzaRV+x3yfNHOh2sjDOCD6/Xiuy+GHxQ8PfHLwVY+I/COsWXiDQ9SQSQXdo+5Wz2I6qw6FWAIOQQKueMfG9j8PbaFLqG4v9SvDttdNtE8y4uD9Oir6sxCjua0cacYdkjmqRnWk4VFzN6NNbrs0+ne58i6p8N/Fnw1+KfhHXLi+1O4uLK/Sxnlvme4spIyG+YHGU4zkdjg5x0g/bZ8W6V4W17xZb+NNTs9PXWNPVtJ+wO0cshVDkPjAY7scdMHmvffFHwh8SfGWNdS8Ua/feHtQgR10yx0O4/wBG00t0kkLAieXGVOfkwSAveuC0HwroPw48ZWqfFnw7ot3fzuLXSvEH2d20+ZlU7dyHcts54yGIUk/KeMU6OI95Ktfl6Pb7/wDgnx+acI8uEr0cmUOarq4yvKK0tJxj106Jqz1WhW/4Jx+OW8S/Bbw9ovi3TtWj1WO2e60+71O2EdpOnmMIxA/RmVGBx97GT0rR/ak/b/8ADvwRRtB026/tfxfFB5Rubco9ppztkAzfN2xnaAT06VpftdfHfwdoPwxvPAJ0a3vZNU04rDH9nK2FpuU7X3gcEZyNvP0r8rtfnm8O2+m6PpekyNfW8xV7oQt/prdOM9Qa9lctRv2bs/wPxHi7i3HcM4KjldCaqyUVGVR3501yrl5bNOVtVJvbTR6v1rwn+1xqFn+0Pb+PvHXiaHxw2lgww2ggVFjjLZIhQAKh4/Hua+jv2vv+CgHhn9of9mVbPwT4RluLqWdFmbUIERrcDOQqKSX5x6D69K+P/CPwl0vWpU1++VtKktRvmgTGEmBz86noM/SuX8cftGW/w1+IcereFWt59ahb55EX/RSeMZT+8MDkVMakW7auS77adNLaeZ83wf8A614ylUwOFnejXbcp6uSUtHPmk277Lle/Rp6v65uvDXxU+IHwlm8aN8Lfsz20CJHaxTiK6kiXnesJG7HP3eDgcA1kfscftr/8IP4sn1nXdPOm6Xb/AOi3uJdqyHsCh6snPvya+S5/+CkfxmT4pQ+Km8ZX322EeUbMDbYmPnKGH7pHPU5bOOa7Lwf+0JpPxt8YQ6z4guLHT5dNuRfz6OYspq0xbe2D0O5s5B9fetp8n2lbXfW6/wCHPr+IOBs3yuVLNMrrSqTp/Emoe8/53ZJ2WrcVzNpJJu7P1e8P2Wm/EbRYfGfw21a3T+1EMjRYb+z77tkjHyMCMFlHrkHrX5+fFL9nzx/+2Z+3hb+E/iNv8MrbQSXEEK/PGbZM8wtjDlj/ABdvwxX2D+xb+2D4q/aU8L65DHofhnRV0ieG206wlaS2ka2IG5yDkHaM42gDtx1pn7TP7ZPwY8IfEbRvBfiTWJJ7q33GTWNNzLL4bnHCkyKCQW6EKGwPvDBrNYZKpzwV399v0v8ALyPVzjFZbmmU4bE4nFezw/PFyi706dV83K42bcoptN25rRXvSX2lxHxY/YG0DwJ+zhrmkC6uta8N6dYyST6Pq8xntZFVSWCls7CcdB8ucdOtflR8Zv8AgjPb/HT4Kat8RvgD4nj16bTi0914LvJCt9p0YzlYWJO85Hyq/BBwrngV97/8FHrD41R/CrzrTxYvjL4U6sm5NW0qJFLQnG0XRT+EqeWACnBzjpXrX7J//BLXwv4E+EejazDr2tJ4m1O0Wc6pY3XlpHvGdqqBtKdOGznFUqlv4j1/re9jqy7NMXic0eX5HhPZUaMVz87UU1L4HS5edNWTs9YvXWLs3/Pj+wpomi3/AMRbxvGl2kGjrDJFJHOSvlzjjBB+6wPBB5Fdhres6QJ/E2maXqiyQxmVbM5zuTnGPUV90ftHfsY/B79sz9pTxF4J1zXbP4c/EbS7p7OPxFp8I/sjxLIoBQXKdFk5wTuByMBjwtfmh+1R+xX4/wD2Nf2k5fAfja2+w30Ugn067tpN9nqdtu4lgk7qRjKnDLnDAUOG0ujPvMq4gw9dOjQfNKDcZK+qkt0+3l31tdand+BLPT5dY0FtObUmmj0ox6gbxlCFw3yrEFJ+UdcnmvrDwt+03efDX9n7wlqWi6lptp4r8F6/5qXCuslw1lI4PlzRt1USDj1H418weMdc8KeG7/Tbi11CJl8pUvI4pNyocdWHt7VQuINFvZdckOm6lqV1qEsX2S+F2EsY4lw20oBudhz0PcdK87HYPngoLo0/6ufQVaNPEw5ZNrzW608tv8z9SPjl+2p4o/bh8MaCsesaPcWvhi7ttZlstPtGWRpEdR5sm7JVV3EkDgZ5JxXhv7dnw3b4aftHeJrjSLOTT9LurtZ02KQsMzRo0oHp+8LMPrXkP7FnxDh8IfEvzl8Yab4PkhsJopptSLeTfqVx9n+XPzOOmehxX0b8Sf2ytD+MXxIWO81DR9at9RsLRbuWLP2cXAiCyIpP8akYPbNeR7OtDOo146rkknfTdxdtrdND8+4uyGpHIq2HbnUbqwmnbmaSjNO+rdldX0XRnT/Br9rbS9E/Z61lLG81T+y/AviC0n0uyu7tpri0SSeNWcBmbajTiVsDhfNZQcHFfWnhP/hF/wBvPSZ9esY/+Eajtri3a9uLFgt7ezMo/wBZIvSPAxt6sMivxu8QfDXX7b9oswaba3JtLiy1OGWFThZYhMtxGSOjADYwPvxXuX/BMf4hav4S/bBTTVvriztdQ0C5hmgLFRIwlTYrDPODyMjgnivi5VP9W8kzPNaf761SdblbtZKnBON/etrBtO3XbQ9yNR5tnuByvGe7CpQgm7byU6ln0t8Wtn0t1P1rvPDY8KS/YFh02GO3UJH9ij8tZFAGGZeznoceldNJ4duBd2l1JJcf2PKfMuIkIZJMqVzjBIwSDlSpyo5Iyp+S/wDgn/8AHP8A4Xf4e8X6hJcX015a621tci6kLlHVAAFP93AHFfUvhPxxP4d/dH97bP8AejbpX+f/AItVqWG8QMwnO6i6ie3MtYxbUo6c0XdppNO21+v79wxz18hw9Sitk1byUmtH0atoZN3p3mzXT2/mtFayMjblwwXPDEf3T2IyPoeKgU4rttQsYdWA1DTH8uRRk7B80eexHcH8jXF+IPEGm2OsxWl9IukX14+2380bLS8Y/wACSdEkP9xsZ7elfmNbCwxWInDBx5XdtQve8f7ktOb/AA25umrul9RhMU5x5ZbrfuvVfjf8lqdJ8PvGd94b1iJYZS0UrAPG3KuPf/Gvd7fVnmuVjRRGrHGM9B9a+dNFje31eNZFZJI5AGVhgqfQiuk/a0/ai8Hfst/D3Tbnxf4m0nwzD4u1NNDspr648kSu6szIhwfnZV2jOBlxyK/cvAbNcd7Stl8JvkUoO38qfNzW6rmsrpaXs2j5LijCU5VoNJXl1+7V+h9EWXiG1ktfLjbcw4/3j/hXz3aftiWejfGzX9E1SSHTxDqDwwSuQIZEU7cOf4W4OGH415L+0p/wUo8N/Aa+k03w3JZ+KtZs5fIvfs9yJLTSWxwszIcs2eNq8AggsG+WvnPWPjk/xx8S6hrdy1ja3t+DM6WyGOPcOTtBJOT7k/4f3dwZneZZzh/rdeg6NJXULtXkr6O2+3e191o7nwWJwtLDS5U7tn6xeHvEkHiC33wttbaGZCR0PII9QexFcl8Y/wBn7R/iurXqt/ZPiGNNsOpwplvpIuQHXp1+YdiOlfD37OX7VetfDC6js7qSbUNFjKiOMN++tRnrGSenqp4PtX3J8MPjfpPxE0SC6huoZEkGBIo28/3WU8q3sePSvulUfwzOB02nzUzw3xoh8N2Ung34n6XY6jpurRtCJZI/MtL6Pp3GD64+8M18W/Hf9gj4hfsX+IZPiR+zZrWotocKPPP4djk8+WzQnc32ZJdyTRnndbycMABn0/WjxT4X0vx74em0vV7KG/sbj70UoyM9mB6qw7EYIrwXxf8AB7xB+z35+o6H9s8TeGFbdLbP893p8fUnjG9R6gZx1HeqkvuKi1LTr2Pzt0r/AILQ3niPRbrRdL0vR/APiXWYTbX+pwW5CzXI+UsscpLQSYwDC5faRlGZSMeD/B39oHxb8IPGsyrqFpq2ib5JbvStUcyafqXBDZUg7XPXIxz1z0r7o/bC/wCCc3gv9tjTLjxb4OuIPD/jqSMh5xEvkakoBXyrqLHzqeBnIYdjX5e/Ebwz41/ZD8Y33h34m6O2lWyDzYHkJdTFnbuhlyRPGME4/wBYo6g1pTxHL7lTbv8A5/57d0uv4X4jcA5vUqxzbIaspSp3fsr2avq/Z2sne2sWrvZOWkV6l8UP+Cenw8/biW88V/s7yWfg3xsqNc658P8AUZjHDet953smyQpzuwBhORkR18C/Ef4K+J/B/jG58IeI9H1LRb61uyjWl3AY7qInoNuMtuz8pGQcjFfYMLWNtdaLr3g/Ubzz9qXUF7bygGOXOQ0TryMH8R0Ir73/AGfv2ttd+KWmaHJ4n+Gnh3x78TfDqFdC8RT26rcWwPG6X/aH95SufY5J6qkqcIupJ2R8rw34uUqVsDmqcauySjJ3a+yoRTkpf3UuVvT3La/On/BPb/gitofwz8E2/wAQf2hYI9F0WY77DwtJuGpajwNvmgYaMEn/AFaneQPmKivuO60jUPjDotnpscdr8N/hDoVuBBpMCi18+BBwJCOFUKPug455JPNcL8bPij4Q/Y/0G++KH7QHja3k15Iy1rZSHczn+GK3hUE9T2Hv71+K/wDwVT/4Lv8Aj/8A4KCXf/COaLHH4N+H9mzxw2VmzLPqCk4DTNn0H3QABk9a+WxGY4vHv2GXe7HZzey9F/T9EfeZfwzWzeU8Vm9N0qVRpujf36i6e2knaMdP4Mbr+ZybZ9sf8FNP+DhHwt+z/wCH9Q+GP7P9rb3uq2+be58QBVNtbHBB8rrvbPfoMd6/E34hfEjXvi74rutc8Sape6xql4++W4uZC7uc/pWL5fmNk5yeuaekeDXq5blNDBx9zWT3k92fplOjCnBQgklFWSSskuyXRDVjxUsUO48DrUkNs0h6VqWOlkYO3vmvScjQq2ens+Mj0rY0/Sdx6VesdJ+78ta1nYbW6fhWJpGPchsdMEZXjHp71pQ2gHapIbXBHscfSriW21hn86DWMSK0tsp9MVZS25FPtosKTU5j+dc/zoLjEbDFhyf8mhkJduPpViGPMrf7VNC/MfXFBRDGMBh3qSEnb06mmwLuLbuamiXt71SCxGBz9RTUTB9amaPA/wBrtUajD/j09aYDFJQ/pTSMuP8APenx85/Wmvw1NbCHN93jiooHwx+lSuuR/Oo4l596B9QYfJ6VGq4qY5xn86jBoFoRSJl6B8qflSyjMn400R5FAhByfxpW4x/nFG0KR9ac67kFAIhU/NTCd0gz36ZpWby29qjZtz/pQJeZMx+Sq45HHNTHpio1GDz6c0DGyHK/jUQGf6VKz800NkUARk4b8ajdcvUrr+84NROMP83SgljCPmqPbj8qkf5W57mmYwRj0oJIpeJBipYyCn4Co5eWqRVygoAhbg/40UOMH/69FADVGTTmUbDmmrgkU49KAGgVNEuNtRoMtx2qxGmBQAmATx+VKelGMtTiOaBoCNo/TmnxrhM0rj5foacBtQcUDFiGEzSquRSniL609VyB9KCgC/IPyoQc565p0nT8KNuBQVIhI3PUijEf+etNGPM/HnmnSuYoc+1BJFIQP51Um1WO0OAyqM81V1bUzBGcevU1yGs6vJcSMMmjluZynY92+H9j4f8AiB4PuNJvLqa31sNusGYg28h5+U/XOPWvNfiL4Bvfh/rkljqdjcafeR4PkyxlQVPIYZ6qexFcx4U8f3Hhq6X5mZAwYEdUIPUH1r2D4nf2l8VfDGn+LLi8/tSNYhbuxk3SwgdMr6dea54XpVdXpLv38jaTVWlovej+Xn6Hh97byGfdIpC9vQ1Xlgw3866fU0ST5WwfT2rCvLMxvleVI49q7muxwmcyZHTpX0h+yBqf2jxbcw7m/wCJlol1CR6kR78fmleAXWmmzfafmBAO4dDx2r2H9ka8W1+JWh+a7RxyNNAWx2aJx+XNcuKjem0dWEdqsX5o3b0yxzurlvlYlR12g9OK7j9nb9mPxx+1X8QLbw34G0DUNd1K4bDGKJjFbAkDfI+MKBnqa+1v+CeH/BCzxx+2tb6Xr3ia2m8F+B1YNJd3Ksl5qke7pDGRwpUfeOOvSv3A/ZW/Ys+Gv7D3wxTR/Bui2Oi2FnEXvNQl5mnxks8kjcn164FeVCTa1O+WFip+8/l1Pj//AIJn/wDBAfwj+y7BZ+IviILXxx41UiRIpYc2GnHHREOQzA5+ZvyFfQn7UP8AwUF0L4JeMbX4Z/D3T4fHvxY1HFvb6Rp58y10MkhRLeNGDsVM7inDEKelYPjL9rHXv22n1Lwr8A7qa18KWcr2uv8AxBZfL0+3VOZYrSXBM0mOP3Q+XPLp1r0j9i39jP4ffs6+HP7W8L2kN/qGrL5s+ryMZrm8Y8tK8jEks55PJx0pSjKS9zRd/wDL/P8A4c60o0/4v/gPbtf/AC+++x5D8Cf+CXd58RPizY/Fz9ojWP8AhY3jqxuPtOk6XcKTpeglGPlMkRJXeo5CgbVY5+Zvmr7MuT8+fxY1aG+4m2xqWPsK4Px18T5hPLpvhsQ3GpKdj3Trvhtm74X+Nh6dB3NaRpxhGyMZVJVJXf8AwEdVKrRuGKlQ3IyMcU0XFvAPMuX8uKMEkk9K81+DHwg13wT4h1bW9f8AF2veJL7WAAIby4zb2YyWxHGoCp1xhRwAK726hWUFGG5WHQ96KcnvYdSKTsnc8yi/aifxbq2rWMbf2dohR7RZbOTN5C3aXcRj3wB+dWvgZ4r8XPrepaH4hvtM8VaPawpcaR4js/3c08ZYjybmPlRMuB8ynB54XpT4f2bvDi+KG1JbSUPI2ZIVkZYpD6lQa7zTdFg0a2WC2ghgij6LGNqipjdtNt+ZpJwUXGKVumm3z3LLDdJ6beBjvUyS+aMsx6c570wR+WP9o0pTIHT2rSPY55WZxPwx/Z28PfB74ua14s8Jed4bfxMmdY020Crp9/MCSLnycbUm5ILpgvn5s4Fddb6Da2er3l+sfmX162ZrmQ7pZB0C57KOMAcCrSgkbRk9OBWhZaSznzZCFjXnJPAojTilaK2/D07fIc605O8n5eq8+/zK9hpDXrcjaufSqXxL8XeG/ht4LvrrxHNp66akTG4F6yCErznfu4x65rxz9uj/AIKU/Dv9hP4fPqfiXVPKkmQm0toAJLq8bONsaZ5579BX8+P/AAUu/wCCtHxS/b2166tFvL3wz4EjlcWmjwvtkuIycqbhh944A4BwM96nmv7sPv6f8Emygueq7Lour/y9T9BP2oP+CiS/tH/FyfRvhzq2j6n4b8Myf2XZ3NlbLtIO1hHv5DBCWUMMcCodZ8YRfDrwlBf6/IP7Qtc+a7TKw39tgHPOccdK/PT/AIJc/GGP4L6d4uu7y3W4m3rFb7mAEcrpkMc8YwpBH0r0/wAYeP8AUPHGotcX140zMflUH93GOuFHYd67qNFumqdtt31Z+QZlwHVzTiOtm2KqtUZcvLBPTSMb6bK7Wr069Xddl8Wf2hNQ+Id7Otvbrp9rKCJDGcS3QP8AfI613nw0/Y10/wCJfw2kvrXxCq64sZlaBk2rD6K653A+/vXDfAzwK02mSa1eaBeX0azIlrcM2IYjn7+3q+Pyr13wdLpNpHfRjztPvGlYf2navtmSUnCibBIDYJwoyMelVUkoLlp6H6bl+W4fCUlSoQUY9tvn5vzPmLxv4U1LwNrc1hq1jcWM3O0SRlVlAONykj5hWMAwCujMGVtyurYYHtX2I3g23+JuiXvhXWrrTZljWKDTX8lvMtix3Gd5W+YzHn5M4I+teE/tBfsw6x+z7cwzNJFq2j3GRHdRqQ6Y670/h+vStqWITdpbnTOm0rmx8If2vtc8M6hZx63fXNxa2mFiuHZiYAP7yqRv/PNeraz8MdL8c+BdS8QW11ZPdXMhvxfh9sO04/dbc8Hvyc5PSvkCabcP4RuBY5P3hWh8Of2jtR+FV+0ukySXOnqT51rLD51vIe52nv7j0q3GcXek7H5hxl4a5fnUJVYxUatn6NtWu1381qfdHwH/AG0NT/ZF8HadZ2ei3eoeHdWi33mm6mP9D1NG4dlzuC7gTyBggjIIr3vWtP8AEXxh+E95qf7OHj7UNDu2gE158P7i7Qy6cCMuLQscopJ4UDZzwV+7X5+eEfiTd/tSeIbOzk1VFfYXWOSIKtquMnaqjBUevbHNb+oL4g8BeILPxJomp3mg69ak/ZLq1n2pdeWMboiOVJC/dbhuacvZzsp2vq319N/x/wAj8Ejj84yCdTLcwhUVKNows1TnFWtKVOcL6NtNRbcJdVzanvX/AATI/wCCdui/tAat4v1zx5NqB1rQb82cuiXQMVwJCodpZw2HySxAyOoPXtN/wVc+FPgb4FaX4V8H+NtPXxt4H8UGaNLa4uA2teEmjCgXVlO2XVQGxtJA+UDOMivTPhx8ZrH9o/wJpOoePNab4f8AxU1C3WPTPG2gA28V2vJjivUGImLcjkFRnqnSvx9+OH7X+uftTeKdU1fVPEF54glsWltGSSVXnUozDY/8KkleApCnsT1rH2kuffT52+7+mfrvCGW0auWww2T01Go0m675eZXd/fjdzc2vsa03up6WPMf21P2U/Bvw28cTR/CXx9feO/DLqjtLdaa1rc25cfNG75xMUPVkXH1xVX4Xprn/AAi8drrFrZ6fJbuYrdbdsSGFehZRwp47fkDVrwZ4+03xs0gjjuIrqxAFxYXH7m4tW9XXng9iMgg9RVXxP8VtF0i5utFs9Y0+28WbdtrbXsLx2pYrn5pRxuOcBehOMmjVn7JhsPGjG976bnaeFbW3ste0uOXT5tQj1K8ihitobOa9mvJGfasaRwgyuzMduEIY5HfFVPBfirTVa4EMNzDb3MrM8Do8ctuSxyDG+GXnIP8AtA9815Q1j8Uvhx4h0LXrbxFNqmoX0is0Udz8ti6sHTYRjydpOQ0eMHBzX0J8Zv2iPGn7TR0278dXGm6nrNk5nfUI7CGG6uJWQI7SSRqu8sqruOBvZA7bnLO0uNmdkZJ6dT3/AOH/AMfPDVlo0Opal4i0++8Q6Top0/TTbwyJNekSRfu9rKA7pDuVm+6cDBNeR/tofFG48NWX/CfeCJbrS7pdHc/a7VDCUuoL21n6j7rbSCR3GRyM15QI2juLeZtzfZ38yPIxg9OPYjg12l34ntfEnwV8X+GbjUbeKHXtPcrZ3NszeVcQI8kcqS4KqSN0ZUkFty+nHz9bK6VKhUjJc0ZSu01dWaSasltpfU8fHZYpYijjqTanSjy6dUm2t+qva61a6M/VDXP2k/hz/wAE+NO8F+BdetTps+peGYfE1xq9pZ7YtUmuv3rKUGWMxLnkk/Kv0FfQnw0+JugfF/wZZ6/4a1ax1rR79d0N1ayh0b1B/usOhU4IPUV+cf7POp+Ef2q/hX4b0fxT9r+IvxTvIYND0HQ9SkeOx05IYgou5btTmSJVU/ulBI5BB6jtP2c9P+KPg/4w6h4fh+Jfh/QfEHhmV7WPwhPof2PQdSjxkCGRRlicZDj5wR3GRX83eOHgtlWdc2bZfUVHGKKbWrhUSsk5WTcHZJc/w7KX8y+r4F4izig3hKtByop2S91Sj1sm2lLTWyvL8j9ENJ1qbR7jzIXZfbPUVta1oGi/GHQbjTdQs7WdbpCs1rMu6Ob6D1/Udq8B/Z4/ar0T4+wXlrHG+j+JtHnmtNT0e4kVpIZYZDHI8TDiWEspKuADgjIU8V6vb3jQyrJGxVx0I7V/B2Y5bjMrxUsHjqbhOD1T0afeLX3qSumrPVH7HyUsQlWou0uj/wA0V/BnhDxF8JdQGnapqc2v+G7OMGynu4i2qWYB/wBS8uf38YX7pceYMYLMMY/Db/g4C/4KM+JP26P2u7Hwb4Zt5bvwT4DVLvw3YJaFdRuJZ7ZGuLiVRkn/AFXyq3zIrdMsQP6FLDX5PE3ga6aSJXvosLHcEYZeM59zxX50/tcf8ETW/aT+I+oeKfA8em+HZNSRY7+VtVfzllZz9oQQOAvlvGSir5gUgD7oLY/pj6PvE2S4LO8RiM6rR56lOMoTlaFuVyg1NaJz84t3V23e9vgOLo4yph1OlBXhJxklfW9rNJJ2W99vv0f4WfAn47eJvgv4j+16PqtzHHJIftmnykpHvY/ONhJweME45H3ga/Q39l79sTTviEI2s7hV1C3YLcae77XHoVGeh9PUHBPIHzx+11+wXqnwA+JWp+DfH+kXXh3WLWXGleI/szra3YIJjDNyGR8HGd20qQrBQc/L0Wu658JfFjmSaTT9Ys5MGeFwwYYyCD91lPHqCK/vXC1qVdLEYSSakk01qpLumt15rY+CoYy8fZ1Vp+Kf9fJ+p+8ngf4r2upSm3kvLV54VA3RSB1kyB/EByRk89iDXq3w4+L+rfDnUV1DS7x1MgHmIz7o5Rn7rrnBB/PvX5H/ALKv7fVv4v1Kz0XWD/ZOvlljhuD8ttfHoAD/AAsfQ9fU9vuD4a/HNkUWd4WzE2H3gBlJ6fmOlejTlGfuy36o2lHlXPHVH6xfs6/tc6b8Q7WO1kf7PfKcPZyPlvrGx+8OPu9RXvGnalFqVss0DK8bdx/I/wCFfkLo3jhZWE1nMrSDaY3UkPGR0xjofev08/ZE8I+JNC+D2m33jG6M2s3kIm2uNr28JGUWTsZAOpPI6dc0405Rlyrb8jOpyuHO9/zOX/aN8LeGvgZ4d1n4hWPh26vtWtbdmi0u0uPstrfTn7rSADC89T3GeCa/mJ/bRHxa/b6/aPvpvtF/4w1q3L+fcC4cafZoxLiMNI/kxRoDtXbtGBzknJ/pE/4KGfEe++MHhzUPhL4OubW3vL6JZPEWtT822g2bDIzjlp5MjYg5wCSQOa8P/Z//AGGfhB8IfD0ejaf4Rh8RSwACa71mEXDXDYGWERzGo+ig+pNfiniZ465BwbX+p1eatiNL04W91PrNvSN+i1ls7Wab+oyPh2pjaPtq91Dy3fzbsl9/o+n4J/s1a540/YU+OHhvR/Htxp7/AA/8RatBY6x9nvYb6PTUkkCNdRMhba0QbeV4DhCvoR+qf7c//BXz4Mf8Emfh23hP4ZtpPjz4pFtsojdZIbQ4J3zSLn2woOcHtXEf8HC//BMrwD4e/Zc/4W94J8N6f4Q1rw7f28er22mx/Z7XU7aeRYg7Qr8iyxyFcMqgkO2c4GPwI1m8n1TV7ia4mmuJHkO6SRizNz3Jr6jgvibA8cZTSzjDKdOm3KMqctGpRaum10tqmt01s7o+BzTg/LMFnMs0hRj9YlFL2lryt+SfRyteySvZK3pP7XH7ZvxE/be+Kd54u+IGvXWrX1y/7qDeRbWaZJCRR5wqjPavKxGQRUseAVqVYfMr9Jp04U4qEFZI2sRRx5Pertlp/mEfLVjT9LZj0re0rSlPUDtRKVylG5R07Rsv939K27TSvLi+7+lXbXTFQ8D3rQjst0RHQ1maRiVbeyCFPl9OlXIbX970xx3qxb2fzx5/CrMdph2/KmbKJEltjb65xirHkbScZ/KpFh2lT/kVIYtuf6UFctiOBcL+FSSoAVx3p0Ufynb04pz8vH9O1BTCAZlY/hTdq7z24qSEbZZPQU1kyW3f3aAK8TfN9ODU0aYXpUcSkqfpU8PC1ROiI5VxH7gUkac/jUkkXH4etRhiT9KAGxrlaJIAFDfpRBgI3rmh2+f2xTK6CMeTj8ajRfm9KmYYpmM89KYETH27VEh+arBHyN+lV9vPtQSJJ/rqXb8n4U6QZkHrSE/KfzoERD53/GpGXCio1GG/HrUz/wCr/nQMqzjLVCR+8+WppcZ9qjI2v/nmgmW41xsenY2rn+Kmsdz/AONO3fJ3oAhuF49vShPu/hRPypoHKLQAScGobj5ZPz4qaROetRTD5vcUCZExyfxpoGMfypx5XimntQQRzDpT4/8AVikmbkf4U6LpQBBLndRTmAB7/hRQAicGh1qRVyKXZx/nmgBqLg/zqWMcfToPWkVcN+NSgYTpQUiMLjmpE+/RGnOadGM7qCgZd7ingcj+dCJl/wAaft+f39qAGuMmpkHz8j8KRF+c1LCmDuWgY1hnj0/WmninY/eH6ZBokO0UDZCifPnv0ovfmTbilif5qiupst7daCehj6pY+Yh/OuR1qx8qT8a6/VLzbGx/WuS1i8LPQjGdjEkXa36Ve8O+Kr7wrerNZzNHg/Mmflb6iqk/zGojytW0mrMyUmndHo9lc2fxDiZrFY7XUcZktGO1ZfdD6+1Q6L4B1DWoL6SOzkmhsQTcKpHmRDnJ29eK8/guJLOdZopHjkQ5VlOGBrvPDvxnvje20ksi215Cvl/ao/laYej+v41lL2kVaBvGUJP3/wAP6/ryNQfC6PUvDv2jSrqXUFiXNzDJhZrf32909x07iv0C/Zs/4Jc/Dv4Y/Czw5+0Be/FbQPiN8KbW9t4J9E09JrLxBBfsCJbeWLkRmGQbg2cOuCOvPwHpuv3Wm6uuo2tw0N0GMgkj4yTzjHQg+nSvuD9gLWm17/gnn+0loixxNcaLLaeI4IQuQFS7tGfbjlR5bP06DNcmJlUjSck9tfx1/rRnfg1SdRJo/oh/Y7/be+Gv7Xvwts9Q8D+JLXVk06CK3uYjlLq1ZVC4mjIDK3y+mD2rzXxT+yf42/4KEeO7q4+L99L4e+C+l3bjSfAukXRjn8S+W20XGqzqc+S2GItoyuQw3t/DX51f8G637Gml/G74EfETx5b+LNa8MfFC38SjTNOv7C4ZRYQwxCVY5YdwSeORpDuV+y8EHmv1C+En7VGvfC3xnbeC/irp1voGvSDZZ6rGxXR/EIHeCRseXNg5MLHd1xkDNY8sVKPtduna51Lm5ZfVvi690utvXvuvxOP/AGlfjv44+FPwy8ReCdJ+Dds3g/SdJ+zOdBuVi/syxOULx24UBkCjpGcrzlcDNcH/AME9/i5/YniC1/sG+1TUPCN9GqTaaSW+zztxGdzf6sHnIPpX3VrFtY+J7Gby9wa6ga3k2jBZGGGU+xrzb4R/sl+Evg1qV1daVatC12ys0IY+UpGcHb0JGTya5sRh63t41VK6/QvD4uj7CVNws366v5nR6i2teNofLluvsNnnmGzyi49C33mP0wPatPw/4Ns/Ddp5drEsYHVz941qrGsGFwNvoKq6xqkVgm6bO5h8kKffkPoBXQ/ed2cqlZWQy68u3gaR3WKGMEtI5wAK83+Jfi3xh4m02TTfh/8A2dp9xONn9q6hAZvLHdkjyB9C3Hsa6fUNBv8AxZeRfbv3cWd0dqv3Ix6v/ePseK6TTdGh0mDy4wM9CxHWn7PSzGqmt1r+X/BKvhrT7qx8PWcN/c/bb2GFVnnCBPOcDlsDgZParflbT+GcGpZ5o7a2aSaRYYl5ZmOAK4L/AIXZJrvxBtdD0Xw/qF9Y8m71ZmEdvD6Bc8uTz04FS7R3KjzTen+X9eh2zDB+v6U+G1ad9uO9WrXTPNAZuMdzxiuN+N37RvhX9nzwzNqOuapZ2UcK8GSQBnPZVHUk+gqrqK5pEWcnaJ2F9eWfhixae8mWMKpbDHHSvzs/4KLf8FqF8BXV54K+E1nB4t8Xq/lSum42Wmgr1duAzZI+UH6155+0z+118RP22b660jQ/7Q8IeDGdoxIjst5qUZ4yx42KR2HPNUfgr+wHb6RobSLDDa5BO948tIfUnqc+tcFXFc2i2OWvjo0Xy0Vzz/Bf5v8AD1Pi/T/2d9c+N/iuTxp8UtcvPEviSTnEzgxW69dqL2UZPAry/wDaY/Z9tdNm8y0hZY3Hy4xtGDg579Ofwr748dfCqbQr54RtSRTyY+ce2fWvFPjH8PpNQVt0bMy5XO3kZ6/ifWuWNSXtE09DzaeZc6aqfEfIn7NmjjR9J8W2lxGFVp7N9hUMD/rlyPT+GvSoJFtAsagKkYwv5V0nwf8A2QZ/jn458QeD01qTw5deINJ82zvVt/NlinguoHjWOPK+Y7biioGBYsADzXmvj+x8cfspfED/AIQ74u6DNoWpRztaQ6umZNNvpkVTJGs2PLaSPcA6qSUbhsGvpMDWUlbr/wAMdVOpeCbPp74GpJc+AdmjeJ7xpFO6+spysccKjnbGDyAT1foB71uLqlvcW7w+GL3SY9SuAyy2aEqrc/vOjYiUqAd5JyT6nFfNWn6w0KGS0uZUadCpeJ/lkjbqCR1B9K9j+BHjKKPw1q11caDrmo6lbwpHaXWnpHmSccKzzOOAi8bFByOTnitKtO15HdGV7I7m18ESaNpKx+Eb4308ai9u4NUV4bixkZiHiBYBQAmCHbdnseKu/Cf4hT3632g+IfEmuRR2Npc6ja30Fk95KjIp8u0lVhiWFgMHeFA5IPOa85+JP7STa74PNjq3h+az8TQsolcs0cZUHOXUjdJn+63y856V5t4u+M+seLbWaBmjtUuCfPaJmMl2OBtkdiSV4GF+6McAVEKM5fETKcVsega/4e+HPjLwfe+IJL6PQdWmt9zadZufKiuQCCFjbLbWIHAOBu64FeDGyjsbV5pJo7W3t03ySO21VHfk1l/ED4jaZ8ObJJNSmaS5mwLexgG66uT2wvUD3I+ma94+Dv8AwTo1TU/BEnxU/aKubPwT4M0O9eC38G6k0sMd3ewFJX03UWT95FNcW7l4AoO87clQcHp0prVnNOor2tqcp+w38N/Hv7S/xn8O3vw50G4l8OaJq4e41mYCGLVJoF89tOtd4KtPNErBQ6lT3xX0H+0T+314D0z4T+IPDOm+G9U1Dx1dTlIr5pxb2+jgZDxTR7cSMORhNuD34wed/a9/4Kf+H9X/AGMtc+GvwP8ADus+Dgv2LSop7mKKGbXdOt5g1qsohOy3mgjDRtKpLSpjcc4C/FMEcmp2UK33lxuyr50cRLbnPXHdh161jJuTu0eNisow2ZTtjYXjBtcrWkrpa67pa2a631sjpZ/2j/Eg0m+8Kw+KrxF1BPNlhRtsioRgiJv4VPcIfrXg3w2+B1v8MdYuNdvNQuGulLpDBbHaJlycblH32I/h6A12HxAv/DNnex2Or6hHY6hE4NvtBjuLZmzh1f8AgP8AMHnitvT9Hgs1WQ3TXjMgZZ2O5n4/ID6U/M9bC4DC4b3cNTjBf3Ul+Vig/hCy1bX7XV7i1jW+s/8AUuMrKoI6OR1H+zyK9a+B/wAfL74OaJ4v0GXQ/DPivwr8QtN/szxBomt2Qnt76MB/KkWRSJYZoXbzI5I2BVgM5rz2SPzZFVcyBuOFrkfiB8YrPwFef2fbxxarrX/PurjybUn/AJ6svf8A2RzS5eZWOyNTkfMjr9H8O2uiadtt8sqoodyRvbHGT0yeP1qxMDHN93d/D1rxKH4/eIvBviRv+Eos2m0272skiQeSbZSOir0ZR+fFeueG9esfE2mR3ljcQXlnJ826NgcH0PcEelNxsEKieiNDyQrbGG3Bxih0MQVlb58kjHai3P77v6lzzj6AU5JWeTEafKwwce3rUlXOz/ZZ8c6b8Fv2ivCPiq4e4gj0PVobtow+y3JBOHbAJwMnIUcjuOQf1/1Px98C/wBvTS28KeLGlkW1njv2h0+cQ6nYuMMs1vJjEi46MucZP0r8Afij+0FZeDrmbTtIjg1XVlOwybx9ntT3J7MfbpXefs2/GXVE8BafqTalrLa5YzOwvATC8R3fKI3B+6AfbqRjFeJmmSuu1iaE+SrFe67XTX8sl1T8rPqmeVmed47AQi8LR+sU5SSnTWkrP7cZdJJ23vG26W59xftM+EvDXwl+MOsXnw78UeJF03R9Tkm0yS+uVkv4JursXADAlwcqw5Hrk19HfsD/APBQ+4+PXia08A+LLJYfGH2Ce/tr23TbBqMMBQOXTP7uQeYvT5W5+70r4fh8N+Lvip8EfEnxPsYdN1xfDzY1a5tz515ZyPyjX0IIKI+GKy42sQwJyMVzP/BJP4lLoH/BTTRdW8Xa5a2C6ho2oabBNf3At4XlkWPy4ELYUMxX5V4yRxk4z/Ofit4c181yXF43MKUHUw9Oc4OF3LmUXJRjonyeTv6X1X0uSeI2WLF0sDRjUhUk4pqolGyvZt+87vzWj3ufv98J4/tuh3UaqXZnU4/A0viT4cXBlaaGaW3lxg+U2Dj37Gua8D+N7jwpqn7j/UyH95Ew4Y13njPxNJqEIjhXyImQMQDktkZ5PpX8JyllU8o9piJS9tT91JLfmbas9VbvzbdEz9KxSxNLG89K3LPW/wB26PiD/gpJ+0r4P+BvhXw/4Z+MGl6x4n8A+Jr6W3m1uxs0muvCjKgZZioU+ZGTngISNp4fgV+Wn/BRz/gnh9oe28YeFV8P6v4T15Q2keK/DFy0+l6sXJKiRHdzbTdcxFwrHJTB3V+s3/BRj4xfDH9nH4anxV8TrzSY7KASRWdldok82pyOpBhhgbmYkdQBtA5bAr+eLwF+2H4q+Cfxh8Xa58OZm8M+FfFlxcLceFXRZtIuLKR2Zbaa1fdC2zOVO3KMNyEEA1/ZP0Ya2cYjKnLB80aVPSXPd0qjcn/D605xVlLl5oSVuaMZ++fn/H9HBxrRrL+Jv7rSe20ls03tfVPuro8z8X+E9d+FGty6Vr1jNbz27lRvUrgg9V9O3B5Fe5/s7ft56t4LhttJ8USTatosZ8uC7Xm9sx2GScSIP7p59DXvHwki0D/gpZa2vg1Y/Ddj4ouE8uzt9Xvfsstq38MMU5BMsZPCBjuTgAgdfmP9qn/gn98SP2OvH19pPiLw/qVutm5dSYGImiB/10bD5Zou3mRkgHrtPFf17Rqyqe7WXLJdno/NP/P8Vq/g8HnVCTSUrO9rSVmnvZ7q/ZptPo73S/Wr/gnd8dfDOo+I7jxdrF3/AGp4T8I2v9rTTW0n7t/L+YRtnkMSACpr9PrH9rDxN8RPg3pOtLbxW+veNRG2laWx/c2RlTzEWVhyywxESSnjJG0cnFfze/8ABPnWtbsPg9J4J0lLhr74seILe2Qpnd5EUkeQAOzbGH4mv6D/ANnjRzrnxK16HVvN/sfwDBB4WsFh4aW5MKTX8+OgZ2MEY7qsbf3jXwXiNxZX4dyPE5opRUlaFPm0jzzajFyfaLblL+7F9z7rL8PQr8kGrveXWy7L10+87Xwf8IftlgLGNriexhla81O/lGWupW5kmkbu7dFHYbQOBXWeGfCJk1Ka+WLydzFtoGAM9vwrqtJll1nTLfS7WH7BpcJztJ/1h/vOe5rqPFmn6f4U8PLceZFFDAn8bBfMPUkk8ADqSeABnpX8MZb4b/23h6udLEyqwo/va1Wd4urVlq+RS95whraTSlOTemsYr6PFZ5UhbDpWvokui8+l322Vj8qf+Dor46Wfwk/4J2DwzJdRrqnjXWba1t4DnfNFbH7TKwxxhWEAOf8AnqOvb+aWN8n1JzmvvT/g4Q/4KMW/7fP7adzZ+G777b4E+Hol0bSJ433Q6hJvBuLtB02ySKNp6mOOI+1fC1jpjO68d+1f3R4Q8J1eHuGaOExKtVm5VJp7pzekX5xgoxl05k2tD4LN8Uq+Iutlp/XzIobLzmrXsdJzj5TVux0Zty/L29K37HSMBcr09q/SnI8+MSnpekbR0PFben6dtPA71NY2HDYFaFjY7WHTrSNowK8Nll29RVqK12x9Mc1PDbbzJ65PSplj+T0/rTNIxIIbfMkf51KiZlb/AGqmii/fR0qQbp2/zigqxG6klfrUkg2flUsqZVfx7Uy5TBP0zQBGo/cn6UOGV17cVP5REDMcdKbLHvZR7ZpIBLcZkk/zmmkbZSP9n86ltuJJOnTpUQzuJ/2T3qkgK6pjc3Zf0rr/AIXeDP7dtnvLmPdC2Qq+g/ya5Sy02TWtRt7GHAa4f5yeir3zXqsOm/2JZRw20/8AqxtYJwP/AK9awXch+ZH/AMK90skyTFfmO3YG+ZR61YtfgTofim9ulsNbj05YYg6C8bHmN3HT/Oary+Yy/NuPeq7MScsrCqlZgtDnPF/wZ1jwXftDIsN0rchoHDgiuXvLCazl2zRyRMOoYYxXpY1CZZFZZHAXGPm6U+51gX8/+lRQ3Ax0kQEmlyoo8xKjZz05qPbjP869Mn0nw9qOnyLNpc1tdM2Umgl+VfYrWC/wt+1l/st/CWH3Y5RtL/jS5WK5x+fkb1quR8/+ya2NQ8L32mmRZLeT5epUbhWZt2v6exFSIjl+WVf9rtSBchj6ipJxtdaRf3in6dDQBAyfPn8ambiPP5VH96T/AOvU0i7kHzUDRUmGHqCU/MKsSR7DkelQt970wf60Axr5L/WgMdtKTtYfTNKfmjzyOaCSCRTu6UobIWnTdDt9O1Ihyg4oAa+Qy9iMUyb5W+p61JN16Z/wpsi4WgCu/GaaWytPkH8qQKDHQQQ3HK06Bflb2onX93k/5FOh4B4oDqQyjLUVIwyaKBCqMCkHvTwu3H5UpXjHtQVYRF/rUh6URrhqcyfNjntSuMWIfJmlRMfjSsMRjrSgbVFMaFiBD1JEu2Q0kR46d+tPVcofpxSLCOPduapIxsj+tNjXA/H0qSRflWkK2gzZjn/IqKY+nrUwyKhuG3N9aaCwW6feY+np1qhcv89XyQsDbT1rLuH4b8qCJbGdqw3o341y2pQ5kbua6vURlK5/UIM1UTKRgSrg/wCNQsuDxV6eDnNVZI6syI6aw5pzpxR1oEa3hzxdJpTCObdJB+q/Sv0j/wCCFFpH8U/i18R/AKMs0fxE8F3enxIThXkeznRM+/mIn41+YhWvrj/glX8f9X/Zw+NFv4w8PfZW1nQ9Iv7m1S7VmgaW1K3QDhSCylScgEZ9a58RTUoNPszswVRxqpn0p+xZ/wAFDvEH/BIr9rLXtDvbG91nwdrWoRx+ItLtVVri3ki3It3ATgBlDMCpIDrgHkA1++3wi+OPwv8A+Ch3wCtbqOfTPFnhbXE+SUjG1xxhgCGhmU/Qgjg1+anjH4Lfs4/8FnPhtJ4x+EaweDfjJJE95qmk3s5x4imcb3Kux2mTduAHBGQMYAr5d+HGj/GT/gkp4rtta0izvobzWtRXTDo10xGm6ixVpHM+D8u1Y+CPmJIxxnPk08Q6bWHxC128n6f1dHsVMMp3rUna2qfVf13R+1S+KPGv7CF40Wu3GpeOPhjI4EOp7RLqWgJ0Cz9DNEOP3gywzyD1r6I8DfEHSPiZ4ZtdW0a8hv7G8QSQzQsGSQHnqK+Zv2K/+CinhT9qjwtJp0zxW+r2MUa6npcx3SWu8HBGfvxttbBH905ro7/9nfWPgh4gn8VfCW4RrG8c3OoeG5XAs7sk5LQ9PKk5PsfSuqUHT+HVfiv8zD2kartV92ffo/Xs/Pb8z6Bnv5JLn7Pbx+Zc+pHyx+5qIapoPhiWdtR1WzF9bpulM0oVkGM9CeBXG/AP9orR/iBPc2syT6XrMJ/0zT7tPLuLRuByOhU9mXIOa2/il+zt4U+KGu22paxpNvqSKjRTxkcXEbAja3qBnOK0p6w56dm/yOapHlqezr3ivI8I+Gv7dNze/HLUNH1SwWfQdY1M2uk3tsQxRN+xC4/ung5GcZr6b1bW9N8OpuuZGnkIyIoRuY/598V8V+Ff2BNY8B/tA6sNDik/4QOS4aTToZ7gtJYKTkKDnJC8hc9BjJNfYPhTwN/Z9hDHITK0SgMzdz6muHB1KrUlWWt9D0MdCiuV0HpbX9DI1DSNQ+JN+r3KtZ6av3LYHlvdj/QV1Wl+HbPwraAlUiVRVfxt8RNH+GOhTXl/dQW0MC7neQ4AFfCf7Tn7fOpfE5b2x8O3X9j+HYSyz6o4KyTL0IjH074qq2IhS31ZypaXl7sfz9O57j+1b+3/AKZ8J5ZtC8Owtr3iZvlS1t8FIOPvSN2HTjrXw/MupfGr4rTX/j/Um1jWLOFbtbHkW1nExIXYvQ4PfrXo/wCzz8FdO+O/gK+1aLxdY+DdL+0GGW7kh+0ajfgfeOSwCKeccEkVT8QeGdA0z4r6dDo+uW+pxtpl1p7SD5ZJWhIcMR7g1xyjUqrnn9w60f3bitF26vrq9vl952vw98P+HbPXtLm1aSGx0dZALmbgJAvYn26V6l478d+HL/Sl0PwfG155i7ZtVlBESr/dhH8R9+g968K8NeKF0eWaxulGGGFLcgjvW5a/FWz0dWh3Rx8bWfso9BXLLmpRcUtzx6ldRptpakvjX4VRXVszQRqwbgEnn614V8UfAFuHYx2vktCg3jzCxkYdWGemfQdK+mNF8dW+rW7Q7VkjkUAk9cH+tc14++GlvdWEb2zGRUUHI/hP4+nNc8pfaifNTblLnp/M+RNO8DW8HiSzvI5ZrS4Znt/PhfZNGCDIGUjoQ0CkHrkV6hZ3vhb9rvSE+FXxb8N3PjTTXEem2Wo28RiuLGNHEiW7SIAIjPcBTLdBvOC5G7HS14++FcvhSSPUDGywzTx24DDIVpD5Q56D5nH51xvhz4h6b8dNDGkxzaxpNqo3yQBfJkdOQArEMNhPUgHPTgnNe1ll5wflb5HgcSZtissq4evSlZyUlyPaduV2be1r72b6WaPjv9rv/gnr8S/+Cb2uS3Vmsnjz4ZNHc3AuLMPLPpsNqsJvblOMtYQyTrEty5G8odyr31P2f/2ptJbwRZx2uoXX9m/Ojy2cSyPLG5Zir5IZHDMfmGQRgEHAI+7NE+PHirwNc2Ph26sNO8TeFZJ7drjT9QnMlvbxWp/0K3lAw3kQsVmEMX+sdWBVhXzP+3p/wSm03SbHVvi18F9YOjx2+nvrWsW2rKIIJrVAwe7vlUYtry9vCUtrSJNpjTLCNsivVVS65am34n1PD3FOGzGLVJ2nH4ovRrbZ9V5r0dnoeL/GD4kWfxB1exaxtfJhsbZoATCIcpuLAbQzYRF4G5iTyTjOB5x4NuvEXx78W3Xhr4b21neXGmvCNb8RXhZdH8LwTTLCt3cyKrFYldhl9pxzgNXp/wAHv2APF/7Wuu3knjS8s/hn8O9AfT7fXotH1SDVNQh+3R7ba+lKu6/YxcPBHNtJeIM/7vKMw+4vA/jLQf2UfAXh7w98O/Den+GRbxy7WltHuLPSbyZFt9Sst5Um602+EUUyNOTLG2M8gKusqih7kdzuzjPMNgqLr15WXTu32S/z0XVpannH7LP7CfhP9hjVhqXirR/+Ew+MDAxat/bqbzpkqs0F7p1xC3yf2fd2sqXFtcQ7pmwpYqPlr4y/ar+LPibx58ctcTxRrGrazBol2dKsPtM5kWC0gykEa/7kZC7jlj3JOTX29eXukjxBpU/i+91K4t4ZoIXt49RC6obdQy/ZRcHKsgCgRll3IvHavk39rT47eEfDH7VniS4/4RPR9Ks7dWkttLsZ5JYLOR7dPLVnkG9pBwXJ4Zi3ODxy8zXv7v8Ar+v618XhviCeOxc+e0IqN0uu6V3pp9/y0Z4vpemNrd9HDAN00/yp82F/En0H8q4fxBq2pePIxD4T1zTY0Ext7i7QnzYiGwcZHyj368Un/C64dQ1S4861jW2ZmMUcfymMZzj3ro/HOuaX8cPGGk+KrWw0bRNQttPSw1F9Ig+zDV3jOEnmjB2iXYArMoAbGSM10Rbtex9lCtCovdZw+gaT4re513wn4os9L8RWd4ESPWrhA11Zsj70lhlHzbuoOcgqxBHSu08M+FIfB+mpaxyTXCqSQ8rbtxP6AewrShEcC7cKF6jFOkkClt2SDg4pt3NIwS3MD4kaffan4Ckt9GvL2x1trtMyIUEBtdrbwT98PuK4xxjPfFc14N+FcXgbSZrxoV1C+XlgTw3Tdjjlu/NegRbVO7pz3FCq1qN276qe9K72HyK9zIvNF0v4saA1teaVNHAyBonkx0I4ZWXpXnvg74D658P/AIgebpOuRxaTjfKPvbxn7hUjG73r1WW5c2/koFhh7Ko5b61xvxC+Mmk/DgbZP9M1D+C0j7f757fzojcUuXdnbfb4LRFaSZIFkcRBpH2Bi3GPxrw34p/GrVfGM8+i6LBNY6erNBPIMGe7wcED0GR261zpu/EXxx19Gug00aN+6iX5YYB1/OvT7DwrpXwR8P8A9ralG88/ABVc72/ur/jWlkvUzlNz22ML4Wfs6+Ykeoa1H5NvGvmC3LfMe5Mh9Kn+LP7RdnoUTaP4UVWkhOxrlAPIT2QHqfeuK+Jnx51Tx7JcQxs2l6TgkQAncwA/iPf6VT/aj+Cq/s//ABb03w/Hdm6jk0y01DzOzmVN+f5UW11M3OytE+ov+CUP7SnjD4NXfjS80LVpLPWLqe3a5nliS4S6ixIGgljkBSSJ8kMjqQw4xX0d8Uv2X/h5+3nZM3ge1034efFW4YGTwtNP5Oh+JJWPJ02d2xazk4ItZT5ZJPlyLxHXyv8A8Extfs9B1r4gx3en6fq32i0tEihuc+ZFlpsyJgYGMAFuo3DA5yPck02O8vBEy53Z+XqKwbjzyi0fzB4gZ1Xy7iarJS5o2g+XXT3I6p9G7dLp2XMmtD7Y/wCCH/xV+Keo6J8QPh18U7zVru/+GuoWtjYx6vbeVqVhG6SbreZmAd9jR/KZAWAJG4jAH6ZzQeZplq33v3SZ9uBX5f8A7Gv/AAUg1H4a3sGg/Ea1m8S6G0cdtHrkcYk1zT4ogfLjeQkG6gjDNtjkO9Ax2OB8h+g/22v27tS0vwppekfDm+s10vXNMFwPEUEqyyTRH5dkSZ3QSA8N5qiRTwFH3q/hbxW+j/m2YcT18Tk8ILDYnld1aKpyUUpOUd9XeV4p3bf2j+ieEfGrJqvDkKuKqydajdSjb3nd6W6W6Xukuttj8O/22Lzxz8e/2n/GmrfEDxBqXiLVLDWLzT7c3Z2x2cEU7okUUSgJGgVRwoGTyckk14trHw9+yMVSPnvgdPavtDxN8K7rW9duJZ45bi6upnllZn3SSMWyzM3JJJJOT1rv/wBmP/glx4u/aW8V/Y/D2kPeeWwN1dyER2tmP9p2wM+gGSa/tHLqeGy3AUsJRioxpxUUopJaK2iWiXZI/AY+IlfHY9wipTqTb5YK7k7/ANav5s+Bvhl8L9dn8V6fLpK30Wqecn2M2ufP83I27cc5zjjvX6xftc/tp/Eb9n//AIJ+fC3VPjb8DPh3420vT5W0u/i1TxBc6dr0x58q7tVT/UttDCVVLfNsbZtJ2R/tUfGf9n3/AIIUeF59H06a0+JP7Qlxan9xGBJFo0hGVZ2xiFMtyuTI20429a/GD9q/9sX4gftp/Eu58VePtcn1S+lb9zbqSlpYpwNkMecKMD6nuSayo0sRjayqSXLTXfd+S/z/AOCj9pyTKZxpOtmaUqklbksmoq97Sbvdp9Fon1Z+6P8AwRp+Gnwl/a21fQvir4P0J/DNl4T1O5a20C6vhd3FgCPl3uqqHJLFt20dcetfcP7Ivxc0Txf48+LHh61mK694b8X3N1qNs+N/k3IUwTKOpjby3XPZoyPTP8r/AOyJ+3J4/wD2LPFjap4L1eaxE2RNDklJQRggjNeveI/+CrXijxB4+bxlY3+teG/GEybJdT0e4e1uWTO4x71YHYWAJByDtGc4r5vxQ8PlxXw9PJoVfZy5ozjJrmSlF3V1dNpq6et1e+uz+7ynMIYWfM1pa1vI/rKu/HWneF/D1zqOoXlvZ6fp8Rmubq5mW3trZByWklchUUepNfiL/wAF5v8Ag4WtPi14S1X4P/A3UrifT76IWmv+KoTsiuYd3z2tnn5vKcAB5SFLqSoGwkv+W/x0/wCCgXxU/aW0SPSvEnjPxZrmmxzm48vVdVlulMmAFYIx2AgDg4JGTgjJrzHTbKa5BZsszHJJPWvkfD/welkrjXzjELETi04xjHlpxlH4ZNNylOUXrFtpJ2koqSTW2OzSFTSgmvN7/wDAMm20kyOWblmOST3PrW9pmiYCnHXnFa9poeQuVrXtNLEeOOMHrX7hzNnjRpmXp+mYnXjtWtBZ7X6d6mitB9pHy84q5b2+XXI4HrQaxiQ2trgNVqzttj7T61JbQjZJgDr6VatLfdIPc0GiKsdsG3sezHpU3l4iX3/WniL922PU80rHEa+mfyphYjhg23cfpinIoMjkc89qlVd10uPTNMhTb5nH8X50wCRfmX8Tim3EeSevQVM6YZQc4IP4Uy6Hy89aAZERi3bPpQy/Og9qeq5tzn0AzStF++X6UIOpHEuWlPpzUYkwD/Cuzdn2qxZDibP8PH6Va0HwPq/jnVFs9L0nVNSjA3XcllZyXAtohyzvsB2jHc099AcrK7Lnwx0UpBLqUituuPli/wBlK9H8N+Gpr6e3aTdCrkmMPwJP6VneHbO31CWGO3khmt0PlgxHhgOD19OnrXv/AOwZoWg+KP2jdFk8U6br194T0CYX19HpumvfMdoJjQqoJ2lwucA8A+tdNOLlJQQRS6ntv7L3/BEr4lftWeBbPxFruqaX4H0O8jWSxF3btLfXEZ5D+WoAVSMEbmyc9K774i/8G2nji20nzfC/j7wpq11CnMF9azWRnP8AvqHA/EV922n/AAUz+FdhbRwzR+ONPijUBfN8I6gFVR0+7Eelbekf8FOfgVfyrFL8QLPS5m/g1PT7uy/WWJR+tem8CktUdEpUejX3/wDBPw8+Pf8AwTA+Nn7O1s8niDwFrDW8YJe802P7faADvvjyQP8AeAr56ktWtpmR0YMpKspG1gR7da/qe+HHx+8D/FSMf8Iz4y8M69v6LY6lFM3/AHyGz+lYfxt/Yf8AhN+0jEy+NPAXh/V7hwQLtrYRXS57iVMMD+Nck8Ly7fiZyir3R/LyAySHcGH1oZy21W4jBzz2r9wPjZ/wbSfDLxgbi68B+MPE3hG6k5W1vimpWS8dBlVkUf8AAjXxj+0B/wAG9f7QHwpgmudB0jSPH1hCu4yaLfpHcEe0EpVie+FzXPKMkZaXPg+2upRc4gZvm+XA5zTbi2s9Ruv9KsoZm6ED5CfxFdD8Q/g34o+D+oNY+KNB1fw5qCSNG1rqNq9vKCDg8MAD+BNc+ba4hj3SK21clTUiZm6v8P8ASr6bdbtcWIVfusfMUn/DrXOXXgm6tsiMpMMfw9a7NbjAUVKAjqG+Xd2Ud/xo5UGvQ8vuLCazk/fRPH25Wn4LQDb2r0OdhKrblDLkna3aqF9o1pdJh7dY/wDaj4NL2ZPNY4Cf7/4VAw5Ndfe+Ao51P2e7UN/clGOfrWNq/grUtKkYSW7OFGcxneP0pcrAyFGWoflPxpwXDinFMBv5VJXmV34HWkjX90p/OpHX5MGkhAMWfpmgkbKMDdTZgMe/apZj/LFROuQT/KgCvOu0Bvf86Au5aJBuC57d6FP7v8KAI5uI80Qcj04p0g3R+1NgXkdaCeohXPeinOvP/wBeigNBfbFOI5H60Zz+macRgbvap6jHQLk0oH7zPpx1p8QxF+JpYUyelFyxGXLBfbPSnONqetARt/8AninNHg4/Si4dB23CdKVspEPenuML60rhQ6LjHFFxiAc4PJY96lkTaOfzNJj95xSTnmpARl3Rn9KqOcEirYLeX6VSdsyN35xihCdhZ1CWwzVBwCf8av3nyxfhWeww3fpVIiRn6g2c/wAj2rJvkGf8mta94b3zWVfEl2/KqIZlXEPy9PpxVOaIK3bitC7BPuMZqjOPmNUjIqumB/niopEqww4qMp/+qqEyLpXu37Bt1FL8aPDdlMxWO+1GbTpecZS7tJIj+oArwuSPBr0D9m3xCvhr4kaXeMWU2OqWN0CDghVnVW5+j1MldWKoytNM6T4U/F/xR+zf8Q1vNB1C50+/0m6KOqyFVLxuQQR2OQfoa/WT4F/8FRPCP/BSX4Jj4efFXZZeKI0V7XWGmC3CTx8I+4gFiAcbuuDg5FfCv/BVH4U6Rpn7TviHVtMgg01dVgtNSdYV2xSSzW0byuV7FpDIxI6licVzP7OnwRsLXwh8QG8Yab4k0PxB4FsbfxFE1rC8V/DbuyIw8tiMoyXEE6sRgqrYOGFeXVlTq0bz/wCCn5HsUFUpVeRbfge/fGy4+K37D/xZg17QGuJta03EMGoWrmO3v7ck/JMoyGXnOOcE5BHNfpT/AMEt/wDgvJpfxg1Sy8J/Eq2tPBviabZBbmS832eonGOHYLtkJ5weua/NL4L/ALa+n6/pVn4T+JO7WtHu4gthqrbRKi4wCSO+f584p3x2/Y9uNG0VvEugzR6jojbZYbqCTJjLcrnHIPHUVze3q0WlU1Xfv69mdHsqdSL5fu7eh/Rt8QfhNoPxwgh1fSbr+yPEduu611G0wsq8dGI+8h4yDwak+DnxC1yzvl8M+LrdrXV4iRFcx5+z3qD+Jc/dP+zntX4if8E2P+C3niz9lzVrPwf8Tpr7WvC8BENtqRUNdacM9HJxvjHr1FfuT8EvjP4V/aP8D2OuaVeWepWtwu+C6gcMrcdiOnWuynGM5c9N2fXzOOpKdOHJUXNHo+q/4Hl9x6NpkaSwyPuVo42Kkg9685+P37T+i/BzRWj8z7VqUvywWcB3Syt7Ac4965b4x+LfEXw80HUofDd1YJpt5IVma6LNLbu3BZD35IODXzu3hK4vJryS8vpJtWvkK/b5RuYE/wB0dAPYVwYzGez9yO5PuRtJ6328vX/I82/aN+O9940la+8Y3sjZP+i6DbSllbuN+PvHueO1fPHjXx7Y3mi3mseILiG10nS4/PWzjcBIwozg9iePp9a9v/ak+H3hT9mrwDeeLvEupNIFwZLqRtzzZ4CIvTJPYYrzP4Efs+6p+1P4EvtQ1DRZPAfw51yP/Sft0Qk1vX7c8+WqkEW8br3GHIbjHUefh3Cd51HsR7SpOo+XZbyelvJdvlqeH/sd/tU/Gb9rX49Lo/w88NxxfC/T5ydQlu90FmYyu0s02OHGcgDJyOmK+5rDT/h78PPD8lppMMGseJ45maTW5ZMmFSMNHFyeCOCc8+/byn9oqxuPhZ8IV8J+BtPh8K+E7GLdHZ2C7JJVUfMXf7zNjk5Jz714T8HfHWqWum/2ldtcX1ut9FY/ZrRTNcXLuRjYnBPynt3FdUMRGUebohRxcZz9jQXz7n2J4E8I3nxx8aWeg6Y3k3GozCL7U6lltwc5YgckDHt9RXq37S37G+h/A34Nw6s2pXl1cWLDff3LbBcTHO1AucAHnjnpV/TvG3hL9i3QrLWrw51d7UTWumoFa+umwCvnDpEnPQEk18Vftoftf+O/2mPEMeoapdXFvpdq7vbabbkLa2oAwM/7Rxy3J5P0rX2kZR5pKz6E1sKqavvp+J6P8HfiQD4tXT7qVljuJd9uxkKjHYDse/4V9PaTpe7T4mlH7xoyoGM7h9Pz5I9a/LvRPi7NoFxbreSMtxabZlMgw8RzxuGep4PqM1+ot1o3jjwn8D9Fa8j0Xwzqk2nwPf8AibVj9p0/SVcAx7LYENeXjKcrbjbGOsjgYR+CphXfmhsePk1OlWrTi9HHV9jxn9tj4oaf8HvC2m6NZ2Nz4p+Iviq7hHhPwVpERudZ12WNxJvjhUFkt08s77iQLFGMZaual8IS+LfjVdeAfCOlzeI9U0dvIkk06MyQ2wVRG7+dysURdGCncFOBjJya9T+FA+G/wT+LH9g6Bqxvvi18S7OW+1XXdbvVu/F3iq1gUGR5HX5bW0QBQltAIoVAAVSQc/LP7Z3xD+K3wb+HGr6v8Hbi70rxFoNzfSI+jRBG1G0eZCWvJeyRwqFTIx82Nykhq7MvtGfLHV9/uWnoZ8X5fgsRh4RxMuSClvpe1ttdFfR3fbuenRaF4h8Gaw+mS+GdL0u50+ZoLm1jvlt5rRwcMZWKLCSqgM7eYQo5ZjjI7Dx78HI/CTHRfHWmzat4Q1yM/arzRP8AS4xMV3RT7CNt2Ik3AopWQctGSK7T4S/BvUP2nP2A/DupaF4EtE8Uatp9ve6xdalcGO8vLx41abyzIpwWDsdsg2g4HPLHB+DXwh1zXf2bNW+DeuXWsf2x4Z1G41rT9Wu51s18PRKxaR7hBjlGmZQiZTaw27RgD0oxqOSatZavR3fp9/r+a/O8ZkOEy2NSlJznKa/dyaXI+rpySWkpW30VtbrY8Pu/hX8P/gx4cns/hjcaf4w8YeIJIkbVdPMiaRpdqr7iHDqJLmVgoJj+QRtjLMy02Lw/4guI5otVvbOaER5ZxafZlcMCSNrMzNwPYEED592R7HefsvLommx+KvCOsJ4yjmSSPV5bPS5LW4EsaP8A6RJbgviJhgCXILEYIyDXBaxZyajptxJIvmFY4MNnG392P8a6MZUbdvT87bnyWAwc4yi6seRa2jF+7blcujabbervLXROyR5D8VfhppN1pMMkl1JZQi5iM96lv5v2Y7yWuJFDKWQbnyC38Wcjlq/PP9sW1j1T9o7xJfNY6rb2TTRi3XVYFt7m4gVRGkrqpKrv27vlZh0wzda/SzxDqq+G0czFiqjLH+FfrX50/wDBQrVbGH41WsGgW6w6fqejwzxyeWTAXjlmSRUzwQMDIXgE9jms+Wz0eh95wrLDUaslyLma+K7vZW0ttbztufPnjTRtN8PaAot7qa9vrhifL8jHkD/eyc49a5DRvGV54XuVlt7hoZEPPPD+xr0q9+H9vpcTXFnqEl5p7R5V5AF3yDlig6qpJ4UnrXF+JfA63klxJuNvMi5C7crI3Hyn0+taRqdD69Yhc947HqHw4+K1r44hWFlWG+Vclc8N7j/Curhha5lwPvdjmvmDQ47/AEXUFmh8yKVGwAeMV7d8N9b1HUbMJcbptoHzEYYGtpWtc9nD4rmVpHYTS+W/IPy+3IqDUr63jjkmkl8m1j5MkjbVX61j+PvG+nfD7Szc6lME4+SFTmSQ88Yrw7xH4/1j4yaitmvmJZyH91Zw8fi5ojG+p0yqJaLc6b4oftGMfO0zw23mM/ySXuOn+5/jWN8M/gjqHiy7+36lLMkVxkyGQZkm5966rwH8F9M8A2X9oa3JC0ka7sMf3cZHp6mll+Oya3r/ANm09fL063OZGIGZMdh7VcddEY9bzPRPDWl6V4YsTZxW4h2oPLMeOW/2vY1D4j0aHXUVWVp448lVf5ghPXAribnx+17qLXDMFZjwAen0re8P+Km1R1hj3M7YHFRKLRtGSehyfiv4S2moRyeSiq0gKkbexGK539otfFHxp8XWGvXVnE82k6db6cYrYEbo4ECKwB7kDJ96+kPGXwjvvBnwuXxJqlm1lazcQvMdplPPIFfKPiP4iXkmsSS21y6qv5VnKNR/B+JNRQWjPrH/AIIo/AHVf2iP2iPGml2VzZac1joUNzcSXoJMaeeEAVByWyR0xj1r7b/aV/Y+174X65FeXH9nzHUHItZLGBYbWd0XLRiMBfKbaCeM5wx5Oa+Cv+CPv7Ympfs6ftVajqy2theza9oz6bPFcKVW4QSpL95SCGBXrz3zX378b/2uNY/aN1PT5Db2+l2ml7mgs7RvOVXYbTIztkluwyABzgd6/JOJIcUf6xxlg5JYblV1re9tbO3fu7W3R6VWpwRDJp/6xqjza83Py8zXSy+N6aLlV7rQ8z8HeFbzxrr2mabpVjcajqWqSpb2lrbRGSa5lcgKiqMksT6V9ofBj9ha+0b4g6FZ+OtP03VPCOorLpt/d6Pq/wBr/s28C7Tb+ZbLJi9RzhYHUiRsrk8kan/BMCbwq1npOg/2bqFj44/tV7u51SGyiupL+1VAYYRdOTLp6xkEM8CF33DDbjgfUn7Yv7TPwb/4Jk/D/WPib8SLjTfC+n69hIdJ0yEDVPE0sY3+WkJcITvbcTGEHzgyNX3/ACKpCLk7tWvbVf106eV+v8t8G8J4HMFLH5fNSpuel9VFLVRkvtStZSV1u2m1Zy+fvD3/AASP0fQ/HWoatr3i7TbH4c6PAtzPqt2y2cijG545mY+XGycq7BmAIPQ5A+Fv+CpH/Byz4f8AhJ4WuPg/+x1bwaPpcEbQ3/jqOIJK7n5XFkpGc4H/AB8Mc8/KBgNXxZ/wVs/4L0/FD/gpvqt14bs2bwH8H7ecSWHhWxYKbnaCFkvJVAMz8k7M+WueFJG6vhIDivQwuXpe/U+7t/X49ex+s8O8F5TkkqlXAUrTqNuUm25O7vypu7UV0S7Xd2W/EXiLUPFuuXeqarfXmpanqEzT3V3dTNNPcSMcs7uxLMxJySTk1SxgU7r0qW3tTKeleroj6sZHEXP/ANatLT9JafHFWtK0IzH7vXH4V12ieGRtT5d25RxUSkaRg2VdB8L5O7bggc11Ol6CsSNuX05rRsNHWJW+X2NX4LdUeRdv3mxWLOiNOxSk04Rzexz26Yqw1ptDH2OKtSwAzN/sg8nv0qVoPkYLx8vWg0siklqPtJ79KsR23lsv4mnwW+LqQ9AMVLDGcq3sTzVAQ28JCseB834VatoMFR3zUcC+XGT1+bjirFr8xXo3pigqJD5W6M98E/zpXTCr8v406EjymH1/nT5I/MAA4oAbDH/pC+m3061W2MHf03Vdt/8Aj4H07VDEpYsrYPzGgQSsBt/vEflTLyMODn5anmg8wA8dMH86iuME7f4lx+NAEaLm3YdhgdKSZcXI/wB386mjjH2eT6Z+tNkT/SVz3SgBllBJJcNHGjSSSMEREXLOx4AA7kn+dfrr8HfCth/wSu/4Jp3Wuatbwr478YWwlaJhtma7mjxFF6kRq3P0NfmX+yh4o0rwJ+0l4P1jWrOLUNL0zU47ie3kHyyBQcZ+hwee4r6U/wCCnX7a9v8AtefF7R7Pw2t1H4V8NxiKC2kbPm3T481z/ugBR6c11YW0b1HutvU5qycmoI8F8N6c2oXE108cbSTSO42Dlnc5Y4+pr6U+CHw+0vwd4Hj+0f2P/a0xMlydW0DXYbi3PaMyQbVYDsQO9ePfCfRtFu/FdvHq2peG9LsLVTM8Wr6xJpUVyAcbUnjR3D5OeB0B5r32b4m6WI4/svjDw+yryot/jvfRt9F86HH516GX0bv2kvyuYYyoopUkd7+yl8DIP2tdV8WW8niHRfA954dcRaQttq+pwt4mc53YWa5ieEDCqvykuX4xjBzPiv4F+Kn7P3mTeIPh7+0NbaLvaOHWPD3iM6/Z/KcbpIZY38sHkYduoIya5zU/F2pN4avb6XWPHV9punxNcTHSviPoPiSNIwMlhFcoGbp06n619w/8E2/2KfiP/wAIJd/E74jfFj4h+GfC9xD/AGl4a0LVTawvpMOw7ru+hZHhQsu7bGpG1WydrHA0xletQfOpXvsmrfdrf5mdCNOa5eX5r+v8j8/o/i54V1d7a41DxRoVrNeKJbb/AIWB4FfQpZ1OcNHqVmVxkjhwCM17j8Lv2yvi18ENPhv9J8TeOrLw7bgFLqz1BfiJ4X2D+9gi6t48e4IH0r0Dwv8Ats2v7X37QF78N9F+GWh/Hjwb4uvmjtdUt9RhhmiitVw8stpI7JZ26gEIylAS+QCxGPO/2tv+Cfnw1/ZchvI/hxN8Xfhh8XtauYv+EK8Os+7+2X83Y9tbPG7x3XzOpZpHOxCD03VmsyafLXj/AF89fxNY4dpc1KXfyPsL9nb/AILWW3iPSY5PG3hu01PTYvlm8S+BLptYtY/Vriw2i7tsdxiQD1r7W+D3xq8H/HrwrHrngrxNovijSJDt+06ZeJcLG3dXCnKMO6uAR3Ar8Uf2hf2LvjX+yn4E0/x98ZvCfhvxJAjQQt4q8A6uuleKNOnl+4kiBYorog8EFWBx1xzXK/BD4661aeKpfFfgfxNfeJtW01j9p1vwpCmleNNMA6jUNJYfZtQjH8R2scE45ANbKnSrx56L/r+v+HJlWqQdqiP3t8c/DLw18VtFk03xR4e0LxJp8ylXt9UsIruNgeDxIpr5G+PH/BAD9nP4yfabjTPD+oeAr6f7smgXRjt4m9RbvmMD2AFcL+yb/wAFurW+8Pp/ws5bXWtDt3FvN428MWjmHT3HDDVtOP76xcdWZA8Yw33QK+/PBnjnR/iR4R0/X/Duqafrmh6rEJ7LULGdZ7e6T+8jqSG5GOOhzXHUoyjpJG0ailqj8U/2iv8Ag2Q+I/g6CS4+HPi7w741tY8sttfQtpd+4zwuSzxMcd8r9K+H/j3+w/8AFb9mi8kj8b/Dnxd4fhUkLey2MklmxHXbOgMbA+zV/UvM26qd5bx6lbvazRR3MM3ytFIgdHB7EHg/jWPs1Y2XmfyKOgLH5sbT0bj+dNmtJUgVmVvL5CnsSK/pm/aG/wCCRHwH/aLWabxB8L9MtdQmBJ1DRWfTLkH1Pksqsf8AeU18TftA/wDBsxoOo6dOfhx4/vNLuFUeRZa/EWhHPOZYV3ZPqUNL2bexSjfY/GyT5lY7c8U2C8ktmyjMvXjNfW3x6/4It/tAfs/rcTX3g2XxRpsKllvvDkg1CIAfxFVUSjjsY6+WPEPhm48OajcWt5aXlrdWrbJreaIrNCfRlPK/iAaWq3E4tbnCeLNHWyv1u4490Mh/eIP4W5rFm+ZiQMD0r0C7iR0ZZF8yNhgqRXC6pp0mk3ckb/dzlCO4zWU/IS7FWQEp3/Ko4vliqd/mSo4F+Xn19KgobMvH8jTXX939alnjKnbjnHSo3Hyf3uKBMqtHkL9aANq0EZX/AGs05Fzn0zigkjY7o+nt0plsdpGO3FSEEIagg4kP+9QIkkOH6gfWiiRfm+8B9aKB3JlAyfWnKny4o2fL/wDXpxXnFZjsyQDamPfPWiNNxz6cmnOuFXt/SgjbG3vQhoIuc06OIyS/T0pscW2Nffmpoht3Gga21HBR5m30p23dIx7r0pYhlyc9PekTa2fU/rQFhydWqNxvbHX196fkiNj79c0ifM360FEcxCRjtVWMZZe/JNWLr54+n+NRwnZPjsBx9aCepDqDZyvvxVF13Z/2atztvkXPr0+lVpeYvQmgiRm3K7pOnvWVdrub8cn6Vs3CYEnsMVlzx/P7AVoQZsy5znt1qjcx5P5mtJ48rVKWPK1UTMptGGA6imGPJ/CppU/eU3ZmPv6fSj0EQNGM/wCea0fCVw1lqkoX/lpA4B91xIP1QVV8rnFXvCd7DoXiOwvbmzGoW1vOsk9qZTF9oj/ij3gEruXI3AEjOaOgK1z74/4KXWbeN/Dfwt8T2ypJF4u8C22X/vSQPtbPqdssea+/vjj8aNH/AG4v+CXfhv4x/C/TdP8AEnxK+ENhZ2niLSzb/wCm3enR2zW2p6RcoAGaJ428+MjIPlKyHORX57/Cf46+Af2wPhz8JPg9qGvXHhXVNBsb+2XWdbMFhpOnytHGbaCa7d2/dNJCimXYmCd2CcKPOvDHxk+JX/BNT9oa41jwLri2OuWbeTf3sEn2zSteiPzGFgreVPBnHIJIYZDKRgePHeVCqtG2156/8GzPclJO1aD238j0f4h/Cf4c/DPxjpWt/DOx1TxZ8MfiN4GuLuSw8WFbaXw7q0tvcFZLaWMBZPs0kcRRur8q42nI4v8AZO/a08VfCHSjcXunz654Hurj7JOXG5UIALALnOArZ6Y96/Tj9gH48/s1/wDBRv4bXXgO48E+HfB+t6oGk1LwczLHHOfmeSfS3IUsilncpGFePLEjHzH4L8VfBfwX4F+NviL4VQa7efD3xN8LfFuoQWR1GAz6f4js3mVY/O6FRJbpGCSCp3Eiq1hdTV0/np+bte19X9w+bnknB2/DU7L4n/s/aD+078PZ/EXw9vI55GxLJY7tskJH3l7HFN/ZX/4KP+J/2Ar6xTT7yTTtNtHaHUdFu1JXLAASIvqCM8cEVufED9inx7+zL4V8RfFz4eX+hr4R0+SNRbWGuxXfmlwGaExghgOGwSO2K5CHXfh7/wAFBvDS7obLR/GUSYKMVRpGAycdDzzWFGXs7ypax6rqv80a1I8zSnpL8Gfb/wABf+Cr2s/tUeOtc8G69Botxa6tbJqmk3umXBYKByQ6k5DKcYzjqQelfWHh3xxBP4Ftrpf9ImtYmG0cl2GcCvxF/ZC8Cah+yt+2/wCHbG8hks4b9JbYAgqHHbHY1+kH7Pvx4kXxJd2Mk/mR+YVMZPTnqPevMzDlclKP2keJmGMVCrGNVaPQ9M/Z9/Z3vvjV4zt/iV8YHl1PUbC6Z9C0FyP7P0qPkKxj5DS8k7ieOMAda+rLzTbXVtN/dqnzfKV/uen4V88X/wATbzwv5ci7ri0Y5JHRK7X4a/F1NUTfHKr7sbkLZI+tcEpuK5ZbHn47MqlSapte70SG/Eb4Ux6mJo5LdW3c4cZDCvkXxr+zv4u+EviXUNY8HrEu1zcxbh+9tmYYYjnBGB9RX6IG5h8T2nzRqrKOCRyTxwK8T/aE/aL0P4Rw3Vjo1hbeJvE0ULObSOUCKJgrYSaRQdpOOg55ow/NGdo6pnVgcFUesfvPkv4G6ZefETxtf/2ld3lzeMVaZrkkSyN/Fjd/tdh2xXvmtfBjS4PBcwmjj/eAgYO0AkewPT8OT1rkfijp5i8X+E/Fnh+1Wxj8UWFjrEiEjy4FngimK7jgfL5hU9M4r6S+Bfwgu/Gwjmvrea8tbof8sELbeMnbjg9R9M13yoyqS900hjpJyoTj7y/HzPgn4qfspXUtrd6pbQyXEVuRNNHxmWEFc8k8jsQAD0Oe1e0aN4C1NdM+EHg/+39Y1jQW8OXf9mWmsXzFba8lebCJJHgqyuqqjc4IUYYZU+i/tn3Wi/ALR47u1W1tY7ELHNFDNuNwCxw2R1BGVOOMniu1+Dng7wX4l+CvhnVPCf2f4rGxEl1Dp73iW39mySzieS0urgJIsUkBm2hFQyMFXcI+WpS5oyUW9Hpvv5ebtrszly+MZVatCHxXjJryTevp09ThPE/wq8MfBb446x8UdauH8cfFa3sF0LTHtRt0LwPYRMT9mtnCqbm5m6zP8252ZVwAQ0Go+JpPhr4LvNFsfBDTaf8AEO7m1htf1BLa7Wa1lSNfsdjJGTsRVjBdJiJfnYeWmcn7buv2W9J8WePNL1Kwjm0ex0SVJIIIiFhVlAIwvdwcAtnnkdOK5j9rP4KeHfB3wi8ZRp9ntLXUjb31vbxosZi1HzgBMgHCsyghiBkoGySOnfh6NfDP2s7NbW1vZvo76vrtr5dMOLMP9dwNV0qjjKMXJOy5dFdppp2TWjd7r00fzr8E/j74h+Dnw2ufDXhnWJLPRbpzLHE4EjWGeqwseY1P93nH8O2qut+B9V/Zz8RWvizTL7/hG49aQ3Met2d4x0q6EndX+cGQ5IZcb2ORs6VsfC3wHovxa8N2Pg/WPCN9a6hCzT2Go+Hl23mpZXDPfebkG34TEhKKuflHzZr6C+B/7PWuW5juvE3iS+8Za5GYmMt07f2DobRLiNbO1J8syRAkeaRvJLHKZr35SUZXTuz8gynI8Xm9OnJt8sUuWd9KbW6SdpdkuXRreSSSeV8LPEWq+JPFvgu9vvCEPhfxJqEFxMt/PpKq2teVGzhoh5okt5ny3y3OEYAsOu2vM/2s/APgi98WWPh+x1OTwnr+s6gDrt1Kxkg0tJtrl5yCyC4UlsiE+SO5QEEes+Pf2n7i18XXXgH4L6U3xB+IEo26nrU8xbS9Bz1e6uACoIxkQqckkcdTXjviL9j6+tpNQ1DXvFesa3491WRbm+1S6c/YrsgfKkcAYqkIGArKS2ApJJUActaooxTkv63/AK/I+kzqNKlhnTw37zXWUttkmk1b3nbVro929TyPx9+wD4RjvrzS/s/jHwlq2nOkul+I9Q1b+0LXxChOZGu0jje3t1IyYmgyAAA5YsSPhr/goZ/wTk8ReJPjZpdjLdR6DcaBbrYykuLhbOJlMisY4eHjkLBt8IzmUkqQOP0d0D4qeJvgxZL4P1KbWrfQ/taXT6fZ38lnMgDhpHsblCNocFgycqS7ZVG+cdJ+0l4u0P4v/DVGvpNLsdFuiYBrl9pTW8keyUPClhFLI1xdX/lho5yshhKlWZuAad1VXOnr/X9f0zDI6uGpxlKh7klumlquz2TS/m0fV66n84fibQ/Enwe8XyaHr2l3Gk61HlVgkAdZhnHmQuMrIp7MpPUdDxXoGh/CO4u7W0kvbCa0Vow8du/zTyk93HYnrjryK/QX9rLwJ4c+L3hlNAtNAttM0zTZHnsL+aKO41hJ9pUXMlxtBBxz5KbYhnBDH56wv2VfCvw7+A/wn8ReJvHdxd+KvGFveLY6cq25jttIj25+1MCSGkPQKSAM8E1jKVj7fK44eo+fm+XS/wA/yPkPx1+zLfTeDprW/K2LRhZQOCYG6hf8cHvXhl14juvhPqMmn3e5mU/LMrZVlHpX0j+17+1FprajMtnNBGlwMW1ssyvIIwfvNjkZPrXyXf8A2zx7qDXE3zecxK7jwo9a0oyly809Eeri4Rc1Gn8RT1nRD8XvFj3Uk0kKKuSG+bgeldpZa94d+D/hLz44v9KYkAHl3PTP0qt4Whm8HywssKfZW+VnUfMB6+9c5+0npkc0GnX1su21mLKjAYDEHriqhWcqnLbTubU48kNXqcT8QPilqXj6+ZppGjt8krGv3VFZuk6p9ih+Ut15NPfRPKsFB/1kg3EY6CsaCYq2N3zZINd2xDfc7bTPETSOqq2W96+4P+CZ3gLwP4divviB8Rp410nQ4/tFvbH/AJbyLkjI5z0HFfn3pFyY7lfvcd69b0XXfEfxE8Mt4Z0WaHbHY3N/IlxfRWkQhtoXmlYvIyrkIjYXO5zhVDMQCcyvqXHyOt/4KS/8FBNS/ax+JUv2aOPT/DWnN5Om2MIKqqAYDN7mvmHSdSuJ9UTc2VJG5ccCiNG1USTMu5d2dxPX2r0b4O/s961440XVtfjs5F0XQ13XV0VIjRj0Xd0zyKJa6kOTkzsP2O/CU3iL9p/w3bWW7dueUnbkKgQ5J/Sv2U/Ye/4J5+J/jvr8b2dvJY6KpIutUlT93gEArEp++3PQcccnsfG/+Dcn/gnhoWu+CPH37RHxefw/4a+F1nGNO0fVdcm+xqUgkZry5SZ3VFhOBCxYEN8wGCua5/8A4K6/8HPt14n0jVPg/wDsqxSeC/BNmfsM/jS2Jt9Q1SNRtIskAU20R6eacysBkbO/i4mNXEVXCHw/n3/r7r9Pyvi7w5XEWdU8VmM7YenBLkjpKbu27y+zHVLTV62a0Z9vf8FBv+Cw/wADf+CGXw1u/Anwtg0r4h/Gq+QeZYC486DSmAwJtSnjx0IJW2QhznkRqwY/zl/tX/td/ET9tz4xal47+JnibUPE3iHUHP7ydz5VpHnKwwR/djiXoFXjA7nmvOrq5lvbmSaaSSaaZzJJI7FmkYnJJJ5JJ5zTOpr06OHhTSSP0XA4DD4OhHDYWChTirRjFJJLyS/phQqbjT44i351bs7Le3t61tc6yO0smmfpW5pOh7jyOx60adbKuPT6dK29NTBPuKylI1jEt6dpqw5XG3nrXTaVZhCvH90dKybbkNxyv6VvWHDLk/xL1/CobN4xNKGPdIy8/McVPCm6dz/t/wBaZbnfID/eOPeprT978w7yH+dI26iuuPdsn/0IVMkYYthvm28UwxkP+XA7fNU0cfEh/wBkEeg5qg13IolzPJ6ZHWnouO2OOKWFNk0gK4+bn3p6IWZsYUYGPzFIEQ265g+bPytU1qmcN/sk0JHm2XqoJJOKltrdkX7v/LP+lMCrCm6LI9DUrpsA6ev8qbGvlW2Ony5+nIqWZMsuD3oEEC4u/wDgGfwqtbnczYXcdxq5AN903rsAqvZrk9c7mxQFiR143D+7/wCzVHckMS3firDnbL3244/OobmMqrDHXHWgdiO2G2Bs+1LMM3S/7vWnpD+4kz6r+HNMZnm1a3t4grMw3Sf7MY6n8SQPxoV76E7amNrk89xcR2druNxdyCNcH7p7n8ACa9a+Hfg4QpbpH50kqkW1unJaZzgFvckkAc9c1ymmeG7ay1T7YrSNIRtQPj5PUj69K9W8C+KoPDHiHRNSjgjljtLuK5jg3j948bq+zOM5Jxnuc1pyyitNzTDxpyqpVHaN1d9lfc+k/hz8M/F/we8NLY2en/FCxv5G33y6F4m0eC1mk7OEuLd2HGAQXPStq88Q+OHsFjnj+ODKnXzZfCmqr9CrwoSPavoD9kWTw1+0N4t0m8udUWHw6JC987wPK8Dr8wt54x86bmwpJ/hbcMggn7V8Z/sd+D/2l7K3vtCvNC8L3moSxvLZ6bDbztozLGfMi3RbA9vtXePl3bzjcAcD8+y3jLiOvCUadOmpRduRqSb7/bVui823bRO39DZ74b8B4GrS9vWrulUjzOpCUZRV9tqUr3SbdvhSV9ZRT/Hy81OLTvEeha1qF9/YmpeGNVtdatLrxD8GIpds9vKsqB59MZgYyygMCuCPTqPsj4uf8FAdJ/4KN/BBfAvinUJY5PPjvprv4SeLLW3vp5I87Um0zWESRotxBMW9iSF5xXdfFP8AYN8SfCJZL7WNa0JdDt5YLe5v0Eh+xNPnyxJFjcOxYIXKgg4xXkP7T37AkvhSO4/4WB4J0m/s4Z0tYdTMMcsUztH5qGKbh8FeQRgggjgjFX/xEDG05OWaYK3Lu4NprfWz5tNHZ3S0eujOap4J5BjYxWQ5rdz+FVEnzWtdJrk1SlG6UW0pJ2s1f2b4GftS/s8/8E4/gFrV94f1jXPGnxg8TXEEd5Za5oj6L4m8Tag+2OCFopIYo47dM9YyYlG47mJJPpvww+Gdj+yVoXiD9qD9pfxBp8nxD1SyzkSiXT/Cdq+THpWmAZ3yMSqNIpJkYDnaOfzov/gn4g8M6NJp/h3xff3WikHPhvxfb/8ACRaNID0UR3LGWMehjcY6gV53440xbWxttP8AEkeu/D3TLLzfJsrye68X/DmcuhRma0kPnaZlScSqCI92Q3y19JlPEuT5pNQoV+WTesZ+7Jv1vZ/J3Pzrifwt4myGDq4nD+0pR+3T9+K82rc0fWUUuzP0N/Zw8Lax/wAFnPHGs+NvjJ8N9L/4UfZTGLwdpmpyzx3QuYZSn2mEwziORGUOJJHUgk7E+UMT5X/wUm+IH7I3xX8RX3gHwzrnhX4WfEDwi6Xw8VWPg+7WOZIQS9vbX9muUII2s4SRe3POMT4R/wDBUDxZ8J/2btN+F/xS0fw6ngK80r+wtJ8XeHtfk0nT57XbsjW31u2Sa3jlC/Li4itycHLk5J5X9lnwB+zh8Jv2l9L0j4weOPFnhv4d+GZYdQ8C+GviZFbX+m3t2ykm5i1eBGt3tkJG2EuAXXe/BC19E8POm3UnF3W1unb/AIe3y6H5yqkZLli1rvfqcP4O/Zc/aA1rwPpPxN8XfC7xgbO6thPo/wAQfCctuviq3tM/u5NS08ENewsoVtrwLIUPIBNSfCP9szxL+w38SprnTfFGieC9S1KbNzdraTnwf4kc4ONT0k7bnS7puAZ4wi5BOSDivbv+Chf/AAWN1b4t+Orrw38HPEWsaT4K8GXATU9R8L6wmn+J9ZZiqQXmnQyLi6sVfjbGT52R0UjPeap+x58WviH+zponj79rD4ofBu80/wAJpLexaT498Cx3EaRyjbH/AGldW9xC5uQhwFiDBCx4dgCOr63VhBe2SfN01v8Ar9+/S5l7GDk/Z3Vuulv0PpH9mH/grf4F+M+pab4b8dQp8L/HWpAfZLTULpbjR9dGM79P1JP3EwPOI3ZJRj7nevreyvLERKsySRv94SKc/QivyZ+CH7Bvw9/aQ0ttB8GaNoOneD9XYtc33gHxxZeOPBVu+wurz6XfCK7s3fbgBPmDY+bgkU/Fdl+1D/wSw8Y3eheBfFul/Fjwfo+lf22/h7VL4zQWVijMCiJcTG8siQrbFjkmiIUgAFQDn7WjPZ8vk/8AP/O3ob04ylo9fNf5f5H7Dx3tneQlWu4229HDbWFY97balfIyrDHe2yt8rNhXcfWvzR/Zw/4OMfhL8UtGsm+Imh+JfhRcXXyrf3dtLqGhXJBwWivEjU7Tz9+MYwcmvuL4S/tOeGfi5okeo+B/G/hzxbprAFZdI1SC/jHGeRGzFT7HBqqdNSV6bT/ryOqWCqU3ZqzaTs1bR6p/M9El8GSXsSyW9vLYy55Uybs14t+03+yf4N+O+lyaf4/8J6ZrUcylVuJIgtyoxjKTL8wP416oPi1fQNtZYG5wSy4NZfjjxUviOKHbdiQ7sCDy9pQ+ue9bU41Oa0tjSjGqpWlt/X9an85v/BTr9g9f2K/jw+g21+t1oeq2/wDaGi3M7DzjDuIMUhAxuUjHoeDXyX4t0WG90uSZnWKSzUurZ7defrX6Yf8ABbz9vPwd8VvFGq+AfDNvrR17RZl03UtT+0282k39ujGQosZQyJKkh4kVgMZBzX5X/FzWG07QY7GNv9I1J9hx1VO5rmxEVGo0jGvyqT5djPiuVu7eOSM8MMiktz94e9GnQLDYQR/881x+lLAFEj+p6VwXDcJ1JjDdKYRhenep3XfFhvT8qrj7px3bnNMnRalfOVb65NNST7386c3yh/vU2IcfkRTJGtzGf9k1DEf3v/As1YZdyn61DHGDMzfQ0iSWSPL/AHaKe23PI/WikPUkY/d96VBvm/Dik/5ar6r1qS343H36VJQFsvTj9xfr+dIy4NPY75EXP3aQ7DmXbGvsOtOhXbFzyTTJZTsztqUDEeemB+dBQbCFZt2P6URptiHsM06QbYPdjjFEnUAfSmA4ptjUdfUCmqvzHGeMDNTSMA6j2wabBHhc/wC1xQHmV508yX9Kjt7cRpI/duBUwX9430JzTjBi0Pb0oDzM94vm6fdXGKiubchPw7Cr6wbxnHVsfWm3cG6Jj/FignlMG5iPkHHG481nzW/yMcVvXVr/AKpcHoWOKoyWe4c8bscCq5jNmHcQcHHpjmqMsGT071vXNr+7/Hiqc1oMDj8fzqiGjCniwx/3uKiEfzD9a0ntdxH51DJanLdfSgi1ikq4/OpY1wB/OneTkHryakEe11G3pQBsfD6Szt/G2jvqGn/2tp63cRurDzTD9viDjfAXBBUSD5dwII3ZBBANfXXxP+DPg39obwnJ40+Eun3kWm2oaTxD4Ea4eXUPDLJjM1qWYvc22NwIOJYwfm8xR5g+MlTK8jtjFdj8NPijqXw98Q2uqabfXWk6zp7K1pqNuxDxYIO2RR99OOv3hgYyOK569Hns9mv6+Z1YetyaNaMseONI8Q/DH4j2OrrdahZNazLe6TqFhdGN4YlYMvkyrgxyKCBjghjk5zk/ql8J/jV8G/8AgqmiyfEfS4dL8a2A2aV4y0uQwXMUGTsgvwTyyKFXzJFYNgklSct8o6L4s8K/tlaVNpd9a6X4e8eaiRJLpuVh0zxGQSfOt3HyxTE5HB2sf7pya8p8RfswR/Du91jT4NW8XaWbpTa32mNtgZ1D58mdgQZExngoOcH3rk9ukvZ11Z9O3qv69ex2xotPnpap/ej9RPjh/wAEc/GsPw91Cb4fa1a+KLmO38xNKuf9FnvVx1SQZjckHjOAc9RX46eJYte+EHxYubWS31Lw14i0u5aK6s7qM29xZyA/ddT0z+XpX6Af8E4P+CtvjD9hFrHwp4qhuvFnwrs8Q28G4vqXh9c5zbSE/PGMt+5cn/ZK4wf0h/ay/YY+A/8AwW/+CNj4v0PWrGPxI1t5WieM9JAEqMvzfZruJgGYDJBjkAdc8Eda1o6Lmp6r8f6/q/QivzPSf3n5G/D7456l8Y/BHgfxVrkCNqnhHxVa6WbkSoHkSUAHcvUg46+v416p4G/aDj8H/tDatYyOdsN02EYjDjINfLf7Uv7FnxQ/4J4fFq18NfETR5LUWOpw3Wk6rb/vLDV4UlA8yKQcZxglGwy55Fcx+0f44u9F+PeqXkMnyyOsqlTznYprgxmCVbSD72/A4MdT9qlzroftb4Q+Oum+IPDu2Rt0M2MLx8pAz+Vc3r/xysfg/fDWTfR2dhayFrje2UaPr17kD86/Of8AZ1/aq8S+I1s9A0PR7rxBr11lLe1tlO5uOrnOFUDksSBivdI/CcXhrxDb6l8SLm08Xa7bSmRNKt5c6LpDYGQ7f8tnXHUHaMHrXh06M4e5iP8Ah/Q8SpRnRtVrSUaa76v0S6n258Of2p/G37YviTTrXwzbal4B+FjPjUtdmiQatrEe3DR2atlYlJ5Ep+YY49KRbT9mv4QTTfDv4fy3M3iy8kZ7ltR8WS6vdtC4cSmUH93H0JAGCDXw98Vf2gPih/wUO8SWvwj+BdrfXjOduqalZ5tLG2t1XDJ5pwIolyNzcbhwMivpT9hj9nX4I/sT+ONK0qw8ReHvG/xRWP8A4mfi+/eOPQfDbdGW2LgLIw4AkbIyRgE130YqjBtr/P5n1scVFQTn7qlok92/8+57Z4maZf2Uvh34R1nS7i38Q6b4R0/Tr21uUMEsLRRiBPMAO7a6orcclSDxXnXw1/bL8X/s3Wl/Zax/a0egzWwhkX7S50+3RcYkkBQOGRcI53bGEfOTgn9A1+Enhe28UaXb3F1Br3iDxlpV3dWtzcRMbi5uIvLZZEHVUKs/3hluMYxiuZ0n/gmnqXi6O61bxBqjaNdM4n06ygSNvIYNn/SFYMjqRkGMcHPJPSspU8Zzv2ST8tbfNq9tH5+jOPEZfCpP6y6rpy2Vknp2s7X1Xl6o/I39oz9sHW/2g9TvrDQbi6sPD99+5vNcuofLvNTjByUtozn7NAf74xKw/wCeYJU+x/s02XxG/YE8IaDr9nqFj4ffXpIryx8JXUzNeX8JQlb6e3CkRxkEAGVkaTdkK6gkem/tU/s0zfsF/Gqz8UaBDos15qyTfZxdadFPFo9wQrCW3jYbA6g5Rip2HJAzgj1f9gLwZ4T8cWOv+LLbS77xB8ZYdKk1saz4j1JDbJqgmPkPEGYbmLEPI8zE/JhQATX0+BWHxOEUuTS7TT3Uotp6+TWjXk1Y/mbOqma/6z1MslifZYqn70HC6jySipKSSu6kpQdnTkkt1JtaHrTf8FMfil4R8J6XHrXwfttP1rUiqWttPfm1mnRlLfaBA6Blhz8u84XcQMgkCuI+MXjzxinxFksfiJqen3epNp1rrtpa2C40q3t7jzAki+YBK8mYnDGcKFwNqYwxwf2r/wBonRdE+MF3pfg3w9JeeNroWUc/iDTLkNaidmWaW4skVfPa7LsYg8sjbFBCjB5+b/2efj98Jf2u/wBqDxnD428Va14c1aS5khubCaeYTardQMVImkkWaSOPA5AQlCuCFGDW0cPCpON15rW/5vr6fnp9Ll8s0znF1cvWMlVhSklNtKEFbmTT5KcVUndJ8rfLHRp3Tb968LftJ6v4b1S+8TeFdJ17U9J8P/LrOtW0Y+xwIzhfLfd8sqs3BUkE8FeQCPm74/8A/BW343/Df4reJtE1zVtS8S/A/WL19RhuPDenLbaj4cspWV3t5JhGZDaKzOgfPmR7gNzbVQ/c+uftteHf2ePilofw70vbqXhfTbO1Nndaa39o3ej3PlMDbRQ/deYnYo3O5Ukk7gSlXP2af2B9Y8RfEfUPif4ojuPhLY31pJBbeHdOuEmup7d8b21NphJFIsuN7wFNrHbuVdu2uyVCK1/r+vxP0X/V14XDqlgqjjG65lJtqS62s1yy++L2lF3uW/2PPi98N/iV8JtPu/hO+n2/h+MLctpsMmXU5HzyHcWmyRgyliSepDZA93k1qx+Jlu1nefZbO6USSQPcTPHb2XQs+7JJyBgIQEUL6mvyg+If7Otr4M+Puv8AjL9kXxp4duPEWn6oyan4P069xoHiO5CKZhpc2SLa8COpazkchsYieVf3I+1v+CXn7Wvg39unQ9UbxEosvip4ImNtrfgi+ga0u9OdW2ieS3kA8zLAqSvyIwwyoSFHl1MPKDstuqe6+fX/AD3Vzx6WX1/aulhkpQbtJPZW3vu010tdPRq3T0mX9mKT40arMLyaCHwZbNn7eUKTXxHVrcNyig5Hmkj2DA15j+0x4Q8F6TqOl+DdZur7xF4dWyZtM1FYg+reHlEn3P4VvLXdg7SQ6EkxurBa+uvF/gG48Ra3ban4g1h7XR7AtjSogPs1xuQoPPJBZyCcgDC5A4OOfCf2xfhP8K/B8lx478ZeKPEmn2LWtxam2iuVlMtzMYws1svltMs6iMIqIwhw2XTqxKeHjH3V/X9f0zsr8N4bC4GrKE1GXxOU78qS1ad3aMEvW2km3JXPzz/ae+FepfBaDT/tmoW+peHfETPFpGu2eZ7a4Yf8s2kwDuAPKSBZkwcqwG88V+wp8CdU+LvxH8d31xcafeeA7O9h02GOAhrq4uPK3NguPKMRGcu7ZBKBVIJIyvCfx91X4E6/4qstJb+3vCmuOyal4f8AEUYuLfVrMSAQi8RSAtyFIxJGVkjbJUjgV6x8JPEE/wAFbrVPGnwEjn1nT7m1+3eKvh/qLifWtIjR5FN1CVCm9tUKlRLEDLGpXzUPL1GMw83T5Yfha9utr6fO/wB25+X8I8W4TEZhzV0/ZxT5qavKz6SjbWcOrSSmv5ZJNn57/wDBcn9jDwp+xl8YfCWoeFf7TtNH8a287T2V6d39m3kLgPGoPKqVdGwcgbuOOB8m+EdTbTbJr69ZWsVYIgBwZW7AD+6O5+lfox/wU+8afEb/AILA+GrfxVpdh4VvZPhnbyA+FtJ+bXjZ7A8mopGwDXUCcI4hLPEFLMgT56/NfxG2g2XgPw/a6dHrUet28t1/bDXdxHLZzBmQwNbIqhowF3BwxbLYIODgXh6M/Z+zq3uu+9r6dX+bP2LC53g8VNVcC7wkrp2aT72vrp52fkeraXcWK+C7nxJqc2wFvJsoFI/ePjrj04rx34peJ5PENnCu5vJtpCwQfdUmsvU9YnlhVVkf7PDhVjLEqufSrGp2TT+EJGZo1ZpFbpXRTpxhoj1FWlUqJsoTO1zao0fTbzz0Fc1dW/k3R+uPpVpHmkHloWwPSrGnwrb3qtNbNdRjJKBtoJwcdjW0paXN6lSEV77sOsbNhb7tvzfzq34niBso7dkVlWMEAjoa674H/BfxP8ZfGcXh7wzoOoateaszLa2tsDLMCBuJycfKoGWY4VQCSVAr2Mf8Em/2hPHaX0vhz4b6l4q03R2MNzq+k3MEmmblGXC3DuiSBeQXQsmRwxGCeV4qlDSckvVnPhcXSrzdKm7yXT+vx7Hzj8OfBMeva/bx3V1DaWzNh3Y/Ki+tfWf7RX7b/giw/Zu8NfA/wNazaL4G0+ZLzxRq8US/2hr8oYMyRHrzgAE4AOCcAV8j/ETSLr4TeIbrRNSNv/a1lIY7m3t7hJxAw6q0kZKEj0UnHfHSuIvr+TUZ/MkOeyjso9BXUpJx93qdfNbY+j/24/8Agp948/bO8L+FvA6iDwb8Ifh/Yx6X4W8F6UdlnY28YVVed/vXVw2xWaSQn5ixULubPzZQOTTliLVMIRguWOiM7tu7Gqm6po4Mj2qWG0LD9auwWfH+eamUuwEMNpg8/wD6quQRbMdqlisyFz7E09oNp/H86z5i1Ekgl27a0LG42n8qzB0/CpbeTaf0oLTOltLrlip7gfUV0GmXe+cc/wAf581xVnc7W/xrb07Uf3q8/wAX9TQaRlY7G1uPNlUL/ex+Zq1ps4cKwIXdIfwrC0+9y6+7gZrS0W7zFGTnBOak1izXBw3+9jr35NSRR7Uk9MgYqnb3Gdv4Y/Imr8D5Zgf7wxQWhYR5kkvI+V859qcu1plTg7kz9D2psCeY788h8EntViO3DF25+VV70wIzabIFXdn5j268GpLcYQn1TnP0owxtFZf4s/hxTjykmcfc/pTH6FRF/cbscYA/WpJV2yr+f41LGP3HXK8EH8abc5jdR2PGaBC2ce26Y+34CoLZRtzjo55x71ctP+PmQdPlz9eKgsOYlzkls/hQA91A78bfzG41BPEzBifUCrbwhZmUfe2DP/fRqrKg8pztxgjv06UFDIxutX6fwj9a6P4O+JfCcVnfHxJourSC9mItdTtlMkaQqAq/LG3mLht7coytxXJaorX9vDpqMyy6i20spwUiXmR/wHA92FdJCq2VuixApGihVUDoo4rSno7mct7Hew/Dzw14yhkk8NeK7O52gsbe5I3pgEkfLhgAOfmXPNeQeJ4ZPFpuNDvobdbCxuCQYo2hupJcBvncNyE42jAI3HOat+Nnh+x27NpcOpSTTCGMS7R5JIJ3bj6Y7cmodJ02z8O6PY2v2j7PvC2cMhXcWnYdcd+efT1rXmXQyl2Z1X7NnxG8S/ADxjrGoeHtY1+G4lSBBqLXRSRlUH92CPvqD1DAjI+tfZHwl/4LFeNfC13bDX4LHXBExJmaEWtyARxh4cL19Ur4mj1vWNOtFhn0nRdYhRQiyWkr2F0vPXDFo2PUYI5qz4X8Q6X41F5JY/2tb/Y5fJmjuLDeYpAOV3RsQxxg5UdxXHictw2J/iwUn36/fue3lfEWY5cuXC1ZRXbePno7r8D9afAn/BaLSvG1lb2usXU8P2a4F/FBrtnHqtklyMKHDqGbcABguoXj2r6t8H/8FNPCfx10Kws/Fmk2/iCwjQpd3WlGG9cycETeWSvl99yHcrKcbRgV/P8ArYQJKudQhj3d5LS6jx+PlED86taZ4sv9Hv4pLHV7UXEXzRSLqEccyf7pZlcH2GK8WtwzNOUsJWlG+6l78X5Wev4n2OF8QqM1FZnhIVHHVSg3Smm92nG8b9fh31P3k/aO03wV+1r8WfCc3g26spIF0p4ZNPhlFpfsLdj5dpEspWEFkO5WY7vvDLEKldVJ/wAE1PBfxZ8MTXGkx+Mvh3qEMJa40/XIxcwxNjJz5hVyuQcurMmMkEivxD8F/tq/ELwlDH9quG1ezhwmNQt/tkZA7F8h/wARJX0J8Of+Cu1xqvhCfwrrWqeIdH0K/Ihnt7PUJLm18rPO6GQhgB/dVjkcYPQ/L4rhmvCrUr4rDRrc2vuOz0SSsnZx87Se+2iP0jLfEDBVcNh8FlmZVMJ7PRe1i5Kzk27uLcJ2TSjzwi1b4ldnonxY/ZZ8L/DC1a7+F/jaTTfEGoPLBr+kpp6XXh7UccHzrSQGCZGI++gV8HIavn29tf8AhCrJ/C91pWheDLTVnIn8I+I5JNQ+HXiJz3srxs3GkXTfwr8qBggBIJx7R4T+NfhHx5j+yPEmmzMwBMU0n2WVM9F2ShST/u7h71v+ItAtNX02bTdVso7u1uo9skFxDuSVCOQVIww+oxXiZXx1m2TVVRxdN+yWnJLmul/dlK7+WsfJH3+feEfDHFWGeKyyvFV3d+1p8jUm9ffhC0X6q0+8mfPFxoFv4kurHwZN4b13Vbzw2q3Fp4F1+8S18YeGFUgi48O6qDt1G3XaGSKRzkInHJr1K+/4KBfEjxB4F1TQ/ihqHhr9o74ReHZg2qWHinw4tv4v8FzRkqr6lbwSW9wpTLD7TG8xwQwBziuV8Yfs6XGleFU0PR7GHxp4Nt5PtEHhXWrpo5dHbqJNHvwfNsZRj5VJaPKrwoFb37Hfhr4X/EX9p9I/j3ofjD4maP4VsGTRNHvrOz/4SxNyqGXUgrwzalaxAHyjaGbJClwOFr9kyriHLc3o+1wr5pLeO0l6+XmrrtY/k/i3gHPOGa/ssyp2g3pOOsJej6P+7K0vJ7nvHwi/4KhfBv8A4Jv/ALN2reH/AAT8GLrwf4u1oHVoEtJrm80+/mm2hbq5a/EWqCJIyGA+zyLtUBG5NfDXxU8Zap8U/HUnjjxBqtx40+InjJrhbPxT4P1e11zSdadQZPsl7pN8IzaRxqVXy0UADOAxHP3npf7fvwv+HJs/Bnh34K+HvipD4gum0PRvB1j8R7u/sftbjMKTaFrsMU9i+AP3ixLGOVEmeK+bPgJ/wSn1n9sP4weLvCuueD/CfgLw74YludU8UeKrnRb7QdQ+G/mO866aPMmMV8I1LGIlnVIo1Z3wyZ7oJQhNwtGVtL669NNG1fs0/Nany9GpD20HiU3BNXUWotrqk2pJO2zaaXZnhHxN1LWPhh4L8M/C/TlP9s65E8uoC3WCGMS3BfbHEkilRCJGJZY1yiJxjNN+JFn4X8PfFe30nw/ceCfCPiLRY7ae91S51258M/2g+754IZrdSiyFRklyCocYJr1DQP2A/iM3ws8e/Fv9n/4yab8W/h38NXubO9v/ABNpVxopuI7fLyG0ku90Fwowf9XKjZIGMkA8z8AfC3xE1DRdY1tbbx+lv4luBqdz/wAIQuj+KPD9yrRoFMunTSNOsvHz5w3QEDbXxuR8N4mljoVK3wx55SlFtOdSTTfNtoltG7XfsfuPFnidlmOySth8Anzz9lThTqQjKNCjTg42pNuS55S1lO0JaqyvG57F8P8A9qT46+CtMSbw54j+OzWf8C6TrOgfELT1Uf3ftOLgr+OSK3vF3/BXX44fCvwne3Ws69qCy+WYraPxH8Kn0WW6kYY2rcRT+SHUEsOO3SvnPxL4R8M22pvdeIdL+GEc28lpPEPwj17w9d++ZbE+Xn1IrzH9pd9N0zSrWPTRo9nptuxLjSL/AFK4065k2hi8S3xMisittPygds54r9GrYlQjdWv01v8AlofhmHrV3Kyk7I8p13WbjxDqd3fXkxmvLyVpppZDlpGY7mY9uSa8H8feMZPEnjzMLbobdvLi/wB0HH616Z4p8e+H7r4eapdab4gj/ta3RV+wz2kkckgYgFo3wUYAE9SDx0xXjvg+wbUb9pmbJY5BNeHJu131Lk7tJHoGjTGaxQkc454q0kWxGbp0OaZpUPk2iL+dTxAeY4PoOK57nR01IXGZn/D9aanER/3sVYmQYZh36g1FjMTKvVTzmi4MqMMiT/DrTAu4Hp0qw8e2ST654qFUVYf95aLkMQnl/wC7jNVlbazYGOBVlV2tIMdqiSP98Rz07UeoD5D8/JoqRl6denpRQLUFI3s3X6VMo2p8vfn6VFGcjp1xxUz/ACjHt2qC1sCNl/Xmng4fj8frTRx+FEXzDr35NModncyjPf1qVRk/TjAqKACSX1wKnjyzjbnOcUALIu2aNffdSx/PKvbvSL813J1O0YqZBhmx/dwKAGOQ249MVIkf7v8A4DmoivyezH86nb5V69xx6UAQbflbjngDFSSQFIYwd3cmmp823ryc1NdKcHv/APXoArW8XKseAozg0s8e5NvXpj3qZIt276gDFO8nfLH9CTQBm38O6R9qt8qhRxVaWw2RrnaGznitSSHcWPyjc5PWmXNvmQfL94AUE2MG8scr/ur/ADNU7my4bHXHFdFeWm5z2+YDr6VVns90efu7W/PvQS4nNtpwLNhSMHFU57Lav19RXSfYNtszbeWNUdRsMEA+g4z0qr6kcrMH7CcL9c5xUZtcH8q3pLE5PoBiqjWm0fjVXI5UUEi5pyrsBxj3qeWPaM+1Vp7lYF98UmUamk+LJdGgEDr51p5gkVA22SB/+ekT9Y37HHDYGQcDH1h+zt+1T4R+Ktk2g/F7UrqKzs7AxaR4ttbcT3ttOBiOG+jJDPGzbRndnoVbAavia9v2J9qdoXiy88K6rHeWciLKgIZZI1lilU8MjowKuhHBVgQayqUI1I8sjSjiJU5XR9ufGbwhrOkSw28dxHqGn3kXmWUywo1jqIKjLxBcxlge/wB8Y5wa4L9nz/gpV8Qv+CcPxjebwHK0aJMp13S7+VpLHV1wPkaIHCsFIxKPnB6cDBxf2cP2nW08yaYunLrHhuRvNufCT3DtLFgEvPYSk7sqNx2Ft6hsDeoJHYfHT9nHw/8AHPwAvjbwffrq2jxqFa9Qf6bpQzxFeRL/AAjIxIMjn+HoeGnT+rVLy+Hv29f6t+R6FSp7en+7+L+tj9Wv2+v24Phj+3B/wTm8aaTqjadB4u0zRnu7e0H+mw29+lushNpc7R5iLJlBIAu7bnGCK/En4/FtU8Z/at+77XZWlwSv+1bp/Wus/Z5+LPjz9mbRvEmj614Nk8ceEdQ0m4so4XuWSHTmlG1bmKRckAE/6tsBs9jXP+K9NXUvD3he8b/l80ONRgj70cjxEH6bf5V1Wjz80etjjqawtt5GX8NP2kPGnwq0W60jw3qkmkwatIpupLVBFcSKP4fNHzhCM5AODk5r7g+HP7PniTxp8JNJ8YfHPxVY/CP4FGyh1KbWDcJLqPiRpELCysYc+ZNcYA3xj/V71L4zXyH+zh468K/Aj4ht4m8WeBrfx+dPUy6fpl7ePBp7TgHabgJ80kathtoIzjBODXH/ALYP7aXjr9sf4kf8JD421xtWubVDb6daQxLbaZodv/DbWdumEijUADgZOASWPNc9bBQr1FJx26/1+ZnT9lTXPPWXRdvM/Rrw5/wU3+H+ueD1+Gnwb8M3Hw+8BxsEeyhlSPV/Em3rNqFwoG/dywiyUXj7xGa1v2gv2Lda1+1g8baTcf218OWkUW81tAYn0iRjlINQg3MYJzkbXYtHJ1jdhkD8gPDHjXVPB3iCPVNPu5Le9jbdvB+97H1FfrP/AMEq/wDgq1p+tXVromoagvhvxXHClnDC0CS2OsREgSRTo+UkjK87WUgFc4Bw1eXjadXL5fWUnOHXq4/LZr8fyfw/F+S1czpSnSqOFS2kl07aXt8tL909T9VP+CYf/BR3wvZeDdD8M/EK5/sHxJoWmi3S/vmC295FGmBIrkfKSgBIY4GCQSDx9UXf/BQX4U6k0i2vjXw5dSRoZCsepwSYUEDPyufUdcda/MX9ojwzrHxR8Y3XiTXLj+0rq4VU+1wRpHGibQqIqoAqIq4CheMce1c3+zv4G8CaT8a7F/ibNeReEQjFpIHKLJPxtEhX5hF13FCG6YyM13ZXKjWw8VhKr5OiSTa8k327O7Wx+TU/F7PqGY/2Pj6NL23Ny+0q81JNdJzUXKKv1cXZ9L7v7K/aH+D+o/8ABRPxzpd54U1CGbQ7H93NqLQs1pYZ5kGRgTSHC4WPsByBzXr3hz/gmd4S0z4NL4Vsb7XNNuZWja+1repmvAjZIaIkoqH5tqjBTOSzc52rj9ub4HfAfQdd0e+8XeGfDaeBtOsb2502GVI/MtbuMNbzWiA5nichowyAnejKeRk+L698dvGH7cuorFrjeIvhL8Ep1P8AxKrTEPijxfEei3EgObC2deqo3nMGOSld0ZQoU1TvaN3Zebd36u71/Q/R8VkWTYPF1cyzKMa2LxEUpye3LyqKUU21ThZdLya6uyS8Z/aF+H/w50n9qBf+FQ+NvEnhu18IwFtS8U29nLfeGfDGrRmNYo7q/jyIRKpk8xiGSFgN+FYgfkd/wU//AGePiF8OP2wvEXifxBYz+EPGXiHU312K8sV+y2d7JMxfzreaM7MOxYq6MVfnB6gf0p3P7Omj/DPwfpmm/D/R7fRdHtYgkOh20YMXlMuWZMk7+D85bIJY8nNfLfx8/ZK8M+OPhhceH5vDkXij4c5aa48IGZYrrSHPL3Oh3Mn/AB7ydGaykYWsuDtETMSY+uuNT2dVW7P/AIPT12Wl7as5cLg/7IxM5YZKlzvmcVdUpeaWvK0uqV/5lL3eX4s/4Ibf8Fd/g/8AB7TvElj+0BpsWi/FHQbKa+0nxLdRI8eq28MZZra3XAEN6dp5HMxYAEEEHvfjd+2v+0N/wWZ1bT/CHw/+Gfjz4e/B/wAQTecusSzy2Ka3pqSBJnMpiAkLEkKiF03YDBhnHx5+2x/wSN8V/s4Wel+OPDdvceNPhXq0ofT7+a3ltb7TMkhbe7ikAaGYfdKuSCfuO3Qfvn+xY3gv4RfsF/DnxHqOqabZadpvhWxhmvrmYeXaFIFWSEHrhXVl2DnjGM16cqk5RtD0b/r+mfbYHOMNX5uaXLOCTcZWTS7v+72knyvoz4X8J/8ABPTwH+xRqHjTRfCl4+k2uoRW2sjwzrt5HczyRIjRM8dwMLJKzRlvJKqQMbC3AHefsvfDiz/Z4/aWu/jdr0Ml94i1qyks5I9RmNzq7RyCMFvtLEycLGiiJyygKMkEDHonxt+KOlfG/wATofDOk+G9P8M35i1G61ZhGdUvtuWjkKYykbbuGB5DEHP3aw/jf+0BD8Q/Dek+H7Wxs9Ps7KaGJNRClri8ZVMZGMEuBnIPRfRulcHO7qCfqfnOaY/CzzCeYYSt70bcjWilJqzvrZxs7XdoO+11c+hPiH+3B4buvBElxo5k1HVZITLHYXCGMROGAxKfzPBwcYyMivmn4gfsY/Ez9t7w/pviHUPFMPhoalGHtJZoPtDvblssVVXBhUKSFQYdjncIxnP0B8Mv2FPDdjp9tJrV7c+IJpoNzra3JitZWccFGADsV5wWIB9AAFHn/wAUbLxR+xD4ieHQdauNW0y+i+16Tps0KG1vpzIqyxXJLDyWCfMJI+SRyKynXlK8YXi/Nf1/l66X+kzTB1KlBVeIYKeHcdY05NKL7tKzeu1pOz2V2fFfxv8A+CTnjH4OeOFt9V13wlp/gO4UzReKtS1SPTradRg7ZhKdyygHIiUMSASofaSPNtR8Q/Bn9nzxzZeILfxZ40+JnizQSrWI8LzP4Y0y0kVy277e4e6k5Y8RQxAgkbyOT+g37b/7TPwO+PH7EWtnxh4qtb68mLx2WkWjLLqmmapHGdvloGALI5wZGzGVJGSDz+Md5HFaFZJ188KcFA5Td75HbtxXdg6dR+9Vvdbf0uvzasfi3GOFyjh/FwjkXJP2nvJuTm4WeiSvy8vWLkpO99FZN/Zeqfta/wDDS+iTaVoV5on7KvxQ8RXL6paa/wCHLSPRtL8V7z8sF7foi3Vo5K5WUSNBIWxIq7t1fnj/AMFRvAWuaf46gh+JPwzt/AfxOtriWPXvEGnwizsPFAfHl3c1rGggWZ2DMbu3YRXG/cV3ZduymuFuizSM2Nm1AANvAwB9MV9d/Anwh8Vv2k/2MtW0nxF8J5fjD8LNNsLq00CeW5ig1Tw/NHEQ72EmTPNAp2mS32vG20ABDXVUpxSvH+v8vyPT4X42x1aty1oynOKu+VNppfzRinytX0nFb6STvdfihqXhO40+3uhJC67SpRtvykHPQ9DU1skev6EdLhRvtzAFV6+ZgjJH0r7M+JP/AASc1zQfAHh/4kQ3r/8ACq/ErG1uLrTJl1KTQpg5/wBGkRiohmyvCTEAhuGPSsHQP2WPDPh3W5Y/DEOtXnnABrnVpI5LmTv0jUJGvP3Vz9TXHKpJTtyvzfRH6Tj+PspwmC+sOp77ScYOMk9VdN3SXL3d/S580aL8IrgxxxGIszddq8k19XfsYf8ABI3xR+0sI9Yvo28NeDLeTyrrXb21kaFpM/6i3jX57m5PaCLLd2KL81fVP/BOH/gnG/xl+O+gtc+FW8U6HY3sM+sxPcPawfZw2XQzKMqSOgHJ6cZyPv79u/8A4KN/AP8A4Iw+GGk8UXsPjD4nx232bw/4K0eOKE6TAw3RokIxHZ2+CpaUgySEk/OSa4a2MdRunQ+/+v019FqeDw3jsfxOni4ycaKdr2a5rb8u11fT3Xumrx0v5z8J/wDgnn8IP2H/AIG3nir4k31j8K/hXYxA6j/a9zHFrXithjal9MpysTMFKadAGUtjd5jfNX5j/wDBW3/g448RftO2GofC74CwXnw2+DsEb6a9zCBbanr9vjZj5QDbWzKMCJSWKnDkAlB8hf8ABRf/AIKlfFv/AIKdfFE698RdcxpNm7f2P4dsR5Ol6PGScCOMffkwSDLJukb1xgD5zNVhcAovnq6y/r+v83qfquBwNHB0/Z0Fvu3u/wDgeSsvLcKVV3U5IyeatWlk0jD39K9Fux1EMNsW7Vft9OwBx2zir9ho+6LOD2BrZg0YJs+X/OawlULjG5kwaWQOR2yaurYhNv1FaTafsA+Xtn+VR3UWxuBt+asHO5ry2KRh2iopIwf89KuSQ4f2/wD1VVkj2kd+lKIELICORjNMxtPc/Sny/c/+tSc8n2raJLJYpNjD04q/Z3ex1+p59KoBGQqPlO4AgZz+fpUyKyyr97pg1QzpLDUWLIeflbHrWxo97hUXPb16cVy9oxDr6bj3rZ0q4YOvT7uTx7UFx3OpsLj/AFeepyOv+zWrbTfOp4++M4PI4rmrC6Kyxj+4CB+IFblnIXaNuf8AWE/hip6m0ZdDQ08L5bSf3nYkZ6HFWkG1W9Nqk5OfWqOn82g5BDZIyOlXohiGbPZQufXGadzQG/d2KE8hgxP0xT0iLyzDnlT178UOhFiv8W6Nh/KrMnDXA46N0/Gl5gU0jIssH5eAB6+tFyvmSL0A3ZIx061YK7rJRz06/hmm3Ee+Xj157etUBFZxkXLEf3R+GcUy0bbAuP4ifr3q1ZL/AKTJ3+Qc/nUNkgW3T2XOT2/zmkHoA/1jYI6DH5tVecYt5mJXjByT2yOauSwc8DH3eD/wKsbXlbUZ4dLRmV79j5rKfuQKcufx4Ue7e1MJPQu+FbNp7WXUJFh3XDFbcqoLiDgD5h1Viu4Dtu960nPmu33VU9uwqTKxIqqoWKMCMKBwoHAFNlJXjaR3/p/Wto6Kxn0KGr67a+DQmvXUcbrooaZY5jmOQspTBHcndgd8nitebxnafEnT9M1iPw7b6B51qshto5jMu85IlBYZXdnp1AOM1wPxL0i+8Zavpuji0k/siTFxe3JOEG08LweWwCMEYy4PbI7COTyo1VUCqqhVVeijsKOhMfiZR8b67caVo6rZqJNSvpUtLKNf4pn4H4Lyx9hXofhDwFp/gnw/baXbbpFtlw8u4hp5D9+Q+7Hn8hXFfC7Sv+Ew+IN5rkm1tP8AD4NjZ+j3TAebJj/ZU7R6Fia9QIXbv/i44x0/z/Wtqceom03dlcabHGDhpUHGfm6fgahutDS4j8syK6853xhxVxX3sePz9akClVHLbZOD7+taC0sc3c/D6ze5MkdrbxSZyHtibWQ/ihB/WqeoeEb0NIy315JuOf8ATUW8UDsAzfvMfRhXWYx/ut696czMybjuO0Y5/l+H9aLCt2OAR9S0aVmFnuUN80ljPgY/2oZOD9N9dR4D/aw8TeA7qO30/wAQXlrhsrp14TDE3biCXMTf8BB7c1fuLaG4bcyR5PRu4rP1nwrb6lamPak8DcGKdQyn/wCtWFbC0qseSrFST6NXR04PH4rB1FWwtSUJLZxbT+9WZ714J/4KVTRhYPEHhuFmVVDS2k7W7LjgnawcNnk7RsGe4HT1CP4z/BP9p3S7ez8SSWayK5eFtST7LLZuOjRzqSImwchlkU8da+CL/wCH02nHGlzSWqhuIJf31sx9gTlP+AFay7rWbrw8rf2lCbPa2PtEbl4On97G5P8AgQx/tV8tiOCculNVcOnSmtU4O34bfdY/Ssv8YuIaNJ4XHSjiaTVnGrFSuvN6N/8Ab1z9MvEH7KE/xJ0K3/0vw/8AF/R4o1NrD4rYyapBGeQLbWoD9oTPGA/mA49K5jwx8O/G3wK0LxB4f8OfEbxN8NfDvigt/bHg34kaYnizwXrbMAHD3GGjAKoq75Ig5VUyRtGPiXwP8YvEnw/u1uND8Qanp8mQ4ME5UOPqDyPzFe9fDL/gqr8QPBlr9l1+HT/FFmww32mERzAd/nQANx/eB7e+e6m84wys5xrr+97svvWj+Z59etwjmkuaVKeDm/5P3lP15XaS9IpI+lPEvx/+MXiLwl4D8H+OPgv4L+I3wD8GRyGDwf8AB6SE6Hqc4BNtcXlpFKZLm3jcu7Wh8pJHIZnBGDj2nwR/Yvj0i+8ULqfxH+Efiu0jmvJtOvNBm0OeF1X5LaG05imkkmbKhZo1jiGGfcu9sPwR+118FfjRNDdap4VuPBmqXMskcN6EmhiuHRQzqlxaDdlUO9t6qFUZJ6ZwPHX7Z/g+JNQs/DHx28RTxaW4ia0029bxBDLzwFFzDJGwOCMlwuB1qo59yyVOvhqsX/djzL700kvkZ/8AEP6U4Ovgcyw8orX3qns5f+AyT+64nxK+Ll14P+HFxqmn6trUs0NrgTeHfjUbsLOVPlO2nsJX2gjLRiRsAMNxHNfBPxNu734gQ3T/AGyb7TejLSzs0jOTy2STnJ55r2D9oH9pjUvjDZWdjffZTHpr3C210thaWd3PFIYyPPW2jRNw2EZGRh8c4yfCfHniQeFvDF1eqdsir5UIxw0jfd/LBP0Fe9Os6iVr/M+BqU1TlKF07PdbfJ9Tw/V7m+tdUudKm+zyFX8vzEjBIUHorYzjiuw8F6Stsi+qgfjWDo3ht7zVfO2tj5eSOSe5Pvmu+0nTvsci/Lt4yTXLUldmdKPVliCMKNuO5qOAkTt3UqfwqwvybjwMEmoUTZL9c1mdA65GYm9MnpUEQ3LJz36VZl+aM/dqFo+Gx9RQBXmJSZs88Cool3Ko/wBk8VK+5p23ddo9qbbk4Xn1GaZEiNMNJz3FMQYmO0djUqYErZGGAHNQxFiynP3qQuboThNyL8o6etFPj/1a9enrRSL5hsabtv4VKwDH+f0qKHhm/ugYp2c/h6UCQ5eV75z+QpwOF49QKaAfu/hmnlsfxfd64oC46IKgapYjtb/d/lUaqRCvdqk3YRjnAplC2/OW67mp6fLCzetRx/JbrjrjP51ITsiVaAHKuCvPenS5ZVX/AIFgjFIq8tn+H9eKWRtz7s8HAAoAIV/fquOgqSXmRVwcbuv+frTrX947N2X9ajD7z+G48+vNAyYLxn3JoSL5z/eVOtPRcoO/QcfnQ8n7mZt23ccUDKyRDC4/zmntD/pBGB19e1S28QD5GMqtOSL7zLlSPb2oHbQoyQljnp3/ADpl1b5jI/hwe+OtaKxYP4AfSori3+T/AHiBj070CdjM/s/bBHxjJzVO8shJeeXt78k10TQfOF64Gf6VRW3Et3I3YZ4B96CeUxbix2huMdfyrOuYPL+b0HpXS6jbHay+uF/PArK1Gw3pIf7zAD8KDOUTktUkwSq/7tZF9Ljce/St/UbFml5/iJrB1C2OD1OST0rRGMjLkfLfTmoXOTU0sO01HLHge+K0MyPzGiZWB2spyCOMHtXs3wL/AGpdY8EeN7fVrfVv7C8TMTG2rvk2uoI3DR30ag7sjI8xRk5+cNyw8ZxkjmmhcH/61TKKejKjUcXdH35B4d8EftBfDvxR4uutU0n4Z3ng23trzxJpt6HmtWjuZBHHNpyxhmk3uTiJSVwQQVWvE/EUWn+G/hZpupW+oLeaZp95qGnR3ZQxG5j88SQusbfMN6SZxzjPNeCDxzqw8LNon26c6W7bvs5OVByDgdwu4A46ZGetVLjXb280m3sZLqeSztGZ4YWcmOItjcVHbOB+Vc1PCqLbT+R1VMZzJXWpseMfiLc+Jw1vCPs1hu3CIdXOMZJ/AcVze2nBc/56UBM/TrXUklojilJt3Y3ZUltcSWN1HNBJJDNCwdHRtrIw6EHsRSeX+VJs5FMR+j3/AATI/wCC1d18Jryx8F/FJl1DwvMwtxqDJmRFYbcSHngYU5xjg5x1P6aXvgLSPil4Wt/EPge5s9Y0zUkEsUUcoxg8cZ6EYwVY/T0r+a0qc19J/sI/8FNfHX7EPiFY7S5uNY8LTL5VxpU8xKKhYE+XngdOn1wRk18hj8hq4eo8XlWkt3D7MvTs/wCvJ/HcVcF5fnmH9jio6r4ZK3NH/C2np3i9D9UvFX7JNr+0X478F6ffSeLrOTR755NOuvC0MJ8QaZOyNtNsZEO5BIVd4WKhwrAMjEMPoTRPjD8Uv2CPE+l+Bv2mIbe/0HUpVtfC/wAQ7KBxbasg+VRdLljHcAY3xvh1O7HmLhqg/Y2/by0H4+eBdQ8WfCjXbDTNU1VY7a7KJHNqmn4w7KcjeuehYAEjGc19PfFn4j/Cvwd8LdXs/Hms33xb8P8AxGtLi6l0K+023ktYboINwEaODZsZSr7wudwLo24EnowOZ0cfB0qq5Zx3T0af6+qXk10XyWR5PHJculgM9quVKDvGrKyjGLukleXM9UrxslFy917t9R8LPi5daZqOm2mlxv4jsNXkVhaWQE326PB6P0Cc5OSFHevd7f4TWN/4kj1rW7G1SZQq2WkWyqYIMcgvgYkfJPJ+UYHXGa/Nb/glJ8efEHwj/a+X4YeD9Psf+FU+Kn+2geKb/PiDQJjCd9raTjEd5arMoK7gku1+QSpJ/WN/s+kzs2Q0gByWb7x+vavXpYVQjaev9f15H1nDGBwuJwvtoYhYilzXil8MbdHfW/WzslppfU8p/aP+GPi74vWOlxaJrC6G2mzzDUrYRJcQ6rYywlHs5UlBRg3BwV4IGCOtfEUHwf8AAPgIro8mg6tcQ6Tc+YLK8ldYUnXgM0LMQD9R0x7V9dftB/toW/haFtM8OIl5qzDEtyreZb2hPHBA/eMOenAx+FcZ4O/YtvfijJ/wk3ibxlDqE+sN9pf+ziLjcMYwZjwzHC9B8uNvNVUsrybdvJv+v60OfiLLqebYjkwKVSrDSTdnGKfTXq2ldJW097Y4Xwv8DfHfxy0+31G3s7fTNDmkEVtLdSeXHMufmMajLMAO5ABIwPaz8b/2cfEfwU8vXbeaG+0dkjtnvoz5f2VgAu11J3AEjjGQehxXWeK/Bfi79kJpl0/xYzaHfQPLp63No1xHNcJhxbmJTmJ5ACN68HvXoi/E3w/+0P8Asx6veaxrGlWCvp6pf2V5HuXT7nZkq0ZZXYq4+QjGcDGaxftH8G1trLT+v8vMjD8P5XVoywte9PERXM3KW7XVW05Vfolo+58p+C/Hs3gXVrPUtFupLXVre9Wa5u2u3FvqFnj95aPGOPmbaRIOVK966T/goD+0R4X/AGgv2cV8I+D/AAjqHirxFqpDQW86ukmnTb+HQKcySgZICHBHByMivM9K+Gniv4m3+p3Gh6ZqPiC301SZ306yZVdVwA23+8QM7QS3XrWP8Ofjz4h+BWqaheeH/wCz3vruFrbzr60/0qyHfymI+RsZHSumnaMrta6b/wBXPkMPmOLhgqmBqScaFXmjdRT0tZ8ifuu6015lrdnjfib/AII/fFK28Bx3UN54dbx4LL+028C/bk/ts2g5aRefLZxjPlBi2OMluK9G/Z3+CkPwL/Yn8HfEDwb8Kl+NnxM8dajPZBbvSkvtO8IzpI0QingB8zzht/jKoCSSRhd31v8Asf8Axf1T4labZ+JfHWveA7XT9Ble10671p4pPEC3DDYUhmdh5asGA3FWZs4A715x44/Yn+OB/bF1zWvh7feF/hJ4Q0u2hlhtNFnuUtPF1x/rjFdxRmIzysxKyzuAFBxlua65Tcv4m3z/AC/rvqVgeCctwtOlj8rozbkuVfC5xvZ+0XNeKdlJXdlquVJ7+cfttf8ABMe++Jf7Nml/ELVtJ+H/AMPfih4fgkm8UL4fgkXR72NVYwwLbwq4a9Zyinycpyckjbjb/Ye/4KF+C/i8Ljwz448F6b8N/HGnpa67pMEuqSaHpmt6nAjRv9l3oFsGlQKJBuIlDEHOGzV/aE/bR+NH7Pf7MXxTsfiPrF34M+MniHXdPj8Hado8LDT7bS0MDSy2MqhomUjz1cli+du4crXyHDafGD/goF4z8O23jPWNa8c6jpimDToriJCLVZWUuWZVGASq5Lf3RWdWvSowcqj0/rY4+IOLMDkGOhPAQm69SMeanypuo7uK5knzRna8tI63Td7n2f8AGj9vTwL+z5451zwX8MvBXg3XtPu4LtNbjsLK3Xw/q01wiGJZ1QE3MsB3I5VwjhmPDcLW+FH/AAS/+HvxZfT/AB9Z6brHww8JyRSXuuaHqMitDZFBktbXD/MICOcSDcoB56AdBpvwI+CX/BJr4HRfFD47eItLt3s122tvPGrhp8FxBawZ3TSnaeAPU8CvxT/4LCf8HE3xH/4KOX2peDvBf9o/Df4NSYiOi29ztvNcVTnfeyJgFTgEQr8i4GS55rx5Sq4p8sVyx/H+vLfyW59BlXCOYZ3fF8XRh7JtOnh0l+7s01zTVm27WlFPld3e+y+1v+CqP/Byh4R/Zc8FXnwZ/ZDaxuL22EllqXjMQbrWyIAU/YtwHnS53fviCg4K7u34S+PPHmt/FLxjqXiLxJq2oa5r2sTtc3t/fTtPcXUh6s7sSSe30AHasjpT0Ukf55r1MPhoUY2j/X9f1qfqkIQpwVOmlGKVkkrJJbJJDfLP9KkjizUsELMf51dtbXaOn44raUrFjbPTi5HHftW5pekfvF3fyqGNxv3bVXoBtGB0x/T861LCTDD6da56kmaxijVsdKjW2HGPmGAO9aa2CqFwvO3P8qr2Eu9IwMfeP51sJB5o2j+Ef0NcsmzqjFWM2ewyNoX0Az9QKo32mkleOST+FdS9iHulVQfvL25HJP8ASqV7Y/6RH/ebn9amL1HKJzNxZMJD/vf41SubTawHpx0rrW0ndIMr3br+NZ9zpDOT8uB9O/pWsZamUoM5ea2Krn5unpSfZv3ZY/pW/PozMPlXrj+dNbRSIzuHH0reMkZuLMeCzJmxjAz1q1FZEyY9vTpzWpFpIEy/L69fpWhZaV+/zt4Uen+fShyRUYtmfbac21OefmIrZsNOYBj/ALOB7VZt9MCxgFdvyHt71qWlnhJOP4OMn/PrWftDSNMpWln/AKYvpxz69BWvp8G0Q7tv3n59adb2qmfG35sE9OByK1LWxwIxyrYY5oVRGkY2KunRt9jRf9k/4VoFGS1m3d26gfXmlsbPy4Af7q9vrVu4gHlN97BODj6D/Gq5irDfJH2OPdu+ZD/MCpDwtw3zfxfhzT5bfy0t8/3c7R/vUMo8iZmG1Wz2znlRVX0AYIt0K4HdScdAcelMeLFwuFPLEc8+tWXThOMLJjg9+KbKvlTJ/tEjH50AV7GIefPgbWZP8abZLiKMcdOv4CrFnHtWbaxPyBeP+BVHbJtgg/vYJJ9OB/jQAXBxuZiFVcHJ7fK2c+1ZvhO2+2fatWkX5tSb9yGBGy3HKcerZLH/AHh6U3xKrarPDpKsf9LxJckfwW6jDf8AfRIX8T6V9A/AP/gnj8cv2nra1uvA/wALPGOs6PeAmHVGsGs9KZR1K3c+yBgOnyufStIaasl3bsjxpX2L93nBBGe3+fSo3fD/AC+mAB3r7MtP+CL3i1LqPR9X+MX7OPh3xreMsdp4XvvHlu2pXMpYL5Q2BkEm4qAuSWPAzg18zfH39nvxh+y98WdW8D+ONDvvD/iXRZBFc20y5WRTyssTj5ZYnGCroSpHuCBpytborlklc4YpsfOG/EVl+MNQm0/SlhsI/N1TUJVsrGMfxTSfKp/4DnOT0xWxnD7RubnsKi+F+l/8Jt8QrzWpFLad4cY2Nif4Zblv9dID0+VcIP8AePpVRV2Yydkd34I8Jw+BvCNho1rIzR2SFPMOf3jklnc+7MSfxrSlkGzHRc5GOefpUhCpBzv9u4A/x/z2qF8HaPTt0/OulRtsQSbv3S4+Xa2MdgTQmVC/NnaSOKVJiY9qDCtwePX/AD+lQO/zdST3yeTQImIG3d/d44/z701R5o2r8/Ygjv2FMMikLg5XPA6GmGXcr7W2qeWxwD+FIof5nk/MpKndxzyKidwZAVVtoABUkHkfh/8AqFNZ1Y/Nuz1Jz/n61GrBD8pb06dPX/PvQATSmZW8zMhI247Gsm90qN4m8v8AdMeoPK/lWjJLt3bh0yDnr+P0qIS5l+8FUjk46DoTn0pBvoeWeNS3gDWdNh0mGOPUNSlI+xvzayIAS8hAHykccrg59ani8Xss+NU0C6t4iTm40y4Fyie/kviT8mNZVprg8eeL9Q8Qn/j1QfYNOHpAh5kH++5J+laMmn3+uzwWuk5a9mkU4EXmkqOXwP8Adzz2rKUtSYx0uUfKsU8QX+o2K+aLxUQTtE8TTRqozlH5X5gRggZ2g+hrt9L/AGcfGEGiyeIbPSJF0m+RGVUdEkc8/PzjIbjAHp71w3ibT9Q8OrN5lvJ9oYhRCflkYFlDYHXhWyT2BzWz4Y+IHiHwTo66XpOuala6THMJUspJTPaq3A4R87RgAYBApRs3dhsRa/pepaFd+VeWt1ZkY3LPCy5yex4z9eRXjvxg8Utq2vx2MMmYbE49jIepx3wOPzr6E8UftV6nB4akt9Z0+1u9OkaKO4a1umt2dN2D8jh1LckggjBGe1fMKJH4k8a31zbwmG2kuZHijL+Z5aliQC3fAOM96qVkrpmcuyO18IXjS2ce/GcDkD6V0eNrlTuPHasrQtP+z2KN6gHBGPetlhtn/h5HB+tch0xTsQypnf8A739Kr+duuAvoSKtsMuw9+tVhtFzn1P58UDHhPMX/AD71ACw3eyg/WrCfKevYdahI2S9/u0AV5c/aF+gP86jRMP8A8DPSppxmUf7S/wBTTEHzEf7f5ihE9RmC9yW/yelQpHhk+p6fU1awqzL/ALRao3GJh2+b8qAsTW0u2Ffl3UUkQwnBbqelFSNRZFG3yfp9acvP4URcRr79aEH+kfjz71QhxG+5UfMdpokTD8c9jihW2uc9Mfz5pyfvMN/eNAyUryvpjmknJEIx/EeaG6+y+9SSLulhX+7zigYrHDYzx04p7MN+3jimxN5ky/j0p2eCSff8KAJI/mDe5xzTAzb+/HP+fzp6jYm4cYBNNPzIyj72MdOn+eKAJLQbbRmOfmFIqbpXC5G5gBj0HFPUZjjX15/D/IotEw0f4sfWgZYWTPze5P1AoXPlIvHzHcTj3poXKe2AOKkZSZFX2656f5zQMdANisfbFESfuGA6sf50Rsfs7E5xkkU5CViTn1OPpQUNMYc/U9fbP/1qDHvljHqen+fpTlbae3uRx0H/ANeliUtcN0GFAAB7/wCTQArxqgkP3toAzVK0hDmTd3KgfSrsku22bp8xwAOwzVeIbYlI7sWoEV7uNS+31Yk/QCs+7i3W4z7t69q0JXw/8OFQnP1NZ+pysGKnkBB0HWkKRzd+gL8/wg9KwdStdu3P8XP51vXRwsvf5RjisvUE3P7qoFNHNJHM3NvhuPXvVOVCK2LmLA+7jtVKeDK49P1ra5kZ5GR/hUZXnr3qy8XNQlM7aokZjaTS4xTgpzShcn1xQIFUEU+ODIpUj+UVbhTDbaljIVtM05bA9u1XoocqPrVq3tdyMeelRdhymE9kyrzUEkWB9K6k6XujUYOcCs6+0hox35FOMiTb/Z//AGi/GH7MPxCtfE3g3WLjSdStWydhzFOO6uvRgRn3GeK/ZX9gj/gqh4G/bd8Nw+GfFCQ6F42hgzJbzsqx3r45eB+xz2x35Ffh7c2Zjc7hTNO1C60LUYbyznmtbq2kEkM0T7XjYHIII5Brxs2yOjjkqkXyVFtJbr17o4sdl9DF0ZUMRFSjJWaaun6o/o71L4XyeEdQF5C3zQndDcI22WA8EEY5Vh6ivVNW/bV+InjvRdC8J654juNL0N5Vg1PWIbNZL6WPj7+MbscZxgtnnPf8o/8Agnh/wW6lt47LwZ8X7hXjVEt7HxEVyyYIAWcc8YP3sY4Gcd/1E8KS6H4u0+3urO4hltr5d1vLEweCceqn+hrxsLnWIwdVYPNFaX2ZfZl6Po/L/hj8SxnBOPyCpOpks5fV5254Xd7J3tdO7XS6tJJtX3Pub4E/safCu98FWeo6bJd+J1uLcKNQbUJVZ2bkybUYKj88DHy9PWvPvi14T8Qfsj+IXfwveatdSXBS400Syr9guow3+kW86ucecVwUdMHue9eFeD/iLr3wD1fSdS8IwR2d5ZXDNqJMz+VrVscYgmjzt+X5trqAwz3r1T9qr9tXR/i94K0nS9N0eaKaaMTX013ER9klAxti9SOfn6Y4r6jSpG8Nz7WjnuVVcBKrQtQqQStyqzvZaLRXXR6O1ru61fo/xc/aj8AePPgMs0kt5Nql25VdMOBd28n94nkLtPRgeenPIrwa3+CGoeFPD+l+L/G0M1t4bvruMTWi3Ai1O/jPO6NCAMdMkkEA5GK7L9m34X3fwhtLP4neKNI0288Jpb+ekj3SNcW+8gLMsXRmGfunnnjniug8e/DC4+PnjC+1u48aaNqngmNRdNrrMofT0Y7hAsX8MgUemOmeeK05eVXhH+vP+vma4mliMyhDFYuKdRL3YpWWuvNK7u0+2y1vuyl4V/aab4hRN4I8G+EdS0qGNhPoSaLc+TdWkicLJcOTtZMnLFsjsc1L8ZPgl4b+OXjGz8O6h4o0Sz+MV1ZHzl0u0P8AZl5KgLETEDIlIB+YAdBx0rtrb4SX3wU+I3h6P4UaPHLHNpjNr9zq07CG8hZlMayN1Ep5I2DgdRisPw7r3hfwo+taFpMVr8IPF2p3Yt7pJoH1LUnSTBU27KdqoxPHXHJIBquW+/8AXp/XqepDB1PZ+xxzUruzTVo2tdKGyvrZNtW6HxbLo9/8JPiNb3Ettbx614Z1MSxpcR+bCZ7eX0PDLvTt6V9RfCT9u7xd8efjRoek3Vj4V8P+E1sbiTxXcak7SSajGEwVgYY8vkjao7Zz0rrP2n/Bfw48QeINI0HWtQ8VXWoeFdLWyt4bFIxGXYA75HZSWZiASAfX1rmfhr+ylonhrwxJ4n8ZXVroXh7SoXup5LuVYo1jHJaRjwoAHOa462O9i+Re8/l+PY8DD4LG4TG/VsskpR5k5K9rWtpJ2du1lq0tjjdQ8C2P7Zfw70T4a+A/COsaP8PvD2ryX0eqeIb6W+uEGWUJbmRndItrcBm4GBivLP2+v+CqPwJ/4IU+BrrwV4Vsbbxp8Z57RvJ0u3YOthKU+Sa+lJzGuSCIwC7AcADkfIX/AAVq/wCDpe3i0K8+GP7KqjTdPCNa3vjZ7cxykZIK2MbY2j/pq4zz8oHDV+IOu69feKdau9S1O8utQ1HUJmuLq6uZWlmuJGJLO7NksxJJJPJNYUMHOtL2uIf9eX+b17W3Pqcr4Yw2ExP9o4m1XFNKPPypcsV9mCXwx+bb+03sesftr/t8fFX/AIKDfFefxh8UvFV74gv2Yi1tc+VY6bGekdvAuEjXAHIGTjJJPNeOjlvyoRd59qmjhyVr2YxUVZH0fM3uMjTmp4rf/HFSRwd/1qYR4UVLkG4sMYQ8VZg5K/7VQR/f/GrdrHudcfUmk0OO5Ygj3BR1+b05rY0q18zgD61n2cf7xeO2f51vaGm2Qnb/ABACokbRNbS7DdHHx6sTXQ2Gn/v1+6Nx5/OqWipiWPH8Sc5roLKA70XnsOOlc8onVEE05RqEfAO5xk+21qjm0bzbuP7rFUU/rzWtBZqLkN975mPTodoH9an+xb9SHzH+FemOxrPlNNzEXQ9zhu5LjH0FZ8+i5dfl6sOfUV3FhYebGxx91GwcdBn/ACKqzaX+8i2j3/SkHKcXd6AVT34HH0zSPoW1BwG6/jzXZXWhsIl3L95wCT24qWfQdpXuAe/4mqJ5Thv7H2zKNv8AePSrMOkjbI2G3DaOnykc5/p+tdS3h751LDb8p/GrI8O4ik78r7Y5NF2HIcuthuTpjjPX3FXLO0+V16cDHtWy2h7YW46lVHPXvUsGm7Ek9sD60cxVjJtLbZKzdeG6fWtGKHEKdV+RufX5qlt7Ib8+qHjt1NS/ZtkA6/cOOfrTGJaYa2h+UfdU8fWppk3xRj73/wCoU22gYxqB0wB04qaeLMQXb/Fx7CqGSyxZMPX5dp9+tJJbf6JJ645OenIqWRtjxe6gH9f/AK1IyMlrJ3yAcfjVkjGjwvfg+lV2G6VR8vfn8P8A69W1G5v+BD+lQiPzJ8c4zyfy7UwI7Vf3Fw23G0c/TmoGdYLZJJGVY0jLOx6IAoOT+FTqfJtrhs+oP5Vi69H9vms9KXDLOglu8HpENvH/AAJuPoDVLVk7HsP/AATr/ZA1T9uz9qPw34F0+6k0u88YNLJPfC2+0DSLGCNn8xk3LkAAEjcPmlA54Ffrfr37KOraP4c8P/sE/FD4h3fiPVvEWiT+I/hf4s0a1uLNtCFt5hbT9RhVyJLUrDJsd9wAZk4ZYiPzX/4JN/ttaf8AsBftseH/AIga1Z3N54da0udF1iO1TzLiO0uNhMsa/wATI8cbbf4grAckV+zvwz1L9nsftQ+MP2kfAPx8+GsS/ETRY9O1ZfEE6XEmmbPmLWqSzQyW4kIjMkMqMMpkbckV2UoS6b/18wjLlfy38/l/T1Pz20z/AII5/CP9m/8AZr1z4tfFr4la38UfDvh7U30vUbL4OW8V7DYXEZ2v593Pt2hXwrOVQKSMmvTv+CtOs+BP2r/+CQnwn8efCXRda+IOn+D9SXTNR8U6xdLdeJPCVokcitaX5Q7m3SFFLNuRQqNkmRXPhni//gu/8afhJ+0zrlvB4w8H/FT4a6U15ocOix+H10vw7rmntlNywIPMT5fulmYYyMMrc+PftB/8FiPi58cPhteeAdIj8IfC34dX8f2aXwz4J0hNMtJoiACksmWlcMPvDcAcnitOWEXb/Nv/AC/IqUo/1/wx8i+MdZudI0jbZ5bUb+VbOxQDrM5wD9AMt9BXpvgvwtb+CfDNjpdv/qbGMKzsfmlc8u7e7MSfxrE+D/w2vvHd9feK7eB7jT9BnbSrcIoP74orTS468B1QEf7ddc8TWuVdWVgccilTj1OTqITkfLj5gcj05qJpfm7buuabJy2B+tNl+bGF49asQvm7D8wLbRgfj6Uvm7l3YIbtnkNQdsa4+8QBljyDUU0g2hcfe5PFMoJJjEV5zxnHpUcs2Y/bqDTHIRf8f881G8zE/Nk57mkBKzEJu4Zsc+vFRzSNG/8ACp7cdKiaRhhhxzzzQ0jEY/KjUBkk+Qx4FcZ8aPFdxpHg82NnN5d9rshsIcdVUjMj49Ao/NhXVTzMg8sdxjOe9ePz6sfG3ju/1gtmzs86fY8/Lgf6xx9WBGfQUnKyuRIuWMaabYw2sC+XDboI0UdgBxXO3XiTULv4mafZ6ZeXFmNLBubqaCQoxPGE3DnuB/wI+ldADgjH14rM8OeF18PSXkxuJbu4vpTI8j9QMkhfwLE/jWAPXQ6zxT491zxxDZrrGp3WpLp6stsbghmiVsZG7GTnavUnpWQvADbvbrSOxH58/wA6ranqy6Pp01xKwWOBDI3v7fyH40bj2RwPxt8R/ab2DTY2/wBSN8wHd2+6PwHP4034daJ5IVvu55z+NczaPJ4k8QTXEx3NJIZGI9Sc4/DpXp/hzTvIt48L/B6dORUVJdETTXM7l6xiCWQ68cfoat7t8q+2KhiXFuyn145+tT4/0heowBisjq6EWcSkf3W64qEJ+/Xr1B/Q1YlX97IerOahk/1w/vcf1oJDbsZvqOvWoZIwGHuCKsFcyt+pxUMwyxPsaAIZRtmXPoQffmonXEv/AAIfqKlliYSKSR8uR/Ko3QgEeyn68UhBIAsi+m41HMv73OP4gKkdSGX2fJz9Kbcq2447f4CgQsO8qf8AePWikyC7Z9aKLgNLY/l1ojGAWBoJAK56/WlZ/LjZsc8//WpgJnCk1JAu2TjHGM8U1EwnrzToGAZueo3fhQCJIfnG3jrgYpUbM74P+rGB7UkXG0n+Gi1GXc9dz8/hQUTLxM2dpCjFKBhW/r3pkR/d+7EDNOZssP1+tAEjNui/3iBTWbIbb/e7f59hSzsqtH95tuXORj14pIF2vGvpzyKAJpT5a9wAp/w/rTouXb2XGfrio5H35H95gBx+NSQNhz/d3/y5/nQPqWC/T1Y/yoLne/ouP8f8KEP71fYZNN3fu8HqxLHn3oKJAdscY3Z9R6052599o7eppsow6+w4/wA/jRM+ZNoz1zj6CgB+/a30BP8An8qLeQlZZM/xkj/P4UhTZCx5YcE/hTYHMNovQBulAwu5Ps9tGPbcST7YFQgFYFH91AOvel1S4yFX+JgOO3Jpk+4Bu3IA+nSgkrzn97IuTghVP5ZrP1aTcWP+1gew/wAmtFD5xXr95mPvjpWRqcuUG3jq3+fyoJlsZFz/AKvjJBfGT7Vmak/zSH+8e1a0sPyR/QtisvUVwue5P5U0YGXcpkY9gOlUZ48t7gVpXSbW9qo3Cbe2cVZEijLFx0B/Cq8kOD+PWr5XJqIw7hRcgobMD8MYpVWrJtvmpgt/51VxDY0O/HOR61ct4sn04psNv6j0rQtYdy9OT2qWOw62tiyjGdw9K1rXTyUwBhabYwgP07c1u2IUbflGCQKmRrGJVGmbTz2HpSXGkJOuCtdBFbxurblx2/Wpm0dW+7WdynTPPNZ8NeUQFXd36Vz17phiDcV6xeaHuf5hkAdx3rB1vwluRmVfrVRlYxlTaPN5Idg/pX1L+wJ/wVK8Xfsc6rDpOpNdeJvA8zbZtNnnJazBGN8BOduODt6cdq+ddU0Nonb5eayJ7Vl/nWWMwdDGUnRxEeaL/rQxlFSVmf0nfsxftaeE/wBpr4d22teGdWtdY09okMwEg+1WDH/lnKnXI6fhXvXwW17wv4L8ZG88S+HbTxNo9zGEKSAM1qwIYSIp4J4wQex/Cv5cv2cf2n/GX7Kvj238QeD9WmsJ1dWnt/vQXig/ckQ8EHp6iv2h/wCCfv8AwVd8I/tZ6PFp9zIuh+NEXNzps7ARz44LRHPIPXHGK+OqQxmSS5nepQ77yivPuv68j4fNuGXGt9dy+0ai1s17svVdG/6sz9bPh14VsP2i7S/8ceKNQW68M2N9JDpegOnl2luseArzopIZjkHbjHTr0rb+KH7K+k/EHwRbyaHp2j6Zr1vdxXkEdjA1jY3aq6ttuIxww2gjcRu54xnFfLXww+LuveCZZZ/DGrXFi02DNAArxyfVWBGcdxzX0B8Hf2n/ABJ8Q/iRI+oNonh/w3pliWuI52LzXbnqynA6YPHQZ7mvqMDmOGxNNTpyWpWWZzhKy+qY2DjWekrrd90+iXTtsjpPhf8AtiW/xM+LNj4Rj0dbfVoWnXVJDMGtbTyQQRE2P3hJ24PGBmvL9c8VW3xW8Y6kun/D7SYfEEd4wt9atpXN0hjf5ZC23rgdCcV3uvj/AIXzqsGn+HdLt9D0OxmMp1GOAQzTvgg7dvIByc85NfEH/BVH/gvP8Kf+CXHhzU/h78N7eHxp8YfJ2N5W17HR5D/FcyZyXHJEagnpkgVz18ZUrP2eH+//AC/z2Xc9iOGxeO9z2lqSesrK8l2Sadv8XXoj6G/aw/am+Ev/AATR+HbfEP41eKIb3XNQDSWWlAq+o6pOgzsiizluwLEBVyMmv55f+CtP/Bdj4pf8FQPF11p6z3ngf4Xwviy8K2N63l3CgYD3bLtEznrtI2rnABxmvl79pz9qnx9+2L8Vb7xp8RvEmoeJdev3ZjJO37u3UnPlxRj5Y0HQKoAwO9efJHu9MfWuzCZfGn709Zf19/6dEe5h6FLD0/Z0FZfi31bfVvvuCrupyQ7h/nmp4ospt2jOc7uc/SrMFlXoORoV4bfH/wCqrAgwhqx5GBQyZJ4/Ss7tgQn5FpysdqrnjOce9Nkjz/8AWpQmM4684qhixtlu/JGKvWn3+PTGelU4ULD5l/Krlsm4Lx1oLRp2w+deeOhrb0k4x/tNk1i2SkufWtrSo2Pv6ZNZs0iddo8iiSNs4+UAj1roNOk8ydPlH3s/hXL6Tn7x/hX0rotJLeev93qahxOqJ0Fsm6b2+b+lXIoB9sdj/ex+QrP0qYk89CvP/fVXrebzLqQ/3Wfj8BUWNC9ZQeVbOM9I2xjvUj2y74sldyjn24ojP+g4VSPkAH4mpLji8HJ2n9OKmxQlxF8kXddx4z0PFOvI1fau1fX6daSV1Voevck/iKmnVXUfmD+FHKBVeJbq9+ZeFC8H/eFX5rNTb/L/ABOOp6ZzVVWzdN8vRlAI7CrsjKsHfAfPHsKXKBVm08CFflHzMMZ5zjNOk07Ykh+XjGKknkDQx46b+AO3Bp4A+yf7zd6OUaM9dOwpyAfkXn160k2mkRBQFGE9OtXBIpgZf7qgD34qa4K+V9B1/AUxbmUlmYUx2+UZpZEPlAj1rQmhwisvUkZyO1Ryxr/wHH9aB7Fa4G2Zfl52r0pjpstJDnnGfryaszxgyq3Rtw/HrUd0gWybHzbiBj061aIIkHzcfL8xOcd8Cq53eYzY4C7s/lVyKNkZc45c9O3FV/mMzdfu49+1MCDy92nXHrjOemK821z4gjwR8WXjvmm/svULaBZSi7mjC5+ZR3xk8Zr0maXZo11J0GM49uBXg3x48RLc6tDtUGSHPzY5A44rSl8RjX0jc9u0fVND8VXSx6H4h02+kkXIjnYWs2e42ucfkam1bR7zTZsXVjNC4A+Zo/lPuD0/Kvl+3vba+xtkXd6Zwa6rwr8V/FHgv/kG61eRw45hkIkjYH1VsiurlRzxr9z3nwzpv/CR64LNdxkeKSSMKyL5jKMhcuyjJ6DqfQGq3ifSbzwufK1K1vdJuGU8XlsY/LPbLcr6HrXn+k/tLM8iHXNCtpmUg/aLBvs0ufXH3c/lXaeH/jro+tBo7PxFeacZMM8Oprw5z/fG4HnmjlL9on1PSvgD+0PY/B34daf4avvDt5Lb2Bdm1PT51uPtLOxZmdOo644J4FevaB8Uvh78Wz9nh1TSZLiRceTdkW9xk+z4JP0r5tvNLi1GP7RJptndKQD9q0yXynx6ny8A++RWdNo+n6g2EvGWQYAj1K3DBT7SJ834kVpGpbQXLbY+p/EPwK0K7f8A4luqJDOMZg81JMZGfu5zjHeuV1z4D+INLJ+zwx30YAP7k/MfoP8ACvC20PVNMhW9hhnkXJBuLGb7QAR69HHHqK6Twj+0l4s8OiOC11r7QI8YhuVWRlA7bWAYUc8WGp0Gr6PeaHM0d3bXNqy5yskZX+dUN/BPv0rqdO/bLk1Dy4PEmgQ3YChXkixz6kK3HNa8Pib4ZfEq5b7Kx0GaRBiOR2X5sAE5JIOeTjge1VvsB54TtHTJ7c8U0ScDP3enPSvSdZ/Zyu3tmuNL1C3vIONu/wCXIPTnkVxfiL4ea14adhd2MyrGcFlG5f0p2aDfYxGf9593pzjNNdhhvm79j92kJKg7uGzjkc+1RNukb5R1PGBSA5X4xeKj4f8ADwt7eSRbzVj9ktiv3lLD5mH0z17da43S9Mj0fTLezhHyW6BPrjqT7k81a1G4k8fePby/Xmz0ItY2oPRpM/vX/MBR9Kka32YH8Xf2rGcruwRi3qQ9D655HvRu+X0Ip0nC8fw+tV5W2pjoen1qSrW3HFtij/HtXB/GbxF5NlFpsbfNNiaUf7I4VfxIz+ArtZrmOONnkfaiDc7HooHWvG7+/fxj4rmuG/5avuC/3V6KPwFC094ipK+hu/DnQsgyOC27Bz6da9C05PJijGOFU496zfCOjiCz9OAf1NbVvHhV4HQiud7m1ONkMRd0Dbj7/TrSyDLpyenrSRpuiI7k/wBaHyph6cjn9KCxZG/et67etQyn/SFP0/Hmppl/et16EfWoZlG6M/h+tBI4/NP0+7k/TpTSMy4wMsxFSM+wvt/iX0+lRt8twrHsxoAglG/avvgk9qhcM7Sd/ujj61Ncvnb/ANdCOntUbARuy7ifkzx3wxoAHOC+fUH9KZdcM30/wqZ/mXr1Ck+9Rz/fPTp/jQA1iVf8u/tRTZeCuV52jtRQKwwnMvHU0jruQLQTkenIob5n6Y29vWgQ8/Lt/wBnNPUbU/TNRyH5T74FSEZCj1OfzoAd92Nz97j/APXRb/u4V46AsfXmmyk+Qe244FPY7M4Oei/lQUSp8qde5/CnL9/v8q1GTg++AOlOU5zkd8UADndwvqF/M/4VNbuGmZvTgD0/zmoUZt6+m8n8hipIAI4mb0OR+NACod8idccn654/pU6HIxyBg/qf/rVDEwSQ9dq4Bx/SpoxhwPcAflQPoSB9hk9un1ohXDJ+HWo5HxG3rIcU63bbck/XFA7kwfzJwT06D6UEbG/vM3r6k/8A1qjRyDI33c5AojOSc8lSTx7D/wCvQBJOxa33dPYe/wD+unMwEaL75/z+dQ3I3Ki5x26fX/61SH5po17Lzz+n8qBla6b7RqSj/nmenriknbYWbuAXA9KhjZn1Fn+baoJ+uc1LO5y3T5gE59+KBEQG2PH92PPvmsjU+Pl9sVr3HzJJt7nbgcVk3q+ZJt9WGM0ES2Kc6De3X5VrJv48yxr25P6VtOpZpO5LADjrjNZ13F+/b/ZGPz5oMjKniDSf1qjcRZPStiWPLt+GBVGaLhSepFWiTLdOP88U0pV2WDn3PFRNH85pmdmV0iwAKesPHfk1MIR6U9Ycbf19qB8oRW+P/rVetLMPt/OoYYuP5Vo2K4lHf8Klllu1tfm4B64rUgg/eKD65/CmWUK7lPfOa07e1+dQBUmkYhFwPTpitK3U459yaihsvm6fQVo21ntVvlNI1sC2qztzgjGD+VR3Ohgqdg4z3rU0+ywenPvV+zsPMQL6k9utQPlueb694RW4iZtu1vYVwmveG2t3PBr6Cv8Aw4txbt8vftiuP8R+DfMY/KPTgURkc1SieF3dmyFuO3NJo+sXnhvVYL6xuJrO8tXDxTRMVeNh0IIrtfEng1oGkwuQD6VyOo6Y1vK2R+OK3jJSVmczXRn6Yf8ABNb/AILSXVl4h0zw58R7yO3ulYQ2urFT5cwIwFl7A+/Tmv2l8B/EnwDofwhuviJ4w8SaPonhXSIPtdzczTBVZAu75e5z2ABJzxX8jjRlH+ldd4p/aA8ceNfAun+GNW8U67qHh/Shi2sJrx2giH+7nBxjv0r4rEcGcuNWIwFX2dOXxw+y33j2fdbP8DjqZdhatRVK0FJx2v0/4Hkz9Qv+Ctn/AAc0eIPjvbXXw7/Z/a88F+B4GaGfX13Q6lqy4wfL7wxnJ7bj7V+SF1cy391JNNJJNPMxkkkkYszseSST1JJ6mmKufp/OpobUt6mvsMNhaeHhyw+/r/Xlsd0pNkccOT61ctbAymrdjozOV+XOenHSuj0LwrJdwMwjP5VrKQlFswLbTiB0q59hKjbjt2rpbHwodgyp+96VJcaB5Mzrjt6VNzRUzl5LRldcZ61XMJ6+vWugvdN2MOOxPSq0mnZH/wBaqQOPYxPs244xz3p32Ylhx0zWpJp+wfjQbD5/u0xcrM9LY4+UdwKvWltlj9ePzq1Fp39319Ku2lhyvy9+eKClEisLLezHrtP51taZbcrxnHX3qOxsto9BnPStjTLHYynsQOhrM0itS5p1qQWJ74rb0mMQ3OfUZzVOxtvv4B61p6dBukY/3RxUs6IqyNHTo94Xk9Bx+NXbH/WyNzjLcg+9V7KLbtK8YK8/QVasfm3fMAu0scdyTUlmoB/o57Y2jH1p3S87fKT1pinMK/7Ui5PrxSxMXuZNx7VJQ513XEXPXuO/NTzyMJduPX+lQKubyFe2zuamuDtl7/NnA9KBle3OyWQc/wCs7/Sr0g/cKPcn9BVS3w1wVzn5j7YOKt3J3wK31/CgOg2THlRrxwx69On/ANehpd0PP8Jzx14qOVRiMbu5NIXAhk/vMcDFACCTCuf7o/oBUl3KXWT+6qjNRn93FLweuBRdjEM38W4AfSqJ0JvNxErZ+Uj8qbIQSq54ZR07GjqiheO2MdKjlOQvbaBU2Hr0LEijfuHsP0pLtd1r2PTGKYJS0hU+v5HFOkb/AERfmznAPtVDI8gqo6/MRVcnE20A8Dg596m4kVc9cscntUboDI2Pvbe4oJM3VLZpdGm2jvwa8V+JfgS4ubppfKk+YEnFe7D5tPkznk1DdWMN2+10VlKY5HSqjKxM4KSsfJ+oeGjA7BlZStVVhubP5o5W+hNfTmp/DPTNV3FoI1ZmJyF61xevfAeN0LW8nfkH6ZrVVTklh5I8ej1+4hG2aEMvqvFXF12zuVVdzIcfMHXvXS6v8INQsl3LG0inphe1c3qPhCa2LK8LL/wGtVUMpQaLmk6jcaVOs2n3k1u3rE+3Ndx4Y+N3iIiSG4uLW8VYSFe5t1kdTjAINeVtpUls+UaSM+1XNGvdQheRVaFtyYLMOlXzE6o9C0L496zpV0ZJhDcDJ5X92w+mOK7BP2hbDxMcaki5flkuYRIufYjkV4SuqyRPtlhzjup/pWhpniiO1nMi+XuZduGGOD9aCudnv1hqmi63GptZ7mzX/p3mE0Y/4A/P5GrQ0aZ5dsM1jfqM8ITby/8AfL8flXiKazZXsI8u3a3uFGRJASp/SnaZ8S9Z0k7ftBuI142zfNTsV7RHu1h471rwDIHtrzUtJ3HG1wwjOPflTXp3wx/a7Nva3Fr4paWRJCot7u1h3qmepkUfzFfNngn46T6hq8FjPJHYrMGzJNLmL6YPAzXf39x/adspm0+2mjQMY59PcLt3HLH5e5wOvpRGTRWkj6Ej8YeB/iQmIdQ0u6eRj8xzFKPwODXA/tJeGrP4T/DO51bT7qRr66kS0sYCcrJLIcZB/wBlct/wGvJLnw/Y3pUx3yiZTgxXUO1gP+ui8/nUGqafqk9pAl0L6+tbFi8Gyc3UUJIwSOeOOPpVe0Vrhr1KHh6wXQtHitY34hQbj3kbuT9TzVmS4JPIznoc9aqQ38NxK8cb5ePl16MpPr3qViUrntY09BJR/Tiqsyn1Pqan3k/KOvc1HcyBfmY7VA3EnpimBxvxY8QDStB+yq2Jrw/N7Rjr+ZwPzrnPh5oTXdyJCv3jz+lZ/irWG8YeK5GX/Vb9sa+iDgfn1/Gu+8BaULa3GV2k9/wFTUfQzprmlc6Wwh8lOOGwePxNPg+4o56nIPPeprcYHvn+pqJW4UcfeOPzNZHVYjjP3h7n+dDD5IccjaOn0pqkqzY/vflzSlcxwgHjGOvtQAk6lpn5+904qOdcR8+uOPrUr/8AH2oOOvWoLkHYv16frQBIeZce39KjkyDnj735VIw/fj6A1HJy47tkUCIrmPajez5/SmSribdzhoz/ADB/rU1yv3v4vmH86glO6RevKkfXgUCF7DH90Z9uaZOrOm4cHbTyu2NfoeKSbnbigCGbgr8v8Iop5TKr8y9O49zRS1FqV4ycr+dIB++b+tKB3x7UIMr19zTEO3bmHrz+JqQsPNz/AHRxxUaf61fu8cfXvUkW52+poGEy7ZI149etPUqX9+SaiDbrlv8AZBOfSpIjhz/sigCRDk7vfn3p27Ea/nTVAQfjiiRsIo9qBhG+Iy391f8AP8qfGuYP95h/hUbnaW+ox9BxUsnywL/sjP04oAdAN4/3yTzUsR2Jz2BNVrf7i9flWrLHMePTA+lACl9iQqPr78U6L7hJ5LDGaa6qZ+v3V59s0Bs227/aoD1HoC0P4/n3pY87V9+M+uabnEe70yc05flIHpQUEv8Ax+Kv905/UVIx2tM/QqvFQqWN1+GM1JK7C1b1LYoAracCRIx/vBQfWnyDMq+7/wAuadp6bLcerMTSNGRJuH91j+fFAEToWWPb91iSSPas1oP9LXvt+YitiaPHyj+Fc8VnCLE0jf7NBMikIfk/4EWrPeHzJ2Pq2Oa2mTCqMfw85rPEX7v8eaDNozZrbCM2O/FUbm05/wCA/lW1NFmEN61RngJc+mQKCDKlt/8A61QSQ4b6+1aksHze1V2t8scVVxFLy8GnpDk1aW3xRHBhifencBsUWCPXvV6wRt36UkFsQVz0UZq3ZwYLHrnjpUAaWmLzmtywj+dv9nArK0yHke1bmkxZH+82KDoiaFpaZkzg9DWhBZ8fLj/CmadbAzZP0rXhgBUfj+VTfsaoitrIFFYBuma0NPssQr/tAZqSGIrCzEZyAKtwWuUVRUX1HYaLLdF7Zzg96rzeH1nDZHJ5xWqkflqeO9TRxLtbvwBUBypnnfiXwN5qttUdPwrzDxj4Da3kZtmM19H39iJLZhj73aub8R+Elu8jb90flQpNGNSjc+WtV0NrSTpjms5rfb2r2vxX8OWkYlV+7zXGz+AJftH+rbaeeldEaxxyptHGW2ntJ2710Xh7wjJd7cL1PpXXaB8N2BTercnpXfeH/Ay2u35fz7UpVCoUW9zj9H8BLFGrSR/dArptE8Krb6U2Fx3+ldVJoqLFJ8vb061PHp7LphVVzUc1zrjTSOJh0ceYPlHPXHrVO70VvMkx9K7a10cCT7vT9KZLoIIb5SNxqrhyI84vtAZx93HGKpzeHth+7+Vei3nh/cOnBFQ3HhstMvAC0cxPsjzu58PMF+7+tNXQmLABc/X1r0Kbw1lV+UVGvhw7/un8KrmF7M4a10GSRsKuWyauW+iFGwwxXWxeHtq8LjtxU/8Awj7bvunvk1PMNU1Y5qw0bKbug9+9aljp2JAMY+lbUOhbVx7VbstHZJPu8qc/pRcqMLGdYWn7twfXrV2xgbY+0DOMVcsrHETHA4z2qW3tSFkPQY4zSLC1iEK4P+eKk0632wjK4YgfzqaGDyrZvXkj8qWxDSWq59hmkUWyu63Ve5f0psA3ytj5cnFSdPL3D+Imm2vyTv3G7NILD/u3g9k5Ipbp/Mnz/dH600Em84HQelNmXbKzeoplDbSP9+GbruJ9KtSndHGMYHJ+tVbB/MdeMdcVZkOFjA9D1oASRcGME4yCeKa5EUe7rk8U2V/9KX0VOtOYfujwvT8qBAy/umX+81NuUyJFztzgfSnBMR5Ix839aZdOZEJ6tvFAibOFxx8pA61Ez5YY44GfenSON3X5s801yFPbJIxk9aA1Fb5p2+v9KWUbbdeu3IqOTd5rY9TnNSTbmiUZxk8+9BXUax2qpzzg1GrZfd0GOT69ads2iPPTaahbkt/sjtQSxyFW0tvc85pssaqfw7Uudmlbffp680hZXKj7oxQG4RjZL9Cf6VTuEyrd/m/pV6PLewBJqlOh2qf7xwR+FAMZHEHijY4xg8YrNvfDdnqRk8yBD8vBx9K1ol2xR/Q9ahDb3kx/cxQI4W/+ENlqMbGP922TzniudvPgrc2ssvkurbVB64r1e2BZG/GopxiabGPuDitFJozlSizwvW/hvfWD5MR6E5Fczf6RNaH54T+VfSd3bpNIisqn5TmqWo+DrHU48TRLux2FV7QiWH10Pm+IyQH920kLegNWF1K4iXDbZVz34Nevax8HLW4dmh+X5iMVyeufCW6tWby13KCelaRqGEqMkcSL9Z9Rj3L5YUHIatrSfEd9obrJZXlxbsuCCj8fl0rOv/Ck9vO4ljbgflWfJYyWjfIzL+NWpGVmj0vSvjxq1qoW/gtdTjxjMqbX+uRXQaN8Z9FuZBvF9pEvqp8yP+ea8VTUbqAfOqyD9amj1uNziRWSndD52j3ixtrXWLy4vrG8tb2a5IaQiTa7Y6cGluLeW2c+dDJH6ZFeHW8yO4eGbaw5G04NdBo3xM17QcrHeNLHjBSUbwRRylxqdz0ssF6ccZNcv8UvEf8AZHh2SNW2zXgMa+y/xf596m8H/GWxuNYhXXdHaa3LgSfZJPLdh7VyHxl8QWfi7x7L/ZdrJZ6ep2wQvJ5jRpnue5pKLWo5TTWhR8AaOb7UEkK53H9K9T0C18qPbjGPb2Fc94B0T7MYeOOa62xj8tT6kZx+Fc0nd3N6UbLUskYH+fWq5UD5fQmp24b9T+lRGQDPOfmzn8aDYrxNhpNwz8xzTh91fr09Kc64LY75pjOEkP1zn8qCRJTsmX6Y/lTLn5gvt/hUk3JX6f0pky5A/wA44oAJR+8X6H/P602XlcjjnNOkHKfjj26UkigR+uKBEU+QW9ypHtzULHLxN7H8eKmuvmRvwOfxqMrtWJfQn+tAgLEp77TzTZTujB/HNAOYl/Ghh/o6E9+ntQA2BGeFdvpRTrVh5XOaKQ7FEvgM3rijHb14pG+Zcd6cW2r74z07UGY+NgMv26/Snxff+nNRDHk7alZtqk9OMUykNiXIkY/xHFSR/Kre/wDn+lRwEiJe+7JIp5+VPxPX8qAHggso/vc/Wl3ZYe5oU7ZP90UyRuCe2P50D1Fzwqd26/5/GprpwVP+1hR+PP8ASo40DXA/2e1OnwWX3OaAJLf593y9SFqUvl1HqSahgYeWD25NSK21hxnaPyoAczYeRvU4p2cLGv4nFQk5TGfmY5PtTy/772Ht0oAkk+dmX6Cn55+nX2zUQ4bd/tE04DaWPv09aAHWr8O3TOTnFLeyhLL3wT0oiOLb/Peo9U4UKPUCgZLbIYoEHov50AZMn/AV/wAakTj5R9M0yFNzbsYyxP5UD9RJz3X261T2Yhdv7zYzV6YYjbHvUENv50Ea8Hc2aBFe8j2xsem0YqiIMQ59jmtPUY8of7zcH86ikt/3arn2oEZk9v8AKq+mO1UzbZc/U1uTQASevFVYrTPGMHFBLiY0ltgNx39KiNrg9K2msuPqai+xYbpxQRysxvsuT/8AWpYbfJ9+a1RY4x7frRb2O8dPegXKVoLfc5/CrdnabU3epzU0Vnksf1q1BaYhH4UFqJJp0ew/QVsaVHiBeOpzzVK3g2xs3tWtp0GwRjtQaxNGxQRjtzWtDwn6Vl2abSD/AHf1rUjH3e3es2WaKHdGR/tAVehXLZ6bR2qgh27APWtCBh1PpnFIsmX5k+9inRDA/Hiog6si/XrT7dwQMjHNK2oFxcMoHTmoXt1leTp7UKTgH/IoWUMrHpuNHKU5XKF74dhui25VOT6VQm8A24Gdq9MdK3vN+fqOTn6UM+VqeUnlT3MNfCSwFdqj5R6VNbWXlyt8p4wK1i/mSMR27VAg3hj79acSeXQzri03R/j+lT/Zv9FXtUsybkHTGaWZv3X6VQECWqqT/nNJJar5RyPXtUw5P86U/vYccfj3oGZ01oDtGB1H40yezU3PY7faru3M0YwflPNMI33B+tMVivJZrnle3cVEbFV5x0rRuVCFfpzntUYQYO7tQBnx2OcLt/i9Kc1qof7uBjFWoPmCEdjnNIwAk/2mwaAGLbKzZx93jGKmW3xuqTA3dO9KSEhb0x1oAhs4F8rb+tSC3VN3HQ0+0VVhbn8PWiAqsZb1OaAsNaDMDf7I602GHEQ6YYipQ2Lb5s9v50kf8PPU/nQA9l+ZV9MnrUVqCHLf3jUjsd2fbNNsT5kfuDQPqIDvvWOGC4/KknG1G+9160Rs3nM2e3am3Db0b+7zQILAqhUf7PWp34ZfZeOagscCLj0qac/MMemKB7Ecxy/+8uBTkUmLkntUUsv+kdvlWn7zhfQnBNAhY5N4X/aJ5xTJ2Xf/AMC4psLZ27T/ABfnQ3Bz6Px70ASN8sgxj5v0p08mJF/So2OZPx4oaTdIB3zxQADd5rZPc85qS4fbGuNvWoiN9xz7+1LeNhV+b/61AAX3Qc/3ahhO2OQdT3JqRnxAoxzioQP3En+170ADybNPXnJz3pSu05yuMDFMuG/0KNf9qnE9B64xQBKrbj27jNUruXaQvrVhM4Pfg4qncnefpnigNyeNgsEY9VNQImbqXHHy/nToR+7jx/dJqOJm3TfTtQAW48uNvcntUN222aY/7C1JDgMe3OKguj+8m+gqhEcmRKvTlCcVKmBETn0qGSUO6/7SkA1IjfKcDjIqREMzbpG/3un4VVZFlbp0Jq5KQjY7561V6MG+6NxzVAZl14ctr6WQSRr0Hauf1v4UWs/mMnysBnGK6+3+a6k9sdadMuY3J5Oc8+lUnYlxT3PJdW+E1xDDujUMM46VzOq+D7mxdhJC34iveDGJLeP6moL3TIbmbDIrLt9KpTZlKguh88XGlGI/dZD9Kak1za/dkZgOxr3DVfh7Y6if9Xt9xXK6x8JNzOYT0PerVQxlRkjzyfW7k2+0DyznJkXrWn4H0ltQ1BZJNz7mBJPJNah+Fl402GUlV54rq/CPg3+zIo2KheeaUp3WgoU3fU39FsPsnlfLjbkYqxH8jfkOfxqaNPKljHuc1Cw2yf54NZnbsTyf6zHsf6VDnBf/AHsAVM3Lt+NQOuS2f71AEZkxJJ1wpP8AKlKgqWHUtx7UFfnY/wB7H8qQn9xxnO7n86BBJ88nTtjPrTXPyKfcZz+NOuJMMv5Z/OmS8wN6nGaACVtwU/jSt901GW3QJx2706RcR9uhoAbcN+7f6CopWx5eP7/+IqWVf3bD/YzUDsx2N1XIFBIqf6tP945/Wmhtsae1Cp+7+9jD9KQJ8igdm70AJA+xPx9KKagKj7ueaKAKf8Q+lOYct+hpi8yZ/CkV8r67qRmTD+EfXNE3+o92PWk3ZLe1LL8zRr79KYx3RfoMVKThQf7tRLzj1JqRW3Od3bNA0OTkn16UNljt9T1pqH5fxz0pu7H5f1oKJrcbi31NDczN/uUls37onpuPWhd3zf7TYFAEsS5jX/dFSbsiRuvtTIyT1+vFDHMP+83agB6jBX14/EUqHLnnqaSE7pPwzRE20ZoAei52/kaWQ/uR/eJpsbY/CnSH7o9SKAJsfMq89QKZOPMu19M5x9KcjEzL/sjrnpUcR3XnrtBoAsE8g/jT7YbI8n+7moZRiMr7YqYDELdewoKI5xmP3AwaIUw6f7K80kv3ivXJxU8Ee0tn0A47UAVbiPesfHv9aGiyV+p6VJIN86f7NSxrk7uO/wCFAFOWMDPHXikS2B3H2xmrUkJY/jmnRwfuyT3oDlKH2Vv/ANVILNdp/KtIQ/NjFNNv8nRevpQFjN+x+XE3TpRb2WB05rTltwLc+/FPW1xFx2FAcqMmK3PzVcS3wBViKzBjXPr0xVhrXaMdsc0BylcW+226d60bePYeOwqJrfZ5a1chGCeMUiia1xjv0FaELbCAefrVC3G2Zvy61eRy8y1AGjBJtmj+lXEm4I/Gs22YC6xzwKtxv82fTjGaCrln7RgfTqKmV8D2x1rPEu5zk47c1YE3VfXHBoGi0Gwq/T1pYXBiOTUBk/dtk/dHbtR5m2KgZNHKw2/nTt/v35JqtFLiTjjin78qvvSETefhW5pqSfuz+Z96g3ZjPzd+hpd5SGmMdI3yKF46UXB+XFRCT7vSiT5yntQIUPn86HOIh/KmxnPH589aHbaKBDFbNyPoaZH887fWnQnNx+FRwf69ufrQBYuG+dsjsKjddkXpxmlnlzJ+lMuX8u2wfegBbc5Vfb9KST7w4yKbC2U7+9Dje/GMZ5oGTuN7+3XikYjYx9OKH4YetMlGIj2ycZoEPQkx/hijbiL73emxHbD/ADJp5P7rHt19KAElkzakdjxmm2pyoP1pt0f3SqDn2oRtq/8A1+tAEzzbC3oRUFvNlCPunrUsoDuMfSq//LwR74oDYsD5ZDzx61Dds3llerHOBUgJMufQdKXaC+7hdtADLT5Y+gz71JcMSQPbHWoYX2M39DUkmfN/Dj2oCxG7HzpB7c1KZf3S1VL5uZFzjntUjAL83XAoBBbFVbj1NLcSY2/7xqOPkDj9feiY48sn17igOhPnLrnIX+dMQ4uMjnnj2p0jMSmOg71Aw/f7qAJzLvfPSm3kmFQ9TnNRhgcnt0qO6k3NH6UAWJZN20e3rVd5FET/ADFqeXGw98LjrVYH5X56mgCaZ91so9+KCc4GOhqNuYIz7jFLI33jnO3tQBMsmyJiSelUro/LUnmZT8Kr3cn7sCgCaBsovoE4qKOUB5PzpEfCqvoPTr7U1JGLyf3vrTAdHNmP8aq3PMs30FSQuQnpzxUF03zyd+BTJHSHLxjtSmTY3/As1C0uSnsp71Izbo/yNACTPvk/i69qrM+G/wCBE1I8mWHrnFQGTn86aALQYuJOfm46Ut2dsEmRUdnKTO49hTrk70bPpigCNf8AUr/sk1HyZsewxTvNxAvuaa7Zul7cUwHSfK/FVW5lk5781ad9oHvxVVzh5D70ANVTubPpSIu2JaeOWP09ajU/uP8AdPWgCRiBcxkeuDUAGX/Hn2qVz++U+/Y1EPv/AI+n1oESk5c/SoZCN8nvUyj957VDJy0h9xn2oGNI/et+FCIBAf8AezSbt0remBTI2IR/rmgkW4Hyrzz3/lTGG5Pxz9KdcH5V+tJM37jj2oAaRiFafMflA5xg1GXzAnHbmnSNlV+mPrQIa2W+mwioWOI1/D+dWNuY1+mKrT8W/H+eaBCt8ytx/HTWH4fNgUZ+/wDWjt9GzQBBJHubjpRT2Zf7tFAaFFWxFuX+LmnR/MV+tImBGFpY2wGNBmPTnjrmkdttzu/ur+tKhG5f9mk3bnY/7QFAyRFwVyO3PtUic7mHpUaHKt+lOxhf0FIaANhMHsKGO1W/2uKGk+b3yOlNRt23P8RzTDQsLhVAoQ4Vc/WmTtkfhTjg/wCNBQ+L7n4VIR8y+mMmmxnKdsmg8yE/3f0oAdnG768U5GBGP73NM5aP/eNKSAB9O1ADo25xTt/mSimqM/UVJEMuaAHo2A3qOBUVv/rJD+FSF1SJj6/rTbL5VB/vZoAmlGXX3IzUzHdFn36VBuzMO2BnAqdj8o7cUFEZXfMv1z9KnQ/J+Paq0LkyfnVoMMe1AIjzi5+g4qVFwnuahQ7pWbPbFTSMVX9KAiNK4C+9TKN0f4fnUW7n9frUkfyKvagoeVAG7PtTWT5VHvSynC/0ppO11H40AOnj+VRjJzUhXbF7L2pkrYZalZ8Rr70AAj2+XUjx/Jn1wKYXAkUemM1KDlgPU80AI0WbmMVOU5/Kog2bs+iip24dcVPUCSBsE8VYtpcS/wC739KqRdamibbLw1JgX4JVWVj0K9cVZt5/m69vpWVby7mc+vFWkkxH+GaQFhZ90vtnH1q15u8+/GKzYpt0nP41MsuJOPagq5e87CN7055cRjA9qo/aMr6f1qRpstj8DQHQtq+Cxz7Upkz+WeO1VVm6/UVI8vHHpQFyRXzD1pzS4h7+tVIZMx475p8jbIloC45Zf3ij2p002JMZ/wDrVDA+ZaJ5cSH6UBcsQHoeufWiZsL7H9KhikwV7c04vu/xFAIbEf3j/wB7HXFFoxY9e/SooZAokY/hSWrbc/WgC07gS5AzUd4wI/Gog+Zgp7dBS3R+dQR3oAliwG5+nWlVsv0qNZGBPQcYpsL4b5j+dArlgTZlxxmkuW2xr/FyPxqISZk59e1NuGyqj+tA7kwk2wlfu05pNqLn6GoT8qflTpXG1cigQTPtwooUBfmPYc4qORgR9cD8aEXcu3v25oGTxSblU7qi37piffrTh8rfnUMLZdvrQDLCybpTz2/Kk8zduOeVPrTEb957/wAqZuzu9aBEkcnOaexxNz3xVcct/u8GnM+6QZPygCgBpfdOeDmpJH+X/ZqFG2MzU1pN/HagZIEyF59+e1Dvnyxnv6U0zNt2+gpjPtkRuKBFt5cS+lQxk79x9OKdMVEmajAwPccUDHDhmH41DeS42r+NSDdKW+Xoe/FRXDb2U96AHmXKnNRof3D/AKGiWXKN3/rUO8GBtvrQSSvL5dtGO+aFbLHPNRXEmY48+tCvlm9x1oAkV+G+nSqs7fLmplfcp7DpzVWaTKD/ADigZYhkyPfFQh8ySemaFbBB/wBmo/OA35/GiwiSGRSgHXHNV3lBlm9PSnQN+6Vj68Cq7P8AvZSapAOlZg6+46U4uUj7dqglfew57VIT+7/KmAhfa3t1wKhY8fU0+RgQpz9ahzhce/50wFtWAu2+gpZmxu/nUdrJsu2+mKWd/vY+ooAaqfuc+9NlKi5U+gpP+Xdd3r6US5WVaAFlO7HUHPGagxteT1zUso2uvopqGRsNJ35oABzgnrTc/uunenBiSv8ASo42+Tn14oEOb5JF/nUZ4b9fpUkzb2/GopZP33b1NAEkg2tx6VE/HmbvXFSO5U9OmKhkPLUDGsf3m3HVRQh/dv60Ov70f7tEQ+Uk9xQTcS4O5F/L601ztiNPuRiJT3J60zG9W+lAMYfmiGKkf/V/nTQuIec/SlY7k9ulBIivkLz1qvLxC3t+lTfwr9agdt0Mi9FAzQAvUt9PzpoGN3pkZpy5A9OKb/y0YetAEY+X0/GijZtH3jRQBTZsMPpSgZjP4D61H0c/gPpT2PyigzJN2Nx9unrTYuVHuc012xEc9acOB6cUBckRtsdSbiCv4moj9z8KcG3GkUvIQsBj1FPjXMyj+6tROu4H61JAd8rbfyoAc/zS49+lPI/ef4VHGxeZW981J0l6cUFEuOgppbG4+p9aUHDnH8IpgO78+KYEznAX1pc/MOO1Rbsy4/Cnk7mFAD4+A3OOfXpUlucBs1Cr7Y6kj/1fNADrlv8ARhzToRhPwqG5O3YvHpzUg4X8e1AEqHexb6CpZG2sx9BUNvyPxFLO/wAh/LFACwnOWPP4VYc4TqOPeq0B+T3Y1LI2F49qAEhB+b+Zqd36DdVeBvlx/KpD179aChzHJ/IGpmfnH90VXTnn34qQNlvpQCJd2CB70qMDL830qMMxekt/llbdSDclZ91x+H5VJuDso/yKrocSMfwqZPvt6c0xkitmTmnpL8w7/wBKrK+XqRTtfbQMmgk3zO1WBJveqVo33uvJqQy7jxSAtq/p/PpThJgM1VVk4/CnSXGI2pWAuWsvH1Oal+0fu+/tVOCT92tPmmxCvXtSAtRTZkH6VIs2HzVGCX5qkWXn8KALyzZ2jrzzmpDLlyO/OKpxTfOOTjrTnuMv97pSAuwvx83rUss2E443VRjlytSPPkD9eKAJ9/zcUs8oA59aq+ZhxT7iTLUATwyYfPbrzRJJuLVXglyT7U1ZPn/Hv60AXo+vOKa03OPTnrUaz45z9KheTCt360ASrJi2b+dOs5MQkkfnVORmWBh74qe0b/R/mzQBLC/77/dpLmXMq/X1qNG+fPtUcsu6f/CgC4kgMfWmw4wcjLVCSPK/KnQnC/TFAE4OXaknfay4x1qFZ9uf84pZJMKvtQBPI+4D86STnb04qIzZXFEkuT16ZHNAx1xNhx7Ed6kt33Dn0qlNJiUD3wKnV9q+1AXJmmz/APXqG3kwWH5c1E8g6+9J5ojJb1oAsB/nJz+FNV9qsfrxUMcu4bufm9qhacxceuRmgRcgl+99cU4vl2/TFQ27/Lz96mrN87bfSgAjkG5s0SNtJ59BUMb5OfqRinPN+9oAlaT5OetJndItNaXefwHFMWbbL9f0oAtM25+fSmFucVH5u56akuWP5UATLMQrY9TzmoZ3+cZPp3podvmye56VHNJulFAErMEDc9sdaijOIG9M/lTXOwe/vTVfEbfWq1AfL9yPt6UrbfJPzbmao5X4joaTlm/CkBKX/dmqU2c/l+FTebhPbBNVJX6CmrgW4pNoGc/dquWyz89aeXyi/lUSOAW59qEAQyHycfTFRk7hJTrZt6j0zmo34ZseuKoAY/OPpUhfd/jUE3Mn0FS/dX6mgBsn3f5VC7f1qSQ5KjtULcNQA2Di6anyEDd/dxUcf/HwafcZw30oAaxzbL/vU2c/vE69uKFOYfxolO6VfYZoAc7cjc1QO2Wk+tPc5AzUYwS/50E7DVbLD/OKaB+7bv8ANUiL8w+lRRj903rmgB8vJX0+tQzL+9PrmppDtdf6VG64n/u0APHzN81RSthm/wAakbgZ9qhk/wBYTQAjjcw7fLSxjdu+nHFIeWxSLwWx6UEjpF3RDnPNR5wD9Kcz7Yuaa3+r9+9ADc74jSk4jpqH5P8AClx+6+hoAF+Y49881X+UK4/yamxgfrUe3LP+dADR93d6ChTulPHSkjOU/Cnx/M/1xQBGWPbI+lFEm0ucmigDMHI2+tOc84H8NNjOZPalDZ/HvQYjpPm2r+NSMeR9aiY5n/3fSnqdzigNCR/u+mO1CttX6012+T8MdadnIFBS3Bxz16806JhtZvaoxJkN7U6I7Lf8OaAuOR8k/lUyDcarofw5qwBj+tBUR3JjbPrRkbqarYXHrTlPytz3NAxytkk+lNjbvSRHB/2s0sRzHjP40ASbvl4qQHaFFQnkr9emKmjbJ+lAxsjb5VB9KkH3TUAbdP8AhjrUrn+H8KAJoG2qveklfCrSIeP6+tNkbJHb+lAEsQ+ZafLJtXHoaiRsGkmbOOe9AE0ZUU8vk1EnTOO1LuxQBLEfmxSoxOef/rVHEc/TFKpAPY0ASliMnpSwyYBqMttU8etOLYg9OgoAWB8sxqYPgMf5VVtn+WpjIVj696Crksbf59acG2lifSoVOR+tDviM9f8AGgOYsWj4H1p4f/8AXUUB+X604tQFyVXyO1LKdyVDu+WnO2cD3NIdy0r4Vfwp0k3yhfbiq4l+6D3okbB60kBYjOD9fSpPNwv5VVVs9T+FOd8r+PNMZahk3de1OExXJz9KrQyYU/N+tL5vH48UgNCCf5aaz8ZqGObKflTXm4/xpWAsxy5kwfWnyuMde3FVY5d0tEtxtFAFq3kHlM3FEMm4f54qG3k225PSkjk2tSAub9p/nTJZcIeaiM9RyTfJjNAEtxLthX0yamhkKQ/hVG4lxs75qfzP3Y7cdKAJg/zU1n/ebu2KgEuT/hTVc5YUAW5ZdqdutLDMWh6/jVdn2r7ZpFlxFwaALcDYXHemyyZmXPao0l4H65qOSXMwHv6UAWzIBj6cUpcFuvbH1qu8mMf5zSF/m4z9c0ASPOBKO/vT1k3D8P61RSXM34/lUwkw1AEk0nNNlm3R4z9KhnkIfFJO/wC746ZoAsK5WAZqK4kxt9aYsuYQKimf5hQBo28m0e2BUTSbNx9qjimz+VRvNlf/AK1AE0c27nvntUZlDSY4zmo4pgCf0qMS/vePXt6UAXM4XrTFl2yjnvTEm4NRo25qALLT5JpIXz1PtUHmZ70iyEA/0oAsByufxP0qOSb94PwpiS7ic0yVsSiqsA+SQlaQSbk/lUbydaa0n7qgCxO+Nnr1phkBBqOSXO3p04qNWzmgCeWTKHn61WkbMfvxUrOCPzqrM2E7dRTAtRvmLr81RhuG5pofA/D86jVvlP50wJLeT5KjZ8bh70W9Ndgu760gCT5pBn+dSk/KuaruSrDv9alzgDrQIaXzUZbe1DHP4imA4P60wYkb4uWqaWTerfSqsJzdNj/9dTTthT/SkHQajfuMe9EhGeT81MR8w7fc0kv3xTAfu6Uxv9ZxSltw3enemBsyNQJiqeR7UyM4Q/WhX+bry3Wow2N31zSAmfkrUM2TP7Z61JIcqvtUMv8ArlpiJiw8uo3G56GOAGpsj8/Xmgeg2QfvAe+KFP7tv72O1NkfDj6fnRH060EjvvR01Tk4b0/OgNhKap5/CgBEOVPvShvl/wB3/Gmxf6ulHCHuaAEZueeajD5ZvzpzncajY5m/CgBsXIxnqPSnKcP/AJ4psXA/+vSqdrigBlx/rPwookA3UUAZicDP5U9BhqKKDEIzks3vT0wrUUUBEU8IP0okOcfWiigAHI/GpGO2LGaKKAiCqcL2qVThRRRQWKTlh+tBbC/xdaKKBxHD7lCjEVFFIBwG6T+dSKSuSaKKA6kcPJapnPzD+VFFAE3QCmTH5xx0FFFMoev/ANamn53H4UUUASRnI/WhmBXPvRRQAqjCn609W2/Tt70UUAEh4206VtkXrRRQARNmKnu2Yx+JoooDoP37FUU2Z/kH8qKKAJ0banXtSlgaKKADOR/9ans2HGe1FFT0AXzct6015MS+tFFA+hKG4z70rvn+vvRRQMej4jNLndRRTsESZXwtNaT5/b6UUUih8L802aQFfr3oooF0JI5Ntt/dpIZMHn8qKKQIlVsCoJHO8fnRRQtxBI+HWrDy4iooplPsRxOR37Ugm+c0UUkA+aXcooZx5f17UUUAPWbjmkMmZPxoooe4A8vP4U4zZ/z0oopAQRyZl7f41OJMj1yaKKARG8oamyzZjxziiiqAcJP3f4VDLN+8645/KiilECwsuE9OlRl8Rn1oopAMifAamLNh/rRRVMCRXz/Lmm7ju4//AFUUUgHb9pIz+dCSgLRRVANSTnrTHkxJ196KKAGyPj8qQthVA55oopgPukaLax9MUzzSGx7flRRQASHKmoG+b86KKQh4bI5qFDuRs+9FFHUY63bio3fP8xmiikSwLZcc9O9OaTPTp/OiiqDzGk8ioc5kx9aKKkHoMt3xcH/OKllbdn/OaKKAIw37j+ZoZj8tFFUAE8fpUYfDn9KKKAkNDc01GyjZoooF1JGfEfvnvUMhBloooQh2cj/PFRytz9aKKBkcpw4pynH5UUUCE3/uv6+1IH49KKKAI0+bd6e1SR/cJoooAjPWo5m+b9KKKAGxtxTi+16KKAI3PNFFF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41990" name="AutoShape 6" descr="data:image/jpeg;base64,/9j/4AAQSkZJRgABAQEAYABgAAD/4QBQRXhpZgAATU0AKgAAAAgAAgESAAMAAAABAAEAAIKYAAIAAAAhAAAAJgAAAABDb3B5cmlnaHQgLSBBbGwgcmlnaHRzIHJlc2VydmVkLgAA/+wAEUR1Y2t5AAEABAAAAGQAAP/hBDFodHRwOi8vbnMuYWRvYmUuY29tL3hhcC8xLjAvADw/eHBhY2tldCBiZWdpbj0i77u/IiBpZD0iVzVNME1wQ2VoaUh6cmVTek5UY3prYzlkIj8+DQo8eDp4bXBtZXRhIHhtbG5zOng9ImFkb2JlOm5zOm1ldGEvIiB4OnhtcHRrPSJBZG9iZSBYTVAgQ29yZSA1LjMtYzAxMSA2Ni4xNDU2NjEsIDIwMTIvMDIvMDYtMTQ6NTY6MjcgICAgICAgICI+DQoJPHJkZjpSREYgeG1sbnM6cmRmPSJodHRwOi8vd3d3LnczLm9yZy8xOTk5LzAyLzIyLXJkZi1zeW50YXgtbnMjIj4NCgkJPHJkZjpEZXNjcmlwdGlvbiByZGY6YWJvdXQ9IiIgeG1sbnM6eG1wTU09Imh0dHA6Ly9ucy5hZG9iZS5jb20veGFwLzEuMC9tbS8iIHhtbG5zOnN0UmVmPSJodHRwOi8vbnMuYWRvYmUuY29tL3hhcC8xLjAvc1R5cGUvUmVzb3VyY2VSZWYjIiB4bWxuczp4bXA9Imh0dHA6Ly9ucy5hZG9iZS5jb20veGFwLzEuMC8iIHhtbG5zOmRjPSJodHRwOi8vcHVybC5vcmcvZGMvZWxlbWVudHMvMS4xLyIgeG1wTU06T3JpZ2luYWxEb2N1bWVudElEPSIwNkNBRTA5OEJGODVGNDhFMjhGOUFFRkQ5RUNEODBCOSIgeG1wTU06RG9jdW1lbnRJRD0ieG1wLmRpZDo5NEVDMUU0MUM3MzUxMUUxOEMzNUIxN0NENUJFQjEwNSIgeG1wTU06SW5zdGFuY2VJRD0ieG1wLmlpZDo5NEVDMUU0MEM3MzUxMUUxOEMzNUIxN0NENUJFQjEwNSIgeG1wOkNyZWF0b3JUb29sPSJBZG9iZSBQaG90b3Nob3AgQ1M2IChXaW5kb3dzKSI+DQoJCQk8eG1wTU06RGVyaXZlZEZyb20gc3RSZWY6aW5zdGFuY2VJRD0ieG1wLmlpZDpENjEzRkM0NkJEQzRFMTExOUFFMkRGRDY2NzQ4OEYxRSIgc3RSZWY6ZG9jdW1lbnRJRD0ieG1wLmRpZDo5RkQ5OUQwM0IwQzRFMTExODE2REREOUJDQUE3NDYyRiIvPg0KCQkJPGRjOnJpZ2h0cz4NCgkJCQk8cmRmOkFsdD4NCgkJCQkJPHJkZjpsaSB4bWw6bGFuZz0ieC1kZWZhdWx0Ij5Db3B5cmlnaHQgLSBBbGwgcmlnaHRzIHJlc2VydmVkLjwvcmRmOmxpPg0KCQkJCTwvcmRmOkFsdD4NCgkJCTwvZGM6cmlnaHRzPg0KCQk8L3JkZjpEZXNjcmlwdGlvbj4NCgk8L3JkZjpSREY+DQo8L3g6eG1wbWV0YT4NCjw/eHBhY2tldCBlbmQ9J3cnPz7/7QBsUGhvdG9zaG9wIDMuMAA4QklNBAQAAAAAADQcAVoAAxslRxwCAAACAAIcAnQAIENvcHlyaWdodCAtIEFsbCByaWdodHMgcmVzZXJ2ZWQuOEJJTQQlAAAAAAAQmrMJ5/AnS5ph6UgugL7IZ//bAEMAAgEBAgEBAgICAgICAgIDBQMDAwMDBgQEAwUHBgcHBwYHBwgJCwkICAoIBwcKDQoKCwwMDAwHCQ4PDQwOCwwMDP/bAEMBAgICAwMDBgMDBgwIBwgMDAwMDAwMDAwMDAwMDAwMDAwMDAwMDAwMDAwMDAwMDAwMDAwMDAwMDAwMDAwMDAwMDP/AABEIAlgDhAMBIgACEQEDEQH/xAAfAAABBQEBAQEBAQAAAAAAAAAAAQIDBAUGBwgJCgv/xAC1EAACAQMDAgQDBQUEBAAAAX0BAgMABBEFEiExQQYTUWEHInEUMoGRoQgjQrHBFVLR8CQzYnKCCQoWFxgZGiUmJygpKjQ1Njc4OTpDREVGR0hJSlNUVVZXWFlaY2RlZmdoaWpzdHV2d3h5eoOEhYaHiImKkpOUlZaXmJmaoqOkpaanqKmqsrO0tba3uLm6wsPExcbHyMnK0tPU1dbX2Nna4eLj5OXm5+jp6vHy8/T19vf4+fr/xAAfAQADAQEBAQEBAQEBAAAAAAAAAQIDBAUGBwgJCgv/xAC1EQACAQIEBAMEBwUEBAABAncAAQIDEQQFITEGEkFRB2FxEyIygQgUQpGhscEJIzNS8BVictEKFiQ04SXxFxgZGiYnKCkqNTY3ODk6Q0RFRkdISUpTVFVWV1hZWmNkZWZnaGlqc3R1dnd4eXqCg4SFhoeIiYqSk5SVlpeYmZqio6Slpqeoqaqys7S1tre4ubrCw8TFxsfIycrS09TV1tfY2dri4+Tl5ufo6ery8/T19vf4+fr/2gAMAwEAAhEDEQA/APwpz/8AXpVGKYvK/l+FSUGg09aUDJ/lSUobFADkOR2oZsH/AOtQowMY4pQ+fzxQAf5+tL1NK3Sm0wHA4FOTANNzzShdxpAKvNHQUIcCg9KoBQ3NKgxjPpSA5alHzJS9QHYx/OgUuMfhSdaYDlGV+opTyD+VCYI/pSYyaSAdniihfuigcfl0pgOA3E0A549BR0JPvS456HtQApGf0pRxSdDTlHy/SgAztpQePelUc9KAOP8APNAAD9MUo+YUY5pcbRn0oAF4HpTh97vQPmpfun+tHkAi8CnZwKOtOwB6e1ADcfl6+tOHCigDH8/rTlXcaAG4yKXofrShcigdR+h9KAFUc468inIMt+FIBinKMg+3NACbc0oG9m47U4/L/WhRhqNwBDub+lLnj8KCv8qcFw1Fg2Gjigrj+VLjj6+lOHFPUBuP/r07GD/SnBaMZ68GkMaBk/hxS7SKUAHp1xTsZFA0NCdKAMmnAZ/DpSheKZIgG1v8KNmB9KU8/wANKRwf0pj8huOPp60AYPanAcfzpQvH86QeYzGRQBgf41JtxijGetMLDQuR+tBXB/qacUzTjyKkZEeB0pSpp+0Ck289vamLoN2gDv8AX1oxn8u1P2f59aNm0fhSD1GFOlGNvUcVIyUhGf8APWgCILhacF/OnbePrRs5qgGEc/jSOAak2/8A6/Wk25P+eakBtIBipAo3fnSFPm4/lTGMx8v4UHg08Lxn8xTXGDQGi2G/40mP8+tSMvAP+RSbN386RIwnj8aTb+Zp5Gfx/SgdBTDqRk8/hR34p5j5+tIRQA0/j1pGHFSAYH+8Kay4pFWE6Lx9aOn50E5HejGDQA1j81Nb5hj3p3UfrTT1oDYG69famscD/PFOYYFB4b26UANHQf5zQ3yHj/8AXTmGG/Gkbpu5oQhD/wDqppp4+7/9amk/5xT3Ab3ppOafn3pDwfw60hDelJjjnvTiMj3z0pGzj8KLjEPX/PFIvNOHH/6qRW474oEKBjtSnkdqaDgCkDcelLUYj80EgD8aP4c+hpuce/40CA/LwPwoJw1BP596CcL/AE9aQDen/wCqggUfxf8A16Qcj6dqoBScmmPlvzpSOaRlx6CgBD81Ifu8nPNKRgUY4/2sUgEJ+b9KRuKUt8tNPXH580AKw3fyoBx3pC2x6UE4FIY3Ge26inK5A/8Ar0UD5TKUc/jTgeKaqZWnd6CQI4pc4NJigigBS3+TTk4b+VCn5fShuTx9MUALjjFJ3oHH50vegByLweKTPp9eKVPunP40KP8AGmAuc/SgHn8aBwtFIBVGaco4pAMfhwKcpwO9AAeKdt49803Oc0oHNUAqNj8OaceP50inB5pRxR1AC3H4UvU4pM8U4Hg/nQgDHzHjpyKdjbTVG459+TTiKGAoOKVenP0poqTGDQAEjbxQDn+Rpcc0bSPwo9QHfx0vemgU4H5aAFQe1LtLc0g+UZ9qeFznNSAg7e2KXGFGaF4P5U4L/hVAIV5xSxnn6/pQvBpwH+FAeYA5FLjcPwx9KULnP504Jx+tAaibdv50uOKUDb2p2Pkz7UeQCAcfjmggsw+tOHWgLlf0zQABd1OwFbn60RjH9KcAT/npQV0GiPaf5UuzApev4UdqBAoz+NOZeKWNOacBn8KHuPbcZjYM0FMH0PNPEZIoEeOaBbiDihhupQhVvx7UuMJQAirk4oC04LhfwpSoC0eoyPHH8qcVwcU4DI+nPNAHy+nWgBqrz+VDLgVIV5/TFBAH86LgM2ZP86ds3fhTkWlbbS6gRsu00gGKeRx+HSkwdufwqgE24anBd1Crn8KcvT3pAhmCTSY5zUhGRSFM/wD16AsMKce1Df8A6/anYwtBGT7+npQBHtyf8aGHH0qRVP8AjRs4qgsR7f8A61IFp5Gz5aDx0pBYjIyPejbk/wCPanBfl5707bt+h96ASGFcUhXaPlp5+ULSEEikFiMoW796MDFScEf4UH+H9aNwsRbfm+nJoPKGpG4/GmEYoBDTwfpTSOfU4qR1wP60bKB+hGRzRinkfL/nmkDZH40ARkYpGWnn71IBtajUQw42kUMMDP5U801j/KhAMOc+vem/w47+nrT2TdzzSMMtjHQ0aAwAyuKaRwadt4pCMGmAzHH+eaM5Ht70rDkUmOPpSBDG/Sg8jrilI3A0ZwpoJBz0P4U1TtHNG3erUA5oKAnj+lJwEpWHP86NvSkAh+df6Uw//Xpz8im9DT6AwHNGc0gPNMLE0hDjgfnxQV+SmbsnnrS5yKLjHnAHTnmmE/nTt24U1lyB7UCGA7VoYgE/Xj2pduV/zzTT/XnJpCDoKTqM5+tKeGppGen/AOugAb5lJNO5ApvTH4ind6AGk5oph574/GigfMUAc0uKXbQTQIaePzpwJJpp4NO+765oAM5/wpc5HakI/EelOxn6UAA60D/69HSloAUck04dcCkxx6UuNp/r60AAOAP85pSMnPvSKc7aUZwPrQA5Tx696UHC00/zNOHH4UAB6U5Rk96MAN+PHFOHIx+VAARkY/ClwMUDk0EbRQAgpzDj8PSgjbilQYODTAVRkYpcDvQopQOf1pgCrTgnr3oXj+mKkA+agBuKcB8v4UYxn60oGTS9QBvpSg5P+NG3b1pwjz+NGgARk0pXFKExTm4/M4oQCL0/+tS7eMU4L8nAo2f5zTQDT1pyDA+vf0oKc/54qZBkUegIjA4z0pxJAxQFw1OWPzGoAMH60A8cjmnKo3evNOAyKRSGqOKcFwq0dMdvX2p3fj2p+gCCPJ+tL92nBPm/+tTmxt/3c0ICPGP/AK1GM9KcKUL0/KmIEHz5/iqVFG3/ADzTQu0kr6ZFKi4496Qx4X5fwqNlwT+NPZuMD86aqF39OKA9A+8P60uzI5p2zB/DFAXgcd6OgDWHy+9AXC+n9akK/N/jQU6+mcUAMC5NKFx17cU/Z8vHFGwZ/wA80aD9RgPH1oMYwPpTlGX/AEFBUdvy9aOohBwfx6UL8zf/AFutOCmgDDUANI7UHn0p+3caCN34UBcbswf6elBXH5YxUhGfl9aGXC/hzSAjHBajG5j2qQR5/Kmhcnn1pgNIyOf/ANdATH/6qdsxRjn9fwpFDcZ796aeV9/5VIVppHyfj+dNAN24FN257/pUjLz7UFMmgCM/h0p2zNO2AgdvSkIP/wCukSMJyOBTSd3SnsnP160uzin6BrsRY60oTJpzR5oA6Y/GjoMY649WxSHp61IUwP8APFNx82aELUjbg+n4UE5FP24NMKYB9uuaNBgR8vPFNIxUgXkenSmlcDH4UaB0I/8APSjZuGOn9acy7RxSBc/nQAwjP6daa65FOK5/OjGef0oERtjPfHNG3J71JjIppHy/09aAIwcEZoB/nmpCoDf54pu0sMD1pbh1IyP1oI2/SnMpH54pp+Uc9cYoAaQc/rTSAu7rT26fTilIwPegnyIwTj1prcn/ABp2DRjHX1oKQh5/wo3fgPSk2Y/DvQRg0ADDCgUzH68U9uRk/WmuR75pAN4NMbhjTx9/8Pzo25B780CITwef1oUYGfWnMnB4NAXj2oEFB60oXn1pO1MBrnH86G5OeetDL8vPpQche3NIBMbj81IeaDyKXoaAEbnP8qRXyaUdaREx1oAETcv/ANeikZtp/wDrUUBoZo/wpwPNIvApDQAp60uMj+tIeTThwKAEByvH607oaAOMY96Af89aAHDhf0puP8acD+poXn+QoAMexpw/rmjPH6n2oBx+lAB/DweaU9fbrQM/lSkYP4/nQAo5NPC7qaDn/PWnfeH160AATr+VOQbRScjHbr1pQRj8fzoAco24/wA4oI3Gkw3y9fan4wOtABjCigHH160LzQo6f4UALjn8etOXOfrSgYP40YyaYCgc/hT0TH86aBg/55qQHuBxQApfJ+lKeKDg/wD6utO2ZP8A9egYm3jr+tLt2nH4fSnImWy3NCcN9aQDeWFPCZpVGD3/AMKcqbW/HNAhzfMaaRx096kRdo/+tSAZ5P60yvMReD+dOxgihExUhXA9aA3QwLj06etPHU0Bd2B6DNKRg0gEU8/jT0TP59aVVwe9Cjcv4flT0ACOfz/GkA5/Wnoc8UBf0P50g0CMYPOKAnPenj5nFKF5PHWmBHtwMfw07nd/KjBU/Q9KeE4702IEXH+elL/ShRuJpxXgdakob09OKVVzT2TPUUKPu+3NAuo0DIWlA2ilUbVA/wAmgr+P9aAvYAvzZoz83tTgee3T8qTgcUwbFPIpBz/WnY+T60gXIJoKECHb+tKUNOxgfQU3BJ9FHOKRIYy1Kw3fnTwvNGMj/CgojxgUKmPm/wAin44/TrSpA0j7V3N7YzmmTotWRhNv5U5Rj8uKmfT5YRuaNvyrX8G/D/UvHWorbafbSzyMQCQpIFK4KSexiYww46Uxlzz7V7dc/sP+LYtK+0i0uJDjcVERzXlPiPwff+E7xoLy3lhZT/EhFGj2KfmYwG4fzpxGGz707y/m6+/1pVXnoKYIjA+b+lJtbFSBc01hzQAzb+dIOf4eacy7H/HmnKnNAEf3RQBj/CnkY/8Ard6Q/doERuMbfrQ4Kjg1IQSabjtQMYwyPx/KgJ89PK56+tG3NMBm3OT2pDGMfnxUhG5aTG5f/rVIEZGFx6Uxhu/GpnX9aaU469qBdSLO080uOefWnlec7aTbuXp+tMRFsB/Kg/KafjH/ANemsMA9z0oKIzy/TvmmkYWpWHTj9KRl3L/WgRGwz1//AFUKcCnMuSc0Kv8A9b2oGRn+lNIwc1JimuOPzpCGuP1qNl2ipT1FNb7v65FAxjJkU3GR7L196kxk03Zx+tBNhpbaP881HjI/rUjrzTduDQA1k98f1po4T+dSFP0poGfy4oCwjdPxpgA5/wBr0qRhtb/GmBOfagOo3PHH60Y3H8fypSu2kPJNACdvxpAOP8KU5J/zxSH7v6cUEgT6/nimDrUhG4/nUZ60DGk5b8OOaaeKf1HNGP596BDd2TSHkfpxTmOOlIB8vT86AEYYP480MuP/ANdB70nXHagBQc//AKqKaD/s0UAZxO3FJ1FGMGlP59/pQAqjn39acFx/WkQYxSgcmgBTwaQj5f8APNFFACgZH40v3R/npQB9c0L8y4oAd3/mKOp/LNLnj8eKAN3SgBV6H86cORj8DQmenNLn0/CgBVG4j8KEXB49PSkA6U9fm/8A10AAGRinBOf1oX71CNnk0AOHHFDLn9RQBu4pen+NAAOMUqrxz9acvJ570A5IoAAadx+VG35v6U5eg/rQAqLgdO1PVcf4Ukfyj/GnhSKBiFeP5U9RuH6UnII/wp4+VP58UDAL96l8vnp/9alyee1CruHJ/SgQ5RnH0ox5nPoacFIFKBzQMQnjvS7cnk9aUrkU4LuT8PyoDcCPb71KFwP5e9Hlkmnrw1ADQvt2xxTu/wCP5UMvFOQc/wA6AALk9enalxgY+lKihqcFOeMcUDGBAn8jS4y/6UA8U7Z9etAgVMntmnAfMf0NKOAPXtS42g/zoGhvy5z6Uo+VacBjilXjH0oAFXAodcFfpTl5B60Ef99UxDe34ZxTuq/n+NHT3oC4PT1pDAp/+qlCgc0ucHnv1oxj/wCt60BoBXn360FQeMUpHzfnSldv/wCugBNpZu3rSbfmz705PmGaVTu/4FQL0EVc/ninLEXwAOfaprOykvpwqgk16p8K/gHf+NLuGCztJriaTACqvr61MpJFJNnltvpFxMAyx/8A161NP+G2tavb+Zb6fcSp6qp5r9Ev2bv+CWE2tfZ7vXIGy3IhH3R9a+0vhz/wTv0OytI4I7GNmUY+6Pl/SiM02V7J2vc/Be28A6k195MtrNbkcHeuK9P8BfAlp41MkJZmHoa/a3xh/wAEtfD2v2zTT6XEJY1JUqAOeoJ45rk/hJ+wloOleKbn+0rNNlicRjjnnvSnJLc+J4gxGZ+0VDDJWfU/NfwR+wtq3jeVZGs5Ftc5YhD0/Kvpr9lr9i+18OeIoF+xRxxxsAc5zx3r9bPCPwG0Lwx4Xjg06xt41WMFztB38DNeR/GX4aweCvEsd1pdvHG12u8oo+VTWV29EfQZLg62Hpp4iXNIyfB/7KukX3h6NJrWGT5f7tfNP7Y//BKPSfiJY3NzY2kdrebcrIgOD9RX158N/Gk2kKqXDqT3U9vpXpcOp2HiOy2vt3MOQRU6x2PeclLSR/NR+0f+xP4o+AmtTR3VjJ9nUttkUFkYD0OP0rxSWB4JCrqysDyCMYr+mn40/sp6P8XNPntZbKO6juFIKlQ1flr/AMFEv+CSl18LNPu9c0Gxna3jzI8YILKMZJHcj2q419bSMpUWtVsfm7j5s0jdOKnurVra4eNl2ujYOaiK/L3yv6VuZDGX5vrQFzn9KceD+gpq8ttxRqAOuO1NZTkf7VOD4A/KlYZPHemAxhkUMOPr604jC0EHGKQDGXvSAMKcy8/Q0o5H60+gDCMUMtOxgZ70jDnFIBhGV+tMxx+FSnmh15oAhPy+nrQBz+NS0gXFMCMrupmNyGpWXn0ppXI/nSAjCAtTSu3NSEZ96bIuOc+1AhrLgU0jj/61OK4H6fjTicLxTGQuv+RUY4/M1YKbhUeMt+NIkjccU08D8O1SAH6e1HU0DI2TP86awx/wL0qRh9euM5poXAo6ARyDHr6U1eT6cVIR1qNB82TQAMuAKbj1qTqRTCMn8elADGFJ6VLsyP8A69RuefyoENPymm7efbNObpQR/wDqzQAzoO/NJjjrT24/xpmPlFAMAcg/Smnp+NOOTxTW6BaCRo5prfL1p55/lSEcGgBh5/8Armlb7vvim9P0pxXBoAacu36UEb+3FHej0/KgBrFR60U7arUUAZY4/wA9KUcH+dBpQcdqAHNzijbjv+lA4pT0oADwvpS44z6dvSkBwfalzk/jQAq9aUUEdPY0Kufy60ACDBHfmnKc/pSEYxTtuT9SKAHBcDOcelKDn9aONn4flSjIX9OO9AABhvxpVHHWhefwpyrvWgAHy7fYGhF49qCMfyxTwn9PxoHuAOB/nmnMPl/WkAwPbr/KndqBAhyP6Yp5G08YoRcD1pU79zjigBVTP+elPCfKKIhx+mKcOaBgq9c9x0p44FKBkZ/SnBcj/PNA9hu35c/0pwGB/wDW60YO2nJ6+2aABhgetOC5/l60BcNTkwfrQHqIRuHNLtyf604rhPwpduGoATr+dLtz+XHFID6D86cF/wDrUAOxgfh6U5enNAX+X5U4KAelBQ0e/pT84/n0pPT6U4cdfpQAIm0/jmnYxmjGP5UuOv580AIRlm9PpSgc4pQMt7U7GMUCEK4X/PFG3Ibr0/OlPH9Kdtx+vPrQMbkACnIuT/s47UcY/GnY/wDrUCBR9KPvf56U5etIBz/nmgYnQfyoXr/hTiAMigLz/s9KAEUf5xTgu5elCrx+NLjFAhEX5v5DHSlK7efpxQpwfqacw+X60ANxzx9OlAHzD8zS7cH/ADzSxoZDtXlqBnoX7OHw3k+JvxEsNKj+VriUKzdcCv3M/Yz/AOCdej+A/AtjcJaRyXEkSNJIY8sxx61+Kn7IPiST4bfF3SdUmQtDDOC3Hav6Tf2JPidpXxP+F+mzWsisskCZ5GRxRKN1zIzp4iHM4p6mJYeDtP8ACJFv9mVWUcKE710/gzwxcalqSyKDGnooIz9a9rj+CWk67Os00RLH0NdPpXwu0zRo18uLp6ms+Vmkqt9Dg5vDirobeYq7lXuOtfH37RXxMt/g74xmMkMjQXmQxj6qcelfcXxLurfw/oM0jbY440PX6V+d/wC0dqsPxF8WSPGymOOQxo1FT4dTzMfiKdNJydmdr8Mf+Cgem6l4ebTY1+2XcICqS+xio9ciodQ+LDfEC+eS4kRSxACK2Qg7Cvnm2/Z3TXoGurK4ntZmZtrr96T3x0C1x9x4s1/9n3xP5WuLcNp8rhVuE+ZCQfU965oy6GtHMIuClLY+/PAHwPh8ZaWt6bqS3t+gIGdx9v8AGrup/BnWdP1O1hsbiSa1c587BXZ7GsX9h/8Aaf8ADXxG8DQ6W1/HHd2Rbh/lEqscjB9RnGK+j7rWbG6s40t2jZVO4svSrlJJHoQqKfvRehl+BfDEHh7T0WfbNLsAZyOc968u/a503RYfA99cahHA0exshgMHg8c1r/HH9o7TfhRpL7t1zfSKRFbwjczH+lfm7+1L+1j488bajfWesRvFpMjb4LeJfuDH8RHesVeWiPLx/EODwUlCpLV/h6n5u/t1/CfS/CviafWNJjW3t7q5ZXjUcZJ7V87sCR1r3r9r/XdY8U61HG1nNDY2xJG5cbznrXhDKQfeu6Ox0YXE068Oek7ojZef880pGBk96UjB4pQAce3WqOoZjBoI4FO/X6UMuaAGHlhj15pAqnGKeRtpFU5+tADdvHSl24A6fjTttJtwM0ANPH5Uh705hgUwjntQAh5HSkYcfhTmHP8AKlJyKAIyPbd/Wgrinnkj8TSMMfpQBGwpp6/1qT19qaeD2oAjK/zpGG1aew2/ngUjrgc+lADGCn+dIRmnlf50Hn3oAiI3LTCv7zNSyL/LpTGXD/jxQAxl+tI4+X8+KfjHtSFcr+FAETDGf84pCmB+VSBOeaTb0/SgCJ1pmP8A69SNyRTCOPpQIa3P403gtx/KndaOpoGIBuXH4VG3SpccGoyuO1AiPGTzzxQOv+eKOgoA/KgQjcDHrTeielObk/ofakb7vrQIa3A/GjFOK4/PpTRyfegZH0o79aCMUYwaCRrj86U8jNI6/LmjdndxigAPJ/8Ar0nf/wCvSydfxNIT+OKAEC8fdWinBSc8E89qKB2ZlU5B6UgGaeOKBCdKVTg0hGe+KUUABXFPA2j6UzDFcU8DI/zzQABSVBxilXgfhSA5H1pcccUAKBuP607bxR3/ABxTlAPfNADhwp59qN1KOmf50AbR/e9KAFH8VCKAtL1HtSouaAALlf0p3XtSqCvH17dacnI/rQAAcfhSlNobNG3jI+mKciZX6jigAVcrinjgZ/nRsyPp3pduaBjkGH9aco/z6UBef/rdaVdxP+7+tAxUbLD6VJtyaaF2j6c8U4LuH86AE6D8cU8cYz+FAXPH50KC2OP/AK1ADwKI0w9KOTj1p45Oen9KBiYwPwoP3fxpwGaX7gJ6e9AhjZGOlOT5CB2/nQRkfrTohx9O9ADtnNOUYNAHzd+acD8340FDev8AWlVdhpQMAd/wpVFACKOT+XPanH5UpyrkUY4w1AugDgZpVXJpAOPWngYFAw28ClA5x68HmjbzinCgBpGFoRf5cUbcVIq4/wD1UAA5H49fSmg/0p+OTSEcfWgBG/pRjI/Ol280qrx+eaBCEY5pxHt06UL2/wBqlxg9O340DEUfMaceBSwxNM21VLMe2M12vgL4Nah4rvIv3MjeYwCoF+8T0pSklucuKxlLDw56rsjlNL0OfVpgsKMd3fHSvRfBXwdmuHUmFpHbkcZya+5v2RP+CRmqeNtGh1XUIVWNsFIPL7e5z/KvYPGP7AOn/CM/aDarDcQj7yJ8nH1rKTbPh8y4hxNf3cJB8r6nxR4J/Zk1SxMN3cW/kKxDBW64r9Af2APiVq3wokhgtZ/3SlA0Tn5TXgnirxxZ2qyQzTQwyW3DBnAIxWr8B/jPBFrimKQKocAHP3hWuEk3dSPWweFq0YKdR3uftN8I/wBon+3dIhNxa7WxzsNd1ffF6NbXMdu27Hc18c/szfEWPWdIt9smcrx81e+G/wDOs/XI9auUbOx7Cruxw/7SHxF1DxHp08TzfZ7fDAqncV8B/Fr4h3HgrxDuh+aBZOUPf1r7S+OfmNpc7bWOFY8V8H/FaxfXfEU0MhPlyNg+1WkpKx+e8a08TVw7eHbUlsz379nj4jaF48ghhW8jW6wqPbN8pwPrxz6g16h8RvgvYeM9FWG7t7e6+0qcI/3FLYwFHtXwpb+DdU+FVxBqdp9ouLeJhIcEiWLHoe9fRPgL9t2GXSLX+0JklWJQBOHG9fZh2I9aynhmneB8nwzxtKing82XLJdejX9f0i14A/ZRuvgp45nutOldrOfLJbE58sg+vevUNW+MuvaFpMmn5jsXxgv3x+fFM0X9pXw34osPtzahZxqq4CiUN0/mTXHeIvM+PWuD+ym22rN5YfBbce/A61zSp3d2fpdbPMNHCp4apdvZJjbDxTH4s1NbZV+1X8nytIwLMx9R6Cus039kGPxnPHcXarl/VeFr0r4CfsvW/ghFvbyIzXcgHzyLyo+lerX17Z+HrTdLJDHtzx0zT0jseBRymeKj7bH6LovLzfc+Sfi9/wAEyvCvi/w5cR3unwTBlIGQMv8ATjivx7/bx/4J+N8B/GVx/ZYuG0+V38vcQxjwehNfv58Q/wBonQ9J0/yri6thJglMSqB+Nfn5+2XHYfGjUZFtVV40Zy0gGQ57Y9qx9tZ2R5Oc8UYPJVGWDmm09Un+aPxT1vw/caLO0dxGy4OM1TAr7M+NP7LnnvI0duG3ZIwlfM/jn4QX3ha4crFIyrzgqc10U6qejPuuHONMDmtNcskpdjigaMcU+WMxNhl2t6EdKTHFbH2Q1h8vHWjGRS9O9IeR3oATpmkHIGaf/Sk28dvSgCPGBn8qCPyGae4pMZ//AF0AMI2n/PNJjinY9vegCgBvP+FBAA6d6dQV9v0oAjI/lTSCB1HX86k/wppHFAEYP5UMCB07U7bk0NwP5UARbf696UDJp3Tt3o/zmgCN14ph6/jUrDA71GVy1ADSNx+lMIwPpzUpG3p+dN7etAEbZK44pu3aPc9akxlqbjIoAhcZH4c0yRefzqVlyP50wr82D70AIBnB+lNHHPtT8YC0gXaf89aAGEYB/KmO2Dj3qUr/AJNRMMnj+VAhhOPwFIfmX/69OJyv97NIy8+xoEMxx/Khl4/GnMMHp9Pam43AD15oAQDA/l7VG/3alwTnmo25x/QUAyM/T86O9KTk/hSHg/40EiMelIp9eDTifmxTeoz+VAAcke9IDkDrSuPloP69sUANBxRTgD6flRQBloacTzQo+nWjt7CgAPQ0oHv70mcU4nK4oAAePftTgBu+lIOR+GOad296AF4TqKF4H1ozkL/WnHnv25oAXbg8nvTkXH6Uirn86cpx6UAL0Azz6U/P5ZpqnHsKkxx9OetAxCuGx/SjZjH9KUfe4pwGdvpQICmR2p3I/wAMUIvzU5Rnt6UALjIp4T5fzprfMvfpTwPXpmgoULuANADe2euaDwPUe9LEMj/d96BCg5LCpFGOvpTU4PvmpB7c0DADH504DPT1oxlfwpQuBQMQDj6VIowopvXinL+lAxwHGKkxkU0H5sdqVRk0AKFzj/PFBXhvrTtmKM5J+lAhFX5vpTkHNJjP4elPX1PpzQMUJls0uzH9SaQDn/PvTsZbv+FACBCe3/16djFIq8/kaeOaAEHP86UnAzSgc+3rSlcr+H5UCEULnHpT1X5fy60mKUDHSgYvT8qMY/HigcH6jApxH9aAGHnn9akQ44/CmKufXinqMH+VACn/AOvzRjI/LrS/w8/jQvX/AB7UAIP/AK1Lnr+VIBuA9qcoZ3CKpZj0AoAAPm6Ve0bw9ca7cLHDGWzxnFdT8P8A4O3nimeNpI3WJj09a+pf2e/2O73xZdRQ2dkzKCokmYYWP8f6Vm6nRHyeecWYXAR5U+afRLueN/B79nWXUruHzIWllfoACST7V+gn7Gf/AATxur3XdO1LVrVYbeBw4gJO48cbvT6V6l8BP2VdD+EVnFPLH9o1DGGlcDIPsOwr7C+GFxoPgbQVuLyeKNnHDM3C8dKl+77zPh8Lh8bnuK5sVJxhvZfr/kdx8Kvh7p/gbwxbwqkMcUCDOzjOBXzH/wAFJvjDonhXwfJ5MkayITgKQW6HtWf+2t/wUL0b4L6Pc2tvdwvLMrKixPuZj9O1flz+0H+0zr3x+uZkPmW9rM2WZifMceg7Ac1nKspLQ/SaOVuKVGK0R4/8Rfitd+J/iG0klzIyTP8Adzhc54GK+uP2MvhKPiLDErOytIFwynGD618V658J7h285dytndn6V9CfsQ/tmr+zx4ntrLxJbyyWSsi+fENzoAe47/hzXZh60WrHfUw/KuVrQ/Xv9mj9nHxJ4Os4fLu7W6hxxvJVgPyr6f8ADvgXUvsq/aDCuPRs188fsw/8FC/hb470G2a38WaVDJs5juGMLr+DAV7Lrf7aPw70HTjNN4u0VUxxtuAxP4DJpzu2YxoUltL8Sn8dPCttpPhK8kmZWby2JP0Fflh8SfizZ6P8eIdJn3PbXF0q7kOTECRyR6V+ifjDxxL+1HoVxD4bnk+wTAot0EwrZ6EA818zp/wSQk8I+OD4mvtYvNQuPN87EgXbuzkY47Vn7aENHuebnWBq1sJJYeN33PQNC+DEPjKzFuVXyiOT6ivH/jJ+ytpOhW95Ja2/lSRu+CCecV7dD48X4VtNDPMeMcsefTFbpmtfHXgK4mSFDLeAszsMkA56D61EsRJO6Z+a4nJcuxsJUKsV7TXfofm3rkl54LkmdLySNFYqUVvl/Kvrb/gmp+0Xo9wY4Lq7ja4gco6sRkep/Gvk79tbwHrnhP4gPBplndX1jcAt+6TOw9OlcX8CP2afFnim+bVtCutQsbqA/PsfYc+mO/4185n3E0cGuatpFdXt959twN4Z4WnQjUoNup23P3U8S/HjQ9E8PNdC7hwibvvDB4zXx38Y/wBrrV/FutXCWMqw26khGCg4HtXxb4z+Nvif4YXK6Z4mvrxvLAXbN0YfyrqPh98brHxTBGomViRxk1zYDiChjoKdPZ7dmfHeK2V8R4ZKFJONNb8t7s9E1LVbjVLlprq4kmmblmY5rNmkLrsb8z3qZbmO4j3KwfnGRTWUnOP4QK9iMj+Yp+0pzalv1MfWfCkOrxFWRT6nFeR/Fr9nC31iCR0jh+YZyBjFe6EkDP8Adz07VDcRrMrKy/e9utHM27nZgs0rYWftKEnF+uh+cPxl/Zfm02aWSKHay55FeGa/4Zu/D1y0c8bLg43Y4NfrL4x+GNp4it2V4V+YYHHTNfPHxe/ZL/taZlt7bezHtjmuqniLbn7pwh4sfDh8w+8+ECNppCc/jxXq/wAWP2ZdV8CPLNFH5iKMso6rzXls1s9tKyOpV+hBFdkZJ7H7xgcww+LpqpQkmiMjJ/Smken0zTic/SjPaqO4awyPbFHT9aGXC/40Hj86AGsuM0FcmnH/APVTWGF6UgAD9O9DDn29PX/P9KXOD75oYctTAYw9R2prDPvzTqNuR9aAI8f59KQru+n9KeOc/hSEfp79aAIm4H9acOn4g0Hj65p2386AI2XcPqKjPLfjUzruXHP41G3/AOugBhXJpuM1IBtFMK/J+FADXGBTDUjCkPIoAhIzTduCakcY/rTQeT+JoAbjn6Uw8Gn0h9uOO1ADMYamtyakIwpqOUUCI2GBmk79vUU5uO9IR8/X/wCtQIaf58VGwzUzDB/T6VGzZWgBvO3/AOtSScCnOAzfWkPI/CgCFhgUhG08dxTz8y009fr0oJGvxgCjpilk6elITk0ABOPXkUzq2aef8+9Nz8p+lAAWI/8A1UUB/wDa/pRQUZo5NBHPtmnBeM/5FG1gOtBIY56buc0BeB+dKBhRSryaAAcL70Yz+NOPAPGOKcBmgBBn/a7Uo7UpGAKAuXI9qAHoQPwp55A7+/pTAOvvUhXI6/nQMSMcLT+n50iLx9Keg3H6GgQAc05RkZ9+aMbfxpyDH5UAKBkj+lKFwfxoVOacF3H/ADxQMNuRnr2xT1G8UD5l/pSge1AxXAK8/wD66VFG7+npTio+tAGCaA6hjmpAMCmr15/GnE/44oGBpyjmkC805PmXpQMUDJ3fnTk5P4UKMn8KcBz7+1AAB830/SnjpSLzT1X5vxoAAM/TFGcD86Xp19KG6UANxn86kA4+lIi0/HH+8KAE6j0p4+lIozz3p+PagBqjav1Hr1p2eRQFw1Ox83tmgBON3T/69LjB5/OljGf89KXbgHjsKADGBTsc1e8PeG73xNfLbWMDzTMegFfWX7MX/BNPVviE8dxqUO1ZOgIPFZVK0YK8jSnRnN2ij4/x+negivvD9or/AIJTX3hbQmuNOjC3EalsDOOnevi3xx8OtW+HuqvaapbvC6MQGx8rUqdaM9h1qM6btJGCBk06MfL/AIUFecYpyqEH8q2MQ6Uh4A/wp6RmaRVVWZmOAo6mvqL9kz/glZ8Q/wBpW3TUBp8un6a5+QyqVZx64xwKRhXxEKMbzPmjQvD11rtwI7eNmzgbtte1/CT9m6S7ZJbiPe/oU96+sNX/AOCWHiP9n6OO4vrH7VZr9+WJCTFj1GOnuK0/CHgLyZ47Wws2urjrtjXOPc1l703ZaH4/xbx9VpSeEw0Wm/LU6X9lP9glvE0dve3sfl2mcrCqfPJx+g9q/Qb4OfsyaR4X8MxLHYwxqqAbQgUjFUf2RvB8R8K2vnWskM0agMrDDAgD9K9W8ea1Loulzwx7YG2Eoe7fWp5l8MTv4fyGlCmsZjvelJa31sfG/wC3d8crX9nm0mh03bJdsPlV22rHxnJ/wFfDr/8ABTnxRLLJDMrX02dqFpyIx6fL6VZ/4K8/FbxBc+Pfsl1azW0J4SVfmjkXHZv6dRXxf4V8Qtb6gjSfMjNz61nyya98+xybC4WFZ1qT66eR7f4z8Uat8U9dk1bWLhpp5mLKvO2PPOAKNPlisCPMX5lGMnvVHTPEtvNpKt6KPm/u1j6n4g3M3l9W/wA8Vjyt6H2V4xVzqNc8TW0Vg8bKvPQcfnXn+qvDqlyGCjcpwDjitjw74QvPFN0qsH2scY9a+sP2X/8Agl5r3xpeGa6t3s7STaVyDvcf0q42gc1atKWiPK/2cP2Zda+I6RtA8kEbchwjn+VfRHh7/gnz4ga+gkvNWf7PCdzgRuSfpk1+hH7Of/BPOz+CPhG1jRWaaGPDZy2765rt9f8AhpahZDbw+XIOGjC4VqftJrVH5vm1PMIVXUcml2RifsW6hpPw2+Hlnpdwyx/ZI1jLNj5sDg133xo+O/h+x0aRRcRMFX+FhxxXzj8Q9I1DQ7uRbFZLNed4bv8AhXmPihr7UGZby4aRFP3SeKwnXTPm8x8SsRhMO6Cp3ktL9Dm/2hPFw8fa95lu0v2eNtwbdwDntV74UftK3ng3Tm0ia1e42ghZFy2B7ism80iO/u44dyp5rBSfSvpz9nz9m/QZ/DKzSWsPmXEYZpNu52HbmojzyZ+dcM1MwzTNJV6M1GT1b8u1iP4G/CTR/jbpUeoXMCyXDDJ82Mbhz71614I/ZR0Pw3cyNb2VvbySHLFYwA/1qz8P/Ay+Ab029uAsKn5MdQDXrGmSblVuDnH415uaZRh8fReGxcbpn9U8MYyvgaUJQfvLfzPkD9s7/gm/ovxu0OaOezSOTaxjmijG9D6g1+Vv7QH7Ivj79jzWpLi3hvdV0VWO24jjP7sdfmHOPrX9D0qrcRMkiiRSMEGvNPi7+zrpPxI0+VGtYZFkGGRhkHivw3NOEc84WqyxvDz9rQbvKjJ/e4PeL8tmfqNLMstzul9WzKKjO1ub/NdfzPw5+Cv7WEeoSxW97J5cmcYdulfQnh/xXaeILNZIJFbd/tDNdH+1x/wR602xlvNa8KQ/2bqXL+SGbyZDn07H6V8UQ+OPE37P3jCXR/EFvdWrW8hT5h8rAHGQe4r6/hPxEwOat0abcKsfipz0nH5dV5q6PwPxG8BYVIvFYFJN7NbP+uzPsUPvJxz1oSEnHH415z8K/jrp/jKyj/erux6ivSrG4S7UMrblr9Mo4qFRXgfyJnXDGOyus6OMg159CMAofmXPTr2qbTrC2e63TKnllSGyPue9OnMdvAzycbegrjfGnxCTTEZUYJ6e9dNOEpy5YnlU06VpvYyfjt8O9E1TSZlh8mSRlwAqjPNfGPxd/ZnW5WWW3i2SLnGFxX0x4j8b3OsTnazKo6N3qrCtvqluY5lyzDBOOten9UnCHMnqfX5LxlmmWYhVKWtPsfnl4q8E3vhO6aO4hbapOG29Kxgcn+9X3d8TfgFaeJbaSRY4+eRgGvmX4m/s73nhmeSW1Rtv92ojW15Z7n9J8L8fYLNIKMmoz7M8rYZoKc+tSXdu9nM0cisrr1U9RSBeK6D79NPVEe3H5Z6Uh+7/AIintnP6U1+v4fnSuMQDBoPzdu9A+9+NB4HH0pgM5pCMH6e3WnHjNG3vQBGo20N/PrTgM+lNdc/yoAaeO1A5/wA5oxzTtvT1oAY/I/lTH6/WpHXH/wBamMP60AMK01hk/wCeKkK5A/Sm4z/+qgBjLnPam9vrUjDHFR7cg0AMZcZpp5p7DKmkxQBGR9PpTe//ANapDyf88VGVwc/hQAfyqMjNTAZH40xl/OgCJhuHt7UxV259Ke6ZP+eaTvQAwjgdaZgKvSpcZFMYZ496BDAlN/lmpPpTWGKBELKfT6cUhGfw9qeRkfQU3bg96BDWH6e9NJwKcwxzTQKBA3J/rRjIpSOfT0poOD2x6UAIq5HIP5UUrEiip1KsjOyEPBoX9aULjHb60u3nrxVEgOP89KUdRSqucc0bdr0AGNy8U7qaRF4/CnYyRQAYyvpmlDfPxSgf5zQi8f1oAfgIP51IOtNAzmpEPy0FIAMLUgU7fx/Kmhcn+7Tv1+tAgA4/lTlGB+NAG404L8vTt0oGKq8nvTsZ2/1oRdope9ACLu6f1p69BTFXHq3FSqPqfpQCHBc0AYP4CjHzelOC4FBQmzDZFPVfT6Ck/wA/SlTmgAxTv8aVBn1p4oECDP8An1pxXjr1oTkj9ad0/LvSGIFwCe9PAwaEGR7Zpyr+nrQAAUNyD1ox/hQ3rxQAKQ1P+6tJGMU7OzH86YAnT8fypTwv60mOfxpelTsA5On6UpHzfpQuK1vCPgnU/HGqJaabazXMrnHyKSB9aLpasPIy0j3twCcnA969Y+Af7JfiX43azbxW9lOtvIyjIXlga+mP2Rf+CV2p+JL611DXLeXbkNteIgDiv0o+B37Mui/BvSI/stnB58MY+6gBBArz62OUdIano4fASl71TRHzz+yh/wAEqbH4daZb3mrJFHNtyVfBI719ceHfhxZ+CLFYbWGMRr0de/8An3roPh1qC63HeLJam6eJyjRMduwVxHi74p2/gT4lSabDOslvIN5hkb7nXivDlXnKfvHtwpwhH3NEbmpaLDrlu0NxCssTDHI5FfOH7VX/AATy0T4t6PcSQWy+a/zZAGQcV9UaHrmm+IoVkhkWKZhnYTwfpVu409mJCitKdRxd0TUpKS5ZLQ/Ab9pb9iHxJ8DdUmdLWa4sVOc4yVryrwT8M9b+IWspYaTp91d3DMEKpGTtJOOa/oR+Lf7PWj/FHR5YLyzhZ5BjJjBrm/2Xf2D/AAv8LvEq31vp9qrRyCSX90PmIOQTXsYfGc3uy3PnM1w1ShT58Or/AKHyn/wTb/4It3Uk2m+JfGWmebJIplSGUj5DnjGOAcetfsR8EPgjo3wx8JwW9tZxwQxrgA43L7VR/wCE20TwVpyFGs4RH9+JSAD7jHert/8AEm3v9Be6t7q3EZTgFuv5V3c6tqfKU7KTlOXNIg+L3gzT/F2ky2sZjKyKVfuV7cV4rov7GHh/wfrkk/2VoEvW3PIhCtn1PtXlOn/t3R6D8dNV0vVI5re1894Vd5MouD/X3rvvix+2pp9r4bWOGeKbzmHlusyiU8dAO/4VtytLTqfE1M6yXG82JrW5qba13Vv8z0A6tY/D95tJUxrMVDwMp5PbrXL+IdeuPG9vDbXRiWSHJLpkhQf73pn24rmfhFpb/EhTc30slu2fkAbczjr1P8hXW6t8Q/DvhhDpN5JHDequFZQFDjpg+n41j7Nc3u7noU6tbGUkr8sHseG/HT9lvS/inpVxYalp6X0cgyQQGB9wa/NL9rf/AIJo6x8Kbu41HwxDcXlivzvbt/rYh7dNw/Wv248N2el3Rj+x3UchwSy5DAE9hV7Uv2VLT4sK1xqVt9nhxgJt5b6mtpYGfLzN6nZQyrEUffpP3vz9T+ZW2v8AUNK1NbWUSRTRtsMbjBBz0r3n4EfAvVPipqVvDYWc13cSHkKOB7n0r9Ef+Chv/BIHwvqd7HrHh9V07VNzFikY2zHj7wH8+td9/wAEmf2VIvALvaaxYxi+jJBZk+VxnqD3rhqXi+V7nv5bmTnU+rV/dn+HyKf7C3/BKePSfs2qa5b+ddBg3ONkfHYf1r9HPhd8FtN+H2nxpbwKrIoGcDtXVWGi2fhzTR5aRRqg5CgCuT8T/Fq1tA0ccsaquQZC2B+FRpHVnt1sRTpRvN2R0XiTU7eytm2keZ02jvXFwJFeSSO6qJjzjGcVBok1x43uGljZo41OSzHJf6DtXZ6b4Vt7S2PyruYZye9aRu9TwqlZ4t3gvd/M+bP2kVt7SzLcLIuSB3xXyprVz/aWsGNpAq5P419c/tg2NrbaUzblEygge/tXxVrJe01ZpMMDvJU152Ii/e5d+h/P3HThDNI0q3w3V7fqaGq6NbpECoO/Gc17B+yh8cbi0SbSrphL9lISNl6qvb/PtXhM2t31wzNwIcYPHSuej8fXHgLXPtlhcNHMpy5B4I9CPSuPKfrntGq+3Q58bi8uyqtSxuVyd/tJdV+p+geseNv7OmS5Eu3eciIn7/8AhXX/AAu+LNv4kAhLYkB5Q9q+LfhR+2HpXjq4XTdQKW+pYwFd/klPsT/Kvo/4OeCporWG/huX869O8RKN20f57V6lahNTP1ng/ixZjUthpKUevdPz8/I+jEKzR7lbrzSBNvfBrl9I8RS6dP8AZ5lKGMDcxPBrp7HUodRjG1lo5bqzP1SMr6xM/wASeF7XxLZtDcRqd3G7FfLv7V3/AATy8N/GTw/cR6lpcd2GVikygCSInuDX1u0ePp2qKSESIysu5TnIIzX5Xxp4W4DOZLF4dujiI/DUg7ST9V+T0PrMn4qr4Rexq+9Te6ep/Pn+0j+wp45/ZP8AEVxfaLHd6poKSZWRBmSJevzKOuPUVn/Br9qia2dYL5vLkHHzZ/z+Ffu98S/gRpfjm0kBt4d7g5VkBDV+dP7aX/BJm01a8utX8MW66PqmNxijixDcHPoOh96/OaHGmccL11geKoe5tGvFe6/8aXwvzWh157wTk3E2H5sOk3/K/iX+F9fR6lj9mH4eWfxo8u/uLnfuCyRR4G0Zzgt69OlewfGr9lTRbTwcY9SjjuPMX5WChVHGRjuDXxD8Cvi/42/Yt1GbSvFWiXy2K/LHOAVMYBzkZGGX6dK9E8f/APBTuTx5pgsbPdcP2klkwsf0GM/hX9DcP8TYPG0ozozTvqmndPzTR/PudeGeHyXC1EqDnv0u/mv6seI+OfC6+FPFl7p8beZHBJhD1OOwNX/BfgO68WXcaxIx3EAbe5NZ11eya7eyXU0vnyTsXZs9Sea9q/Zl1LT9P1mza48tVBAJavos0xc6GHdWnqz8a4M4fw+YZusHi/cjfZ6fI2PDf7H+szaQs0ke6Nhu2tzXmPxi/ZzW1WSOSLbJ/EjdCPY1+kegeNdDi8ID97b/AHfUV4tq3wUb9ozx/Ha2MywWQciSRV3FgOSBzxXwuV5vi8TieSa3P33i3wmybCYD6xlsuWqtrPdn5PfFH9kObxLPImn2kklwSdu0Divn74pfAbxJ8JL7y9Y0y6tY2/1cjp8r/jX9Lnw0/YJ8MeB7QteWNlIoQYZ4Ruz67vX3r57/AOClP7OHhLV/hbeWc1pZkKN8PyLuQgHoeua+2ipQ32Pn8lxma5Tg/aZrNNR6f8E/nzK8/wBKaw5r2f4vfsyXnh64kms4229Suw15BqGnT6dcNDcRvG46hhW0Kilqj77Lc3wuOpKrhpJplfoPbmg8D8vxpV/xoZdxrQ9IZz/h7U0gkfpxTtvNDDj0oAjUZofkH9OOlOC5ppWgBuMj8elKR8uP6UHlqXHNADHGKjbk/wCFSEY68UhGKAGYNIRUhGPemhflH+c0ARuMH/P+f/103tUjj/8AXTMfzoAY4x+VR4x/OpH6fh+dNK/z6UANbio9vX1qQrmmvwMUABGajcfNzUmaa3DH+dAEMnINNK5NPcY/+tTWG4/4UAN27aY4IJqQr/nFNkGBQIYetNbt60/GT7U08+nWgCJj2puCSO9SMKR+FPFAiNv0FRrzUpGBUZ47df0oJF+/1/KmnI9v6U7Hy+/T6Uh5P1FAyNhjuelFP2hutFAjPHWjGfz/AK0Dp+VAXNADkPyZpwPA7UhXIpcUAORcrSheGNCtgfUU/wC8ufrQA0DPpmnR5UfhmnBRtHpSq3Hp24oHsKMgj605Tg00d/anIMigBw59uMCnHn+tNXp9KkX+tAxwXb0pwHY896Bx9M05OR+lADkGVo25PWndB360DlaB+Q2IYPP4ipEGP6Ug4PzU7OSPzoELQUwvXr3pwTFOx8v4UDY1V/GliG5cU9U5/wA8UgUgj6ikhiqpxUgXj+VNUcc/jTh3/wBqkAoXj/PFKPlpcflmlA+YfSqAcFwP5+9Oxhfwpo5/lUnX9KkCPtRj5qdt9+2KbjB3etMB6D9aV+lCLx/nmlbr7UgEA+anIheQKoLMeAK6D4f/AAv174m6mtpoum3V9JuwxjQkL9TX35+xP/wSKutZlttT8TQy7gwJRiPlGKxrYiFNe8zajQnUdoo+U/2af2IvFHx81W38uzkitJGVQSCC2fwr9W/2QP8AglBpPwh0e3vNTSzFwUyQ2WbOfpXvvwk+AWj/AAY8PRx6bZxrLDGAuAOoFd98FPEf/CQz6hb3sEbTQylSsxxhfYV4uJxdSei2Pcw+Dp09XqzOsPBEHhmzWG2t40jUYDJ0q5a6ZjnG0duK4rxv8brP4a/FmfSI5g9rIAxVjlQeeAen4Gu60jxnpfiiySS1mWOR1z5Z6GuJStpLQ7LX2M3WPBjXqySWM72N0wxvjON31r518afCDWrX4hedeA3PnH55G5LCvqiFWYVX1KxS5VfNjV/qOlWjGS7HA+APhtNo1pDKk26PAO1vvLXf2VqxCrgs/SktYWCBVHy44HpWx4enTT78SSjO316Zo0uVzaEz/D3UJNL+1NasIcZJNYNxZPp8m+FpInUkZU8ivV9S+N+mLoQtVRmuFTZsCnBrlfC3gubxe+f9XGx5Y/0q/wDCZ811aZ5L4v0ue8MjvcMec4BwPyrjPiP8dbjwxY29nJHdKwh2kxxfIxHv0BxX1d/wobSdOuFuriaS48sbmBPyZ69Kz9a8OeB/F73tjM1neSW6qXgUglQc8kVvTxTpyUZa3Plc84fWMpN4WXs5d7b+R8L/AAL/AGeo/jz8ULjWtaY+TdTZitk4388Fj3HTp1r3z4nfsGaPN4ZR4Va3uoiPIlgTkH0x6fWsHRdBk+DP7RFzpujx/bND4nhQP+8tlbkqfUA9uuK+n7fxUw8NNJP5cjMMZOcKMccV7kcQqq00PzaPAOCwtCUMRHmlK7cnvc+LJPiB4i+ET/8ACParaqzIw8m6h+Ryn8u3bmvm39tPS/iHrrzeIdB1SbdaRs62rtxMBzjOOp9/zr6C/bJ+LOm/8Jumm2s0M1/bsHk8sFlgHOBnp+VcfofxX0nxNZfYdSjjt5pF2rJ1jkzx17H68U+WafMfAYLPKWBx0sLOrzRi7K/Tyb8vMq/8Edv22rz4t+MrzRfGSrZ6xo8YTyZMIcAqOnf61+nXjf42aZ4V0GNrf/SLiUYjgi+ZnPpX5FfFj9ke317W49a0K5udJ1aH7l7ZtskUeh9V9q/Vv9iv9n/T/BHwq0OTV7ltZ1prZHnvJW3ZYqD8voK66mMcorufsOT45Yu8YPzueV+I5fEHxCkkvvEGnGz0+NsxbB8yjPcf4VvfDTTv+EJ1db60QzW7dWQcMK9g+P3iHS/Cvhe581oVVVICk/yrw3Sfina6RpH2yG4t4bVVOYmbj8vX6V49aonP3nqeNnMqOExan7TW133R674t+Lix6HtRpZmkGNuNu36mvAPiB8R209ZJr1pT5TZjVV3DOelZ2o/GC88VArb28cMUx3KZDn5fX60+5m0G70OQybWlVD5jtIdwP+e1edisdTpSSm9zxa1bH5/TlLAP3Yrd3t927PTfgD+05pepaeY7h/ImjJ+RsZIrV+Kv7YWn+GojFbzeZPgbY1wfxJr5H1DwBcG5muLWQKr/ADxJ/EV+tc7FDNdTeWqszMfugZJNdKxMuU+Ercd5xhKH1KcLTV1zd7eX9eh3HxY+NmofEa/aS4mZl3kqoGFWuBupoYwzXBGPTpk0vi+WbwbY+beWs1vuHytIhUV4x49+LMl3M0du24/dPoK0w+HqVmfnuY4irUqutim5Sfc67xx8SLPTY2RT249K8h8UeMJ9WWQqxjj9B1NU7y7m1CXzJnLE/kKdaaNLq0vlxrtUjBb+7Xv0MNCkrnjYipOo7fcjL8Iaw+m67HMpPmB+D15r78/ZK/bKtdDis9P1dT5seYlnZ/lTI4z/AJ718V2HhGHw4plb5n7se30q1pPidtT1H7Pb7flHLDtioxH75+4tup3cM51iOHq31mEtZfZ7n7DaD4k03xzo0P2aaC6kvDueSM7lUfX+lSSSXnh+8ldGkms7fAwq9DX51/BD9o/xH8Hrm3SO7kmsWK74ucYHBH5fjX2d8FP2o9B+Ken21n9ogsXLZkimkO9888VwVIW0Z/TnCXiBhM2goz/d1Oqf6Pqe2aD4vj1CBTJ8u7oD1FbQZXG5ea4W/wBKjv4JtSsWWFo8LHlThj9Kb4e8W3mlXUdtexyLOwBJKnYR7GuaUWj9Ip1ovRndPF/hWbr3hm1122MdzCsgPGSORV7TtWh1BPlYbu+KsPHgV5uZZVhMfQeHxUFOL0aaPQwuMrYeaqUZNM+Yf2pf2M9J+KvhO6s7mzS4t5Ubay8PESOoPUGvyo/aM/4JteNvgjq11qGk7tU0SNiwdM+dEOvzLj9RX72z224dM+3rXFfEL4R2PjC1lVY0WRhyCBtav57zjw/zrharLMeFZe0o7yoPb/tx/Zf4H6Bg+IMHmdNYbMlaWyl1+fdH8+vgTxBrUGorbXFrNtXo235Wr1DQ/FFxpN18kjRyd0New/8ABSnwPp/wA8Zefo9msd5qa5lhjxtHPLAetfDMvxc1S78YtIschXfjy+d2c1+lcC8cYnNMFHEYmi4Rd04y3TTs0/n16n5Tx14V4CpVdTBT5ay1Tjoj61tvjtrtrZ+St1MI8YwG6fpXvv7EP7Zel/DrUI7XxE7QSI7bJjyrg89ex69a+P8AwjrK6zo0cl0wjmYcD/Gr6SLP93+Ida/V8DHC1Y+1oxSv5H85Z3jOIcixkYYyo5cu19Uz9L/2gf8Agpt4d0HwlNHpc0l7cTIRFHGVyTjjnORXwJ8XP2i/Evxb1prjVLuT7PnMdsh+ROO/qfrXGLblm2opZ2OAAOpPbFe5/s+fsWap8RLq3u9at7iG1k+ZLROJZef4v7o/WvR9nFI8PMM4zPiKqqEtV/KtEvN/8E4P4Yfs93f7Qt0sFvb+Xbg7ZbqRT5a+w7k+wrR+O3/BDZte8KS3lit1HdLGXWRu5x1247+1fp58C/2YtN8D6VaMIlh+zgeXEi7Uj+g7n3r2G/s7W30aRbpU+zqh4xk4Hc158qMebmifqPCfBc8spc8qslJ676L+v67H8nv7QX7KXir9njX5bXWLGQQqxCXCAmOT6H+nWvMSOa/pV/a0/ZK8M/GHSryS6s7ZrW6z+72jEpx972+tfiv+2l+wgPhP45uV0MSfZWBkWNjnbyRj6Ue0tpI+2w3EUKU1QxrSb0T6M+TzgdqGHyfzq5rGiXWh3rQ3UTROpxgjrVNhkd61TufUxkpLmjsMA56UhUsQMZYnp1zU9lYz3u7yYZZtgy2xCdte7/sC+GdHvfibdanr1qs9npsDNuZd3ksc4bHc57e1c+KxCo03UetjWnBSmot2u9zwF4mibaysrL2YEYo2479/yr1T9r/xhpfij4wXkekw7bez/d+cY9hm98V53feGdS0vT4bq6sby3t5/9XLLEVV/oaqjV54Kb0v0CpBRk4p3S6mayj9OKa65/GpJRkZprdD+vtW5mR4puePXFSYyfxpjruoAY3PpzTR6/rUknHp1puMZpARuPlP3ulMIw1PcZHT8qTblfz5pgM6UwjFS4/nTGGf/ANVACAZ//VTHHfFSjP8AjUb/AOc0gIX5+tN71IRkUzp7/wCNMBO3+eKZIvP0qXaf8ajkH8qAG7cDHvTXX9af/wDqpHHH8qAIpBj+lMD1I3A4+771GOlBIm4FKix8zfqak6pyPxpuN1AARu/OmMPmqUdPTPFRyHDYoAjZip4ooO7/APVRQSUimSvvSqMN1oxyf504Nz+HegAx6fpTwn/66RB834U7gn/PNABjcntjinAe+aRVyv4UuN2c++KAHA8D2py8N0oUVJjjPFAxAvb3pQMU4rj29aAvH1HNAwVeKcv3u/0o2c4/Gl2+nrUjHhsD/wCv1qSPke9RKM1Kg561QD34B70gGBj3pxj+n503uetIYoXcwanque1Io3AU9OvegB2P/wBVKBx6ULkmljXIX+tMBwHpR3/GlK5pe340lcBqjHv2qTof88U1Rk/409V56dfSgB2OOlKvX+uaMf0p0f3f60dQFX5Tj3p4GTzzxTQKUHmkAjRYHv8ASm/X1p+/5TSL1o6gOA6flSA5NL0Xp701x8tK4H65f8EJfF3wzXw3/ZOpyaZb61kttuNm6fJ7E9etfqVc/DKxe18/R44Y4zzsjAwfpX8ofhD4t658KPE0N5pN5NbyxsCNjY96/XT/AIJo/wDBci6tLex0L4htJLbswjS8wpMfGBu6fnXiYrCyUnUjqme1hcZGUFSlpb7j9JrjTJLeZlkRlK8HNYPjDwLHrdpI1vNJZ3WMebEdrH64r1Twnr/h746+EoNU0e8t7iO5jDxyxMD1GR0rnfEHg+80S7ZZl/d5+Vh0NcR2+TPjnxJ8Jdd8PeMvLmifULa4bLvKNxI+pr2r4WfDA6FbRzC4k8tgCI5OqewPWvRLzR4Zz+8jV8dCR0qSy07znWFdq7iFHoKXLfcfMlsOh2pEAMfKPzpDAZjzXqXhj4H6feeHvtM0zNM2cHdwK821KaPTtRmhDblhYqefSrlBpXZEaibsiEW7W/QU6Oxmu12xxu7HPAFR23iCLUr5LeFWlkY9FGcD1NdVL8YPDPwlijW+kVbmQhACu5tx6cdanTqOUrHN6R8MNb1vU1VreS0gzkyN3/CrHxZ8T6r8HdDjWwkV5OEVT95mr0jxj4vuLLwlLq1rt/dx+cxI+UY/zivj34ofGrXfGmstJNMscKuSqFASvpisq3Nzcsdu5yVsbCkve37Hu2rftNaH4W+DzXnibWLeymjgJkgVh50j4J2hc5yTXxb/AME9NQk/aE/ap8XatqWtahbtZwebZ6ctyyCWNnI5APzBfT3pfiNpZ1m0lmm3TOwy0szV4hoSQ/C74lQap4d1K4stYiVz58Eu3YMcj0xj1rpw8U5+9qz4DOK+Mr4qlKMf3cHdxva/r3/zP0m8TfD3R/hL42k1C3uDI2px/aWiupN3kv0YBycgHjANef8Axn/av07w9pUltJPMjsAglU7SOOh9frXzVqv7QvirxRHay3UlxdTXBEUlyXysvIwSP8KzP2g/h14lvPhtcX+lyDUZjCW+zg/vH46L7j8M17sKNoqSPkcwz+vj688DhnyW3v0TOO+OvxR0m6ea8WSON40zvL/M/PUmuC+E3xFuPiPqDWtjCbg5wNvf/wCvVf8A4J2fBLVv2pPjw2h+JLW8+z6fC8siXMRVQ69iP7w9DX6IQ/sD+Ef2YLj/AISDT7eFWvBsuVK58sjnIHQZzziqpyfNZk5vwfl08vlOkk5L4pLp3Z8x+D/HetfD29+xX9vcSQL8rQXGVeIHupPb26V7x8Pf+CgHizwP4dj0nTZY5bWMbYnnX54V/ug1z/xh8CyfFTVhceHtOa+ht1MbTR4Csf7oPfHt3rxe6s7nw5eyW88M0MkLYeORcMv1BqnG+i0Px+OY5hlNRxoVXyXaUl1Xqe+Xvx01j4gaq11rWoTXe45EZc7Uz6Co9Rnl8VXEdnZxyTO5wAK8q8BX66l4gsbeSTy4ZpVVzn7oJGcV+gPwG+CPhjT0h1JrWKOZUHluCT6c8nmvMqYG9TmPWyjL8XnilThU0uuZt3evb/gnj+n/AAg8TWvhuORdPkkuYIh8uNoI7EE+npXMy+ApreykW91C4SRgXdC2Ofp+lfaHjrxdpNrYrp0bRLdSDCBOa8B+K3wH1bV/PurfUJoftAJjhEY2uOvpkVlisvp1WlJXsfaVsvxeT0nTyqcp6WautPy/roeN6f4/8yVLNbdmmjPlRuzfKccAmvUP2cfhvBp1zcX15HDcPv2qxXBQEdvqe9UPBXwYtde0uSNrdYbqz+8xOGWT612PgK6j0HT49Pkj/wCJsCVOz5i/pj8KKN+dKK0RnkPC86co47N5qUnrHtfttv8A5HpHxE/Zm8M/ErwhcRXixXFvcQkFBztyO3of1r89vFf7Cl1J8XrzSNLuvs+lIciWRS7A/wB1eefXNfoH8KtL8ZXMd5HfxILNnbyQj8+XnvxmrGv/AAmg8N3L3k0Au5p28xAp+ZD7e1fQQqezVkelnXDODziFOu6XI4vV7Nrt3sfNHgf/AIJr6Vpfhln1CKHU4lXdI0kG2TPqDn+Vclpv/BPDVPEHjM2+jM1vocmWSSSLMgA6qB3+pr9CvBujNrmlQvdQrH5kYBjVsqK1Li40f4e6d5tw0MKoCdx+UD8azlUk92by8PcpnCDUOWMdW9m/JvsfL/hD/gmnoNj4XWHUoxdu6nzPOQYP9c/jXyL+0Z+zTp/7OHj7Zpo83T7o/KjL80RyeM9xX1t8e/8Agp5oPhfWptK8Ox3XiC8jYqxsYhJGnsT0r5L+Lvibxx+0X4gW/bw/e29tH/qomXB+pJ70cs7eR8HxguHJUFhstgp1oO14q9u931OLv9dje3VVh2hRj5V61m6T4w1HQ9djubN5bdl5VhkcjvV7V/B2v+FIma+0a/ijjBLMI9yj8qw7Xx3Y3D7WOWHGMVnGMoauNz88rJ3UZT5H9zPrz9n39u+WCS2svFHnXUauCsrS7Qp75yOelfWGkePdF8f6LNcRXlnfNcgLGsEu4oD0zjkV+S+oeLI5IW8n5vrXefAz9pPWvhNcrJa3kkcI2+YmAcgH3rPlla6+4/SeHfEirgXHC45upD+bqv8AM/TaCxuvCsu2KRZIVG9xyXSt7Q/GkGoj725VOCT6188/AL9trRfijBJbtItnqUoAdrmUKG7Hb7/0r1690CHXbpW02ZhJbx7nZXxG59/8azdPtofuuV51hsbSVbDTUovsegLtnQFWBB9Krzw78q3G4EfSuL0bxzPoUwh1IrCzcIFOQ/biu00zU4dXC7SoZhnBrFxT0Z7UZJ6o+Gv+ClX/AATpvv2htuuaXfTWupWMRWPClo3Gc4Izz9e1flL4m8ESfBDx5eaX4q037Hqts5QOwwJQD95TjkV/R7qkQinWORQ8cnBB5Ffmr/wXE/Zw0WbwrYeJba0jj1C3utm8DBYMVGK46OV4WVaL5behVbH16VKUov79fuPzdtPEF/r2uhrXzIbNTgYP3q9i+GXgvVvHusQaZpNrNeXUmBlQdqD+8x6Ae5q5+zj+yRr3xbuIRbW/2TT42AmuCCWP+ygxyf0r9PP2Vv2JdO+GWh2/k2UcMPDSbyWlmPq7f0r6aPLTVoqx+E57gMZxDj+WekIvf/L+v8jyf9kz/gn5BpcsOoap5d7qgCsZpI90Nu3pGO5/2uv0r7Q+HvwnsfAlp5cccbv/ABEqOT7n+ldFY6RDoloixwxwpGvYYzj0FQzeKbe6sc2skPXDsxwo9fxrOUm9z7rJ8gweWU1CjFJ9+5pieLT4FBCPIw+VRx+VecfFn4lWvhyKV5Jo2lUHbGW6fh3rF8Z/tGaP4IeY3F1HBaxA+bdSyDZH2zmvMvj1rcfxc+Gkw0W8Ux39uZIr+E5Yhl4ZD6URjrqVmGbQVKUaLTklfl6/157Hhv7Q37asPgq8ure3ujqWqScG3jkykXHG7+6B6da+R/GvjZvipqU13qyxyXFwccdAOcAVieKbC40jxDe2t0xa6gmeKUscksDg1m2yS3F0sMKtJLKwVEQFmcnsB1qqlGLVmfzrnGYYjNJ3qScbPRLo/wBWeZfG79mm18SQyTQRKCcsGVa+aPiD8BvEHga1a9k0vUG03dhbk2z+X/31jFffmqaJq3hLVLez1jTruxa4AZI7mIpvXjpn611X7QnxTi+JnwptfCdvoMdoyxCIyl18tQB/dxnJrw8ZjHhZQUFzKT7n614aZnmCp16OYztCjG6um2/Ly+Z8t/sh+LfDvgH9njWmvtFkuL6Z2f7QkSsz8ABSTyB/jXGfs1+Lv7J1Pxd5NozvqkuI4Yo97KSWwAvfOccV77pvwIu5/hve6X4Y0ubUr1rXbJbxL904wST2r56/Zw8aXX7NP7QQ1DW9Ha4k0q4YT2cmA2RkcdsivGjLm+sNave1/wCrH7Rg8YsbhKNWD91vR22/zPLPH2m3mk/GG5bUtNurNhOsn2e6iaPcowehHQ19Aftlfth6B8VPhXYeHdJ8OtpsmI/MDhPLgK/3MeuK4P8AbA/aYh/aR+MceoWulNptraqUUOQ0jn3Iry/4jSb7uP7ynj+tehTpus6FStHlkle19j0ub2EatOjK8XZXtuv0ObkHI/zimtwOakk5H8qjbJr6Cx5I1VpD0p4WmHv7cYoARznn/IpuN35U6RMelNUZb9aEAyQcen0pnSpZF3D8qYB6+9MBmDnr+XemOOalIwaYwAFIBAON1MkGD+tSKMimyjn0o1Agf8OlNA46U9uTTcc0AN25PX8qY69+elTdKjk4HvTAYnWmnPf8eOtSLzTXHzfy96AInFMPB71M/C+1Qldp/p60ANXr/So+mf8AZqYDAzUZXpQT1FPI7/5//XUUnXFSD7tRkYP40gYmc9v0opcbv4qKYaGeBlqfjIpNuaE6fSgkkRdq/Q5pyDJo28dxSrytIoXGDxRjj+lKgz9aeOBTEC9R9aeBikVMmnBcLQAEYPSnbcr/AJ4oCg9u9OwaljDZkUIuT+NOQZxmnAcUwBBzj3qSNfrSAYP41IicfhSKFLg//qpn3n/GlAyP88UKM80wJAny0bacOlAGfzpdQEHSpFfI9aYFwKdGfyoAk3bjQfu596cfpSAZx/hR0AUDj9TUkQyf1poXnrXsH7KX7Enj79r/AMWx6b4R0a6mtyf31+0TfZ4BnBy2ME89AamUlFXZUYuTsjyvSNHutf1KG0sbee6u7hgkcMSlnc9gAK+5PgL/AMEDPi58ZvhNN4lumtPD88kPnWtjc4MkoxkBjnjNfpZ/wTx/4IueA/2RdLt9Y1q3t/Eni3hnubmAMsJx0QHOK+0mto4YFhjVY41GAqjAUV5tbHPamejRwK3qfcfykfHD4CeKv2dfHV14e8WaTcaZqFq5T5x+7mHZkboQa44f1xX9Mn7a3/BPbwb+2l4EuNN1yxt4tQwTa36wjzoXwQCD1r8Hf23f+Cb/AMQv2HfFE0Ou6bdX3h92/wBH1iGA+Q4zgBiMhT+NaYfGKb5Z6P8AMxxGFcFzR1X5ep8+k7V57CprLTLi/LeTDJNt5OwZxXTfD74S33jyXdCjeSmNxHNe1/DvwnoHw8ikhvruF5MEbQoDIfejMMwhhoXer7CwuElWl2Xc+a3Gw7WBUqcEEc0i4bj/ACK9m8b/ALPOseOdRutT0PTZri2HJeFMqfyryXWNBvPDmoyWl9bTWtxEdrRyoVIx9aeDzCjiI+49eq6omthZ0n7y079Gc7q2kNcSq6cHPBPavdPBP7PWo+Ifh+1/Y3Cw3kSCQIxwsvsD2NeQ7Nzbeu7tjrXqXgzx341+HHhwRyW9x/Zkgyi3EZVlU+hPb61riKdSUf3e5FKrRpt+12Z7T+xB/wAFO/iB+xh4vhsZJpLnS1lVZ7abcyEA4OMHg1+5f7H3/BQHwX+194Ht5o7qC3v5E/e20hwVPTjNfhz8G/2ZJPjJpi61NDGqsBIwZPl55xmvatMsbP8AZ1s4b7Qb99Pu4f8AWRpLtXI78GvLxMVe8VqFHNKcPdm/dP2j8V/Dhoi1xY/vYepUHkVyws5be4yMqyn06EV8w/sQf8FYbPxGtrovim4WRs7BO0o3Djv619ralp+n/EXw0uqaDcW7tOmY3RgVf8q5Yyvotz21KLXNF3RyMHiHWZ5BaxX0sccnBRDya6/w58CbW908yancNGp+8Fbqfc03wZ8C9Q0u1bVNSuv3+0siKPlWvKtW+IHiaT4rxfa9UaPw/ps2JljOyOUYON397Bx+VVzKLUZEylaLmj2rRtA8K/DG1kK+XE0gJJY5Lke9eDfHfTdJ8b+I49RjbzI7UnYiDG4+pNL+178cdIvPAqx6Md0yfvZ7gkqpxyAO5718jaD+2DqGsasdLVfMZTglW+VB7mp9i5z5m9F0Plcw4k9lP2FFX81qfSPiT4ueIvE2kro0lyv2bgeTENu/HTcc81554htP7E1KOS+aOFc5EfXeagHxt0fwRpDX99NDJNtJLFwu36V8v/Hj9rTUviTryw6HDIlsshCSnLNJz/CB2I711UMLOrLTYzqVYKl7Su9fxL3/AAUE/ahj8JeFWs9NZZLhvlVYecHB6+n1NfC/wj+KfiXxL4xH9ozzLHJMAIlyeOwPc19ueCv2JdU+NmlG91qO4tIJE80+apkkkxxnHGVHr19q7z9lb9hDwv8ACv4hfb763hvLjeSguAG+ykDHy9vfOM17WFp0qKb6nxGa8SYqli4+5+7lont/wT07wT8Nobv4Rwu9i1riyV0eQYYNtByfqa6j4afETS/D+lxWPiRIouNn2rHyn03Dt9eldpqunWvi6BdL0eTdEp8t5EH7uPH93+8a8/8AH/7Nd1qQZrOaSZF+V0fp75rFVk3yt2R8VnH9pVcS8xy2jz8qtps/l19V952HjT4yeC/hpbW+taffafbXtjzC0I3NLnjbheWzXI+Gv2trj9rPxcmgahYw2dmwPyiUjz8nGMfTtXnr/sa6x49ubpPD9r/x5YEzSMdu7riuCsPhZq/w98T3VrcQ3lrfWEmJJIgytEQeoI6fXiuylGhJXW58znWfcQYWUJ4iny0pPWK+GXdXd/yXzP1L8A+CfCfgPwbbwpHbwQxQBfJx8q8enavif9u/xT4bu/GVmtnJA1+3DeUQSE7bsV4/4/8A2lfG02kf2d/bt20O3yvN3kTlQMYLg5P1NeSJfTXGrRzSSyyyM43O7lmY+5NbRoXd5Mx4n46o47ALCYShyx01dtLdrfn+B38sv2OXcjFFbBBzx7V6R4F/am8XeDtJ/s6LUmktU/1KXGX8r/dOc49q8dLysFO9tikEj1pF8RQR3LQs8bFeSrHGKn2fNE+Bw+Z1cJV5qc3B+tj6F+Ff7R194b8fx6xq9xPqHmZEgZizAHuv+FfavwI+O+jfGizS3gmhkhZcsxVlkT1U56V+Xeh6uDcN5m90X7o7jNdX4N8car8Ptfg1LS9QuLOaHBCqx2v7EdxWHseXVs+w4b4+xGCqqCjz02/e7+bv/XyP1S1v4S6TptrLNYqqm6G6Rs9SO4rivAvwbtoPFCa1exrPlDG1x0YAZxmvk/wD+2R8RPHvjbSdN+326x3EgR0cHay988+npX27qnha81DwUlxazS2cyRDAjG7n39c1HKr3R+0ZZm2DzmLq0KTtT1s0rX306Hbf8JppOjaZDHDNH+8Hlo2RT7bw1HqqveSk7WGAc9fWvK/B3gy20zTobzV723v7iIfcI2Roev3cnn3ry79pr/go1p/wx02bSdDmt9S1XeIcJLujg9yRwT2wOapPotz1sdn+HwWGeKzJqEUtF1fl6+h9Rf8ACS29pvtbLG6NdrcDnj/PNee/ETwnb+L4/I1CaRoZMjy9+N+e1V/2fLe4TwJDeaozTapLbpJcs38LEZI56cmnjws+t+M5rq4mnW2gAKkt36kA9qPU1liHicPCUoX5+j6J9zjE+Anhjwvf7YYYreOEbmhj6MfoBV7xd4u0P4aW0ata/u5ACohj59OnWsP49/tKeHfhNrMNrPqFpbzEjcjNuklH+6AWx/tVa8DfEXw7+0FobT2CQ34D+UzR4kMTYzg919eQK082ePHFYKNWWDwc4RqLpo/w/wCGNPwprHh/4s6dNst8xqMOZotuOw5Ncd8QP2AfCPjGeS5mtI2kb5hJGoDL+IwTXSW+lab8OZplm8xpgMM5AjUj8/5103hvxRF4ssm+y3MdvcY24RgysPb196nmsaSwuFxUVRx8Iyn6f1+Z8U/Hz/gnVeeBtNk1Lw7JJcQxjcYHbdn6HqPxzXzPPutJpbeZWjmiYo6MPmUg4IP0r9kNI0lda8PXFndR+Y2z5t3IJ5zjNfmB+3Z8J774XfGq7uvsrJpupkOkoTCeZ3B9D396PZt/CfmnGnDOHy+lHGYWLUJOzXRf5djzjRNSk07VYZo5GjaNs7h2r7C/Zu/bauNGsYbHXLiS4tTiMbfvAduf6GviO01VSNuevpWvpGvXGnTK0cnfPJ5FYzvLSWjPjctzjF5XV+sYGW+66P1R+vek+PdG+IHh+OZbi3FqIdwUsDIGx3HXdmvB/jj+0nqn7P2rWr6Xb3GuJMxDxhhviGM8dM18deGf2nNe8BxbtNmZZCBnedwH4Vo/Dv8AaSufFHj9pvGE0l1DIBslCjbbdONo7fTmnHDuWtTY/Sq3ikq1CFGlenVbScvsrz/pH21+zL+3Rpf7QOoG2lSbT7yCXy5Le5jaOSM+4avI/wDgsf4z03Tfh5pUs0ySQxanC0qjsN69R7dabqXwd/4TVbfXvCtwtnqGA0F5aYJkHYHH3h9axZP2Sdc+LOu2t98Ub631Oz0+ZZYNOjDGCUqchpt33ugO3p7msqdLlnzKWn4n10uJMylgPYTpc9WS0mtINd32/G/S57F+xZpuj6n8H9LvIYofshXfb3C42y8nof8AGvpjwFrtnKDFIVEsZ5z398V8geNfjpo/we0Y6PoqwTXEahPs0JCxQjHG7HA+nWn/ALKviP4gePPEEtxHI0+ks53vMxUocdIu5+h4pyxKvyxPKw/GtGljKeXwi6lR6S5FdJ/193U+t/iNceZGEhYlm+5GrYLfU+lcJ44+F+raz4akkgm2zbMpDB8qk+nNekeEfDmbULdL++xy7jLE1p6pqNv4Ugbz9nl45ya1jJrU+5nh/bJzraJ/gfi9+2Vb/EbR/GM1r4wtZLKyjfFskBzauM8HOTlvrXrn/BPD4of8JF4D1DwxcTfvtJYNCp6mF89PowP5ivTP+Cm3xB8O/EDR/wCydOa3utQfqEwTGM98e44r5j/Z6+G3jT4GfEXS/E11oepR+HZnFre3Ow7EifGGb0AOD7c10OtBxvJpH4XGLwOfy+qylWgvikk3ZPfma003+RL+1J+zj4g13463n/CO6Pdal/aEIunWBeIyoCsSTxzwffNeUfCrxVcfBD4vWOq3mnrJdaLMTJa3Ax82CMH0PNfcf7Svxx1L4B+ArvxHo0FpdTyKkYjl4LhmHIb6c18J/wBma58XPGcuozJ52qazcGTy4xwWPO0fSvFxmPlJ1sPNWio79ddz6rHcJ08DPDZnhZt1J1fhsrLVNW76mr+0t+1zqX7R3jyxvJNLi0uz0l2Mab97Stkc57D5f1rN0b4feJPiJ4i0vUm0660/w5eThHv50xDGCTk+prz34ueB9c+DHiVbHxHYyafNcKZYgzZDrnnBrm/ij/wUg8aW/hvSvBNrHZx6baxJH58ZKyuoJwOOB15PevFw1Fuhho00mk+/Q/TMLgZYnNMc8Tdc8Utt3ZLytoewfHP9qa+/ZPvNYt/Da6feSzIIJoLr5uh4YFCPyr4k1/xpefELxRqmvakVfUNSmeaTyxhVJycDk8CpPHPijUPGVzeXmo3Ul1JNjJY85zWJpu2wt5CxJ3BsZr0aeFpwqVakVq+p9dgKP1fC0sKvhjsuiKui+HorvUXupF3exrF+IsYnvv3S/cb9K6fSJxOsgVcKcZ9q0LnQ9MXTZpJ5I+TlGz8xNd8KbbhLsjZyTjKPc8ikDDj3qFzxWp4jhRL1mhVvLycHHFZZ5r0LnAKBkU0DJx6frSjk+tGcUbgNl4pqjaakm5Wo15I+tUIbIOf8KZjI7/lSuMj/AOtR29ev4UANY8n27VG4wKkbhvoaYw/lU9QBF+Wkk6/54pyDI4/OmvwM9KAIHHb0pPf606T5mPpTQMn9KYCA/LTJTjNSMeelRuMrR1ATtSMN3SgDFB/zzSuBG3Son571M3J6f/XpjL2qgI8/NxUbjJqU9uMUxxj3oEA+5+FRyDHocVJTZOT/AJ5oENyw7H8aKM/5zRQBRVcM3pj0p6pTduGqVRhKAiNK4HNOVf580u3rnpT1G00ANVBj8KfjJoHP9aevLUgCMFqkzgUBcH/PPFGef60hgB/jUgXj0/rTV6Zp4BoGITTwc/h0pAML9BxTlH8+tACxr+POaf8Aw0Lwce9OI+ShANHT8aAOaXHy0sfOaOgB06HtwKcORQwwKkUYFADVGDTkXK5HtQBg+gqQdBQmAL2qxpel3Gs6hDa2tvLcXUzhI4o1LM59ABXr37JP7CnxF/bN8Upp/g7RZ57RSBcahJhLe3HQksTyeegr9vv+Cdn/AARX8B/sf2dvrGsLH4g8YY3NeXKhkhOPuoMcd65a2KjT03Z0UcLKprsu/wDW58Df8E4/+CBXiT45SWPir4mhtF8Otsmj04My3FynX5jj5QR6Gv2b+CX7OvhH9nDwTa6F4T0ez0uztk2ARJ8ze5PUk12VuFtY1WNVVVGAFHAxVyCxmvG+RC34V5FbEOes2etRw8aekUUJHLn5RSY3Dp/jW0nhtkG6RhHnoB3qld6fJavhlPPQkVzRqxl8LNuW25SRN3T9e1YfxI+E/h/4xeE7vQ/E2l2uraZeJ5ckU6Bhg1vqhifp96pQuDnn6VoLbY/HH9vr/gjF4s/ZhfUPGnwZWTWPDTGSe80TJa5tE6nysg7gBnjPavgvwFpX/C6vGP2FWa31HzSk8M2UZGBwQR1B+tf1BPPjcuAysMEHuK+Of26v+CTnhD9pS5bxP4Zjh8G+PrdvOg1OziVUumA+7MgHzA8c9azxVH20bN+90l1X+a/EinaErrbqv8u35eh8v/sHfBZPh/4ts9J163hltZAWRmHyk44zXvP7YH/BLD4dftX+Dm26fBo+vRxs1rqdouySNiON4HDLnsa+Fvjn+0H8Sv2fdbj8G+OtMfQPEdp/x538I/0e8C9JI26EHuOvNe9fsTf8FYWN7ZeHfHjR28rbYodQUHypu3zdcE8da/kHxO4L40y7MVxLk1eV6etoN3st2ls0+q+9H6ZlGbZXiaH1ColZ9JLR+T6p9n+J4l8B/wDgjR4i+DPxy3+LrG11zS7XLWs8JLRy4Iw20gcgdua9f/b9/Yz0O9+FCz+FreF9a8sbrUZ8thnrns3t3x2r9EvD/ifS/iJoCyWs0F1b3SZyrZDehBrwj46/AzxH4Ovm1rRlbXtDjYS3Fq3N1bDPJXH31x7Zr9O8H/pCYLP5RyjiK1DGLRN6QqPyv8Mv7r0fTsfifiVwbmWVc+Y5epVKO7S1nTXdJfFHzV2uqe5+dX7PviPxN8HfhrPpepaPcfZ/KMasydODXnHi6S68T6jNJJJKsDN8qE8LX6/eCvCnw/8Ajd8O5LGb7NIzJh0ACyxN3BGMgj0r4G/4KFfA/R/2bdQa6003S2N4wiCy8qxI4wQOvFf0fUjeo9D81xUJ1sMsZh66nC21+vY+efBkSeENbMkE2JMghS3I9a/XL/gn/wCLpvEn7Nqy6b4kRb2zgIl3sGFtLg7VK9v61+PEd9Z6lpqyw/O2OVzhs+1e1/sK6p4s1f4pHS/DWuSaSbqBvtEg7oPVc8kZ4+teVXw8lL2kT6rhriSlO2EqJqT0t69mfp947/bt8SePfAOoaDp1ubPWtPIiuLhMGHK5BK9+fTFfMN7+2LceCY5odeuJrq4VssSRgn6Vz6eLNf8Agdq+raDeyf2pqWoQPPHchcGbPO4+np+Fee6d4Sh126fW/EUis0Y34Y/u4u+fepp4VOo57t9TozKji8VieWM3GMd10+fmdN41/aA1r42EQ24kstL77uHdfb0H61w3ibx1pXwxg8m3XdeMeI05YnGcnPT6mqet/FBb+9ksNBj2xYMZn2fMw7bB3BGeetd78B/2GtS+KF9HqmsJNZ6cy7iZB+8lGRgkdcc9ccCvWo4WMVeZz1MVSwy9nRXPPueZeEvDHiv4/wDiGKGNZZUDYCglYo/qfXnv1r7H+AP7F2i/DbSUv9YWO7vFGWMnyiIjOQOysODzwa6y4t/Bv7Kfg8bkgt/LUYjHzu/VSD/eB656ivnP46ftjaj44tbiK3f7PYN8iRxt87r0G49+g61vKd9I7Hy+KzJ+19jTXtav8q2Xq/69D2rxx+0pp2hXUmi+G1S4vg2weWvyK2MEjHIz3GMGrnwB+Gl54w1w614junVZ3IFsW2o4HrjHWvF/2dfDFz4d0/8A4SjVdLaOzkiL5mx5saHA37Tzt9/ev0A/Z78N+EvHXwWtZrFre6+2RuGkRgZI5OmPbFZVIyvant3Pjsny3FZlmb/t6SVSneUaV7Jx2T/vduxk6X4XsdS0qWPSWihmtydohwSpHr+VT/sneCLr4h+JvEEfiKVyNPm8tYwcbs8hscdq9J/ZD+Cs3wt8P6i2sRxvNcTF4y2DhOe/TPPNM+KfgW80rxDe+IvDN9JayEAMkABRxjncMevpURo2+I/UZVVRo08VhoNR+1BdrdtNiLXfBVn8GNSvFtbV2066kWZmB5VumP0FdF4P+Hnhb4iaNPfSWNkZ70ZbI+YHGPmPc1j+H/E7eN/BjR6vHJM0imOct8rRkd//AK4rz34n+N9I/Zl0KO4srhWhvGBS3WQCeQg8474+tbxUUeZisdTjFYiok6CV2nvFvsranzb+2d+wlf23xCvL/wAHxia1mYNLaMdoRsc7OMYPXB7mvkTUNIudE19rS6t5ILq1mKyRMMMpHtX6rn9tTwXB8P5NQ1DVLRvkLbEUmUe23GSfY1+a3xe+L1n4z+MGpeImtHtLK8cLGrjDBRxlvc13UajafkfiPHGU5ZQlCpl1RN1ZX5FqknrfTbXp9xka9My6T5sTGJgN2fWuZ8PTWd5eSNdTDzi2fmasj4yfG6xKeTp7fwlRgda8V1DxRdahL5jSMuGyuDU0q0lG0dD1cl8J6maJV8wfLG23fzPsuwl0y1s9yzBmkOM9xWl4O8C658U/Ftrp+iRq6t88jyNgKueufevkjwv8Ub62MdvdSNLGp+uK+sf2Mfj23w+8Qw6lD5N5tULJDKxAZM9M9j71LsoucndnjZ14e4vLcZCnJP6tdXlHdK+tz6s/ZP8A2OtYuPHNwutW/wBhm0/bJbTfeWcnuh6YHfP5V778fvi9qv7O/hoGSZPLjwu/y/MAzx0/T+teQah/wUSs9FtFu7CwleQgbrdwR5JA6hhwa+c/2mv2xvFX7Slhj7PHp+nQtwgBLSMD1Yn9ABWMIuS90+pr8S5NkmAlh8BVlKs72stX67LT7y38b/26PEGtxXVrb3jWNvMzDZAAJHB/2uo/+vXmX7NukN8Y/wBoTQLG/bdaG4+0SRseJBGNwB9ckCvLrezu9Zv2+VpJC2GPYGvS/hBJcfCfxzpOuRxs9xYyiRkJxvU8Mv4iu72caS8z8njnVbMsZCtmDbpqSun2vqvu6H6r/Gbxdb/Bb4SzakFkMdnEJpBH95+QMenJI+lZX7Mfxk0/43eELq+/eRs0nlSwyMCYnA6ZHXIwQam+E/xK8PftQ/DOOFJYbpJlNvLG4ztOBlWB746g/UVd8D/ATQfgVoM1npca2MN9c+fMCxO9uBgZ6DHQCuOR/TFOWJrYyljMLOMsK46rz6NP8PLU8e+MX7D1j8X/AIo3HiBbq5s5Jm2zEsGSQqAoIBBxwB04r0L4MfAbS/2c7bbp6xKt5JvuZXYl5m24XOfToAPWp/2hNT8V+CfAMl54ZsTfaiZh+7L/ACohzkjkbiOOMivlu7/ah+KY1OGOTw3Jqkm4BoPsUqFvZWzwfc5rPmu0j53HVspyXGus6Evay97mSbV3vbz72R2f/BRj4ZeMPihpGnzeHpnt/s0sklxZ+b5f2tSF2nd0O3B4JxzXn/8AwT5+GfxE8E+P7y615bi08Pi3dTBJL5jSS5G0ooztxyScj0r7N8N6ZP4y+HVld6xatC32WOaS2dwZIZNoLRlhwdp4OOuK4yb48WA8b2vhjStPuLiVn23L28JeGyTuztwo+mST6V0Rm3HksGO4cwMs0p51WqyjJuLS/mdrJWtf1X3panpUeutps9nHGskpMG6Tj7vGRu9q4H9sv9lyT9on4ZyWtnHBDfSRb43lU/K3BH5GvRPDfii0f5VPnXGfKCgcvgdf89K5TxV8W/H0mvTWei+EBc28LeWLm6u44YyPbksfy5pRvuj67Mo4WrhZUMVeUZ6WjFyf4JnwVr3/AASq+I2j2xkt5dPuto3bfnUj9DXkHxA+C/ir4QXDLrul3FrGp/1oG+P8+341+tXhvx/4isxH/bmm26zSttWKzYzYJ9+P5Vt/GD4faJ4w8CXjapb28i+V/Goxg9R9PY0SkpfEfB4jw2wNSi6mAqShJK9prT53s0fi5bzC5O1eWbCgepPFfcf7NH/BO3RdU8I22oamseqapcx+bIryMqJn+FQMdPU818ZfEvwxHb/GfXNN8Pqsmn2960alDlUwfmAPoD/Kvsz9jb47eJvD8Nlo+pwtqcMKBY5o0PnRgdNwzgjHGeD9a569RUPdk9z4Xg+pltXMZUcfT57Oydrxve3z8mez+CvgDd/A3UGNtMv9j+SStvkkq3oM/wA+vFeA/twfH2/8P6tb6bpd8LGO8hLTFf8AW4zjg9gfXrXpX7df7YOreH/Bsem6dpN2lxqBWMXflsEtxnk5659PrXyHrFj4fvV+2a5qDXF9OMyPPJlieteLjsdh8HH2k72l21PtuLcwxmZRnw3kEHzQSbk24qKf2Vpd6dtLaHpX7FXgzQPi78QVh1iZbyOMjbbtIR5jdcv3IHp3r9F/CvgbTPAVnD/Z1vDDCgCjy1wB+FfjfrUzfDbU7fXPDuoSQNG4YNG/Htj29q+7v2Nf+Cg9n4ys7ex8TlbG6WMIJGP7iRh157E9ea7cDWo1aKr0ndM+d8O88w2T4yeQ5zSjSxN7qe6knsr9LdE3b5n1h468f2PhHw3PqFwy2ywIXd2O1VAGfwr4S/aS/bb1z4o3z6D4etrgwXEwiVlwZJgeML/dyT1r6T+M/wAQdB/aA06bwh4fvra6v763YOFO5YVIwXP58e9fCXx1+Avjj4DXbQaVHdatHu8xNRgTmBk5554xWtaorS5Wm0r2P0Pih4/GzhSw02sNJ8spw11/l/4b5h4l/Z+8V+DPH2hR6hpsS6leOLrDTb4yqnJDY+le3fGH4S+NPC/wv8KQ6jqlpLpeu3qG/heH5vKlYHygeOx+tfFfwq/aK+JHin9oddc8RazJrd1pYa1t7WSIKjI3BXaMfMc9a/TH9sLw5bfHz4Aabp8it9js/IvLpYpRG42KDtB68dTjnivArVHXo0p1nre6S8mv0PreF8jy/L8RjMJlkJOUYpPm+1zLS7WnrufE37YT6t8WNdXwh4PsZtV+yxxqYIWDDzFUbhkn7o6n8q+avil8Y779nuzj0986Z4i0SRZFHBkSTjtyDW7+09+0rP8AsheMLq28AatHFfWtuW/eYmMW9MlGHfpn16V8IeK/ip4h+MmtXGveINQm1DVNRn3TSn5Vz7AdAKtUZ1sTWc7ctvmenk2VN4OlLFr95GbdvspeXXQ6z4u/tP8Aiz9ozxnNqHiTUPtE1rmOERxiNVG7ngeuK4PXoDceI7WST+6Bu96i0SBQl27Z8zljj6mq/iLxb/aeo26ogCoFBI9q9KjSjCFOMFoj6mVm5zlu+vfUvazfR21tPGF3fOPxqlYxfaII2kKhckdas3dgszKzSKoZ9xBPXiuf8beIobCOOG1lXPO4dga6qdF80vMyqVUopvobHie+t9C0z93IguMc7TxiuL0+a88W6xa2aSMsdxOkZI7ZIHat74UfAzxV+0b45s9B8P6feapqF43yQwDPHQkk8KozySQK/X39gH/gjBo/7O7WfiLxYsWs+K1O+NOGtdP4/gBHzN1yx/DHWun3YQuz5jMs5UZOnG9/wXr/AFc848J/8EPrHWv2dINSuPOstZurJbiLzGZixK5Ade2eOnNfnz+1D+x5rv7PGozNdW7C1V9vIPH0r+kG6vrbwt4X23cwjtbePjzDwoA7e1fjx/wWl/as8K+MdUm8O6HLBdXiNiVouRHx69K+d/tScsZGhhlzLr5HDk+FxUantnJ8jWz1u+/kfm+vzNk/pTSef/rU8HBpB1+navpj6r1GyKQO1MAx+dSyjp7VEvH+elAPuNc8fhmmYxUj/KG+lNUHaaLkjHXcaY3DH2qRhyKaxw360uoxqrnOKJB/PinKMj8aSUY/n9KYityKMYpzHNIOv1o3Aa3P4Uxhx/hUnQ1Gw/d/55oAawwaaeTUhPT9aawxj2NMCNjgAVE/J/lU7D5ahfj/AD1pdQGn86jdeP8AHtUg+lNcY/z1p+ghoFNf/JqRBzTZeM0rgRhcjpn6UUE4opXHylQJ0+v0p696aDn60/OBz3FMlC9T605Ac0ijr9cU9Bkj3oANuRTgvTn9aB0/wpw4P5mi4DgMfn6Uqjilx/nFCCjUY4DIp33u/wCtIBj/APVTsfd/lQAuP8+lPSmAVIo6f0pDHKuT/Olbge3pSgYIxSDn8u3amAhWnwrzTW/n+lPj4H86NgHFckZ/WnAZFNA4+nWvoz9hT/gmV8Sv29PEsUfhuw/s3w6rf6Vrl4rLaxDOCE4/eN7DjiplKMVzSKjGUnyxWp8/6LoN54i1SCxsLW4vry6cJDbwRmSSQnoABzX6Xf8ABOf/AIN9/Enxbn0/xP8AFhZ/D+g5jnj0gxkXNyvXD8/KDxxX6KfsPf8ABHj4U/sSCC/tdPj8S+KEUb9XvsyPnGDsU8KPoO9fXNssZQAKFRRgYrycRj29Kf8AwT1KGBUfeqa+XT+v61OL+DP7P/hP4A+ELfQ/Cei2Gi6faoEVbeFUz7kgcn611zq0SMrYO48VrpaJLBtYYUdNp+9RNo2fukK3UITzivLVZN2Z6PL2MVYirf7NX7DU3t9qMzeX0KqcUjWITPY96aYM7uMd6pxUlZi5joraf7XbK0ZVV7Z+ZhVfV9OaWFWaQtKv8Oc5+lZdnJJan923y9TW3Y36yrj5Yz7Dcxrn9jKm7x2Byuc7LYyKSGXa3uKQWrJjK/hiuqnsv7RKhl6fxP8AeNV/7HR0by23GPqGXGfpWsMRFrUmzOb+yZJxk/hUdxp5I6/pWxJZNG2P4s0S2yxD5vmauozPGf2of2LvAf7Yfw7m8P8AjTR7e5Vl/wBFvUjAu7F+oeN+qkH04NfjH+21/wAE0fiF/wAE/NemvLy3uvGXw3mdjb67a27FrFAeBcKudhAI+fODg9K/fiXg8j6CquraXZ+ItEuNP1Kzt9Q0+8jaKe3nQSRyoRggg8HIqJRUk4SV090Ll1546Pv/AJ9z8E/2SP8AgoH4l/Z5v7dYLyfXvCrH5rZ5tz2wJ6qeeBzX6o/s2ftfeFf2hfDEN5pOowNI3yvEZB5kZxyGXrXyx+39/wAEF2S+1Dxl+z/Nb6bczsZbrwndTFbeYnlvsztny2J/hb5TnqK/O/w18RPGn7OPxRnswup+E/F+hzbbuxuE8tgR/eU8Mp7HkHsa/nrxM8BcBn3Njsr/AHVfe60u/NL/ANKXz1Prcn4sqYdLD41c0Onl6P8A9tZ+2Hxm/ZTs/GNzNrnhW7fw34iIMhe0Plw3rdfnA4yfX3rxTVdD0P4o/wBoeCfiHayNrWwxyWWrJkXA4+eEtw46EFeR7VzX7CX/AAVp074ltZ+G/GbLpniCRliSUgLBck8cHPB9q+uviZ8HvCv7RPh6OPUrZZZIfntbuFzHcWr9mRxz/Svzvgvxq4j4DxceH+NqcquHWkam84run9uPk3ddH0PkeMPCPAZpzZxw44wqy1lHVU6j7Sivgn/eS16p7n5B/tU/8E5PEfwM8Rpd+D7mXV9DunGLdyfPsgT3P8aAY56j071k/D3wd4u+B/izRde/0mxuFmUi4gyoZe4Y+nsetfeHxy8GeOPgXqFv/bxTxB4ZRgq6skZ8xEzgLKOzdBnofWvStJ+GHgv4/wDw6s1t1sWlaMeWydmI7iv7VwOd4DNcDTzLLKka1GptKLuvR9muqeqPwDB4SpWxdXKsVzYfFUmmoT0du6f2o9pJtPufBPxH+LOu+MfH1neW8xvrwkiR5JMcenToPb1pNTm1TxJqVno8x3XEzhY4AcLGfU/4njFe3ftIf8E9te+Bqr4g0ea3vIWlVHtQSWAI/hJHtXp/7DH/AAT5sfHfjOLxN441D7ReW6+ZBZ2spWNcgjDNwW6njp9a+gw6ofV04qzPscwxeLhCOHjrVla6v97uZ/7N37FWl+BbOHWvEfkT3ACygNgRx/TPGe/Nb3xh/bA0vwnpsuk+G1t7i8jyplU7Y4jjBIx0J9AcGtX9sz4YeNX8Z/8ACP8Aw+jmvNEhtybhFk/1L5ACbuS2R2OcY7V8qfAz9ljxj8UPjjPoPiSO68O2cMmbgzxskjgYOE45yOc1zSpya5nsfJ4fMKmOzCWV0r0km05Peb6qL2fr+Rw/xP8AiJ4s+LOpTQ20d9q16STIIgzbRn8hX1L+wP8Asf6KPC7a54w8m81aMqWivUCpYgdRhuA3Tlh2Ne72H7M3g34H6ZFpek6O11eaoNhtoiZp7kkkbiTngcfNxUfiz9gj4iy6XJq1hrdum9VlbSSDsZVA/d+ZjJPHfjNYKftIuMdF3PUxVeOQNxyeg8RNfGk9U+7bevotey6naaV+z1J8aLZ9N0/TfseghTG1+V2+am3awiT0Pr0471Yg/Ypb9ldBrnhq+1RrS3HmT6dJOTHcL3K88N7Hr7V1v7Mf7Vuk+GvCzaL4gj/snVtLYxyx3OFBxxxXC/tFftwyeJ7e70bw/FvhkUxteOMquTzsHfjueOadOSpxtFni5piMmxNBZpjJ82It7rWkov8AlS6JPe+/W59I/C7466H8UfBtrJbvHG1wm1ULDMRHUN6EelXNUEXguye6urqOOyYHc/CqO/J7fWvzK0rxZqXhG/imsbq4s2jlE2VcjewOc46V3vxO/bQ8T/Ezwguh3l2tvaMMTGIfNN7MccD2HWqUupy4XxGpug1i4fvIrS20n57WX3+R71+0b+2j4R0Pw9LY6PcfaNReIiM2w+UE8ZyOBXwv4v8AFF94tvmutV1a6vJscNLLu2D0HPAp2pX9lZ20hYqqqOmP5V4/8UvjZZ6PJJb2yySTcqMDnPSrjI+Nxk824lxMYxirbWV1Fevc6bxL8SrLwvZyGadZOozkHFeB/FX4zyeKZ5IrVdiHgsDitLwd4NvPi3rTzXUkiw53eQud8nb8K6zV/wBj+88Q6LNeaSqq9spLpk4THY+9U1FSuz9g4V8P6GXU1UxFp1PwXofO9wzSSlpGLMTyTzTVTHXPfNbHiLwteeGtSks7yBoZYyQdwOD9KoyWrAfT1rbdaH6BotDuPgvcaTBctDqAjVpjjzHGSg9hXa6t4bm8L3X9o6HOywk7woJ+f8Aa8WheS1k3KzKy8giu28CfFuXRpUjuh5iAYVm+YDPWs5Re6CpTpVafs6qTR7T8Nvjct9cix1YyQSMRkv8ALnp6+temSSWL+HJmWaFUm+bdkdPavn7WTYfEBBcWKrFOpB8xjhV9lFNGtaz4QSNb2Sa604na0gXt/h71MVqkz8a4w8MFOMsVlKXNro9tT2C00OKKBW01fNdWDZHfua3dC0K4vtaC3UQ8vHAY8Cs34YeMNI1bTLePT9pkYDPPQ16Lp1tIHIkVWVujD+GprYhq7X/BPwLFZbHBVI0cYnzpq6S0R0n7M3x7sP2W/iDNcXlxt0fUmVbkhvliYZ2vt/HB74NfeGjfFbwz8a9GtrzTtYspopFDrslWRGz6HP8AI5r80/FXw4g1PRJVdhJPIcAEd+1UfC5ufhXpMNpDqV5pksgI3QSlNz/yqqVSE43vqfYZDxri8oh9WlSUsPa+9mm3tfzep+uVklld6UlpLNFMuNrAtnP05qjeeCdO06MNHY28jdTlAT+dflnaftE/E74aXS6hD4lvryxTB2TBZOPQgj9Qc19AfAv/AIKVa54l8SaFpuqWFuy6hdRwNOHwpDMB3BP61pKg7cy1R99lnixlGKqLD4qEqU9EuZJrXRWa6H3B4f0vdpkizRxQRqcqAtcDL4HsdU1a6t9H3CXcSzpjaCc5Ndz8W9butP8AghqeoacubyPT5p4gBn5whI47814d/wAE7NIvj4D1rxfrV5cXU+uTlYnmkLfJHlSwHYFt3T0rPyZ95jsTH6/QwEYc3MnJy25Yr/N2XQ2vg18JdW8E/EzWLi91ia+l1Hb5cEigRQhc5CAHjOcnrmu78SaP4gfVfLs3tLWBiMmTLN74rjv2ePDHirxR8bvFnjTVpri18P3jJa6Pp8p+7HHndcEH7pckgDuBk9q8f/4KE/te618PfG9jofhHVIY78pJJOuwOY0yFX8znH0rbld7HiyzfCZdlDxleM4Q55KKv70ryaTV3f3viSutD6atjp/w/tGvdY1O28zB3M5Cn6DJz+VfKn7Y/7bqeObabwv4QnYiVds13E2UiGecEcFj046Zz1rwzwDpfxA/ak8ZW2n+IvFNxJHdN8y8QwxqO+FALdeh619Ua/wD8E5tB0bwrCNJnmW6VAPNd/wDXHvkdB+Fc866WkNT52pm2dcQ4WpSyij7Ols3J+9LyW9tPP53PnH4A/slX3jTTmu7O3VVzkyyITvPc+/PevXfhdaXX7OHie4h17T3WKQ7luVX5GHHBP8P41r+EviFqH7JeiyWuuQQjTbclY7lSAjqO3PQj8q+U/wBr3/gqpY/EO5vtB0GyLEA75S6+XnHGSM15Uoub592e9wnwVhcPRp1sM3DEQ3TWl+qt27P8T3r9rr9vH4e6Xoc1n5lvLfsm1I9gfYfUcda/Lj4269q/xH8X3V9Z3Vzb2skhMMe8jgnqR2+lctNq2oat4oaeaae4kyWB3Ftmc5K57VvXHi+HSoUt18tryd1jQsflLE4AP4mrnRSfM1f1P1jD4Om37SrFc/Vo6DwB47uraKz03Wrho48jG9vvAema+yPhv8B9W8RfBObxdo8NrJotuxRyJxvcjAJA74z9TX50/t4fD3xv+zPLotvqRsryTxJbC6tjYymZogR0bjK9fxr608CwT+D/ANk34b6ba+KNW0/VL10fWtMFwyLPIU3OHQ88fL6dK8/F1+TDxqYVrlv8vOx+b8SeF2UY3H1sdX5o1FCTdmk7pXjunp5dSx8afi54w+CZsdU8EatNoepTLJHNPEf4ODyPQ819f/8ABPT9oW7+NXw00zQvEkOoahrmn2kz3V9MA0N4TJncT/ew4BHoK+drv9mHW/j9aWek6ctq2qa5GVsxNOY0jTH+sJAPp2z+tLpHxDvP2CNZvfCviDUrB9SXT5V3W0mQJhtOAeCRg9wDkdK82nX5cTWlBXfL8+n5HXwRgMT/AGHgYQbjCVR30unF9PK71vucR+0XBc/sI/tkXmu6tb2tzod1I15aRxyD50IKkbezKTkfQV88/ttft8+PtY121tNA8Z+IdJ0XUmPm21retGHX5eDt+uOK8P8AjH8a9b+MPxh1e61zWNQ1YRhktzcTF/KUkttX061w/ijUrjWdf0yS4Zmijchdx6dOP0r0KGD5qNF1baO/+X3H6FRwNGhia1Wjf3rX+WjNjxrqc2rfbLgzXFzcSqWlklcu0hI6knkn61l+HGWy0e3baNzP+ZrUvr+GK4vIflCyJxx16Vl6c0drDB5uFSOTcA3G4V6qjec4+RvooxaIYJ2/tG4VlZFkXPsea6u31LwxYeD/AC2SP7Wq4f5RuduuSfSovHPjXRbvSUfy/JKx8dOK8dnlm12aVbeRvLY8V10aNoJPocuIxUabbLniLxL9u1horOY+XnACtXuH7D//AATi8Xftl+Lv+JfDJbaTDIou9UuIj9ngBPIB43vj+EH64r6E/wCCc3/BEXUvjDp9n4s8fRzaP4dkIljsWLR3d8uMgn/nmhz1+8eenWv1o+D/AMLtF+EPhq08P+GNNtNN03T0EQWJNsUKgY5Pc/qe5oxOKpYeHPNnw+MzqVdulRTTbsu79PLzOH/Yq/YN8GfsdeFIdN8P6alxqk6Yu9RljBurs9eW7KOyjgfWvZfiX8UPDvwT8L3GseI9QsrGG3Qu3nSqoUfU9fpXj37Y3/BRr4e/sReCZrvUtQjuNWkG2K3jIaedsdAM8D9K/Dn9tf8A4KYeOP20/FM0moXs1joQbEGnxMFUDJILEcselfPqpiMwl7nuw7/1/wAMergcr5LTr6y7dF6vqz6U/wCClX/BZXUvjFrV54b8A3U1no0ZeGW9jlIMw6fLjt15r88tS1GfV7qW5upZJ7iYlnkkYszH1yarB8nrTn4H8/avdweDpYePLTX+bPdUbaioeaRshqdGuaaPlb/PFdRVwk/yajxtxUzfd+uajbAPTmmAyTkdO3am7sbu9PkXafw603FICMfe9qa6/wCRTyMv9abIuBx1AoAE6UjrwP8ACljPP/1qC38qYiu43Ck/i/GpGHWoyOfzNAgCf4U0jIqQ8gVGRnP0xxQBGeTTW4NPAyKRxx/SgCP738xUbDj1+tTNwMVHJQAzb296ZIM++PepMZNNflRx2oAZHyKSXlqIxkUSAk0gIwG+lFIykn/69FFkNX6FYDI7U8DJ/lTVGR/9an7cf0pkCouB8tPx834/nTf/AK+KcBR0AOv0+tSKKYgyPSnqf8igoc3Ip2Pm/wA8UZzS9BQIUDj6U5QAvt/Ogf8A6+KcoAX9KBiovOP84p6rk80xBhalVakAAwOKMcUuKTopPt3pgA5P41s+CfA2sfEbxPZ6LoOmXusavqDiK2s7SIyTTN6AD+Z4FfUP/BPz/gjH8Xv29ru11S10q68H+A5Duk8R6raOkM65wfs6HaZj15BC8da/cr9iD/gmP8Kv2APDa2vhTRotQ8RyKPtXiG/gWS+uDjBAbH7tf9leBXJWxkKei1Z14fBzq67L+tj8+/8AgnF/wbqMEsfF3x43RkbLi28MW8ykY+8PtLjOe3yg+vWv1q8F+CtJ+HHhm10fQdOtdK0uxQRwWtugSONR0AArViTmTf8API5++x5ApRGUfH8XT6V49StKo7yPbo0IU1aAsEe7rnr06VbtkbH3RkdM021TcB8vf1zmrgttvIDdOD6VmVJjoi0DZVscYq/as32ddp3EcuSMlfpVJY2B+6PYelSI5yMbl2+nWplTT1M72LV5YrJG2F+Y/dYN9761Re02qynj1zV+O4zEFwd3fI+9TjB6Krc9+1RHmjv/AF6Bp0MqNMP0+oqSN/Lk56eoNW5YBg/dznqB0qs0ZB9v1rfQnyL9lf8AljP8XZvStVWVE+bdNux1O1a5xTsHb5qntrz7O2Sd6/3GPFZTpNvmiHqXLy0ZyWUB+pwvO0VlzTtzu9/yrWOsxJg+YzMBnai7QKzb2dbq4aTy1TzOgA4qqUpt2kgdik/CcjryBimCPBznHHerkNjJcyhY1ZmzgAc80nj3xP4X+Ang+TxF451qz0bT4lLJHK4865IGdiJ1Zj6AGumMbmc6iirsTS/Bt14mmKwoVQ8s54Va+SP+Ch3wI/ZT/aGvZvCPjjXv+LlWunTvp2qaYjyXNk4U+XFvjUhsybcI2RyQcZrmP2hP+Cq198Xre/0/w0lx4R8F2qkySrJsu72MDkyOMbEPPyrzyMntXzr8LdMk1WJvGmqWJsrzWJ4m06ExbZLOzRwY0J67mOXJOPvD0rjxNZpctP79U/lazR5kswi3bpt/Vz84/Hfh7xB8APF7eGfH2l3Gk6lbyFba8C/urjaeGVhx6HHUV9Rfsef8FW/En7Pd7a6T4mlbXfC+4BbnLPcWyk9jn5gPTrX6QftBfsieBf2ufBDab4q0ezuHuIP3VyYh5kTMowQeoI45Ffk5+2N/wTM+IX7DuqXWpafY3vjLwDuys0ULST2SYz84Gdyjn5h0rw+KuCcn4lwrw2YUk2/z7p9Gevluc4zLanPCXu9/LtJdUfsr8Gf2g/B/7SXgj7fouoWOr6bdr5bj7wORyrqe/sRXlXxY/Y31T4f6q/iT4W3j2kkknn3WkSPmKTnP7onGPoT6V+Z//BPi817RfiXa3fhPxaulec3mPYGYmG545Vk3AfjjNfsj8MPiEbrw3bya5c2NjeMi7opJwoc/7Oetfx/iuH+MPCvNp4rhqcq2Ges6cleLS/njtdLacdfTY+szrh7I+MsDFY+ny1I/DKLtOL705brzi7p9bnyl8a/jr408X+GI9F1KWCzubVwsieURIrDIwcmsr4Eajq3jz4xeG9J8SeIJdN8OxzEyQ2jm389wvyrIwOcE444B6V9cfFz9nDw38d7NppMWOqDBjvYFHmcdA394fyr49+I/ww1L4SePZtMu42+UCRZ1OUkXswPvj881/Unhd435PxhQ9jQfscVFXlSla/m4v7UfTVdUj+RfEjw3znh/GrG4hyxFC8Vzc0tUndRnHpf/AMBfR9D9RNA0bw58H/Dkc1sy/Z9uXBwc9ySe9fGv7av7Qtl4y8U6e/gu6gW6tZi9zcmLK424CqeOc4OR6Yrx24+LOtXXh1dMk8Tau9qqBPs7XZ2Af3cZ6e1M8K/CTVvjHex6fosVzNdHkyIcLCP7zt0Ar9f9prdnzme8YV8xoLL8upcl7aJ+9dPaLW36+R9af8E8viJoM+mX1v4g1GGTxJPcGZ5J3/eXAwNu0nqB6DpXvPx5/aCtfhL4LnuhZ3l5DjCpDF5hHH3iR90e54rwf9lD/gn5a/CvydU1+6k1nWFberyArHb8dIlPf/aPPpivetd0TS9W0K4XaIljXYwY7pVPo6Hsa1lFbRZ9/wAM0s1pZOqGJiqVSztrzS73l0b76+p+bPxR+IWpfEPx3qGsM0dqL6XeIkbIQYwOe5xXNzaneKuPtntwa91/am/YDutfEmveCGksbq4y7afuK2tz6mJs4RuOnQ+1fN/h/wCEmpeG9Tkj15b63vrdsSQzbkMX1z1punCMebmXpY/Bc6wOa4XHOniaTfM2+fm9136p238tH8jqdNDPb75ZPvcbick/Ssnxf4p0nwrp7yXVwynGQpPNemfAX4IXPx88XNpNlc/Y7WzVXurhhubac4VB6nB5PAryn/gpT+ypp/w61W307SL+aLUowGlhdizEEdX9j61wVpqFpTdkfbcJcNxzCUZ17Kle12931Svv/W583/Fn49TeJLpodPkkWFeN3+Fekfsz/DLwxrfhqTVNUvFuNRYK2JDnrnIX3r5v1TSbrRrs213C8Ey9Aejj1U96ueFvFuoeFNShuLOaVGiYPtDcHHtXfyJw91/M/oTKcrwmApqnhYJI+h/Emjf8Il4qluLHNtDGuWid8SSpnrx7fzrtvhb+2L4d0hLlb7yY2t3I2eWVToBk/wB6vmDx58ZdS8dNHvmeAKMHa/zMfc9a41OTuY/NnPPc0lT0949iVTX3T6y+J3wlm/aY1tNYtY207TZASjthWmHXKjt9PevCfi38B9W+E9yzTRyyWYYDzGHK5GRn616V8Af2qWtYrPRdVhf7NAQC0absj/2WvoP4nTaB8YvA9naWi281qpDSgN/qhjqT1J9qm8oadA0ltufnzEqzOVB/Wlmtgi4/veor3b4s/srxm2m1bwzIktrCqhxtA3HPoOn414VqkFxpF55N1DJDIv8ACwxW0ZJozlFrQtaRrlzoY/ctx1we1ey+AfjNpniDQ1s9YTckIILt249K8JE7Op/KnBST8uamcblRk1sehX3jiTTfiFu8LK0yyOFWNV++c8YFe/fCL9oV4bpdK8RQvYX2M4lXaa+Xfhn4hv8Aw1450+60yza+vllAigRCzSknoABnNfcn7O37A3jT9rf4m6drmrWVraXVvtuHs9+2G0jBA3zSep7KASeeuDjzcwxmHw8L13b838j5XiLhbAZpSbqw99bNLU7Cy0WLWLBZopGOSMbRyfQAeprO+O/wI8TaboFndeIPDesaVY3q/wCh3EygLJ7nBJRuR8rgEg9K/Tn4Y/sw+EPhUbK4h02x1DWbFdqX8sC5jPqi87fryfeuw8ReHrHxZpF1p+qWVrqFjeoUuILiISRzA9QQetfneO4+p4bFR+rQ54p6vZ28un538j4Gj4H0qmFqQq1nFyWiSuv+3r6/da293sfhPdN4jTSZNMW3aS2QlQ56la0/Bd5qOnXMH2i2a2lhkVo5eoBByD7HNfc37Xv/AAT71fwJa3niL4c2razp6/vJtG2l7q2XGSYjyZF9sbh/tdvjbTfiEuo3bW19bfYbiPgo64Ydunev0jKeIKGZ4f22Fs11W0k/Nf0ux+C8RcEzyPGRwuYSnGW0W1eEktrS2+V7rqkfpj+x/wDtR6X8XfAUOl6rPDb6tBEqXEDHBzjBcA9Vbr7dDXpNrZeFfhfpM225tbOyyzbQ+ETJycDsCSa/JePW7rRr+C50+6uLa4jP7iSCYq6n/YYdPpTvEvxT8SeKVEera7qt4q5BWadiv/Akzg/XFdkY82p+m4HxUeHw8aOJo+0qxVlK9rrTfTfvbfyPur9pr/gopo/gzwndWfg+FdYviNiCIMY1Puw6/QZP0rwP9nf9iTxR+1Drw8f+KbifTP7Sk83Y6YuJV3cDB4RPQYJxivJ/gv8AF6y+GHj/AE3UtQs1vLSzk3tBkYbIxlCeMj3r9Gvhb8fNN+MHgi31DwlFNGsSBS08RhaNv7mMYf8AAke9Cm1Hla3/ACOnJ6lDirG+3zeun7PWNBKyv/Nfd22t+SMH4kfsZ6D4K8DLeaXeTaXq2nrugu4mCsSAeGGMFa8h+Fn7Z99YPHY+JrxFySn2zaTG4HAzj7v8q5X/AIKEfFH4nWOpRwX9zNpPhW5HkxTWkp23DYyVlbAK55wM4IHU189fC3WNW8d6qukWum3mpRq37+eKIvHap3Zm6D6dTXPUoytenv2Nsy4jxGGzf6vkWHlFx0krWUuzceittLd3OU/4Lm/tpeIrbw7p2j+F7dptJvNy3t5EC0ap8uAG6AnnrX53/Cb4v2N/q0UrS+RMPlkXHP4iv331b9jzwX8RfhJ/Y00NvfzX1sYZYrqJJBMMYIdcZX61+XX7dP8AwQW1r4Q+EPEHxD8C6vpsdppN4sM+gvcYvkZsYEI/jzkEIfmwciufnhSivau13b5s/ZMmzLGVXavTtK13bVK3n5FH9nL9n7xJ+2b8Um8I+AY9Kt9RWze9me9uhDGiL3zySScDAB9Tgc1z/gH/AIJf/tA/G3xx4wEPh/8As238A3M8M9w0qNDdyxMQVgIOHU7c7un41vf8ExPhlq+nfCj4qeIPFlj4k0nWdPsXj0u9g8+yuLcBNshjcYPUkHnjFfsd/wAE5/jp4c8Uf8E/dIm09I7e60fRBa3qTvlxcJFtZnc8tvYbt565JrzKeLqTxdXDaKMUvy/r+t/qnUp1KMasHe76f1/X5fOf/BC79mjw/wCLfCPjrVPF2kW+oeKtP1GPTy14ola2RIwQF3Z28ntXmf8AwUh/Yvb4Q+Kta+JdrqmjaX4d0vUIoFsJ7jbcO7kBjGvTncMDrgGvpz9k34keEP8AgnZ8NvGWofEfxt4Qk1fxFdt4gkFleozRxOqhItmdxI6DA5zxX5D/APBVz9sWP9tL9pC28ZaSL+20B7mGCzs5JWVZBGp/esmcbjuPOM4rhhTjUwtKnB7y6dtWXiML7RVIVVa8GvNXVm/xOx+Mv7bE9x4OtbHw5rFxY6voRZbe6hYpLAvOQG+lfJdt4uv/ABen2zVL691DULi5lke5nlaSRixOWyeeaXxI39qXN00MRhZUZjyeRtPWs3S9UXTvA1mw2+ZFIc5Pua9PD4WNKvUcd2v0OHK8up4DBUsJS+GPcdpy2tl4r1dVl87jknvxWZrbLqL2Z3ENC2cD6+tW9Hjjnury5njkWS4b/WFSB+fStWDUtJ0nTGMghkjBLM5PIP8A9auqnRcqcPI7pVEpS8zOub2z0+8Ek7fvZFG32+tY/jDxJpt9p7wxuokVsrtrF+JHi3TfFniOOPS1dVjAGQfbH517Z+wz/wAE5fGH7Y/jhbXSbOaHSInC32rzxMbS07kE/wAT46IDn6DmvSjTS1PAzLNI4enKVr26Lq+y8zyX4X/AXxH8e/GemaDoen32r32oSrFDbQLuZieOewA7kkAetfsV+wT/AMETvCn7M+k2Pi74gi11jxRCokjtGKvZ6a3UEcfvJB/ePA7DvXun7Kf7GvgL9gzwvHpvh3T11fxNeRKt1fvCv2y7Yep58uME/dHA9zXQfHP9p3wv+z/4Xutf+IGtafamBSYrV5gscR6gAH7zcda8jM88pYZ+zj703sl/X/BPj/bVcxrJU76b3fux/wATW78k7d+jPS7a2RfD8t5fSLpmkQoT8x2ySr6/7K/r9K/MX/gqF/wXh0T4OpqHgf4btDqOrwh7d7mPJitiOOvc5r48/wCCk3/Bevxt+0u+oeF/A95ceH/C8p8p7iCZlmuUB6ZGMA+1fnhPdS3lzJNNI800hLM7tuZieck1wYPK6+Kl7fH/ACj/AJ/5fefTYPL6WHj+7u5PeT3fp2R33xL+OPiL41+L7jWvEWpXGoX1w+S0jlgvsPSqumaxnHNchA5jatSwuG/lX1EYxjHlirI9KOmiO40/URIPpWgk29OvTpXK6VK2e9b1q7bOc0maxlc0IPu/h0pQuX+lNtTxin4waDUXGB60zr1+lSMMDFRqMcfSmA2XofpjpUZYk/Tmppjgc9MVEo3Mfp1oJGNyB60SD5P/AK9GMv8AWkbIHP5VICR89uc0N8tES0PwPpTDqQnkfh3puM4pzjJ4/nTTyf0+lMBNoFMfgfT0qT7xxTWXA74pEkWcE/Wg804YD+tDjpz04osAwjK/hiomGal7fhTJF3fnSAizzTXXj1qTbzTGHFV6ARr1b8aWUc/jSL980rjAx70gIFJA/wAKKeWweoFFICso49utL29acv60q8cUwBRmnnhc+vehUw340rL+HemIIxhaeFy30/WiMYH+eKcD/OgYdKcvWk7fjT09KSAOhqQKBimqu7rTgKQDl6f1xTx1/Gkxtpy/KfTvTAca9s/4J2aF8Odc/a38HN8UtSksPCllfw3csawCVb943DLA+TgIxABPpXiRO41Xv1/c5GQVOcg1EldWKi7O71P7Gvh38QdB8e+BrG58OSWbaL5KrbRW6hUhQDAUAcDHtU+o2Kn7rbvTiv5v/wDglr/wWk8UfsU+IbfRfE09zrHg6TEeWYtJaDIPTuvX3r+gP9nD9qDwb+1X4Ftde8H6tb30VygZoQ+WHGePXr06ivErUZQep7lGtGa5onWPZtyw/l1pYrNnfgYPvWr9mBOR8v1NWorPYgwvPXOBXPY6efQzrTTmj+bH4Vct4FC7mXcMfdz1qSQOqdzu9KltvkK/KfoQKUotqyM+bqyBYPPJK7foTzTWtsbWxz14q9I7SrjaFz0AxQYcjav8Q796E7b/APDeojPC7fvDtxipIZ2Qfd49+1STws3I2+4qKWFgPu8euKr0Alg+dt3Hl98mm3Nh5jgqpC9Ac02FyPXaRyGHJq3FdKzb2Zc8Hn5ttZNNbDMgoY2w2V5wKcRz83r27Ve1C3jihZjvbcfkORgn19aqWVnJdyqkYZtx9K3pyUldEy03IljycrjbWtoHhO416QeWpVR95j0FZfxP+IHg39m/wY/iTx7rlrothGpaKNzunumHOyOMZZ26DAHfnHWvze/bJ/4Ku+Lv2lBceG/Bsc3g3wOW2M0ZK3+prjH7xwflQ/3FA9ya2sovXft/n2Oadb+X7z6z/a3/AOCoXgn9ls3nh7wbHD4x8cRgxsY2DWNg/Q+Y4PzMP7q/iRX5r/F741+MP2hPGcmv+NNauNav5GJjiOEgtgTkJHGOFUe361zdnp8ccflp8uSCe5J/ma7LwN8P7fVJ3bUGlT/R5JIokO1mYAlc5HFZzqW+I8vEV4r4mVfBHgc/ETVIbGfjQ9PZJ9WC/KJVz+7t+h5kPJBx8qmvqLxP8Pv7S8LnULSPfHDGHKKuAqLjnHsPSvhj9j520/43/Fy1WSaZP7Wt503MW+VoVI/LJFfffwC+KMmjaRd6ddwrcR3Nu6IpG4KCPzrzqnvrn/rY5pcqxCoz2XXz/rQ9Q+F/i2x8a+HLOaykztgQHP8AFwBx+VegW2j2uv6XJZ39rDd2ko2vFIu5SOlfPOjeDNSh0zT9Z0cTJYIjSTMqHy9ysVKsei9OPXNerfCX43Wur3KWOr7dPvTwiPwzc4GfrXqRouNpdz0qeKjPRbnxT/wUC/4IYyXmpT/EL4DXQ8PeJLf9/NpIlaO3vDnJKdfLfntwe/rXwHb/ABd8Y33xIHhn4h3niTR/FOhSiJrW9uHQxupwGAzyMjIYcGv6QdNibC7fbB9q8G/by/4Jn/D/APbx8IeVrdn/AGX4ns43/s3W7MLHc2shHHODuXIBKng+3WnisJRxdJ0cTG62816MVGtVw0/aUH6ro/8AL+tj53/Yh/aB8T2/gmO18SXp1o7f9Gu1AEm3sr+pHrXnf7X3xHuD8R11Cx8SWeqavcKtv/YsOJAqZPBOPlPJ/KvmH4weDfjV/wAEtfGR8P8Ajq1u9T8D3r+TZeIbLLQyqedpIJMb9flbGexNdZ8IPEfgm40648Q+HZFbaPMnuLhtzxORz15zX43T8EcDgc0lmWSUlGpP7V3Zd7K/u+dvkfXy4qoY7CPD4/VbNPd/hqvU1vFPhG802yj1Z47qwWWUebbM5Zos4yRzj14r9Qv2P4fCmh/BfQb3wu0F9CyKZnD7mlb+Iueu4Hsf0Ffj74u/ai1j4i6z/ZVnH/xKoptss7r+8mA/kK774EftIeKPgR4oXUPDd95Jb/X20gLW90M9HTP6jBHrX7/gMLXpYWFDFVPaTitZWtf+u5/JmeRyjhriCWJwFFKnVWy+KGurj017aLs7b/ula+IdL8QxeVp8sLXigFoz/Dn9RWWPCcOkXJuNQHlSNjLIcu+D0bPUV8q/sxftpeGv2gru3mt2Xw341t02fZ5R/rh1Oxuki9ePvD0716JP8bfE/iv4vxeF/Gek2+maLNCZdM1m2kMkN1KrAmNv+ebYwQG64OCa09m07dT72jxFhcRRhWj7yk0otJ8t3tzaXg+mumqs9T3PWrWLxWsdhaQRw87ssv7tsehHQ14d+1h8B9IudEuruS3tW1bSovtVtNIm7y2U7gJAOHjOOQexPTrXqHh2XxFY3Bs4/JuLHJMN0rbfMQ9Ny9iM4z3xR40uNK0nwTrTaxMtxM9qyneuWiDDHB7jNYVofu3r0PRxNCli6fLVh115krafg/VHxDe/tG+NtP8Aig3iKbRPDugT2iRWbLpcJ+zXkYGR5hIHJOQpGCK9I8UW3gH9vHwsuk6wraT4niUtBKkgS5gfu0bdHX1VgQe471ofBbULO88KeLNJuPD8l/viQWZjUSLcoVK454XnnnGM5rxvVfEni3VPij4F+Bun6b4Zs11u5ub9daNvt1KyEKmQxlg2MjIAccsMD3Py+X4p0cLRjUTk5trv1ffsvwPBzTI8ZLOMVWo1E6LipOm4tLn92KjFq3LKT1Ul1s2tUz5o/aq/Yo1r4KXzWXiq1hvNJuHxZ63bqVt3JOAsneGT2PynsT0r5e8dfDPUPAlw7MpuLEdJR95B/tf41+vHjX42X3wp8TzfD/4kabN4o0ea2zNqltZPceXEcg/aI1DZUYzuxxnJrxr4/wD/AAT3N9oX/CUfDC4XxF4buo2uH0nzVeSJDzm2c43Lgn923PYHtXuKFWh79DWPVf5dvQ0yniKdGrLDVOaShpJP+JD1X24/3o3fe+rPzI8xRjvnJyKdCVkuFVjtVmAZvQV6J8Qvgqr3V1caLujuIHKXNjKDGY3HUFTgo3sa80m3wySQyRyRTRnDpIMMDXoYfFQrK8d+qe6PvsLiqVemqlKSafVao+1f2MvgX4Uu7OWb7Vb6g1xFmRWYFhxwB6fWrXxC+CmoeAdavdR8M3i+Skm97R3+QcdRXxz8P/iZq3w31hbrTbqSBlOSuflcV9bfAH9sDwz4zuoY/En+jXijjPCs3A5P0yf8KipGSfMtTujKL0ehN4A8aWfibSm0UO2k6tuUzLKAC569PT3/AP11k/Fz9ke38QaPLeedG2qScQRq27cTk5J9Pp+tegfHPwr4R8cWH9oW87addKoaO8j+XA6j9PWvnnVP2vdS8A211pMM0eqPD8kF2x6g9M+v4dazjJvVGjstJf18v6+R5H4/8B6h8OtaNjqCKkw5wD0zzzWh8KPhFr3xl19bHQ7dpAGCz3Mnyw246/MfX2FfR37Gf/BND4lf8FA/Fg8Ra0s+j+E2l/0jU7jEfmf7KKfmbgEYHPTJHWv0U+IP/BJS38I/CWz0b4U+IjoWo25VLl9Qt1kW5Qkb2j27fLkxnAbcDxkg/NXzWacX4TD1lhKc05t2b+zH1f8AVutjlxPtIUJVqcHLlTaircz8ley1836XPh/4JfBHw58ANQtNM0yxm8WeP9TULHHEu+Ut9OkcYJ5Y9vWvuz9kz4GeKPhbc6h4g13XY28RapaLGulWcmLa0jVw+1MgNJIAOW6Y3dua5bwd8PtN/ZE8Napo/gzwr4g8V+L44/M1a8+ySXFwZMZ33Eir8qk5IRe3T1r0X9h34NXnj3Qr3x58RND1GTxbJqMi6Y+pApDa2yhdv2aAn93hgwLMNzEZzivk+PsLg6vD2MoVqrlUrQcFKNnKLktJRV1bldno76Kx8TlGaY7EZzQ9pDWL5uRNqnBLR80knzz1ta3Kn6Xfv3hH4jRaxGsd8VguicBsYST39Aa6jp1+WuJ8SeClunkmg/dzZyR/C1QeEvFeo6TdNZzW811BAMsFXc0C+oPp7flX8c8PeIGaZRioZRxPByi9IVoxbvb/AJ+JXd7bta6Xaesj9ur4GlWi62F07x/y/r/I73bg182ftl/8E4PDX7S9rPrGjra+HfGeN63ahlt71vSVV+6x/wCeijPqGr6R0++h1K1Wa3kWWNuhHb2PofrUxwRX9B5RmNTDyhjsvq7q6cWmpJ67rRp/NM+PzrJMHmmGlgswpqcHumtU+66prutT8SfiN4S8Ufsx+NZtD8XaXPb3FscKXXKypnAdT0ZT2dcg/Xisqe0uPFGn3GpLOqwSZ2Nu5Hbr/jX7M/G74DeF/wBoXwg2i+KNNjvrddxgnAC3Fk543RPg7T0yOQcDIIr5J8C/8EbrbQvHt1JrHii41Hw+brzbW0t4VhUx46Sg7hu9hgfyr9x4b4ww+Y2oV7QrfhL/AA+fl+Z/L/E3gzmuExiWV/vsPK9rtKUHb7T6rs1d+SPhjwbDbwanHJri/a7SGRHcRnAljBywI9SB+tfqb8Lv2kPhTc/A611XSdW0yy0+1tF3KSsLW+1fuupPykYx+HevAf25P2H/AAf8MtFh1zwvL9hvIysUmnI4aK4ycZVcZDAcnHHFfGnivxb4bzHpV9eQ2U3miOUMn+r56kV9ZWrJvU4+HcPmvCuY1cJGjGpKcV3le2qalukru6av103fqH/BRH/gpJ4Q+IPjHwt4H1j+0dB8K6pqCtJrNxGI/PiUHBTrhST94845xX0J8L/F/wALf2b/AIX2d/4LvNN1WLUpkjUxzrM0jMQOWZufXn/61fn9/wAFYP2MPGnxm+DvhnXvCJtPFml6WiyywWZU3G0IV3pzhx6qOfrXwJ+yz+0Rqnwa8Y6toOsWN1qdnq2n3OnWsUxKtplw64EoU9CMEeozV0azhTbdr62f+Z+45TGg068neq0uZ2Slt03Vl0389T+lP4d+DbP4q/G2HWvDviLS0h0e3iuNTt7CYSs/ngsizDnbkKcfTivi3/gohqXhzwR/wUH0HWPES/atDtNQjk2+c627Sra7QzgHBYZxkg4r43/Z8/aj+N3wU+GnirS/hRaWcl14ysrSLV9YnG+4tHjV1SReQGfy3bGeAcV9GeMvgf4I8TfshaLq3xK+M1noHijwWqXuqJqUZmuNWnuC4SMEcljuAG0NyOcDmvjs2x31jDYT28kqrnrbTVKS0vvfot7H3eDpxp/WJ0abalTuk+t+V/8AAb7n0p8cdVufito+meF/Aw0bToPiNBJp8Oq6i3k2dv8Au2bhgDu4yAB1JFfH/hf9sFf2OvDnin4SXWrabqGoQWt3pIv9LuVmt5rmNWQIH/iBOecZByK808a/t0X3xg+HNv8ADmGC2trLwTbssGoWxZGuol3BcgnAOOpHXivjz4cRX2seH7KGG1FzPc3DmBwcNu3Hnr/PrTp4ef1yu5y0UVr1vbqefg6H1ijh6klKDjLm5b6apJx9L3+f4aGvXrR/GTxBPtnulaCFX8xixwFHQdgP0pPFMTLZ6FcNDss5LjKgdiAB/hTC5sviX4giuFZbpYYw4Y9GCjNYfiW+1TUtLsYdsnl285KsF4C1204P2FFLpb8j3pNRlUT8/wAybxvrP2TVpvJbarxMOfT/ACax9Luof+EZ/wBKb92GJDdgfSti28b2vhbxFbzXUUUl40flqrjgg45Brmvi78RdOfTDp9laxlpn3SMg+VfYV6sKP7xy7nDVrRjDV7HQ6h8X9L0nwr5VzDHPIE2ptAyR2ya8z0yWfxXNcLCzxx3DZ2lsV03wY+A2v/tA+MtL0Hw3pN7rWqX0gjgtbZNzue/sAOpJwB3r9rv2CP8Agjn8PP2PdH0nxp8Uvser+L1Mc1vZHE1rp0vUBVAJmlBx83Kgjgd66fdpptuyPk82zz2c1C2nVtpKK7tvv0W7Pkn/AIJpf8ENL/4v6LZ+MPiRb3Gg+F5V86C0YtHeaioPBxjMcZGfmPzHjAAOa/Uj4b+FNL8E+H4fDPw70mx0TQdMXyzcxx7beEDrs6l2OPvH8Sa2PjH4nhvNGkv9UvF0Pwrap5jRu2x7jA/jP932r8mf+Cl3/BwxDoej33gT4OrD5sYMEuqBSI4ucHZ0ycDrXy+Kzitip/VsvV+8ui/rv9x4eHymtiqzqVm40297+9P/AA/yR/F911+uP+Cg/wDwVj+HX7BPhu+0+3uf7b8aXEbARIRJK7443HPyjNfgv+2D+3Z46/bN8c3GqeJNUm+yvJugskO2OIY44HX8a8r8a+NtX+Ivia61jW7641HUb2RpZp5nLM7E5PJrMWPFejlmS08N+9qe9U6t/p/Vz6+hh6dKCp00lFbJbf8ABfmKsf8A9b3qaMcfWmxRZP41etrAvXtN2NxttD5rdPatrSdNZ3/WjTdJLN0rotI07b2rJyZcY3DTdP2Y/SteCEKDTbe12irSLgEev60jWKH2y8/jUhG38qbBRnafpVmg/OU/OouN/wDOpm5FRqvy0BsMn6f7tRhdzHjnGKllGRUalj/WmJjCOfxxTWGRT2GAKjZ8UhaggokFKo4pHODj2oGQ7Mt/Kmld7fz96mjTcefTNDx4PvVD5dLkO39KaeFx6VYZfkxioMfhxSIIiMHpigrnFSP/APXqMDI+tAhgIxTSdo55p68dfrUbn5qQEZOT/jTTyvt1pRzmhznP9adwIkGHp0i7hntTRy5p0g4/SkBVlHzfhRUjjmigCIDmlxTgfxpVUY/SgBUG2jGRR1/z0pyDP+etMAUVIF+WkQZHSpMYH44oAaBx+NPiFN7/AKU9BxSAVec+tOx/+qhOF5p6rwO38qAAcVIR9aYg4+tSYwpoKRGRj/61Q3g3wN9KsE46/Wo5BvQ0ElG7jFvoUN0u45co6/n0r2L9iD/goH44/Yr8eW+teEdSml07zQ1zprXDLDN2PA+62O+K888KeA9Q8ceENUFhGsi6aRPKpOMJ0J/WuA0HRmsfFUUDTbVkmCMEPGDWKjGd4s05pQanE/qY/wCCbv8AwV28A/t5+Eo4kvrfSfFFvGgu7C4mUSIx46HGRn+Icc19jWzYTaP4unPX6V/IdrfhXxx+x3440XxFo+qXFhcTIl3p+oWbFC44ba69O/IOQa/X/wD4JO/8HCun/E2TTvA3xamj0vX9vl2+psFS3vWyAADkbWIP3SAOODXm1cM4+9DVHrUsQpPknpL8/wCv+GP14MYlHONwpPK8yLP9ai0LXLXxFpUV9YzJdW0gBV4yDn/PpVwJ56bw2Nw7dMfWuY2IY49ittXt+VEcm6P5tu5uuelOWXDY5yo5HX/PFKwUDnr7U9wIgfnx90enSmsiyHd04yfegOTzk9MDmnLD5iHBxnn6UgGNbjavKtu4z1/SoZbMg8d+oxir8bLu+9k9wBXlP7Vn7bXw9/Y00VJvFFxeal4gurc3Vj4d0mNZ9Uu4wQvmlGYLDDuIHmysqdcbjxSk4xXNID1bS/CdzrkvTZEo5ZhhVFfKP7Zv/BYPwN+y/Ne+F/hzHY+PPHEYMU13HMH0zSn5B3uufNdf7iHGerDpXwz+2H/wVV/aA/al0i58P6Zp+jeFfAN8+fsHhzUm/tSWMgfu7mWVYxIo5z5TgNx8pAFfMehWcmjII7qyudNbPCXMLRM303Dn8M1UZxSXLp+f/A/P0PPqYlSvqn6f1/wD1r4q/GXxZ+0d49l8R+N9eute1KZtw3ufJtUJz5cSfdjUdMAYyO9Q6ZF57hIm3HPPoO/XtU3ww+FuoeIo1muj9js+GWILmV1PQ+3416hrng23TQ7O1sLW1hW1DqXjU+ZLk5+ck8kdB04rOVaCfIjhxFWag5pGL4P8MwQaik0i+dLkbNw3LH9D/U16povhBmU3S48xFIOTjIIPeuD8DXlro6zrqk0NrBARullO1VBxj8c8AdT0r6G+D/wX8aeP9GuNXg8N3knhextWnltocLrOpxlSd1vHJhA64JWJyplJC7oupylGUtjyMHRq4ufMv+Aj4K/ZMX7P+2P8TtPYSIs0FvMFHqpC5r7r8I6LDpltt8zdI6n5i2CBivmDw3+yr4w+Ff7bWoeI47ddU8EeK9Pa2sdbtoniWK5XbL9ju4XAktLtVJJhlUEgZUsOa+gdI0u4vdMmkSSU3Ng3zofSuOMW48r3svyR6+NhKniE5Lp+pv8Awi/bpHw011vAXiPTbe18OXFw8S6u8jLsjckMCu3BPPXPGe9e0j4NaD8QCnirwvNb3ml2cLeRNHclj5g+8Y2PXjqSfavNZdF+HviP4Ipa63Datq18jKhI+fftOMHqPWvBfgd+1Frn7OXxLj0WHUrrVvDlpc720sSKIrgZzwTyPpnmvocDOU4cslt1PzfOuKKeR4yFLHVVKFV+7b4ot6qLXZXvtc+7Ph78ULrwKlrZa3M2oNePiKRFO1V7Z9AO7HGf0r2TSr611uFXtZY5FYA/Kc4zXz/D8b9D/ar0Z9S0m4TSdS2fY001nja4ds5y4HX72BijxtrX/DCPw1bXL6+lukLfaJraeffLIcjcEJ6nnhRgDtXRKi/sn2FHP8K8O8VKa9klfmvol5/5OzR7b47+G3h/4r6JdeG/FWi6dr2j6ghimtL+3WaKRTx91gRX4Wf8FLv2Jrn/AIJqfHu8sdDllXwP4pja90mAsT5GGw0JyedvBB9CPSv1s/Zb/wCCk/gX9szxlcaPoK31jqumxLNLFdwiJuuMrycivlf/AIOa/D0d78P/AIY6zMdzxX8to+OpV03f+y1eFlKFSzNamNwuLwv1vDTUo9JJ6fefKvjrwNrGi/s5fD/Vn8Pw2un6lB5z6hBbn5yyRld7YwMhieeprS/Z8+GA8b6ojTLuXcI1U9GJOOa+vtJ/bF+GZ+Cnwt8L2Onr4i0u+06HTru1t4RNLCPJjTmPq3zZBHX0zSfGD9i5f2eTZ+JPC0nl6Dq0qsdNlY+bYsw3AoTztyPuscjP5PHyrvCTdDSTvY/Ko4LK6/Ef13FzVahBx9olry3iuVvvG+9tV1W7PXfhz/wTK09fC1vePfSQahsEiPAoTy2xwQRzketUbn48/wDCmNbvPCXxFaPVNItwIxqbDMiR8jMg74H8Q54rN+Hf7dHjKHRbTRbfSbi/uLtjb2twYikczAdAxG09D0NTab+w54m/aTutQ1T4gXEmhQ3yuWh3bbhecDHBXHfr0r5HK8PmUcRGT5lH7XM9H6H7HnGZ5DWy+pSytQqVGrQUFpf+89ku9z3D4cfFZfCWh2t1omtaVqvg54N8cxufNkUdsNkhl68sQVx37fO/7TP7d/h1ftUGj6jY3lvfloZpftO6GE4P3ecMc9xgV8Z3HwQ8bal8ZvEvw38E6hrHiHSdKvHiuJLCZltXjGPmfnaDzgjuQa+UfjlNqGl+Kde8OtdTWt5ocjW8lu52mGReuRX3GKppx5U9Wj8e4dx+ZZ5JYanD2NOG7bctU0nGHl0ersno9j7m0/8Abo8QfCG81Gz0PWLVVuPLiiNwol8pe7D1PTrXsXgnVLX4wfFPwj8RLPUobXUPBNi91f3SEK0xkwkhx0Hy5zj1r8kfDV7qWsahHM+ptJJbwJkZ5DCvsyX4jz/DX9m/wLNpl39juNaSaz1VwRi6jO44P4gelfJ4ug6NDDUusZ7+tz7rEZNi8JisVmKqOpCUPg192UXdcuvV2vs9LH2t+1v8arz9my01/wAffDfxVazagdDmmvra6iW6h1BM7Rgscq6ZDDHBxgiuJ/Zt8feIvC3hjQ/EXgu8GtR6xpEGravpdw7JBNJJGJGZFxhCSX+6AMivnmW5vf2jP2dfF1vo1r9nt/CujyyXO5yWdGQ8D2yAce1fYnww8O3Xxj/Y68AzeCfO8E3Hh74d2y3t9JamOW7kjskA8jPDbWRmDNkZZeuTXZRpyp42u09UlpfS1r7bHi08zo51gaFWsnB3k48qtKMuZKXK2lorPmT0aT0uYHxS+BPgP9viZ9X0kyfD34mWUQaYTW/lzXK44WeM7fPjPGHHIGPYV8D/ALQHwJ1jwd41fw9460Gbw5rgz9jv4VL2d+v96KXADA45U8iv0D/ZJ8U/8Ni6l8XNJ+L3ia1utU8AQ6PHo2u2ITS7q3DW8j/aAYwoWQtjcDlSQRjHFWNL+JNn4v8AAc/gv41eH5Ne0S6uGtLfxL9k/wBHm/55s7pjypCADuXB9sc11YeUcVQjiWuSbvbXW19PW+9ntc48RHE5PjPcqKzu3NK1ObWjVSK/hy7Ti+WVm2tEj8g/FXha+8Dah5OpR4jbiK4XPlyf4H2NZ/nmLDRsyMp4K8EV90/tpfsI69+z54WbW9Egbx98NZIy7PCPOv8AS4cZ3Pj/AFkYX+MHjHOOtfEyeC4fEHiqO30fUI4dFm+Zp5Wy1svUgZ7+x6V1UsZOKaxKtbqtn/k/I+ywPEWHrP2VT3Kml4vfXqntKPaS07m9a/GHxf4y0eHwvYyXGoeb8ojiBLuOmXbsMdzX1z/wS9/Yy8A6t+0No8PxRaPWrqS2kvYNORv3KSR7WAcdWXk5PBOOO9eNfs8+DLr4jeL08EfCHSjdX0hxqGv3I/cWwxy7SHPpwO/YGvvj4BfBvwP+x9qDWNrdt44+Jt3GH1K8Ew32qfx4ydsK8nAxubjt0+T4u/tjE5PiZZSuSrySdNPec0rxTu0km7J6rfVoxhxbhZZhSoU/epKcYzm78qV9Ywsm5ztskmluz9IvD+madoeh2tno9rZWWl26bbaCyjWO3iTqAiqAoH0q0vXmvBfhn8ZLjSbOKSCb7Vp8h3GJiCPwPY/SvaPDXiyy8XWnnWchZlHzxuMOn19vcV/KPCviBg84qywOJi6GLptxnSlo+aOklG+9mndaSVndWV3+rY/KauGSqL3qb1UltZ7GtDL5LFl43dfVqmkdbiM7jz6mqnfinq+R0+tfpGHxbS9nLVeZ5LgtyFrBb1st8sY/76NTRWUVpFshjVVPJAH3vx709Tg/jUtp5ZuF8z5VP860wOW4Z1E1GKnJ25nvr59F5BKpJLyMG+0CS2u2utNkEFw330x+7l/3h/XrU2l+IU1CbyZYzaXi9YHP3vdT/EPpXQalZxwxeZGMc446Vj6nokOsRhZE+ZeVYEhkPqD1FeBmnDGLynEynlcorm1lTd/Zzu94u16cnrrFNPeUZOzW1PERqx/eff1X+a/q5YB9aaz46D8Kx9G11hqMljJdQ3whcRmeM/NCT0Eo9+m4cZHrU+p675IKwDpwXI7+1cNPijBywv1tycWm01o5KS3Ss2nb+ZNxvpzX0Llh5qXJb/hj4e/4K4/DOb4KfDu4+JOharM95dX9tp81pf3EkgsjM5UPAeQinoUOBg5BJwK/Kz4za7o3hm2lv77UE1DWrpWmkXf0J5/DrX6v/wDBc/S9c8Q/8E1vG0GhaXd6xq39oaTcIIFLyW0cV/DLLNheTiNGB4ON2cYGR8qfGT9gbTv2s/8AgmH8LvGvw5+G0mk+IrGyhu9Rk3/6ddx+Xicnk+buZSw3HOOgHSv2/wAMeIcTn2U/XMRdWqSgr6u0VFq76vU+WzGrl+Te2jh6adRR9o4xXvO7s2ku51P7I37Od9o/7M/hjx58PfiI/iX+3oRPfaNe4k012Od0a4JMLqRt3dSc5FeZ/tAfsW/DH9p3xTNq19ZyfDv4laOpkuLV4lje7ADckfKsyHs68/yr17/gn1/wUW+Hf7Pv7N1n8NfG2i3Gk3nh2N4LaaG2DpNl2bDgkFXBY5zwa+bfiP8A8FANE8LftVJ4p8XW0uqeH7W3mijhggDGISBhHyTyRu9eK/ScRGpSoyja7s7eZ+XYPG4bN8bRxWUT5lNp1Ya2p/zN63jLfRaS193qdZ+x54g+Gf7IXw08ceKPiB4gttQ1S2nS20rw7AylrpYY8h2XktvZsYxgbTnNfCP7afxyP7Q/iS98U2tq2l23iLVrVoLBZSY4gm4DIGFJwOoHerXxL+IMfjrx1rmsaRaxNYTXEkq20rfcRiSF/AVY/aK+CbeBP2ZPg/4waWBl8YakX+yJ1thGZABnuTjn0zXlRhGNGjzLVv8AHc/U61OaqUuW+m/pytfm0rfh1Ob0S5kDa55qrYzJYsQEP+t4bjNcbo2vNpHw40trWRoLmDkSIcENmtDxbf3uqeMPJsUlY3MTx+UibvMJBwAPX2rn4LWTwj4YddUjmht7c7JUkQrJA/uD6V3U6f7+p5pflY9WpO0I+Vx39oXmofEK+uJGbzpI1Mu4ff4HJrS0/wCL1jpUF2nn+Zb5/exsoJUj0rK1n4v6XoGnyXSxreXV0oWNtvJAHGa4DQS3i6SYLH5c10/K445ruw+HUYKL6Hn4rGqLbT3LXjHxxD8QPFcclva/Z4YTtRu7CvpD9gH/AIJi+L/22fGg/s2we38OwN/p2sXUTCzt+R8qt/y0k77FOfXAr6s/4Jmf8EJf+En8Iw+PvjRH/wAI74RCJeQWEsjQXuoR43bpOnkxEY77yDwB1r9C/D1vJrHh2Hwv8M9Og8DfD/SV8lLqGEQtOg6+UOSqk5y5+c9eOtTjMdRwtLnqO35/LufnGc8QVKk5YOFOUpT0iotc011a6RgtnOTS7XbRy/7Of7Mfw7/YQ07/AIRr4a6LB4g8aXyhb3U5EUzf9tJAD5cYwSIlP165qf8Aao/ae8D/ALEHgeXxj8TvEdnqHiBY2e2tXlUNvAz5cMZJ74HA+tfKv/BRP/gst4I/YA0258I/D3yde8bMmJJEZZEt3JxmRs8nvivw9/aX/at8c/tcfEG58ReNtcutUvJnZo0c4it1J+6ijgAV8zGOMzeXNUvTo/i/6+71O7J+G/ZctbHWlOPwxTbhD79Zy7yl8rao+mP+Clf/AAWy+IH7c+rXGk6XNdeF/BquRHaW9wwkulAxmQjHHtXxHjzDk5Y+/enJGMe386kVM19VhcLSw9NU6Ssv63PrkuowR8VPFbM7dKmtbNnNa2naSWfp3rWUgKtjpRdun6VtWOkYHT36Va07S8P0rWjsgo/CsrmsYlWzsQn8Na1lAEHTvio7W3+bGPatK1h+T/PFBaREo2k/WnqMflTgmBTkFUi0EB5oAy9PgXc3tSMNklUPoOkGF/nUY6fyxUz/AOqqFR8tAWEl+ZfwqILg1NIfl/D8qhHJoDrcbIOfp0qPbj+dStwaTbzQGg2L5gOooRNz8+npQrc1IvH48UC0BV/+tTZFw359qegzn6UyQfN9P0p9QGk8Z9KgZRu7VZdvl/wqArQLYjn+6PQfrURXc9TSjKVFnlfagCNhwaicY/Op2XC+tRScg0iSFR83P0pCMj/GndGpDigCEA+YKlZdpGaZnElSSDK9O1AEL/eoprHB7+tFAEe3pUgXPrTVXj1/pT0FAAy4Ht1pUXBoZc//AKqcvWgBVGO3bpTiMNilVfmpR94/pQAA5/8ArU/+Ef5xSJ970p+M+lAAq4SnKuP0FKq9vWnNHgcdDxQOwiDH1xUjdKQJyfWlZc7qCkRlv501E3H8OakkXP50Rj5v60C6nqn7Gt9CPEHibTZpI4orzTnG5jjHTvXgHiHUodH8SyNa7biS3m3A/wAGQa6nRpZLfW5liaSMyxFfkJUn8q4rxRbfZpo444VhUD5go6msaUf3jfoVWnenFW2udf8AHX9rfxZ8eNL0qw1g2MNtosKw2620WzAAA5OevFcjoXi3zgsd58r/AMMvqe2fQ+9YbW20/N+WKjaM7enrXRyLY55VJN80mfqf/wAEs/8AgvP4y/ZA1ix8M+OLiTxF4LZ1j+0ybpLiyTGBnB+dRx23Dnk1+/f7N/7UXg/9qTwFY+IvB+sWOoW15CsoWKQHqM8d/wCo71/GLoviaXSsRy7pIOnPVPp/hX01+w7/AMFCfHn7Evji21rwfrFxNpbSK93pjzt9nuADk4GcI45+YCvPr4O/vRPSw+O+zU+8/rduQ3zOY9uD69arNcbH3Md3oPavkT/gm3/wWR+H37c/hG3tbi+t9J8SxR/6TaXUqpKGzjkZ5HTBHFfYNzpiNbeZGVZWG4MCMOPYivNlFpnpJp6lRr0eZ8rcdjikudTt9M025vLq6t7Gzs4mnuLm4lWKCCNeru7EKqDuSQBXhP7Yn7eHgH9i7QDdeK9RM2sTRGbTvD+nukmqX4xwwQnEMJPHny7UHbeQVr8iP2xv+ClfxA/bk8QTWur3EWj+Dbe48zT/AAvpd076chXGyW5YqrXs4OSGlHloSdkY4asJVEtFqyrWV2fbv7b/APwXKtNJt5PDvwHks9Umug0U3jW8tma2tj/EbC1lCm4IHS4lHk5OVWXFfnVe+JdV8W+Jb7W9Y1XUNa1nVro3moajqE5nu76U4/eSSHk+w4VRwoUYFcpdRzPfu0jzTSsQzSPkvJkZBOcnnI9a0tA1PNx5Mm7djGCOc+9cntJN3erObFR5o2Wx614Qmhl0vf50QYjIjz8zc44/+vxXoWg+P49Hhhifb23L1B/D+teM6BezQIfLVVjxliFO5sdBmusgvYbzTGkkZoWU/wAeOvoK0UrnzdajKDvDc+gtEWDxDZpeWcv71lDOg64ra8HeG7/xz4kj0Tw3pkmva437yS1iISO0T/npPK3yRIMjg/MSRhTWp+xH+wR8QfijAmqa5JqHg3wzc+XImYyNSvo+TmJGwIFI/wCWjgkA8AHmv0W+EHwE8N/BHwvDpeg6Za2dvGSzKq72lckkvI5y0rk5O5iT9K0p4VuV2z18Lh5OmnXVvL+tjw/9mv8A4J82nhC+j1zxhNba9rauJYY0hC2di20j/R0I3buSDI5LHngCvpywsodE0xbeGPyYYV5+YYAA5JPT8atxJ5g/HGemK4Xwx480v4lfF/xd4Wm1C1OpeDJrbOjFtsksUsCTJdspOZIyzMowCimM556egoqJ204q3LFWSM7xH8DdI+J/xA/4Sa1SXRb4oIb6/iRdniCAA4t54WBWaMEgrIwDKR8hGc183/Eb4Aa58HfiHDqEEZvPD95KVvQRmaFCeoA++o9R8wHUHGa+2JXWIyFuxGSPbH8qh1Lw4njDS5o7iOFrVQC007BY099x4HasauHjUjbZ+Q5Wlb2iul36H543nwQ1PxL+0HoPibw/qmkW/g/Scvdi7cnzASA3lgYxwDhjx9a8x/4KAeIPhRc/GbRb7wPdQza5vxrb2hzbsMAAsQNhkz3U9M55r64/aC/Y60P40+Db+30bUkuLEyv5n9lXwOyYZBIKHaxBHMb/ACsR/CTuHyB8MP8AgmlceJfjqvhPxL4hj0HS7qF3sdVitx/pbqwBiKMw2SgHOxjkjlSy817mXypSpqnJ7J/15n85+J3DuaU26eCw0aka04vnbvyyVklrZU72tdtp3te7sQfBP4BfEzxB8RrXxT8ONPurxYpF/wCJgoRI7fB+b5nIDHB6DNfpJ+0V4YtPBXwHXxBfaN/wlGr6fao063aocHA3sQQQoHJO0Vu6I3hr9lHw7o3hH7UxgNt5dgkEG6SUoACAqDqeuO/NfPH7Qv7Qnjb9ovwb440XRdM1DwxpeghoLhL6IwXd/FgksgJG1WAOCM8cEg1VSsoRUL7bO2vzPVyvhqGU5biY0nKpWlFuUFZxhOzd0ndJu+7u2krLocD8Of2k/hr4+8bQ6P4o8P2/gHXVbOm6tbFVUtkYUSqo2k+j/KcVzn/BT39mr4rftb33gvwnaaRY6t4fsbj7UNdWZY4oTtK/vgTleDngENwB6VgeEv2PfE17pnhXXfF8Om3/AIV8QN5e8b/tNsWB8vgfeJwRgEHPrXufw/8A2O/jA97N4TtfF2taB8P5VZYJzKG1GFCvAjZgSgB465HbFFGUak7zVnHr0f6njYbD55Vy32GMpy5a1tKfJGpbRpVFbkUX/OrNbNPYwf2Wf2ZvCH7LK2vhvwbZ23jj4nrAv2u6kKpDpmRgs7dIY85+UZkbHT08x/b8+D3xh8JePtJ17xBJeeIdNklBjg0pX+w2xGCYtgyy5AI3NnOTz2r7V8R/DPwX+z58HbXwrba9beDLzydhvY5EjvtRYAb5dzHc8rE5L/MwLfSuB8VfFC1/ZJ+CNn4ht9f1bxlpMdwsTWusztPclZGPIkcFuDzhs4HpXRLFKnJSWv6/5fI9DFcBwzDBPLZ1PYqKUm4SXLBqztKPxVG1e85NdHFI6Xwf+3f8G/EHwUt9Yvbu20U2MIWSwubcrcWsi/wKgU7sHgbeDXyh8Tf2x5/2py2h2upy6bPqtydO0+AStbKEmcIryYbBIUrnn1r1b9sj9nfwN45+F914mabT7XxPqEYn0+3sJF+cnBwQPvDuTjAr5V/Zr/YP8afHP4kS2ccv9jabo5S4vtTIJNupJI8pcgtJ8pIGQBjJNEI0a0WpScXvv/Vz5zibiDiPA5ph8tjTp4qLVmoRa579Zq7UGkrpfCt9tvoH4Wfs3+Nf+Cc3xX0fRrS4HjDTfEyPM0Nna/6QZMANxnGF45btX5If8FEPCE1n/wAFMPGE2sWuo+HpNe1CK5lsbg4bynG3cOuVO04Psa/o++DvhHT4fBdotvrVxrz2sItzq13MLi4nC8HLdOvYcfWvgn/grb+yp8Mfiz8R/D2leOr6Dw/e62GjsPFS7FuLBxkhXc4whPZjtyex5rn9qpTWt+l+5+q5Vlccqwvtfgo6SUL3VNNK/vNvS/mopfeflv8AGvwJ4Z+G/jLSrXQ9QhW3vrYM6+aGwcDjPavObq6WKe6sbjxBfN5N2r2lmuTGCRyR6Dn9a6r/AIKWf8ExPiN+wdLpes3Wqx+MvBGtP5dh4lsd3l5OCiyrubymYEEEMVbnB7VX8CeB/DMX7KseualqFtH4thlbJeUGaRcnHBOemOaK1NPfa59hg8dGt8K0/r/h10Pqr9gz4j33hTwb8U9HaOO4tNZ8MyxEtKqOjbGxtBPzZ56V90fsK/8ABSH4Yj9kHw/4b1BZ7jxB4f0KDSpLcwFnuXWLZwRkEHHfGK/FG48UWsOu6FcNqWqLp7JKk8unyjep2EDcM8rzyK679m7WdR8DXWk6ja3Dx+TqCSIZ5dgkjEgIEhzgAjqe2TXBLDyjVqVVb3kvwOTHZbKf73DS5ZK+lk1rZvTTd63vv9x+gX/BPT4m/D3Xv2n/AI16T4ztbeNfiFFpx08TxnyogiMjxnjAIZlIJx0rY/bM+Luu/s3eP9J+HPh7xdea34J1rxnZjV7S9ZXSxPlQALHIAC0Tx7TsYkK6s3XmuA/Zu/ah+Fnwp/4KM+LNa8VaHp994R8SabZvHFB5dxHayhE37P4WUuCSRjJrU/a28LaX+2h+2vZx/DnTRpPhnUrzT7yNZgY1BVWia42LnAD7TtHp2r57FYeNTCUebRKUdLtaJ3W39P0ueZl+ZzwqlhKiUqk+dWcWm1yvXVapvr0Ttvt3en/tZax8APjBD4V8AWb+OrXV3VZNJj3TFpGPzLFtztYgn1HqKd8aP+Cf/wACfi/r3/CYa9eax8Hr10+0a3oNwqWfn8clAwKAn+/GWU56Bq6j42fAI/8ABN3wN8Pdd8NyazpvxKTxAkV7rlqrS22sQsjl7Yq2VCOwRfLYZ5z8xFcN8Sv26/Df7bn7MuieDfEmlyDx1eajcXF7d3UeP7M8u6lCIjt8xYx7FOMdTn0r6GOPisd9QjB2UObnuu6VrXvrdvaytvd2PzWplNTD5RUx+ZThzc1oUGnywcldRU1aSb668r10suY8+8aftcWPhvw43gH4EaPH4d8MwnZNrHlFZ5yeC67uckD775b2FaH7KHxB0P4Oa7cNrWlzapcaoNs9yH3TSMT8zjPLE5+tRN+yp4t8Fw6BEnhfUorPxO4i0W48krDfNzgB+gyFLDPJAyMjmvpn9mn9m/RfCFu2qWV5o/iD4keHYXS/0DUnSFdJlxkFVwWB44cjkcginWxXtXyx2/rc+UyHC51XzOFer7kobJxtGK3tCDWujvZJtrV9z2D4b/2CPCtqfDTSNozR74Q+4OjH5pFIbByHLda6nRPEV1oV/HcW8zxSRnKlTjFct8PviFB8Q/DkOoLd6XeXCA296dPXbDFOpO9AMnkcZ5zXRalo9xpEyrNHt3KGVgdysPYjg/hX+THitQqUONc0qUrq2InK6urOUnJa9H29D/QPhetDE5NhpTs+anH56K+l39136ns3gH4wW3iRUt75ktbzgK4/1cp/of0+ldoRtNfL8Vw0LDaSD616D8PPjRNpBjtdQ3XVqOAScvH9D3HtX3/AvjLKny4HiF3Wyq2u1/18S3/xpX/mT1kePnHC7jetg/8AwH/L/I9fztqQNu+tVdO1S31WzS4t5kmgk6Mvb6+h9qswI877Y159fSv6TwdaNVRlRfMpWatrdPZq26fRo+KlFp2lpYg1bVbfRbbzrqZYo1zt7lj6Ad64/wAU6r4j8SaJLNpGjXl4kqkWlnDKlu14wBP7yZ/lijyBliCf7qOeK9Ot/CtpqFsq3kcV0qsHAdQyqR0xSwX63uoSLGVWGHCbVHQ//q/nX2eH8MauZ1VUziq1hbK1GDcXN9fazTu4JbQhyp/bcl7phDMo0l+7jeXd7L0Xfz+7ueEfB3wl4m8M+HW1L4hWfhTTPH8EzyiDwtdXFxb2VpIcRRvLPhpWwrBn2IrEcIowK1vEepasIftGl6s0k0R3/Z5o1ZX9VKkcj6EH0Iq98b/gt4j1Pxt/wlnhPVEW9FqLe802cYS8VOU2sOh6jawIPBGK43w78QbHxoLiwuVj0fX7YtC8Tr/qpBxynGeSDjjNfn/iF4G5pObnwi4Uaas1SjKVK0usly/u3dWupRs0kt7M9bBZ1BtTxPvPu1zK3az1tvsdTq11/bvhRbnabNpkWR4ZUJwQeU9cehr5s/an+P3iT9mDw6NJ+H1to6w6vbyu1vcIWjt5CPvIqkdSxPHH9fJU/bC+Mn/BN/xkum/GqK4+IXgiZ1jsfGAVvscqZICXQVWFpcekigxucBkGd683+1j8cNe/a8+IHh3Uvh/prXdmRsitbSEzMiSMoWWd0BVYzkHeDswchiOa/dPDvhGrw/lSy2rVU5uTk3ayu0r28tOy32R+R+KGeSwmCeNw8Zqd1GPIm5WclfXpp83+Xw/rPhiXxt441i88VX8em3LSNcXPmEJ5ueSR7ewqX9sD9ku+f4HWfinwX/Z+teHZrVPtcED77hGB++vqOeR1r9G/+HS+h+Pbq3k8a6po/iOfT4fN1bStLysluWXKncG3Mv1Vd3bivzJ/b1/ZB+K37Fd5d6t4d1jU/EXwYurgvZajpFw7R6WrNgRXEakhcHA3j5c+h4r7uXPN3l93T5Hzfh7gf7GpVPrKs6jvdv3vPm3Ss3Z6772Z4jZXv9n6HJYzWMWn3HlgyKRiTOP4h61R+KXxrb4sfALwd4bC3wuPB2rzJKyQ/uI42B2Nu9cnntUfh74kp4sN5HfSrI18IwdQCiSQY6Env15qLUPE1h8Nhf2sfiO2mt5JPPurM2mPNcdgQSDx/OuWeGU+X+67n6t7anVtOXQwk+IbfDnxpptw18bHWrdfNt7hUyDzwfrXL/G34/SeOXuLVY/tU14xN1cFceYx6kCsXxt8Ql+Jnii1kXTY7OGDIjZQS0mc9TivrH/gm3/wSb8XftmeK4dWjt20nwXYyB9T1/ULYiziHUpDnAmkAByFOF4LEZrtjTW7PKzPNXQpTdP3n0XVu22vfv21eh83fAP9mvxF+0j460rw74V0e+17VrohYrS2jy59WJOFVRnlmIA9a/av9jz/AIJj/DP/AIJ76NpfiLx1a2PjD4qACXT9Nt1E0Fi+MAoCMMwOf3r4UY+UZ5PpfwV+G/g/9m3SpPBvwD8N2MmpTAR6v4ymt1czEHnDgfvMHooIjXHc5Nea/th/t7/C3/gmX4Qv77xJq0fjD4k6gnmR2rXKzXczngFiclVH0AGOBXj5pnkaE3h8Oueq9kv17en5H5lHG4riGrD6nBKEHrVfvU4vZqGyrTXdL2cX1m1Y9k+LHj2PSPDb+PPjNr1noXh+wBubfSRLiCAD5hu6mR+nJ/ACvyJ/4Kf/APBw1r/xalvPBPwbb/hH/C0LGJ9UVGS4uhjB2f3Rz1xmvjf9uz/gpb8SP29PGk154k1W6tdFSV2tNIgnb7PbqTwCOAxxjkivnoJn/CuHA5FUqVfreZS5p9I/Zj/n+Xruff5TkuHy+m40buUtZTk7zm+8n27RVklokloT6lqdzreoyXd5NNdXFw2+SWV9zSMepJPJqNVyOacsfFWLe0aRu/5V9Toj1/QZFAzuP5VfstM3GrWn6P8Ad+X9K3LHSfLxlf0rKUmUo3KVhpGccVs2enbG+6asWdht7dqvLbfOvFSaKNiOytAsn0q0YevHvVi0tv3hqRo8Pj270GvLoQQQ7ZDV2GLI9qjhTDfyqzGuAD70hxQxEDbv8KjEQV2x+dWFAI7j2qP7zVaK9SOMZegJl+akjX0pnV/rVBbuOk+5USDIqZx8n0qOPrQDGSD5fw4qJRz+NWJBlfeoCvK0E6jWHzH2NIy7R/WnSgb/AMaAu5aAI4xzTk+XihVyR/SpAAPyoAZCf5fnTJFy9PQfP+lRucS/WmHQV8KuPaoeh/z1qeT5lziqyjjFBNmNk6fhUZqZvu1CO1IYxh/Oo3P3vpU+NpxjpUL/AHvf+VApEJoA5pzcH+lNYe3/ANegkhb5ZamcYFRSfLJ+NTFePagCsaKJEy3eigNRoXH+AqQDJpq04DAz7UAGd7U5Rj0qMcD9amjOCP1oAcB8tKnB/M0cEf40oTigByrmnKN74pF+7zSxjr/KgB4GTTvvvz9aRBlmpev40FD4h3HvQVxTkXMfPtRjn8aCiJl5oiXJ+lEg/nT4kyuR6UEkmhXlvo3jOxn1AutkzbZSgyyqfatL48/C6xsL86loMx1DRLomSOcfejJ5KsPY557+1c/qyPcbc5YKa2vCnii48NuNuJ7duHgflXHeuWdOamqkHqunRm0ZRcXTmvn1R5jJozI25l+UcZqjqLxW+VUfN6V7v8bNK8H6F4V0jWPCU99JqGpQs2oW1xb7IbKTCkCM/wAQJLDHOMA55xXghspL2ZpH43Eksa6qNb2kea1jlrUvZy5b3M9n8xs1Z0vWJtHn3xN8rfeQ/damXdo1tJtxx2I71DtAHI/GtDE9Q+FPxb1TwT4ltdc8OaldaTrGntvjlhfbJEf6j9K/Yj9jn/gvb4uf9inxreaz4ot9N8e+D5kWzhk8MHWF1aCSELCYMzxxQyrOHMhmygjVSodsofwptLl7O5SSNijKcgivqr9la8E+g+OtPPK3WkpOF/vbJlP8mrzcwoKVJ6teadnuell9eUZ29d9Vsd34/wDi9rPxV8S3viLXNSutT1fxIy3+pXt1N511qEzfNvmkwM8sdqKBGg4VQBUXhnxKba9Dbtu4dhXndvdy2djDGw/1S7APXHAP5VZsPETNKu92+XgZ6Dvj+vFefKilG0dio4h895bn0P4fEeojzI/LPzfMA3zE9en9at3+jzadtuIeqnd9R1rivhR4vhmVIZtob19+PzzX6IfsPf8ABKzxh+1NZWeqeI7S68J+B5Ckn2uZQt/qCdf3MZ+4pH8bjuMCvHlSqupaCPaioTpe+fP/AOzV4K8RftDeJY/D3hHRrjWtaYZdE+SC3BIG+WQghF55J59Aa/VH9i7/AIJPeH/gpJa+IvGbWvirxYuHjkeM/YNNJHIgjONzdR5jgn0xXunw2+Fnwt/Ya+HOm6HZzeHfBWl3k6wWzXt5FbzalcNx95iGlkY/WvWXjIO3acL69RXrUcLGGvU89RjH3l9/+RRh0+PTYlWGNduAMkcn600RNubO3Oemf8/pV9gCCy4qILhh+NdUY6ilJ2KZzBLu+brzx0ryv9pb9j/Q/wBoy403XLPUNR8GfEXw3ufQPFukt5d9p7cHy5FzsuLckDdDKGXGcYJzXtEdi1wnyqzYGfpVea28o4bg981UqemuwqdZp3joz5x+GP7U/iT4b+PrH4cfHbTbPRfE18pTR/F+nrjw74oI6AMcG2usdYXGCQdpIrpPiB8K/G3xH1Kz1LxDqklxJ4Pm8+x0iwBt9Ov2LYineLpNKOMrISikZA716l4++Hug/FvwdqHh3xNpdnrWi6tEYrqzuU3Ryg8fgR2I5HavnGJPiN/wTnjO4618VfgdasGZzm68UeD4unAXBvbVOOimZFyfnArnmrK1T4e/+f8Ant6HbSmpO9Oyn27/AOF9L9vu7HpH7NX7I2i/ATVvE+vw24t9c8cTR3msQQTubNJhuLNHFnYjOzszlAAzY4rQ+M/7NOm/FKzaRV+x3yfNHOh2sjDOCD6/Xiuy+GHxQ8PfHLwVY+I/COsWXiDQ9SQSQXdo+5Wz2I6qw6FWAIOQQKueMfG9j8PbaFLqG4v9SvDttdNtE8y4uD9Oir6sxCjua0cacYdkjmqRnWk4VFzN6NNbrs0+ne58i6p8N/Fnw1+KfhHXLi+1O4uLK/Sxnlvme4spIyG+YHGU4zkdjg5x0g/bZ8W6V4W17xZb+NNTs9PXWNPVtJ+wO0cshVDkPjAY7scdMHmvffFHwh8SfGWNdS8Ua/feHtQgR10yx0O4/wBG00t0kkLAieXGVOfkwSAveuC0HwroPw48ZWqfFnw7ot3fzuLXSvEH2d20+ZlU7dyHcts54yGIUk/KeMU6OI95Ktfl6Pb7/wDgnx+acI8uEr0cmUOarq4yvKK0tJxj106Jqz1WhW/4Jx+OW8S/Bbw9ovi3TtWj1WO2e60+71O2EdpOnmMIxA/RmVGBx97GT0rR/ak/b/8ADvwRRtB026/tfxfFB5Rubco9ppztkAzfN2xnaAT06VpftdfHfwdoPwxvPAJ0a3vZNU04rDH9nK2FpuU7X3gcEZyNvP0r8rtfnm8O2+m6PpekyNfW8xV7oQt/prdOM9Qa9lctRv2bs/wPxHi7i3HcM4KjldCaqyUVGVR3501yrl5bNOVtVJvbTR6v1rwn+1xqFn+0Pb+PvHXiaHxw2lgww2ggVFjjLZIhQAKh4/Hua+jv2vv+CgHhn9of9mVbPwT4RluLqWdFmbUIERrcDOQqKSX5x6D69K+P/CPwl0vWpU1++VtKktRvmgTGEmBz86noM/SuX8cftGW/w1+IcereFWt59ahb55EX/RSeMZT+8MDkVMakW7auS77adNLaeZ83wf8A614ylUwOFnejXbcp6uSUtHPmk277Lle/Rp6v65uvDXxU+IHwlm8aN8Lfsz20CJHaxTiK6kiXnesJG7HP3eDgcA1kfscftr/8IP4sn1nXdPOm6Xb/AOi3uJdqyHsCh6snPvya+S5/+CkfxmT4pQ+Km8ZX322EeUbMDbYmPnKGH7pHPU5bOOa7Lwf+0JpPxt8YQ6z4guLHT5dNuRfz6OYspq0xbe2D0O5s5B9fetp8n2lbXfW6/wCHPr+IOBs3yuVLNMrrSqTp/Emoe8/53ZJ2WrcVzNpJJu7P1e8P2Wm/EbRYfGfw21a3T+1EMjRYb+z77tkjHyMCMFlHrkHrX5+fFL9nzx/+2Z+3hb+E/iNv8MrbQSXEEK/PGbZM8wtjDlj/ABdvwxX2D+xb+2D4q/aU8L65DHofhnRV0ieG206wlaS2ka2IG5yDkHaM42gDtx1pn7TP7ZPwY8IfEbRvBfiTWJJ7q33GTWNNzLL4bnHCkyKCQW6EKGwPvDBrNYZKpzwV399v0v8ALyPVzjFZbmmU4bE4nFezw/PFyi706dV83K42bcoptN25rRXvSX2lxHxY/YG0DwJ+zhrmkC6uta8N6dYyST6Pq8xntZFVSWCls7CcdB8ucdOtflR8Zv8AgjPb/HT4Kat8RvgD4nj16bTi0914LvJCt9p0YzlYWJO85Hyq/BBwrngV97/8FHrD41R/CrzrTxYvjL4U6sm5NW0qJFLQnG0XRT+EqeWACnBzjpXrX7J//BLXwv4E+EejazDr2tJ4m1O0Wc6pY3XlpHvGdqqBtKdOGznFUqlv4j1/re9jqy7NMXic0eX5HhPZUaMVz87UU1L4HS5edNWTs9YvXWLs3/Pj+wpomi3/AMRbxvGl2kGjrDJFJHOSvlzjjBB+6wPBB5Fdhres6QJ/E2maXqiyQxmVbM5zuTnGPUV90ftHfsY/B79sz9pTxF4J1zXbP4c/EbS7p7OPxFp8I/sjxLIoBQXKdFk5wTuByMBjwtfmh+1R+xX4/wD2Nf2k5fAfja2+w30Ugn067tpN9nqdtu4lgk7qRjKnDLnDAUOG0ujPvMq4gw9dOjQfNKDcZK+qkt0+3l31tdand+BLPT5dY0FtObUmmj0ox6gbxlCFw3yrEFJ+UdcnmvrDwt+03efDX9n7wlqWi6lptp4r8F6/5qXCuslw1lI4PlzRt1USDj1H418weMdc8KeG7/Tbi11CJl8pUvI4pNyocdWHt7VQuINFvZdckOm6lqV1qEsX2S+F2EsY4lw20oBudhz0PcdK87HYPngoLo0/6ufQVaNPEw5ZNrzW608tv8z9SPjl+2p4o/bh8MaCsesaPcWvhi7ttZlstPtGWRpEdR5sm7JVV3EkDgZ5JxXhv7dnw3b4aftHeJrjSLOTT9LurtZ02KQsMzRo0oHp+8LMPrXkP7FnxDh8IfEvzl8Yab4PkhsJopptSLeTfqVx9n+XPzOOmehxX0b8Sf2ytD+MXxIWO81DR9at9RsLRbuWLP2cXAiCyIpP8akYPbNeR7OtDOo146rkknfTdxdtrdND8+4uyGpHIq2HbnUbqwmnbmaSjNO+rdldX0XRnT/Br9rbS9E/Z61lLG81T+y/AviC0n0uyu7tpri0SSeNWcBmbajTiVsDhfNZQcHFfWnhP/hF/wBvPSZ9esY/+Eajtri3a9uLFgt7ezMo/wBZIvSPAxt6sMivxu8QfDXX7b9oswaba3JtLiy1OGWFThZYhMtxGSOjADYwPvxXuX/BMf4hav4S/bBTTVvriztdQ0C5hmgLFRIwlTYrDPODyMjgnivi5VP9W8kzPNaf761SdblbtZKnBON/etrBtO3XbQ9yNR5tnuByvGe7CpQgm7byU6ln0t8Wtn0t1P1rvPDY8KS/YFh02GO3UJH9ij8tZFAGGZeznoceldNJ4duBd2l1JJcf2PKfMuIkIZJMqVzjBIwSDlSpyo5Iyp+S/wDgn/8AHP8A4Xf4e8X6hJcX015a621tci6kLlHVAAFP93AHFfUvhPxxP4d/dH97bP8AejbpX+f/AItVqWG8QMwnO6i6ie3MtYxbUo6c0XdppNO21+v79wxz18hw9Sitk1byUmtH0atoZN3p3mzXT2/mtFayMjblwwXPDEf3T2IyPoeKgU4rttQsYdWA1DTH8uRRk7B80eexHcH8jXF+IPEGm2OsxWl9IukX14+2380bLS8Y/wACSdEkP9xsZ7elfmNbCwxWInDBx5XdtQve8f7ktOb/AA25umrul9RhMU5x5ZbrfuvVfjf8lqdJ8PvGd94b1iJYZS0UrAPG3KuPf/Gvd7fVnmuVjRRGrHGM9B9a+dNFje31eNZFZJI5AGVhgqfQiuk/a0/ai8Hfst/D3Tbnxf4m0nwzD4u1NNDspr648kSu6szIhwfnZV2jOBlxyK/cvAbNcd7Stl8JvkUoO38qfNzW6rmsrpaXs2j5LijCU5VoNJXl1+7V+h9EWXiG1ktfLjbcw4/3j/hXz3aftiWejfGzX9E1SSHTxDqDwwSuQIZEU7cOf4W4OGH415L+0p/wUo8N/Aa+k03w3JZ+KtZs5fIvfs9yJLTSWxwszIcs2eNq8AggsG+WvnPWPjk/xx8S6hrdy1ja3t+DM6WyGOPcOTtBJOT7k/4f3dwZneZZzh/rdeg6NJXULtXkr6O2+3e191o7nwWJwtLDS5U7tn6xeHvEkHiC33wttbaGZCR0PII9QexFcl8Y/wBn7R/iurXqt/ZPiGNNsOpwplvpIuQHXp1+YdiOlfD37OX7VetfDC6js7qSbUNFjKiOMN++tRnrGSenqp4PtX3J8MPjfpPxE0SC6huoZEkGBIo28/3WU8q3sePSvulUfwzOB02nzUzw3xoh8N2Ung34n6XY6jpurRtCJZI/MtL6Pp3GD64+8M18W/Hf9gj4hfsX+IZPiR+zZrWotocKPPP4djk8+WzQnc32ZJdyTRnndbycMABn0/WjxT4X0vx74em0vV7KG/sbj70UoyM9mB6qw7EYIrwXxf8AB7xB+z35+o6H9s8TeGFbdLbP893p8fUnjG9R6gZx1HeqkvuKi1LTr2Pzt0r/AILQ3niPRbrRdL0vR/APiXWYTbX+pwW5CzXI+UsscpLQSYwDC5faRlGZSMeD/B39oHxb8IPGsyrqFpq2ib5JbvStUcyafqXBDZUg7XPXIxz1z0r7o/bC/wCCc3gv9tjTLjxb4OuIPD/jqSMh5xEvkakoBXyrqLHzqeBnIYdjX5e/Ebwz41/ZD8Y33h34m6O2lWyDzYHkJdTFnbuhlyRPGME4/wBYo6g1pTxHL7lTbv8A5/57d0uv4X4jcA5vUqxzbIaspSp3fsr2avq/Z2sne2sWrvZOWkV6l8UP+Cenw8/biW88V/s7yWfg3xsqNc658P8AUZjHDet953smyQpzuwBhORkR18C/Ef4K+J/B/jG58IeI9H1LRb61uyjWl3AY7qInoNuMtuz8pGQcjFfYMLWNtdaLr3g/Ubzz9qXUF7bygGOXOQ0TryMH8R0Ir73/AGfv2ttd+KWmaHJ4n+Gnh3x78TfDqFdC8RT26rcWwPG6X/aH95SufY5J6qkqcIupJ2R8rw34uUqVsDmqcauySjJ3a+yoRTkpf3UuVvT3La/On/BPb/gitofwz8E2/wAQf2hYI9F0WY77DwtJuGpajwNvmgYaMEn/AFaneQPmKivuO60jUPjDotnpscdr8N/hDoVuBBpMCi18+BBwJCOFUKPug455JPNcL8bPij4Q/Y/0G++KH7QHja3k15Iy1rZSHczn+GK3hUE9T2Hv71+K/wDwVT/4Lv8Aj/8A4KCXf/COaLHH4N+H9mzxw2VmzLPqCk4DTNn0H3QABk9a+WxGY4vHv2GXe7HZzey9F/T9EfeZfwzWzeU8Vm9N0qVRpujf36i6e2knaMdP4Mbr+ZybZ9sf8FNP+DhHwt+z/wCH9Q+GP7P9rb3uq2+be58QBVNtbHBB8rrvbPfoMd6/E34hfEjXvi74rutc8Sape6xql4++W4uZC7uc/pWL5fmNk5yeuaekeDXq5blNDBx9zWT3k92fplOjCnBQgklFWSSskuyXRDVjxUsUO48DrUkNs0h6VqWOlkYO3vmvScjQq2ens+Mj0rY0/Sdx6VesdJ+78ta1nYbW6fhWJpGPchsdMEZXjHp71pQ2gHapIbXBHscfSriW21hn86DWMSK0tsp9MVZS25FPtosKTU5j+dc/zoLjEbDFhyf8mhkJduPpViGPMrf7VNC/MfXFBRDGMBh3qSEnb06mmwLuLbuamiXt71SCxGBz9RTUTB9amaPA/wBrtUajD/j09aYDFJQ/pTSMuP8APenx85/Wmvw1NbCHN93jiooHwx+lSuuR/Oo4l596B9QYfJ6VGq4qY5xn86jBoFoRSJl6B8qflSyjMn400R5FAhByfxpW4x/nFG0KR9ac67kFAIhU/NTCd0gz36ZpWby29qjZtz/pQJeZMx+Sq45HHNTHpio1GDz6c0DGyHK/jUQGf6VKz800NkUARk4b8ajdcvUrr+84NROMP83SgljCPmqPbj8qkf5W57mmYwRj0oJIpeJBipYyCn4Co5eWqRVygoAhbg/40UOMH/69FADVGTTmUbDmmrgkU49KAGgVNEuNtRoMtx2qxGmBQAmATx+VKelGMtTiOaBoCNo/TmnxrhM0rj5foacBtQcUDFiGEzSquRSniL609VyB9KCgC/IPyoQc565p0nT8KNuBQVIhI3PUijEf+etNGPM/HnmnSuYoc+1BJFIQP51Um1WO0OAyqM81V1bUzBGcevU1yGs6vJcSMMmjluZynY92+H9j4f8AiB4PuNJvLqa31sNusGYg28h5+U/XOPWvNfiL4Bvfh/rkljqdjcafeR4PkyxlQVPIYZ6qexFcx4U8f3Hhq6X5mZAwYEdUIPUH1r2D4nf2l8VfDGn+LLi8/tSNYhbuxk3SwgdMr6dea54XpVdXpLv38jaTVWlovej+Xn6Hh97byGfdIpC9vQ1Xlgw3866fU0ST5WwfT2rCvLMxvleVI49q7muxwmcyZHTpX0h+yBqf2jxbcw7m/wCJlol1CR6kR78fmleAXWmmzfafmBAO4dDx2r2H9ka8W1+JWh+a7RxyNNAWx2aJx+XNcuKjem0dWEdqsX5o3b0yxzurlvlYlR12g9OK7j9nb9mPxx+1X8QLbw34G0DUNd1K4bDGKJjFbAkDfI+MKBnqa+1v+CeH/BCzxx+2tb6Xr3ia2m8F+B1YNJd3Ksl5qke7pDGRwpUfeOOvSv3A/ZW/Ys+Gv7D3wxTR/Bui2Oi2FnEXvNQl5mnxks8kjcn164FeVCTa1O+WFip+8/l1Pj//AIJn/wDBAfwj+y7BZ+IviILXxx41UiRIpYc2GnHHREOQzA5+ZvyFfQn7UP8AwUF0L4JeMbX4Z/D3T4fHvxY1HFvb6Rp58y10MkhRLeNGDsVM7inDEKelYPjL9rHXv22n1Lwr8A7qa18KWcr2uv8AxBZfL0+3VOZYrSXBM0mOP3Q+XPLp1r0j9i39jP4ffs6+HP7W8L2kN/qGrL5s+ryMZrm8Y8tK8jEks55PJx0pSjKS9zRd/wDL/P8A4c60o0/4v/gPbtf/AC+++x5D8Cf+CXd58RPizY/Fz9ojWP8AhY3jqxuPtOk6XcKTpeglGPlMkRJXeo5CgbVY5+Zvmr7MuT8+fxY1aG+4m2xqWPsK4Px18T5hPLpvhsQ3GpKdj3Trvhtm74X+Nh6dB3NaRpxhGyMZVJVJXf8AwEdVKrRuGKlQ3IyMcU0XFvAPMuX8uKMEkk9K81+DHwg13wT4h1bW9f8AF2veJL7WAAIby4zb2YyWxHGoCp1xhRwAK726hWUFGG5WHQ96KcnvYdSKTsnc8yi/aifxbq2rWMbf2dohR7RZbOTN5C3aXcRj3wB+dWvgZ4r8XPrepaH4hvtM8VaPawpcaR4js/3c08ZYjybmPlRMuB8ynB54XpT4f2bvDi+KG1JbSUPI2ZIVkZYpD6lQa7zTdFg0a2WC2ghgij6LGNqipjdtNt+ZpJwUXGKVumm3z3LLDdJ6beBjvUyS+aMsx6c570wR+WP9o0pTIHT2rSPY55WZxPwx/Z28PfB74ua14s8Jed4bfxMmdY020Crp9/MCSLnycbUm5ILpgvn5s4Fddb6Da2er3l+sfmX162ZrmQ7pZB0C57KOMAcCrSgkbRk9OBWhZaSznzZCFjXnJPAojTilaK2/D07fIc605O8n5eq8+/zK9hpDXrcjaufSqXxL8XeG/ht4LvrrxHNp66akTG4F6yCErznfu4x65rxz9uj/AIKU/Dv9hP4fPqfiXVPKkmQm0toAJLq8bONsaZ5579BX8+P/AAUu/wCCtHxS/b2166tFvL3wz4EjlcWmjwvtkuIycqbhh944A4BwM96nmv7sPv6f8Emygueq7Lour/y9T9BP2oP+CiS/tH/FyfRvhzq2j6n4b8Myf2XZ3NlbLtIO1hHv5DBCWUMMcCodZ8YRfDrwlBf6/IP7Qtc+a7TKw39tgHPOccdK/PT/AIJc/GGP4L6d4uu7y3W4m3rFb7mAEcrpkMc8YwpBH0r0/wAYeP8AUPHGotcX140zMflUH93GOuFHYd67qNFumqdtt31Z+QZlwHVzTiOtm2KqtUZcvLBPTSMb6bK7Wr069Xddl8Wf2hNQ+Id7Otvbrp9rKCJDGcS3QP8AfI613nw0/Y10/wCJfw2kvrXxCq64sZlaBk2rD6K653A+/vXDfAzwK02mSa1eaBeX0azIlrcM2IYjn7+3q+Pyr13wdLpNpHfRjztPvGlYf2navtmSUnCibBIDYJwoyMelVUkoLlp6H6bl+W4fCUlSoQUY9tvn5vzPmLxv4U1LwNrc1hq1jcWM3O0SRlVlAONykj5hWMAwCujMGVtyurYYHtX2I3g23+JuiXvhXWrrTZljWKDTX8lvMtix3Gd5W+YzHn5M4I+teE/tBfsw6x+z7cwzNJFq2j3GRHdRqQ6Y670/h+vStqWITdpbnTOm0rmx8If2vtc8M6hZx63fXNxa2mFiuHZiYAP7yqRv/PNeraz8MdL8c+BdS8QW11ZPdXMhvxfh9sO04/dbc8Hvyc5PSvkCabcP4RuBY5P3hWh8Of2jtR+FV+0ukySXOnqT51rLD51vIe52nv7j0q3GcXek7H5hxl4a5fnUJVYxUatn6NtWu1381qfdHwH/AG0NT/ZF8HadZ2ei3eoeHdWi33mm6mP9D1NG4dlzuC7gTyBggjIIr3vWtP8AEXxh+E95qf7OHj7UNDu2gE158P7i7Qy6cCMuLQscopJ4UDZzwV+7X5+eEfiTd/tSeIbOzk1VFfYXWOSIKtquMnaqjBUevbHNb+oL4g8BeILPxJomp3mg69ak/ZLq1n2pdeWMboiOVJC/dbhuacvZzsp2vq319N/x/wAj8Ejj84yCdTLcwhUVKNows1TnFWtKVOcL6NtNRbcJdVzanvX/AATI/wCCdui/tAat4v1zx5NqB1rQb82cuiXQMVwJCodpZw2HySxAyOoPXtN/wVc+FPgb4FaX4V8H+NtPXxt4H8UGaNLa4uA2teEmjCgXVlO2XVQGxtJA+UDOMivTPhx8ZrH9o/wJpOoePNab4f8AxU1C3WPTPG2gA28V2vJjivUGImLcjkFRnqnSvx9+OH7X+uftTeKdU1fVPEF54glsWltGSSVXnUozDY/8KkleApCnsT1rH2kuffT52+7+mfrvCGW0auWww2T01Go0m675eZXd/fjdzc2vsa03up6WPMf21P2U/Bvw28cTR/CXx9feO/DLqjtLdaa1rc25cfNG75xMUPVkXH1xVX4Xprn/AAi8drrFrZ6fJbuYrdbdsSGFehZRwp47fkDVrwZ4+03xs0gjjuIrqxAFxYXH7m4tW9XXng9iMgg9RVXxP8VtF0i5utFs9Y0+28WbdtrbXsLx2pYrn5pRxuOcBehOMmjVn7JhsPGjG976bnaeFbW3ste0uOXT5tQj1K8ihitobOa9mvJGfasaRwgyuzMduEIY5HfFVPBfirTVa4EMNzDb3MrM8Do8ctuSxyDG+GXnIP8AtA9815Q1j8Uvhx4h0LXrbxFNqmoX0is0Udz8ti6sHTYRjydpOQ0eMHBzX0J8Zv2iPGn7TR0278dXGm6nrNk5nfUI7CGG6uJWQI7SSRqu8sqruOBvZA7bnLO0uNmdkZJ6dT3/AOH/AMfPDVlo0Opal4i0++8Q6Top0/TTbwyJNekSRfu9rKA7pDuVm+6cDBNeR/tofFG48NWX/CfeCJbrS7pdHc/a7VDCUuoL21n6j7rbSCR3GRyM15QI2juLeZtzfZ38yPIxg9OPYjg12l34ntfEnwV8X+GbjUbeKHXtPcrZ3NszeVcQI8kcqS4KqSN0ZUkFty+nHz9bK6VKhUjJc0ZSu01dWaSasltpfU8fHZYpYijjqTanSjy6dUm2t+qva61a6M/VDXP2k/hz/wAE+NO8F+BdetTps+peGYfE1xq9pZ7YtUmuv3rKUGWMxLnkk/Kv0FfQnw0+JugfF/wZZ6/4a1ax1rR79d0N1ayh0b1B/usOhU4IPUV+cf7POp+Ef2q/hX4b0fxT9r+IvxTvIYND0HQ9SkeOx05IYgou5btTmSJVU/ulBI5BB6jtP2c9P+KPg/4w6h4fh+Jfh/QfEHhmV7WPwhPof2PQdSjxkCGRRlicZDj5wR3GRX83eOHgtlWdc2bZfUVHGKKbWrhUSsk5WTcHZJc/w7KX8y+r4F4izig3hKtByop2S91Sj1sm2lLTWyvL8j9ENJ1qbR7jzIXZfbPUVta1oGi/GHQbjTdQs7WdbpCs1rMu6Ob6D1/Udq8B/Z4/ar0T4+wXlrHG+j+JtHnmtNT0e4kVpIZYZDHI8TDiWEspKuADgjIU8V6vb3jQyrJGxVx0I7V/B2Y5bjMrxUsHjqbhOD1T0afeLX3qSumrPVH7HyUsQlWou0uj/wA0V/BnhDxF8JdQGnapqc2v+G7OMGynu4i2qWYB/wBS8uf38YX7pceYMYLMMY/Db/g4C/4KM+JP26P2u7Hwb4Zt5bvwT4DVLvw3YJaFdRuJZ7ZGuLiVRkn/AFXyq3zIrdMsQP6FLDX5PE3ga6aSJXvosLHcEYZeM59zxX50/tcf8ETW/aT+I+oeKfA8em+HZNSRY7+VtVfzllZz9oQQOAvlvGSir5gUgD7oLY/pj6PvE2S4LO8RiM6rR56lOMoTlaFuVyg1NaJz84t3V23e9vgOLo4yph1OlBXhJxklfW9rNJJ2W99vv0f4WfAn47eJvgv4j+16PqtzHHJIftmnykpHvY/ONhJweME45H3ga/Q39l79sTTviEI2s7hV1C3YLcae77XHoVGeh9PUHBPIHzx+11+wXqnwA+JWp+DfH+kXXh3WLWXGleI/szra3YIJjDNyGR8HGd20qQrBQc/L0Wu658JfFjmSaTT9Ys5MGeFwwYYyCD91lPHqCK/vXC1qVdLEYSSakk01qpLumt15rY+CoYy8fZ1Vp+Kf9fJ+p+8ngf4r2upSm3kvLV54VA3RSB1kyB/EByRk89iDXq3w4+L+rfDnUV1DS7x1MgHmIz7o5Rn7rrnBB/PvX5H/ALKv7fVv4v1Kz0XWD/ZOvlljhuD8ttfHoAD/AAsfQ9fU9vuD4a/HNkUWd4WzE2H3gBlJ6fmOlejTlGfuy36o2lHlXPHVH6xfs6/tc6b8Q7WO1kf7PfKcPZyPlvrGx+8OPu9RXvGnalFqVss0DK8bdx/I/wCFfkLo3jhZWE1nMrSDaY3UkPGR0xjofev08/ZE8I+JNC+D2m33jG6M2s3kIm2uNr28JGUWTsZAOpPI6dc0405Rlyrb8jOpyuHO9/zOX/aN8LeGvgZ4d1n4hWPh26vtWtbdmi0u0uPstrfTn7rSADC89T3GeCa/mJ/bRHxa/b6/aPvpvtF/4w1q3L+fcC4cafZoxLiMNI/kxRoDtXbtGBzknJ/pE/4KGfEe++MHhzUPhL4OubW3vL6JZPEWtT822g2bDIzjlp5MjYg5wCSQOa8P/Z//AGGfhB8IfD0ejaf4Rh8RSwACa71mEXDXDYGWERzGo+ig+pNfiniZ465BwbX+p1eatiNL04W91PrNvSN+i1ls7Wab+oyPh2pjaPtq91Dy3fzbsl9/o+n4J/s1a540/YU+OHhvR/Htxp7/AA/8RatBY6x9nvYb6PTUkkCNdRMhba0QbeV4DhCvoR+qf7c//BXz4Mf8Emfh23hP4ZtpPjz4pFtsojdZIbQ4J3zSLn2woOcHtXEf8HC//BMrwD4e/Zc/4W94J8N6f4Q1rw7f28er22mx/Z7XU7aeRYg7Qr8iyxyFcMqgkO2c4GPwI1m8n1TV7ia4mmuJHkO6SRizNz3Jr6jgvibA8cZTSzjDKdOm3KMqctGpRaum10tqmt01s7o+BzTg/LMFnMs0hRj9YlFL2lryt+SfRyteySvZK3pP7XH7ZvxE/be+Kd54u+IGvXWrX1y/7qDeRbWaZJCRR5wqjPavKxGQRUseAVqVYfMr9Jp04U4qEFZI2sRRx5Pertlp/mEfLVjT9LZj0re0rSlPUDtRKVylG5R07Rsv939K27TSvLi+7+lXbXTFQ8D3rQjst0RHQ1maRiVbeyCFPl9OlXIbX970xx3qxb2fzx5/CrMdph2/KmbKJEltjb65xirHkbScZ/KpFh2lT/kVIYtuf6UFctiOBcL+FSSoAVx3p0Ufynb04pz8vH9O1BTCAZlY/hTdq7z24qSEbZZPQU1kyW3f3aAK8TfN9ODU0aYXpUcSkqfpU8PC1ROiI5VxH7gUkac/jUkkXH4etRhiT9KAGxrlaJIAFDfpRBgI3rmh2+f2xTK6CMeTj8ajRfm9KmYYpmM89KYETH27VEh+arBHyN+lV9vPtQSJJ/rqXb8n4U6QZkHrSE/KfzoERD53/GpGXCio1GG/HrUz/wCr/nQMqzjLVCR+8+WppcZ9qjI2v/nmgmW41xsenY2rn+Kmsdz/AONO3fJ3oAhuF49vShPu/hRPypoHKLQAScGobj5ZPz4qaROetRTD5vcUCZExyfxpoGMfypx5XimntQQRzDpT4/8AVikmbkf4U6LpQBBLndRTmAB7/hRQAicGh1qRVyKXZx/nmgBqLg/zqWMcfToPWkVcN+NSgYTpQUiMLjmpE+/RGnOadGM7qCgZd7ingcj+dCJl/wAaft+f39qAGuMmpkHz8j8KRF+c1LCmDuWgY1hnj0/WmninY/eH6ZBokO0UDZCifPnv0ovfmTbilif5qiupst7daCehj6pY+Yh/OuR1qx8qT8a6/VLzbGx/WuS1i8LPQjGdjEkXa36Ve8O+Kr7wrerNZzNHg/Mmflb6iqk/zGojytW0mrMyUmndHo9lc2fxDiZrFY7XUcZktGO1ZfdD6+1Q6L4B1DWoL6SOzkmhsQTcKpHmRDnJ29eK8/guJLOdZopHjkQ5VlOGBrvPDvxnvje20ksi215Cvl/ao/laYej+v41lL2kVaBvGUJP3/wAP6/ryNQfC6PUvDv2jSrqXUFiXNzDJhZrf32909x07iv0C/Zs/4Jc/Dv4Y/Czw5+0Be/FbQPiN8KbW9t4J9E09JrLxBBfsCJbeWLkRmGQbg2cOuCOvPwHpuv3Wm6uuo2tw0N0GMgkj4yTzjHQg+nSvuD9gLWm17/gnn+0loixxNcaLLaeI4IQuQFS7tGfbjlR5bP06DNcmJlUjSck9tfx1/rRnfg1SdRJo/oh/Y7/be+Gv7Xvwts9Q8D+JLXVk06CK3uYjlLq1ZVC4mjIDK3y+mD2rzXxT+yf42/4KEeO7q4+L99L4e+C+l3bjSfAukXRjn8S+W20XGqzqc+S2GItoyuQw3t/DX51f8G637Gml/G74EfETx5b+LNa8MfFC38SjTNOv7C4ZRYQwxCVY5YdwSeORpDuV+y8EHmv1C+En7VGvfC3xnbeC/irp1voGvSDZZ6rGxXR/EIHeCRseXNg5MLHd1xkDNY8sVKPtduna51Lm5ZfVvi690utvXvuvxOP/AGlfjv44+FPwy8ReCdJ+Dds3g/SdJ+zOdBuVi/syxOULx24UBkCjpGcrzlcDNcH/AME9/i5/YniC1/sG+1TUPCN9GqTaaSW+zztxGdzf6sHnIPpX3VrFtY+J7Gby9wa6ga3k2jBZGGGU+xrzb4R/sl+Evg1qV1daVatC12ys0IY+UpGcHb0JGTya5sRh63t41VK6/QvD4uj7CVNws366v5nR6i2teNofLluvsNnnmGzyi49C33mP0wPatPw/4Ns/Ddp5drEsYHVz941qrGsGFwNvoKq6xqkVgm6bO5h8kKffkPoBXQ/ed2cqlZWQy68u3gaR3WKGMEtI5wAK83+Jfi3xh4m02TTfh/8A2dp9xONn9q6hAZvLHdkjyB9C3Hsa6fUNBv8AxZeRfbv3cWd0dqv3Ix6v/ePseK6TTdGh0mDy4wM9CxHWn7PSzGqmt1r+X/BKvhrT7qx8PWcN/c/bb2GFVnnCBPOcDlsDgZParflbT+GcGpZ5o7a2aSaRYYl5ZmOAK4L/AIXZJrvxBtdD0Xw/qF9Y8m71ZmEdvD6Bc8uTz04FS7R3KjzTen+X9eh2zDB+v6U+G1ad9uO9WrXTPNAZuMdzxiuN+N37RvhX9nzwzNqOuapZ2UcK8GSQBnPZVHUk+gqrqK5pEWcnaJ2F9eWfhixae8mWMKpbDHHSvzs/4KLf8FqF8BXV54K+E1nB4t8Xq/lSum42Wmgr1duAzZI+UH6155+0z+118RP22b660jQ/7Q8IeDGdoxIjst5qUZ4yx42KR2HPNUfgr+wHb6RobSLDDa5BO948tIfUnqc+tcFXFc2i2OWvjo0Xy0Vzz/Bf5v8AD1Pi/T/2d9c+N/iuTxp8UtcvPEviSTnEzgxW69dqL2UZPAry/wDaY/Z9tdNm8y0hZY3Hy4xtGDg579Ofwr748dfCqbQr54RtSRTyY+ce2fWvFPjH8PpNQVt0bMy5XO3kZ6/ifWuWNSXtE09DzaeZc6aqfEfIn7NmjjR9J8W2lxGFVp7N9hUMD/rlyPT+GvSoJFtAsagKkYwv5V0nwf8A2QZ/jn458QeD01qTw5deINJ82zvVt/NlinguoHjWOPK+Y7biioGBYsADzXmvj+x8cfspfED/AIQ74u6DNoWpRztaQ6umZNNvpkVTJGs2PLaSPcA6qSUbhsGvpMDWUlbr/wAMdVOpeCbPp74GpJc+AdmjeJ7xpFO6+spysccKjnbGDyAT1foB71uLqlvcW7w+GL3SY9SuAyy2aEqrc/vOjYiUqAd5JyT6nFfNWn6w0KGS0uZUadCpeJ/lkjbqCR1B9K9j+BHjKKPw1q11caDrmo6lbwpHaXWnpHmSccKzzOOAi8bFByOTnitKtO15HdGV7I7m18ESaNpKx+Eb4308ai9u4NUV4bixkZiHiBYBQAmCHbdnseKu/Cf4hT3632g+IfEmuRR2Npc6ja30Fk95KjIp8u0lVhiWFgMHeFA5IPOa85+JP7STa74PNjq3h+az8TQsolcs0cZUHOXUjdJn+63y856V5t4u+M+seLbWaBmjtUuCfPaJmMl2OBtkdiSV4GF+6McAVEKM5fETKcVsega/4e+HPjLwfe+IJL6PQdWmt9zadZufKiuQCCFjbLbWIHAOBu64FeDGyjsbV5pJo7W3t03ySO21VHfk1l/ED4jaZ8ObJJNSmaS5mwLexgG66uT2wvUD3I+ma94+Dv8AwTo1TU/BEnxU/aKubPwT4M0O9eC38G6k0sMd3ewFJX03UWT95FNcW7l4AoO87clQcHp0prVnNOor2tqcp+w38N/Hv7S/xn8O3vw50G4l8OaJq4e41mYCGLVJoF89tOtd4KtPNErBQ6lT3xX0H+0T+314D0z4T+IPDOm+G9U1Dx1dTlIr5pxb2+jgZDxTR7cSMORhNuD34wed/a9/4Kf+H9X/AGMtc+GvwP8ADus+Dgv2LSop7mKKGbXdOt5g1qsohOy3mgjDRtKpLSpjcc4C/FMEcmp2UK33lxuyr50cRLbnPXHdh161jJuTu0eNisow2ZTtjYXjBtcrWkrpa67pa2a631sjpZ/2j/Eg0m+8Kw+KrxF1BPNlhRtsioRgiJv4VPcIfrXg3w2+B1v8MdYuNdvNQuGulLpDBbHaJlycblH32I/h6A12HxAv/DNnex2Or6hHY6hE4NvtBjuLZmzh1f8AgP8AMHnitvT9Hgs1WQ3TXjMgZZ2O5n4/ID6U/M9bC4DC4b3cNTjBf3Ul+Vig/hCy1bX7XV7i1jW+s/8AUuMrKoI6OR1H+zyK9a+B/wAfL74OaJ4v0GXQ/DPivwr8QtN/szxBomt2Qnt76MB/KkWRSJYZoXbzI5I2BVgM5rz2SPzZFVcyBuOFrkfiB8YrPwFef2fbxxarrX/PurjybUn/AJ6svf8A2RzS5eZWOyNTkfMjr9H8O2uiadtt8sqoodyRvbHGT0yeP1qxMDHN93d/D1rxKH4/eIvBviRv+Eos2m0272skiQeSbZSOir0ZR+fFeueG9esfE2mR3ljcQXlnJ826NgcH0PcEelNxsEKieiNDyQrbGG3Bxih0MQVlb58kjHai3P77v6lzzj6AU5JWeTEafKwwce3rUlXOz/ZZ8c6b8Fv2ivCPiq4e4gj0PVobtow+y3JBOHbAJwMnIUcjuOQf1/1Px98C/wBvTS28KeLGlkW1njv2h0+cQ6nYuMMs1vJjEi46MucZP0r8Afij+0FZeDrmbTtIjg1XVlOwybx9ntT3J7MfbpXefs2/GXVE8BafqTalrLa5YzOwvATC8R3fKI3B+6AfbqRjFeJmmSuu1iaE+SrFe67XTX8sl1T8rPqmeVmed47AQi8LR+sU5SSnTWkrP7cZdJJ23vG26W59xftM+EvDXwl+MOsXnw78UeJF03R9Tkm0yS+uVkv4JursXADAlwcqw5Hrk19HfsD/APBQ+4+PXia08A+LLJYfGH2Ce/tr23TbBqMMBQOXTP7uQeYvT5W5+70r4fh8N+Lvip8EfEnxPsYdN1xfDzY1a5tz515ZyPyjX0IIKI+GKy42sQwJyMVzP/BJP4lLoH/BTTRdW8Xa5a2C6ho2oabBNf3At4XlkWPy4ELYUMxX5V4yRxk4z/Ofit4c181yXF43MKUHUw9Oc4OF3LmUXJRjonyeTv6X1X0uSeI2WLF0sDRjUhUk4pqolGyvZt+87vzWj3ufv98J4/tuh3UaqXZnU4/A0viT4cXBlaaGaW3lxg+U2Dj37Gua8D+N7jwpqn7j/UyH95Ew4Y13njPxNJqEIjhXyImQMQDktkZ5PpX8JyllU8o9piJS9tT91JLfmbas9VbvzbdEz9KxSxNLG89K3LPW/wB26PiD/gpJ+0r4P+BvhXw/4Z+MGl6x4n8A+Jr6W3m1uxs0muvCjKgZZioU+ZGTngISNp4fgV+Wn/BRz/gnh9oe28YeFV8P6v4T15Q2keK/DFy0+l6sXJKiRHdzbTdcxFwrHJTB3V+s3/BRj4xfDH9nH4anxV8TrzSY7KASRWdldok82pyOpBhhgbmYkdQBtA5bAr+eLwF+2H4q+Cfxh8Xa58OZm8M+FfFlxcLceFXRZtIuLKR2Zbaa1fdC2zOVO3KMNyEEA1/ZP0Ya2cYjKnLB80aVPSXPd0qjcn/D605xVlLl5oSVuaMZ++fn/H9HBxrRrL+Jv7rSe20ls03tfVPuro8z8X+E9d+FGty6Vr1jNbz27lRvUrgg9V9O3B5Fe5/s7ft56t4LhttJ8USTatosZ8uC7Xm9sx2GScSIP7p59DXvHwki0D/gpZa2vg1Y/Ddj4ouE8uzt9Xvfsstq38MMU5BMsZPCBjuTgAgdfmP9qn/gn98SP2OvH19pPiLw/qVutm5dSYGImiB/10bD5Zou3mRkgHrtPFf17Rqyqe7WXLJdno/NP/P8Vq/g8HnVCTSUrO9rSVmnvZ7q/ZptPo73S/Wr/gnd8dfDOo+I7jxdrF3/AGp4T8I2v9rTTW0n7t/L+YRtnkMSACpr9PrH9rDxN8RPg3pOtLbxW+veNRG2laWx/c2RlTzEWVhyywxESSnjJG0cnFfze/8ABPnWtbsPg9J4J0lLhr74seILe2Qpnd5EUkeQAOzbGH4mv6D/ANnjRzrnxK16HVvN/sfwDBB4WsFh4aW5MKTX8+OgZ2MEY7qsbf3jXwXiNxZX4dyPE5opRUlaFPm0jzzajFyfaLblL+7F9z7rL8PQr8kGrveXWy7L10+87Xwf8IftlgLGNriexhla81O/lGWupW5kmkbu7dFHYbQOBXWeGfCJk1Ka+WLydzFtoGAM9vwrqtJll1nTLfS7WH7BpcJztJ/1h/vOe5rqPFmn6f4U8PLceZFFDAn8bBfMPUkk8ADqSeABnpX8MZb4b/23h6udLEyqwo/va1Wd4urVlq+RS95whraTSlOTemsYr6PFZ5UhbDpWvokui8+l322Vj8qf+Dor46Wfwk/4J2DwzJdRrqnjXWba1t4DnfNFbH7TKwxxhWEAOf8AnqOvb+aWN8n1JzmvvT/g4Q/4KMW/7fP7adzZ+G777b4E+Hol0bSJ433Q6hJvBuLtB02ySKNp6mOOI+1fC1jpjO68d+1f3R4Q8J1eHuGaOExKtVm5VJp7pzekX5xgoxl05k2tD4LN8Uq+Iutlp/XzIobLzmrXsdJzj5TVux0Zty/L29K37HSMBcr09q/SnI8+MSnpekbR0PFben6dtPA71NY2HDYFaFjY7WHTrSNowK8Nll29RVqK12x9Mc1PDbbzJ65PSplj+T0/rTNIxIIbfMkf51KiZlb/AGqmii/fR0qQbp2/zigqxG6klfrUkg2flUsqZVfx7Uy5TBP0zQBGo/cn6UOGV17cVP5REDMcdKbLHvZR7ZpIBLcZkk/zmmkbZSP9n86ltuJJOnTpUQzuJ/2T3qkgK6pjc3Zf0rr/AIXeDP7dtnvLmPdC2Qq+g/ya5Sy02TWtRt7GHAa4f5yeir3zXqsOm/2JZRw20/8AqxtYJwP/AK9awXch+ZH/AMK90skyTFfmO3YG+ZR61YtfgTofim9ulsNbj05YYg6C8bHmN3HT/Oary+Yy/NuPeq7MScsrCqlZgtDnPF/wZ1jwXftDIsN0rchoHDgiuXvLCazl2zRyRMOoYYxXpY1CZZFZZHAXGPm6U+51gX8/+lRQ3Ax0kQEmlyoo8xKjZz05qPbjP869Mn0nw9qOnyLNpc1tdM2Umgl+VfYrWC/wt+1l/st/CWH3Y5RtL/jS5WK5x+fkb1quR8/+ya2NQ8L32mmRZLeT5epUbhWZt2v6exFSIjl+WVf9rtSBchj6ipJxtdaRf3in6dDQBAyfPn8ambiPP5VH96T/AOvU0i7kHzUDRUmGHqCU/MKsSR7DkelQt970wf60Axr5L/WgMdtKTtYfTNKfmjzyOaCSCRTu6UobIWnTdDt9O1Ihyg4oAa+Qy9iMUyb5W+p61JN16Z/wpsi4WgCu/GaaWytPkH8qQKDHQQQ3HK06Bflb2onX93k/5FOh4B4oDqQyjLUVIwyaKBCqMCkHvTwu3H5UpXjHtQVYRF/rUh6URrhqcyfNjntSuMWIfJmlRMfjSsMRjrSgbVFMaFiBD1JEu2Q0kR46d+tPVcofpxSLCOPduapIxsj+tNjXA/H0qSRflWkK2gzZjn/IqKY+nrUwyKhuG3N9aaCwW6feY+np1qhcv89XyQsDbT1rLuH4b8qCJbGdqw3o341y2pQ5kbua6vURlK5/UIM1UTKRgSrg/wCNQsuDxV6eDnNVZI6syI6aw5pzpxR1oEa3hzxdJpTCObdJB+q/Sv0j/wCCFFpH8U/i18R/AKMs0fxE8F3enxIThXkeznRM+/mIn41+YhWvrj/glX8f9X/Zw+NFv4w8PfZW1nQ9Iv7m1S7VmgaW1K3QDhSCylScgEZ9a58RTUoNPszswVRxqpn0p+xZ/wAFDvEH/BIr9rLXtDvbG91nwdrWoRx+ItLtVVri3ki3It3ATgBlDMCpIDrgHkA1++3wi+OPwv8A+Ch3wCtbqOfTPFnhbXE+SUjG1xxhgCGhmU/Qgjg1+anjH4Lfs4/8FnPhtJ4x+EaweDfjJJE95qmk3s5x4imcb3Kux2mTduAHBGQMYAr5d+HGj/GT/gkp4rtta0izvobzWtRXTDo10xGm6ixVpHM+D8u1Y+CPmJIxxnPk08Q6bWHxC128n6f1dHsVMMp3rUna2qfVf13R+1S+KPGv7CF40Wu3GpeOPhjI4EOp7RLqWgJ0Cz9DNEOP3gywzyD1r6I8DfEHSPiZ4ZtdW0a8hv7G8QSQzQsGSQHnqK+Zv2K/+CinhT9qjwtJp0zxW+r2MUa6npcx3SWu8HBGfvxttbBH905ro7/9nfWPgh4gn8VfCW4RrG8c3OoeG5XAs7sk5LQ9PKk5PsfSuqUHT+HVfiv8zD2kartV92ffo/Xs/Pb8z6Bnv5JLn7Pbx+Zc+pHyx+5qIapoPhiWdtR1WzF9bpulM0oVkGM9CeBXG/AP9orR/iBPc2syT6XrMJ/0zT7tPLuLRuByOhU9mXIOa2/il+zt4U+KGu22paxpNvqSKjRTxkcXEbAja3qBnOK0p6w56dm/yOapHlqezr3ivI8I+Gv7dNze/HLUNH1SwWfQdY1M2uk3tsQxRN+xC4/ung5GcZr6b1bW9N8OpuuZGnkIyIoRuY/598V8V+Ff2BNY8B/tA6sNDik/4QOS4aTToZ7gtJYKTkKDnJC8hc9BjJNfYPhTwN/Z9hDHITK0SgMzdz6muHB1KrUlWWt9D0MdCiuV0HpbX9DI1DSNQ+JN+r3KtZ6av3LYHlvdj/QV1Wl+HbPwraAlUiVRVfxt8RNH+GOhTXl/dQW0MC7neQ4AFfCf7Tn7fOpfE5b2x8O3X9j+HYSyz6o4KyTL0IjH074qq2IhS31ZypaXl7sfz9O57j+1b+3/AKZ8J5ZtC8Owtr3iZvlS1t8FIOPvSN2HTjrXw/MupfGr4rTX/j/Um1jWLOFbtbHkW1nExIXYvQ4PfrXo/wCzz8FdO+O/gK+1aLxdY+DdL+0GGW7kh+0ajfgfeOSwCKeccEkVT8QeGdA0z4r6dDo+uW+pxtpl1p7SD5ZJWhIcMR7g1xyjUqrnn9w60f3bitF26vrq9vl952vw98P+HbPXtLm1aSGx0dZALmbgJAvYn26V6l478d+HL/Sl0PwfG155i7ZtVlBESr/dhH8R9+g968K8NeKF0eWaxulGGGFLcgjvW5a/FWz0dWh3Rx8bWfso9BXLLmpRcUtzx6ldRptpakvjX4VRXVszQRqwbgEnn614V8UfAFuHYx2vktCg3jzCxkYdWGemfQdK+mNF8dW+rW7Q7VkjkUAk9cH+tc14++GlvdWEb2zGRUUHI/hP4+nNc8pfaifNTblLnp/M+RNO8DW8HiSzvI5ZrS4Znt/PhfZNGCDIGUjoQ0CkHrkV6hZ3vhb9rvSE+FXxb8N3PjTTXEem2Wo28RiuLGNHEiW7SIAIjPcBTLdBvOC5G7HS14++FcvhSSPUDGywzTx24DDIVpD5Q56D5nH51xvhz4h6b8dNDGkxzaxpNqo3yQBfJkdOQArEMNhPUgHPTgnNe1ll5wflb5HgcSZtissq4evSlZyUlyPaduV2be1r72b6WaPjv9rv/gnr8S/+Cb2uS3Vmsnjz4ZNHc3AuLMPLPpsNqsJvblOMtYQyTrEty5G8odyr31P2f/2ptJbwRZx2uoXX9m/Ojy2cSyPLG5Zir5IZHDMfmGQRgEHAI+7NE+PHirwNc2Ph26sNO8TeFZJ7drjT9QnMlvbxWp/0K3lAw3kQsVmEMX+sdWBVhXzP+3p/wSm03SbHVvi18F9YOjx2+nvrWsW2rKIIJrVAwe7vlUYtry9vCUtrSJNpjTLCNsivVVS65am34n1PD3FOGzGLVJ2nH4ovRrbZ9V5r0dnoeL/GD4kWfxB1exaxtfJhsbZoATCIcpuLAbQzYRF4G5iTyTjOB5x4NuvEXx78W3Xhr4b21neXGmvCNb8RXhZdH8LwTTLCt3cyKrFYldhl9pxzgNXp/wAHv2APF/7Wuu3knjS8s/hn8O9AfT7fXotH1SDVNQh+3R7ba+lKu6/YxcPBHNtJeIM/7vKMw+4vA/jLQf2UfAXh7w98O/Den+GRbxy7WltHuLPSbyZFt9Sst5Um602+EUUyNOTLG2M8gKusqih7kdzuzjPMNgqLr15WXTu32S/z0XVpannH7LP7CfhP9hjVhqXirR/+Ew+MDAxat/bqbzpkqs0F7p1xC3yf2fd2sqXFtcQ7pmwpYqPlr4y/ar+LPibx58ctcTxRrGrazBol2dKsPtM5kWC0gykEa/7kZC7jlj3JOTX29eXukjxBpU/i+91K4t4ZoIXt49RC6obdQy/ZRcHKsgCgRll3IvHavk39rT47eEfDH7VniS4/4RPR9Ks7dWkttLsZ5JYLOR7dPLVnkG9pBwXJ4Zi3ODxy8zXv7v8Ar+v618XhviCeOxc+e0IqN0uu6V3pp9/y0Z4vpemNrd9HDAN00/yp82F/En0H8q4fxBq2pePIxD4T1zTY0Ext7i7QnzYiGwcZHyj368Un/C64dQ1S4861jW2ZmMUcfymMZzj3ro/HOuaX8cPGGk+KrWw0bRNQttPSw1F9Ig+zDV3jOEnmjB2iXYArMoAbGSM10Rbtex9lCtCovdZw+gaT4re513wn4os9L8RWd4ESPWrhA11Zsj70lhlHzbuoOcgqxBHSu08M+FIfB+mpaxyTXCqSQ8rbtxP6AewrShEcC7cKF6jFOkkClt2SDg4pt3NIwS3MD4kaffan4Ckt9GvL2x1trtMyIUEBtdrbwT98PuK4xxjPfFc14N+FcXgbSZrxoV1C+XlgTw3Tdjjlu/NegRbVO7pz3FCq1qN276qe9K72HyK9zIvNF0v4saA1teaVNHAyBonkx0I4ZWXpXnvg74D658P/AIgebpOuRxaTjfKPvbxn7hUjG73r1WW5c2/koFhh7Ko5b61xvxC+Mmk/DgbZP9M1D+C0j7f757fzojcUuXdnbfb4LRFaSZIFkcRBpH2Bi3GPxrw34p/GrVfGM8+i6LBNY6erNBPIMGe7wcED0GR261zpu/EXxx19Gug00aN+6iX5YYB1/OvT7DwrpXwR8P8A9ralG88/ABVc72/ur/jWlkvUzlNz22ML4Wfs6+Ykeoa1H5NvGvmC3LfMe5Mh9Kn+LP7RdnoUTaP4UVWkhOxrlAPIT2QHqfeuK+Jnx51Tx7JcQxs2l6TgkQAncwA/iPf6VT/aj+Cq/s//ABb03w/Hdm6jk0y01DzOzmVN+f5UW11M3OytE+ov+CUP7SnjD4NXfjS80LVpLPWLqe3a5nliS4S6ixIGgljkBSSJ8kMjqQw4xX0d8Uv2X/h5+3nZM3ge1034efFW4YGTwtNP5Oh+JJWPJ02d2xazk4ItZT5ZJPlyLxHXyv8A8Extfs9B1r4gx3en6fq32i0tEihuc+ZFlpsyJgYGMAFuo3DA5yPck02O8vBEy53Z+XqKwbjzyi0fzB4gZ1Xy7iarJS5o2g+XXT3I6p9G7dLp2XMmtD7Y/wCCH/xV+Keo6J8QPh18U7zVru/+GuoWtjYx6vbeVqVhG6SbreZmAd9jR/KZAWAJG4jAH6ZzQeZplq33v3SZ9uBX5f8A7Gv/AAUg1H4a3sGg/Ea1m8S6G0cdtHrkcYk1zT4ogfLjeQkG6gjDNtjkO9Ax2OB8h+g/22v27tS0vwppekfDm+s10vXNMFwPEUEqyyTRH5dkSZ3QSA8N5qiRTwFH3q/hbxW+j/m2YcT18Tk8ILDYnld1aKpyUUpOUd9XeV4p3bf2j+ieEfGrJqvDkKuKqydajdSjb3nd6W6W6Xukuttj8O/22Lzxz8e/2n/GmrfEDxBqXiLVLDWLzT7c3Z2x2cEU7okUUSgJGgVRwoGTyckk14trHw9+yMVSPnvgdPavtDxN8K7rW9duJZ45bi6upnllZn3SSMWyzM3JJJJOT1rv/wBmP/glx4u/aW8V/Y/D2kPeeWwN1dyER2tmP9p2wM+gGSa/tHLqeGy3AUsJRioxpxUUopJaK2iWiXZI/AY+IlfHY9wipTqTb5YK7k7/ANav5s+Bvhl8L9dn8V6fLpK30Wqecn2M2ufP83I27cc5zjjvX6xftc/tp/Eb9n//AIJ+fC3VPjb8DPh3420vT5W0u/i1TxBc6dr0x58q7tVT/UttDCVVLfNsbZtJ2R/tUfGf9n3/AIIUeF59H06a0+JP7Qlxan9xGBJFo0hGVZ2xiFMtyuTI20429a/GD9q/9sX4gftp/Eu58VePtcn1S+lb9zbqSlpYpwNkMecKMD6nuSayo0sRjayqSXLTXfd+S/z/AOCj9pyTKZxpOtmaUqklbksmoq97Sbvdp9Fon1Z+6P8AwRp+Gnwl/a21fQvir4P0J/DNl4T1O5a20C6vhd3FgCPl3uqqHJLFt20dcetfcP7Ivxc0Txf48+LHh61mK694b8X3N1qNs+N/k3IUwTKOpjby3XPZoyPTP8r/AOyJ+3J4/wD2LPFjap4L1eaxE2RNDklJQRggjNeveI/+CrXijxB4+bxlY3+teG/GEybJdT0e4e1uWTO4x71YHYWAJByDtGc4r5vxQ8PlxXw9PJoVfZy5ozjJrmSlF3V1dNpq6et1e+uz+7ynMIYWfM1pa1vI/rKu/HWneF/D1zqOoXlvZ6fp8Rmubq5mW3trZByWklchUUepNfiL/wAF5v8Ag4WtPi14S1X4P/A3UrifT76IWmv+KoTsiuYd3z2tnn5vKcAB5SFLqSoGwkv+W/x0/wCCgXxU/aW0SPSvEnjPxZrmmxzm48vVdVlulMmAFYIx2AgDg4JGTgjJrzHTbKa5BZsszHJJPWvkfD/welkrjXzjELETi04xjHlpxlH4ZNNylOUXrFtpJ2koqSTW2OzSFTSgmvN7/wDAMm20kyOWblmOST3PrW9pmiYCnHXnFa9poeQuVrXtNLEeOOMHrX7hzNnjRpmXp+mYnXjtWtBZ7X6d6mitB9pHy84q5b2+XXI4HrQaxiQ2trgNVqzttj7T61JbQjZJgDr6VatLfdIPc0GiKsdsG3sezHpU3l4iX3/WniL922PU80rHEa+mfyphYjhg23cfpinIoMjkc89qlVd10uPTNMhTb5nH8X50wCRfmX8Tim3EeSevQVM6YZQc4IP4Uy6Hy89aAZERi3bPpQy/Og9qeq5tzn0AzStF++X6UIOpHEuWlPpzUYkwD/Cuzdn2qxZDibP8PH6Va0HwPq/jnVFs9L0nVNSjA3XcllZyXAtohyzvsB2jHc099AcrK7Lnwx0UpBLqUituuPli/wBlK9H8N+Gpr6e3aTdCrkmMPwJP6VneHbO31CWGO3khmt0PlgxHhgOD19OnrXv/AOwZoWg+KP2jdFk8U6br194T0CYX19HpumvfMdoJjQqoJ2lwucA8A+tdNOLlJQQRS6ntv7L3/BEr4lftWeBbPxFruqaX4H0O8jWSxF3btLfXEZ5D+WoAVSMEbmyc9K774i/8G2nji20nzfC/j7wpq11CnMF9azWRnP8AvqHA/EV922n/AAUz+FdhbRwzR+ONPijUBfN8I6gFVR0+7Eelbekf8FOfgVfyrFL8QLPS5m/g1PT7uy/WWJR+tem8CktUdEpUejX3/wDBPw8+Pf8AwTA+Nn7O1s8niDwFrDW8YJe802P7faADvvjyQP8AeAr56ktWtpmR0YMpKspG1gR7da/qe+HHx+8D/FSMf8Iz4y8M69v6LY6lFM3/AHyGz+lYfxt/Yf8AhN+0jEy+NPAXh/V7hwQLtrYRXS57iVMMD+Nck8Ly7fiZyir3R/LyAySHcGH1oZy21W4jBzz2r9wPjZ/wbSfDLxgbi68B+MPE3hG6k5W1vimpWS8dBlVkUf8AAjXxj+0B/wAG9f7QHwpgmudB0jSPH1hCu4yaLfpHcEe0EpVie+FzXPKMkZaXPg+2upRc4gZvm+XA5zTbi2s9Ruv9KsoZm6ED5CfxFdD8Q/g34o+D+oNY+KNB1fw5qCSNG1rqNq9vKCDg8MAD+BNc+ba4hj3SK21clTUiZm6v8P8ASr6bdbtcWIVfusfMUn/DrXOXXgm6tsiMpMMfw9a7NbjAUVKAjqG+Xd2Ud/xo5UGvQ8vuLCazk/fRPH25Wn4LQDb2r0OdhKrblDLkna3aqF9o1pdJh7dY/wDaj4NL2ZPNY4Cf7/4VAw5Ndfe+Ao51P2e7UN/clGOfrWNq/grUtKkYSW7OFGcxneP0pcrAyFGWoflPxpwXDinFMBv5VJXmV34HWkjX90p/OpHX5MGkhAMWfpmgkbKMDdTZgMe/apZj/LFROuQT/KgCvOu0Bvf86Au5aJBuC57d6FP7v8KAI5uI80Qcj04p0g3R+1NgXkdaCeohXPeinOvP/wBeigNBfbFOI5H60Zz+macRgbvap6jHQLk0oH7zPpx1p8QxF+JpYUyelFyxGXLBfbPSnONqetARt/8AninNHg4/Si4dB23CdKVspEPenuML60rhQ6LjHFFxiAc4PJY96lkTaOfzNJj95xSTnmpARl3Rn9KqOcEirYLeX6VSdsyN35xihCdhZ1CWwzVBwCf8av3nyxfhWeww3fpVIiRn6g2c/wAj2rJvkGf8mta94b3zWVfEl2/KqIZlXEPy9PpxVOaIK3bitC7BPuMZqjOPmNUjIqumB/niopEqww4qMp/+qqEyLpXu37Bt1FL8aPDdlMxWO+1GbTpecZS7tJIj+oArwuSPBr0D9m3xCvhr4kaXeMWU2OqWN0CDghVnVW5+j1MldWKoytNM6T4U/F/xR+zf8Q1vNB1C50+/0m6KOqyFVLxuQQR2OQfoa/WT4F/8FRPCP/BSX4Jj4efFXZZeKI0V7XWGmC3CTx8I+4gFiAcbuuDg5FfCv/BVH4U6Rpn7TviHVtMgg01dVgtNSdYV2xSSzW0byuV7FpDIxI6licVzP7OnwRsLXwh8QG8Yab4k0PxB4FsbfxFE1rC8V/DbuyIw8tiMoyXEE6sRgqrYOGFeXVlTq0bz/wCCn5HsUFUpVeRbfge/fGy4+K37D/xZg17QGuJta03EMGoWrmO3v7ck/JMoyGXnOOcE5BHNfpT/AMEt/wDgvJpfxg1Sy8J/Eq2tPBviabZBbmS832eonGOHYLtkJ5weua/NL4L/ALa+n6/pVn4T+JO7WtHu4gthqrbRKi4wCSO+f584p3x2/Y9uNG0VvEugzR6jojbZYbqCTJjLcrnHIPHUVze3q0WlU1Xfv69mdHsqdSL5fu7eh/Rt8QfhNoPxwgh1fSbr+yPEduu611G0wsq8dGI+8h4yDwak+DnxC1yzvl8M+LrdrXV4iRFcx5+z3qD+Jc/dP+zntX4if8E2P+C3niz9lzVrPwf8Tpr7WvC8BENtqRUNdacM9HJxvjHr1FfuT8EvjP4V/aP8D2OuaVeWepWtwu+C6gcMrcdiOnWuynGM5c9N2fXzOOpKdOHJUXNHo+q/4Hl9x6NpkaSwyPuVo42Kkg9685+P37T+i/BzRWj8z7VqUvywWcB3Syt7Ac4965b4x+LfEXw80HUofDd1YJpt5IVma6LNLbu3BZD35IODXzu3hK4vJryS8vpJtWvkK/b5RuYE/wB0dAPYVwYzGez9yO5PuRtJ6328vX/I82/aN+O9940la+8Y3sjZP+i6DbSllbuN+PvHueO1fPHjXx7Y3mi3mseILiG10nS4/PWzjcBIwozg9iePp9a9v/ak+H3hT9mrwDeeLvEupNIFwZLqRtzzZ4CIvTJPYYrzP4Efs+6p+1P4EvtQ1DRZPAfw51yP/Sft0Qk1vX7c8+WqkEW8br3GHIbjHUefh3Cd51HsR7SpOo+XZbyelvJdvlqeH/sd/tU/Gb9rX49Lo/w88NxxfC/T5ydQlu90FmYyu0s02OHGcgDJyOmK+5rDT/h78PPD8lppMMGseJ45maTW5ZMmFSMNHFyeCOCc8+/byn9oqxuPhZ8IV8J+BtPh8K+E7GLdHZ2C7JJVUfMXf7zNjk5Jz714T8HfHWqWum/2ldtcX1ut9FY/ZrRTNcXLuRjYnBPynt3FdUMRGUebohRxcZz9jQXz7n2J4E8I3nxx8aWeg6Y3k3GozCL7U6lltwc5YgckDHt9RXq37S37G+h/A34Nw6s2pXl1cWLDff3LbBcTHO1AucAHnjnpV/TvG3hL9i3QrLWrw51d7UTWumoFa+umwCvnDpEnPQEk18Vftoftf+O/2mPEMeoapdXFvpdq7vbabbkLa2oAwM/7Rxy3J5P0rX2kZR5pKz6E1sKqavvp+J6P8HfiQD4tXT7qVljuJd9uxkKjHYDse/4V9PaTpe7T4mlH7xoyoGM7h9Pz5I9a/LvRPi7NoFxbreSMtxabZlMgw8RzxuGep4PqM1+ot1o3jjwn8D9Fa8j0Xwzqk2nwPf8AibVj9p0/SVcAx7LYENeXjKcrbjbGOsjgYR+CphXfmhsePk1OlWrTi9HHV9jxn9tj4oaf8HvC2m6NZ2Nz4p+Iviq7hHhPwVpERudZ12WNxJvjhUFkt08s77iQLFGMZaual8IS+LfjVdeAfCOlzeI9U0dvIkk06MyQ2wVRG7+dysURdGCncFOBjJya9T+FA+G/wT+LH9g6Bqxvvi18S7OW+1XXdbvVu/F3iq1gUGR5HX5bW0QBQltAIoVAAVSQc/LP7Z3xD+K3wb+HGr6v8Hbi70rxFoNzfSI+jRBG1G0eZCWvJeyRwqFTIx82Nykhq7MvtGfLHV9/uWnoZ8X5fgsRh4RxMuSClvpe1ttdFfR3fbuenRaF4h8Gaw+mS+GdL0u50+ZoLm1jvlt5rRwcMZWKLCSqgM7eYQo5ZjjI7Dx78HI/CTHRfHWmzat4Q1yM/arzRP8AS4xMV3RT7CNt2Ik3AopWQctGSK7T4S/BvUP2nP2A/DupaF4EtE8Uatp9ve6xdalcGO8vLx41abyzIpwWDsdsg2g4HPLHB+DXwh1zXf2bNW+DeuXWsf2x4Z1G41rT9Wu51s18PRKxaR7hBjlGmZQiZTaw27RgD0oxqOSatZavR3fp9/r+a/O8ZkOEy2NSlJznKa/dyaXI+rpySWkpW30VtbrY8Pu/hX8P/gx4cns/hjcaf4w8YeIJIkbVdPMiaRpdqr7iHDqJLmVgoJj+QRtjLMy02Lw/4guI5otVvbOaER5ZxafZlcMCSNrMzNwPYEED592R7HefsvLommx+KvCOsJ4yjmSSPV5bPS5LW4EsaP8A6RJbgviJhgCXILEYIyDXBaxZyajptxJIvmFY4MNnG392P8a6MZUbdvT87bnyWAwc4yi6seRa2jF+7blcujabbervLXROyR5D8VfhppN1pMMkl1JZQi5iM96lv5v2Y7yWuJFDKWQbnyC38Wcjlq/PP9sW1j1T9o7xJfNY6rb2TTRi3XVYFt7m4gVRGkrqpKrv27vlZh0wzda/SzxDqq+G0czFiqjLH+FfrX50/wDBQrVbGH41WsGgW6w6fqejwzxyeWTAXjlmSRUzwQMDIXgE9jms+Wz0eh95wrLDUaslyLma+K7vZW0ttbztufPnjTRtN8PaAot7qa9vrhifL8jHkD/eyc49a5DRvGV54XuVlt7hoZEPPPD+xr0q9+H9vpcTXFnqEl5p7R5V5AF3yDlig6qpJ4UnrXF+JfA63klxJuNvMi5C7crI3Hyn0+taRqdD69Yhc947HqHw4+K1r44hWFlWG+Vclc8N7j/Curhha5lwPvdjmvmDQ47/AEXUFmh8yKVGwAeMV7d8N9b1HUbMJcbptoHzEYYGtpWtc9nD4rmVpHYTS+W/IPy+3IqDUr63jjkmkl8m1j5MkjbVX61j+PvG+nfD7Szc6lME4+SFTmSQ88Yrw7xH4/1j4yaitmvmJZyH91Zw8fi5ojG+p0yqJaLc6b4oftGMfO0zw23mM/ySXuOn+5/jWN8M/gjqHiy7+36lLMkVxkyGQZkm5966rwH8F9M8A2X9oa3JC0ka7sMf3cZHp6mll+Oya3r/ANm09fL063OZGIGZMdh7VcddEY9bzPRPDWl6V4YsTZxW4h2oPLMeOW/2vY1D4j0aHXUVWVp448lVf5ghPXAribnx+17qLXDMFZjwAen0re8P+Km1R1hj3M7YHFRKLRtGSehyfiv4S2moRyeSiq0gKkbexGK539otfFHxp8XWGvXVnE82k6db6cYrYEbo4ECKwB7kDJ96+kPGXwjvvBnwuXxJqlm1lazcQvMdplPPIFfKPiP4iXkmsSS21y6qv5VnKNR/B+JNRQWjPrH/AIIo/AHVf2iP2iPGml2VzZac1joUNzcSXoJMaeeEAVByWyR0xj1r7b/aV/Y+174X65FeXH9nzHUHItZLGBYbWd0XLRiMBfKbaCeM5wx5Oa+Cv+CPv7Ympfs6ftVajqy2theza9oz6bPFcKVW4QSpL95SCGBXrz3zX378b/2uNY/aN1PT5Db2+l2ml7mgs7RvOVXYbTIztkluwyABzgd6/JOJIcUf6xxlg5JYblV1re9tbO3fu7W3R6VWpwRDJp/6xqjza83Py8zXSy+N6aLlV7rQ8z8HeFbzxrr2mabpVjcajqWqSpb2lrbRGSa5lcgKiqMksT6V9ofBj9ha+0b4g6FZ+OtP03VPCOorLpt/d6Pq/wBr/s28C7Tb+ZbLJi9RzhYHUiRsrk8kan/BMCbwq1npOg/2bqFj44/tV7u51SGyiupL+1VAYYRdOTLp6xkEM8CF33DDbjgfUn7Yv7TPwb/4Jk/D/WPib8SLjTfC+n69hIdJ0yEDVPE0sY3+WkJcITvbcTGEHzgyNX3/ACKpCLk7tWvbVf106eV+v8t8G8J4HMFLH5fNSpuel9VFLVRkvtStZSV1u2m1Zy+fvD3/AASP0fQ/HWoatr3i7TbH4c6PAtzPqt2y2cijG545mY+XGycq7BmAIPQ5A+Fv+CpH/Byz4f8AhJ4WuPg/+x1bwaPpcEbQ3/jqOIJK7n5XFkpGc4H/AB8Mc8/KBgNXxZ/wVs/4L0/FD/gpvqt14bs2bwH8H7ecSWHhWxYKbnaCFkvJVAMz8k7M+WueFJG6vhIDivQwuXpe/U+7t/X49ex+s8O8F5TkkqlXAUrTqNuUm25O7vypu7UV0S7Xd2W/EXiLUPFuuXeqarfXmpanqEzT3V3dTNNPcSMcs7uxLMxJySTk1SxgU7r0qW3tTKeleroj6sZHEXP/ANatLT9JafHFWtK0IzH7vXH4V12ieGRtT5d25RxUSkaRg2VdB8L5O7bggc11Ol6CsSNuX05rRsNHWJW+X2NX4LdUeRdv3mxWLOiNOxSk04Rzexz26Yqw1ptDH2OKtSwAzN/sg8nv0qVoPkYLx8vWg0siklqPtJ79KsR23lsv4mnwW+LqQ9AMVLDGcq3sTzVAQ28JCseB834VatoMFR3zUcC+XGT1+bjirFr8xXo3pigqJD5W6M98E/zpXTCr8v406EjymH1/nT5I/MAA4oAbDH/pC+m3061W2MHf03Vdt/8Aj4H07VDEpYsrYPzGgQSsBt/vEflTLyMODn5anmg8wA8dMH86iuME7f4lx+NAEaLm3YdhgdKSZcXI/wB386mjjH2eT6Z+tNkT/SVz3SgBllBJJcNHGjSSSMEREXLOx4AA7kn+dfrr8HfCth/wSu/4Jp3Wuatbwr478YWwlaJhtma7mjxFF6kRq3P0NfmX+yh4o0rwJ+0l4P1jWrOLUNL0zU47ie3kHyyBQcZ+hwee4r6U/wCCnX7a9v8AtefF7R7Pw2t1H4V8NxiKC2kbPm3T481z/ugBR6c11YW0b1HutvU5qycmoI8F8N6c2oXE108cbSTSO42Dlnc5Y4+pr6U+CHw+0vwd4Hj+0f2P/a0xMlydW0DXYbi3PaMyQbVYDsQO9ePfCfRtFu/FdvHq2peG9LsLVTM8Wr6xJpUVyAcbUnjR3D5OeB0B5r32b4m6WI4/svjDw+yryot/jvfRt9F86HH516GX0bv2kvyuYYyoopUkd7+yl8DIP2tdV8WW8niHRfA954dcRaQttq+pwt4mc53YWa5ieEDCqvykuX4xjBzPiv4F+Kn7P3mTeIPh7+0NbaLvaOHWPD3iM6/Z/KcbpIZY38sHkYduoIya5zU/F2pN4avb6XWPHV9punxNcTHSviPoPiSNIwMlhFcoGbp06n619w/8E2/2KfiP/wAIJd/E74jfFj4h+GfC9xD/AGl4a0LVTawvpMOw7ru+hZHhQsu7bGpG1WydrHA0xletQfOpXvsmrfdrf5mdCNOa5eX5r+v8j8/o/i54V1d7a41DxRoVrNeKJbb/AIWB4FfQpZ1OcNHqVmVxkjhwCM17j8Lv2yvi18ENPhv9J8TeOrLw7bgFLqz1BfiJ4X2D+9gi6t48e4IH0r0Dwv8Ats2v7X37QF78N9F+GWh/Hjwb4uvmjtdUt9RhhmiitVw8stpI7JZ26gEIylAS+QCxGPO/2tv+Cfnw1/ZchvI/hxN8Xfhh8XtauYv+EK8Os+7+2X83Y9tbPG7x3XzOpZpHOxCD03VmsyafLXj/AF89fxNY4dpc1KXfyPsL9nb/AILWW3iPSY5PG3hu01PTYvlm8S+BLptYtY/Vriw2i7tsdxiQD1r7W+D3xq8H/HrwrHrngrxNovijSJDt+06ZeJcLG3dXCnKMO6uAR3Ar8Uf2hf2LvjX+yn4E0/x98ZvCfhvxJAjQQt4q8A6uuleKNOnl+4kiBYorog8EFWBx1xzXK/BD4661aeKpfFfgfxNfeJtW01j9p1vwpCmleNNMA6jUNJYfZtQjH8R2scE45ANbKnSrx56L/r+v+HJlWqQdqiP3t8c/DLw18VtFk03xR4e0LxJp8ylXt9UsIruNgeDxIpr5G+PH/BAD9nP4yfabjTPD+oeAr6f7smgXRjt4m9RbvmMD2AFcL+yb/wAFurW+8Pp/ws5bXWtDt3FvN428MWjmHT3HDDVtOP76xcdWZA8Yw33QK+/PBnjnR/iR4R0/X/Duqafrmh6rEJ7LULGdZ7e6T+8jqSG5GOOhzXHUoyjpJG0ailqj8U/2iv8Ag2Q+I/g6CS4+HPi7w741tY8sttfQtpd+4zwuSzxMcd8r9K+H/j3+w/8AFb9mi8kj8b/Dnxd4fhUkLey2MklmxHXbOgMbA+zV/UvM26qd5bx6lbvazRR3MM3ytFIgdHB7EHg/jWPs1Y2XmfyKOgLH5sbT0bj+dNmtJUgVmVvL5CnsSK/pm/aG/wCCRHwH/aLWabxB8L9MtdQmBJ1DRWfTLkH1Pksqsf8AeU18TftA/wDBsxoOo6dOfhx4/vNLuFUeRZa/EWhHPOZYV3ZPqUNL2bexSjfY/GyT5lY7c8U2C8ktmyjMvXjNfW3x6/4It/tAfs/rcTX3g2XxRpsKllvvDkg1CIAfxFVUSjjsY6+WPEPhm48OajcWt5aXlrdWrbJreaIrNCfRlPK/iAaWq3E4tbnCeLNHWyv1u4490Mh/eIP4W5rFm+ZiQMD0r0C7iR0ZZF8yNhgqRXC6pp0mk3ckb/dzlCO4zWU/IS7FWQEp3/Ko4vliqd/mSo4F+Xn19KgobMvH8jTXX939alnjKnbjnHSo3Hyf3uKBMqtHkL9aANq0EZX/AGs05Fzn0zigkjY7o+nt0plsdpGO3FSEEIagg4kP+9QIkkOH6gfWiiRfm+8B9aKB3JlAyfWnKny4o2fL/wDXpxXnFZjsyQDamPfPWiNNxz6cmnOuFXt/SgjbG3vQhoIuc06OIyS/T0pscW2Nffmpoht3Gga21HBR5m30p23dIx7r0pYhlyc9PekTa2fU/rQFhydWqNxvbHX196fkiNj79c0ifM360FEcxCRjtVWMZZe/JNWLr54+n+NRwnZPjsBx9aCepDqDZyvvxVF13Z/2atztvkXPr0+lVpeYvQmgiRm3K7pOnvWVdrub8cn6Vs3CYEnsMVlzx/P7AVoQZsy5znt1qjcx5P5mtJ48rVKWPK1UTMptGGA6imGPJ/CppU/eU3ZmPv6fSj0EQNGM/wCea0fCVw1lqkoX/lpA4B91xIP1QVV8rnFXvCd7DoXiOwvbmzGoW1vOsk9qZTF9oj/ij3gEruXI3AEjOaOgK1z74/4KXWbeN/Dfwt8T2ypJF4u8C22X/vSQPtbPqdssea+/vjj8aNH/AG4v+CXfhv4x/C/TdP8AEnxK+ENhZ2niLSzb/wCm3enR2zW2p6RcoAGaJ428+MjIPlKyHORX57/Cf46+Af2wPhz8JPg9qGvXHhXVNBsb+2XWdbMFhpOnytHGbaCa7d2/dNJCimXYmCd2CcKPOvDHxk+JX/BNT9oa41jwLri2OuWbeTf3sEn2zSteiPzGFgreVPBnHIJIYZDKRgePHeVCqtG2156/8GzPclJO1aD238j0f4h/Cf4c/DPxjpWt/DOx1TxZ8MfiN4GuLuSw8WFbaXw7q0tvcFZLaWMBZPs0kcRRur8q42nI4v8AZO/a08VfCHSjcXunz654Hurj7JOXG5UIALALnOArZ6Y96/Tj9gH48/s1/wDBRv4bXXgO48E+HfB+t6oGk1LwczLHHOfmeSfS3IUsilncpGFePLEjHzH4L8VfBfwX4F+NviL4VQa7efD3xN8LfFuoQWR1GAz6f4js3mVY/O6FRJbpGCSCp3Eiq1hdTV0/np+bte19X9w+bnknB2/DU7L4n/s/aD+078PZ/EXw9vI55GxLJY7tskJH3l7HFN/ZX/4KP+J/2Ar6xTT7yTTtNtHaHUdFu1JXLAASIvqCM8cEVufED9inx7+zL4V8RfFz4eX+hr4R0+SNRbWGuxXfmlwGaExghgOGwSO2K5CHXfh7/wAFBvDS7obLR/GUSYKMVRpGAycdDzzWFGXs7ypax6rqv80a1I8zSnpL8Gfb/wABf+Cr2s/tUeOtc8G69Botxa6tbJqmk3umXBYKByQ6k5DKcYzjqQelfWHh3xxBP4Ftrpf9ImtYmG0cl2GcCvxF/ZC8Cah+yt+2/wCHbG8hks4b9JbYAgqHHbHY1+kH7Pvx4kXxJd2Mk/mR+YVMZPTnqPevMzDlclKP2keJmGMVCrGNVaPQ9M/Z9/Z3vvjV4zt/iV8YHl1PUbC6Z9C0FyP7P0qPkKxj5DS8k7ieOMAda+rLzTbXVtN/dqnzfKV/uen4V88X/wATbzwv5ci7ri0Y5JHRK7X4a/F1NUTfHKr7sbkLZI+tcEpuK5ZbHn47MqlSapte70SG/Eb4Ux6mJo5LdW3c4cZDCvkXxr+zv4u+EviXUNY8HrEu1zcxbh+9tmYYYjnBGB9RX6IG5h8T2nzRqrKOCRyTxwK8T/aE/aL0P4Rw3Vjo1hbeJvE0ULObSOUCKJgrYSaRQdpOOg55ow/NGdo6pnVgcFUesfvPkv4G6ZefETxtf/2ld3lzeMVaZrkkSyN/Fjd/tdh2xXvmtfBjS4PBcwmjj/eAgYO0AkewPT8OT1rkfijp5i8X+E/Fnh+1Wxj8UWFjrEiEjy4FngimK7jgfL5hU9M4r6S+Bfwgu/Gwjmvrea8tbof8sELbeMnbjg9R9M13yoyqS900hjpJyoTj7y/HzPgn4qfspXUtrd6pbQyXEVuRNNHxmWEFc8k8jsQAD0Oe1e0aN4C1NdM+EHg/+39Y1jQW8OXf9mWmsXzFba8lebCJJHgqyuqqjc4IUYYZU+i/tn3Wi/ALR47u1W1tY7ELHNFDNuNwCxw2R1BGVOOMniu1+Dng7wX4l+CvhnVPCf2f4rGxEl1Dp73iW39mySzieS0urgJIsUkBm2hFQyMFXcI+WpS5oyUW9Hpvv5ebtrszly+MZVatCHxXjJryTevp09ThPE/wq8MfBb446x8UdauH8cfFa3sF0LTHtRt0LwPYRMT9mtnCqbm5m6zP8252ZVwAQ0Go+JpPhr4LvNFsfBDTaf8AEO7m1htf1BLa7Wa1lSNfsdjJGTsRVjBdJiJfnYeWmcn7buv2W9J8WePNL1Kwjm0ex0SVJIIIiFhVlAIwvdwcAtnnkdOK5j9rP4KeHfB3wi8ZRp9ntLXUjb31vbxosZi1HzgBMgHCsyghiBkoGySOnfh6NfDP2s7NbW1vZvo76vrtr5dMOLMP9dwNV0qjjKMXJOy5dFdppp2TWjd7r00fzr8E/j74h+Dnw2ufDXhnWJLPRbpzLHE4EjWGeqwseY1P93nH8O2qut+B9V/Zz8RWvizTL7/hG49aQ3Met2d4x0q6EndX+cGQ5IZcb2ORs6VsfC3wHovxa8N2Pg/WPCN9a6hCzT2Go+Hl23mpZXDPfebkG34TEhKKuflHzZr6C+B/7PWuW5juvE3iS+8Za5GYmMt07f2DobRLiNbO1J8syRAkeaRvJLHKZr35SUZXTuz8gynI8Xm9OnJt8sUuWd9KbW6SdpdkuXRreSSSeV8LPEWq+JPFvgu9vvCEPhfxJqEFxMt/PpKq2teVGzhoh5okt5ny3y3OEYAsOu2vM/2s/APgi98WWPh+x1OTwnr+s6gDrt1Kxkg0tJtrl5yCyC4UlsiE+SO5QEEes+Pf2n7i18XXXgH4L6U3xB+IEo26nrU8xbS9Bz1e6uACoIxkQqckkcdTXjviL9j6+tpNQ1DXvFesa3491WRbm+1S6c/YrsgfKkcAYqkIGArKS2ApJJUActaooxTkv63/AK/I+kzqNKlhnTw37zXWUttkmk1b3nbVro929TyPx9+wD4RjvrzS/s/jHwlq2nOkul+I9Q1b+0LXxChOZGu0jje3t1IyYmgyAAA5YsSPhr/goZ/wTk8ReJPjZpdjLdR6DcaBbrYykuLhbOJlMisY4eHjkLBt8IzmUkqQOP0d0D4qeJvgxZL4P1KbWrfQ/taXT6fZ38lnMgDhpHsblCNocFgycqS7ZVG+cdJ+0l4u0P4v/DVGvpNLsdFuiYBrl9pTW8keyUPClhFLI1xdX/lho5yshhKlWZuAad1VXOnr/X9f0zDI6uGpxlKh7klumlquz2TS/m0fV66n84fibQ/Enwe8XyaHr2l3Gk61HlVgkAdZhnHmQuMrIp7MpPUdDxXoGh/CO4u7W0kvbCa0Vow8du/zTyk93HYnrjryK/QX9rLwJ4c+L3hlNAtNAttM0zTZHnsL+aKO41hJ9pUXMlxtBBxz5KbYhnBDH56wv2VfCvw7+A/wn8ReJvHdxd+KvGFveLY6cq25jttIj25+1MCSGkPQKSAM8E1jKVj7fK44eo+fm+XS/wA/yPkPx1+zLfTeDprW/K2LRhZQOCYG6hf8cHvXhl14juvhPqMmn3e5mU/LMrZVlHpX0j+17+1FprajMtnNBGlwMW1ssyvIIwfvNjkZPrXyXf8A2zx7qDXE3zecxK7jwo9a0oyly809Eeri4Rc1Gn8RT1nRD8XvFj3Uk0kKKuSG+bgeldpZa94d+D/hLz44v9KYkAHl3PTP0qt4Whm8HywssKfZW+VnUfMB6+9c5+0npkc0GnX1su21mLKjAYDEHriqhWcqnLbTubU48kNXqcT8QPilqXj6+ZppGjt8krGv3VFZuk6p9ih+Ut15NPfRPKsFB/1kg3EY6CsaCYq2N3zZINd2xDfc7bTPETSOqq2W96+4P+CZ3gLwP4divviB8Rp410nQ4/tFvbH/AJbyLkjI5z0HFfn3pFyY7lfvcd69b0XXfEfxE8Mt4Z0WaHbHY3N/IlxfRWkQhtoXmlYvIyrkIjYXO5zhVDMQCcyvqXHyOt/4KS/8FBNS/ax+JUv2aOPT/DWnN5Om2MIKqqAYDN7mvmHSdSuJ9UTc2VJG5ccCiNG1USTMu5d2dxPX2r0b4O/s961440XVtfjs5F0XQ13XV0VIjRj0Xd0zyKJa6kOTkzsP2O/CU3iL9p/w3bWW7dueUnbkKgQ5J/Sv2U/Ye/4J5+J/jvr8b2dvJY6KpIutUlT93gEArEp++3PQcccnsfG/+Dcn/gnhoWu+CPH37RHxefw/4a+F1nGNO0fVdcm+xqUgkZry5SZ3VFhOBCxYEN8wGCua5/8A4K6/8HPt14n0jVPg/wDsqxSeC/BNmfsM/jS2Jt9Q1SNRtIskAU20R6eacysBkbO/i4mNXEVXCHw/n3/r7r9Pyvi7w5XEWdU8VmM7YenBLkjpKbu27y+zHVLTV62a0Z9vf8FBv+Cw/wADf+CGXw1u/Anwtg0r4h/Gq+QeZYC486DSmAwJtSnjx0IJW2QhznkRqwY/zl/tX/td/ET9tz4xal47+JnibUPE3iHUHP7ydz5VpHnKwwR/djiXoFXjA7nmvOrq5lvbmSaaSSaaZzJJI7FmkYnJJJ5JJ5zTOpr06OHhTSSP0XA4DD4OhHDYWChTirRjFJJLyS/phQqbjT44i351bs7Le3t61tc6yO0smmfpW5pOh7jyOx60adbKuPT6dK29NTBPuKylI1jEt6dpqw5XG3nrXTaVZhCvH90dKybbkNxyv6VvWHDLk/xL1/CobN4xNKGPdIy8/McVPCm6dz/t/wBaZbnfID/eOPeprT978w7yH+dI26iuuPdsn/0IVMkYYthvm28UwxkP+XA7fNU0cfEh/wBkEeg5qg13IolzPJ6ZHWnouO2OOKWFNk0gK4+bn3p6IWZsYUYGPzFIEQ265g+bPytU1qmcN/sk0JHm2XqoJJOKltrdkX7v/LP+lMCrCm6LI9DUrpsA6ev8qbGvlW2Ony5+nIqWZMsuD3oEEC4u/wDgGfwqtbnczYXcdxq5AN903rsAqvZrk9c7mxQFiR143D+7/wCzVHckMS3firDnbL3244/OobmMqrDHXHWgdiO2G2Bs+1LMM3S/7vWnpD+4kz6r+HNMZnm1a3t4grMw3Sf7MY6n8SQPxoV76E7amNrk89xcR2druNxdyCNcH7p7n8ACa9a+Hfg4QpbpH50kqkW1unJaZzgFvckkAc9c1ymmeG7ay1T7YrSNIRtQPj5PUj69K9W8C+KoPDHiHRNSjgjljtLuK5jg3j948bq+zOM5Jxnuc1pyyitNzTDxpyqpVHaN1d9lfc+k/hz8M/F/we8NLY2en/FCxv5G33y6F4m0eC1mk7OEuLd2HGAQXPStq88Q+OHsFjnj+ODKnXzZfCmqr9CrwoSPavoD9kWTw1+0N4t0m8udUWHw6JC987wPK8Dr8wt54x86bmwpJ/hbcMggn7V8Z/sd+D/2l7K3vtCvNC8L3moSxvLZ6bDbztozLGfMi3RbA9vtXePl3bzjcAcD8+y3jLiOvCUadOmpRduRqSb7/bVui823bRO39DZ74b8B4GrS9vWrulUjzOpCUZRV9tqUr3SbdvhSV9ZRT/Hy81OLTvEeha1qF9/YmpeGNVtdatLrxD8GIpds9vKsqB59MZgYyygMCuCPTqPsj4uf8FAdJ/4KN/BBfAvinUJY5PPjvprv4SeLLW3vp5I87Um0zWESRotxBMW9iSF5xXdfFP8AYN8SfCJZL7WNa0JdDt5YLe5v0Eh+xNPnyxJFjcOxYIXKgg4xXkP7T37AkvhSO4/4WB4J0m/s4Z0tYdTMMcsUztH5qGKbh8FeQRgggjgjFX/xEDG05OWaYK3Lu4NprfWz5tNHZ3S0eujOap4J5BjYxWQ5rdz+FVEnzWtdJrk1SlG6UW0pJ2s1f2b4GftS/s8/8E4/gFrV94f1jXPGnxg8TXEEd5Za5oj6L4m8Tag+2OCFopIYo47dM9YyYlG47mJJPpvww+Gdj+yVoXiD9qD9pfxBp8nxD1SyzkSiXT/Cdq+THpWmAZ3yMSqNIpJkYDnaOfzov/gn4g8M6NJp/h3xff3WikHPhvxfb/8ACRaNID0UR3LGWMehjcY6gV53440xbWxttP8AEkeu/D3TLLzfJsrye68X/DmcuhRma0kPnaZlScSqCI92Q3y19JlPEuT5pNQoV+WTesZ+7Jv1vZ/J3Pzrifwt4myGDq4nD+0pR+3T9+K82rc0fWUUuzP0N/Zw8Lax/wAFnPHGs+NvjJ8N9L/4UfZTGLwdpmpyzx3QuYZSn2mEwziORGUOJJHUgk7E+UMT5X/wUm+IH7I3xX8RX3gHwzrnhX4WfEDwi6Xw8VWPg+7WOZIQS9vbX9muUII2s4SRe3POMT4R/wDBUDxZ8J/2btN+F/xS0fw6ngK80r+wtJ8XeHtfk0nT57XbsjW31u2Sa3jlC/Li4itycHLk5J5X9lnwB+zh8Jv2l9L0j4weOPFnhv4d+GZYdQ8C+GviZFbX+m3t2ykm5i1eBGt3tkJG2EuAXXe/BC19E8POm3UnF3W1unb/AIe3y6H5yqkZLli1rvfqcP4O/Zc/aA1rwPpPxN8XfC7xgbO6thPo/wAQfCctuviq3tM/u5NS08ENewsoVtrwLIUPIBNSfCP9szxL+w38SprnTfFGieC9S1KbNzdraTnwf4kc4ONT0k7bnS7puAZ4wi5BOSDivbv+Chf/AAWN1b4t+Orrw38HPEWsaT4K8GXATU9R8L6wmn+J9ZZiqQXmnQyLi6sVfjbGT52R0UjPeap+x58WviH+zponj79rD4ofBu80/wAJpLexaT498Cx3EaRyjbH/AGldW9xC5uQhwFiDBCx4dgCOr63VhBe2SfN01v8Ar9+/S5l7GDk/Z3Vuulv0PpH9mH/grf4F+M+pab4b8dQp8L/HWpAfZLTULpbjR9dGM79P1JP3EwPOI3ZJRj7nevreyvLERKsySRv94SKc/QivyZ+CH7Bvw9/aQ0ttB8GaNoOneD9XYtc33gHxxZeOPBVu+wurz6XfCK7s3fbgBPmDY+bgkU/Fdl+1D/wSw8Y3eheBfFul/Fjwfo+lf22/h7VL4zQWVijMCiJcTG8siQrbFjkmiIUgAFQDn7WjPZ8vk/8AP/O3ob04ylo9fNf5f5H7Dx3tneQlWu4229HDbWFY97balfIyrDHe2yt8rNhXcfWvzR/Zw/4OMfhL8UtGsm+Imh+JfhRcXXyrf3dtLqGhXJBwWivEjU7Tz9+MYwcmvuL4S/tOeGfi5okeo+B/G/hzxbprAFZdI1SC/jHGeRGzFT7HBqqdNSV6bT/ryOqWCqU3ZqzaTs1bR6p/M9El8GSXsSyW9vLYy55Uybs14t+03+yf4N+O+lyaf4/8J6ZrUcylVuJIgtyoxjKTL8wP416oPi1fQNtZYG5wSy4NZfjjxUviOKHbdiQ7sCDy9pQ+ue9bU41Oa0tjSjGqpWlt/X9an85v/BTr9g9f2K/jw+g21+t1oeq2/wDaGi3M7DzjDuIMUhAxuUjHoeDXyX4t0WG90uSZnWKSzUurZ7defrX6Yf8ABbz9vPwd8VvFGq+AfDNvrR17RZl03UtT+0282k39ujGQosZQyJKkh4kVgMZBzX5X/FzWG07QY7GNv9I1J9hx1VO5rmxEVGo0jGvyqT5djPiuVu7eOSM8MMiktz94e9GnQLDYQR/881x+lLAFEj+p6VwXDcJ1JjDdKYRhenep3XfFhvT8qrj7px3bnNMnRalfOVb65NNST7386c3yh/vU2IcfkRTJGtzGf9k1DEf3v/As1YZdyn61DHGDMzfQ0iSWSPL/AHaKe23PI/WikPUkY/d96VBvm/Dik/5ar6r1qS343H36VJQFsvTj9xfr+dIy4NPY75EXP3aQ7DmXbGvsOtOhXbFzyTTJZTsztqUDEeemB+dBQbCFZt2P6URptiHsM06QbYPdjjFEnUAfSmA4ptjUdfUCmqvzHGeMDNTSMA6j2wabBHhc/wC1xQHmV508yX9Kjt7cRpI/duBUwX9430JzTjBi0Pb0oDzM94vm6fdXGKiubchPw7Cr6wbxnHVsfWm3cG6Jj/FignlMG5iPkHHG481nzW/yMcVvXVr/AKpcHoWOKoyWe4c8bscCq5jNmHcQcHHpjmqMsGT071vXNr+7/Hiqc1oMDj8fzqiGjCniwx/3uKiEfzD9a0ntdxH51DJanLdfSgi1ikq4/OpY1wB/OneTkHryakEe11G3pQBsfD6Szt/G2jvqGn/2tp63cRurDzTD9viDjfAXBBUSD5dwII3ZBBANfXXxP+DPg39obwnJ40+Eun3kWm2oaTxD4Ea4eXUPDLJjM1qWYvc22NwIOJYwfm8xR5g+MlTK8jtjFdj8NPijqXw98Q2uqabfXWk6zp7K1pqNuxDxYIO2RR99OOv3hgYyOK569Hns9mv6+Z1YetyaNaMseONI8Q/DH4j2OrrdahZNazLe6TqFhdGN4YlYMvkyrgxyKCBjghjk5zk/ql8J/jV8G/8AgqmiyfEfS4dL8a2A2aV4y0uQwXMUGTsgvwTyyKFXzJFYNgklSct8o6L4s8K/tlaVNpd9a6X4e8eaiRJLpuVh0zxGQSfOt3HyxTE5HB2sf7pya8p8RfswR/Du91jT4NW8XaWbpTa32mNtgZ1D58mdgQZExngoOcH3rk9ukvZ11Z9O3qv69ex2xotPnpap/ej9RPjh/wAEc/GsPw91Cb4fa1a+KLmO38xNKuf9FnvVx1SQZjckHjOAc9RX46eJYte+EHxYubWS31Lw14i0u5aK6s7qM29xZyA/ddT0z+XpX6Af8E4P+CtvjD9hFrHwp4qhuvFnwrs8Q28G4vqXh9c5zbSE/PGMt+5cn/ZK4wf0h/ay/YY+A/8AwW/+CNj4v0PWrGPxI1t5WieM9JAEqMvzfZruJgGYDJBjkAdc8Eda1o6Lmp6r8f6/q/QivzPSf3n5G/D7456l8Y/BHgfxVrkCNqnhHxVa6WbkSoHkSUAHcvUg46+v416p4G/aDj8H/tDatYyOdsN02EYjDjINfLf7Uv7FnxQ/4J4fFq18NfETR5LUWOpw3Wk6rb/vLDV4UlA8yKQcZxglGwy55Fcx+0f44u9F+PeqXkMnyyOsqlTznYprgxmCVbSD72/A4MdT9qlzroftb4Q+Oum+IPDu2Rt0M2MLx8pAz+Vc3r/xysfg/fDWTfR2dhayFrje2UaPr17kD86/Of8AZ1/aq8S+I1s9A0PR7rxBr11lLe1tlO5uOrnOFUDksSBivdI/CcXhrxDb6l8SLm08Xa7bSmRNKt5c6LpDYGQ7f8tnXHUHaMHrXh06M4e5iP8Ah/Q8SpRnRtVrSUaa76v0S6n258Of2p/G37YviTTrXwzbal4B+FjPjUtdmiQatrEe3DR2atlYlJ5Ep+YY49KRbT9mv4QTTfDv4fy3M3iy8kZ7ltR8WS6vdtC4cSmUH93H0JAGCDXw98Vf2gPih/wUO8SWvwj+BdrfXjOduqalZ5tLG2t1XDJ5pwIolyNzcbhwMivpT9hj9nX4I/sT+ONK0qw8ReHvG/xRWP8A4mfi+/eOPQfDbdGW2LgLIw4AkbIyRgE130YqjBtr/P5n1scVFQTn7qlok92/8+57Z4maZf2Uvh34R1nS7i38Q6b4R0/Tr21uUMEsLRRiBPMAO7a6orcclSDxXnXw1/bL8X/s3Wl/Zax/a0egzWwhkX7S50+3RcYkkBQOGRcI53bGEfOTgn9A1+Enhe28UaXb3F1Br3iDxlpV3dWtzcRMbi5uIvLZZEHVUKs/3hluMYxiuZ0n/gmnqXi6O61bxBqjaNdM4n06ygSNvIYNn/SFYMjqRkGMcHPJPSspU8Zzv2ST8tbfNq9tH5+jOPEZfCpP6y6rpy2Vknp2s7X1Xl6o/I39oz9sHW/2g9TvrDQbi6sPD99+5vNcuofLvNTjByUtozn7NAf74xKw/wCeYJU+x/s02XxG/YE8IaDr9nqFj4ffXpIryx8JXUzNeX8JQlb6e3CkRxkEAGVkaTdkK6gkem/tU/s0zfsF/Gqz8UaBDos15qyTfZxdadFPFo9wQrCW3jYbA6g5Rip2HJAzgj1f9gLwZ4T8cWOv+LLbS77xB8ZYdKk1saz4j1JDbJqgmPkPEGYbmLEPI8zE/JhQATX0+BWHxOEUuTS7TT3Uotp6+TWjXk1Y/mbOqma/6z1MslifZYqn70HC6jySipKSSu6kpQdnTkkt1JtaHrTf8FMfil4R8J6XHrXwfttP1rUiqWttPfm1mnRlLfaBA6Blhz8u84XcQMgkCuI+MXjzxinxFksfiJqen3epNp1rrtpa2C40q3t7jzAki+YBK8mYnDGcKFwNqYwxwf2r/wBonRdE+MF3pfg3w9JeeNroWUc/iDTLkNaidmWaW4skVfPa7LsYg8sjbFBCjB5+b/2efj98Jf2u/wBqDxnD428Va14c1aS5khubCaeYTardQMVImkkWaSOPA5AQlCuCFGDW0cPCpON15rW/5vr6fnp9Ll8s0znF1cvWMlVhSklNtKEFbmTT5KcVUndJ8rfLHRp3Tb968LftJ6v4b1S+8TeFdJ17U9J8P/LrOtW0Y+xwIzhfLfd8sqs3BUkE8FeQCPm74/8A/BW343/Df4reJtE1zVtS8S/A/WL19RhuPDenLbaj4cspWV3t5JhGZDaKzOgfPmR7gNzbVQ/c+uftteHf2ePilofw70vbqXhfTbO1Nndaa39o3ej3PlMDbRQ/deYnYo3O5Ukk7gSlXP2af2B9Y8RfEfUPif4ojuPhLY31pJBbeHdOuEmup7d8b21NphJFIsuN7wFNrHbuVdu2uyVCK1/r+vxP0X/V14XDqlgqjjG65lJtqS62s1yy++L2lF3uW/2PPi98N/iV8JtPu/hO+n2/h+MLctpsMmXU5HzyHcWmyRgyliSepDZA93k1qx+Jlu1nefZbO6USSQPcTPHb2XQs+7JJyBgIQEUL6mvyg+If7Otr4M+Puv8AjL9kXxp4duPEWn6oyan4P069xoHiO5CKZhpc2SLa8COpazkchsYieVf3I+1v+CXn7Wvg39unQ9UbxEosvip4ImNtrfgi+ga0u9OdW2ieS3kA8zLAqSvyIwwyoSFHl1MPKDstuqe6+fX/AD3Vzx6WX1/aulhkpQbtJPZW3vu010tdPRq3T0mX9mKT40arMLyaCHwZbNn7eUKTXxHVrcNyig5Hmkj2DA15j+0x4Q8F6TqOl+DdZur7xF4dWyZtM1FYg+reHlEn3P4VvLXdg7SQ6EkxurBa+uvF/gG48Ra3ban4g1h7XR7AtjSogPs1xuQoPPJBZyCcgDC5A4OOfCf2xfhP8K/B8lx478ZeKPEmn2LWtxam2iuVlMtzMYws1svltMs6iMIqIwhw2XTqxKeHjH3V/X9f0zsr8N4bC4GrKE1GXxOU78qS1ad3aMEvW2km3JXPzz/ae+FepfBaDT/tmoW+peHfETPFpGu2eZ7a4Yf8s2kwDuAPKSBZkwcqwG88V+wp8CdU+LvxH8d31xcafeeA7O9h02GOAhrq4uPK3NguPKMRGcu7ZBKBVIJIyvCfx91X4E6/4qstJb+3vCmuOyal4f8AEUYuLfVrMSAQi8RSAtyFIxJGVkjbJUjgV6x8JPEE/wAFbrVPGnwEjn1nT7m1+3eKvh/qLifWtIjR5FN1CVCm9tUKlRLEDLGpXzUPL1GMw83T5Yfha9utr6fO/wB25+X8I8W4TEZhzV0/ZxT5qavKz6SjbWcOrSSmv5ZJNn57/wDBcn9jDwp+xl8YfCWoeFf7TtNH8a287T2V6d39m3kLgPGoPKqVdGwcgbuOOB8m+EdTbTbJr69ZWsVYIgBwZW7AD+6O5+lfox/wU+8afEb/AILA+GrfxVpdh4VvZPhnbyA+FtJ+bXjZ7A8mopGwDXUCcI4hLPEFLMgT56/NfxG2g2XgPw/a6dHrUet28t1/bDXdxHLZzBmQwNbIqhowF3BwxbLYIODgXh6M/Z+zq3uu+9r6dX+bP2LC53g8VNVcC7wkrp2aT72vrp52fkeraXcWK+C7nxJqc2wFvJsoFI/ePjrj04rx34peJ5PENnCu5vJtpCwQfdUmsvU9YnlhVVkf7PDhVjLEqufSrGp2TT+EJGZo1ZpFbpXRTpxhoj1FWlUqJsoTO1zao0fTbzz0Fc1dW/k3R+uPpVpHmkHloWwPSrGnwrb3qtNbNdRjJKBtoJwcdjW0paXN6lSEV77sOsbNhb7tvzfzq34niBso7dkVlWMEAjoa674H/BfxP8ZfGcXh7wzoOoateaszLa2tsDLMCBuJycfKoGWY4VQCSVAr2Mf8Em/2hPHaX0vhz4b6l4q03R2MNzq+k3MEmmblGXC3DuiSBeQXQsmRwxGCeV4qlDSckvVnPhcXSrzdKm7yXT+vx7Hzj8OfBMeva/bx3V1DaWzNh3Y/Ki+tfWf7RX7b/giw/Zu8NfA/wNazaL4G0+ZLzxRq8US/2hr8oYMyRHrzgAE4AOCcAV8j/ETSLr4TeIbrRNSNv/a1lIY7m3t7hJxAw6q0kZKEj0UnHfHSuIvr+TUZ/MkOeyjso9BXUpJx93qdfNbY+j/24/8Agp948/bO8L+FvA6iDwb8Ifh/Yx6X4W8F6UdlnY28YVVed/vXVw2xWaSQn5ixULubPzZQOTTliLVMIRguWOiM7tu7Gqm6po4Mj2qWG0LD9auwWfH+eamUuwEMNpg8/wD6quQRbMdqlisyFz7E09oNp/H86z5i1Ekgl27a0LG42n8qzB0/CpbeTaf0oLTOltLrlip7gfUV0GmXe+cc/wAf581xVnc7W/xrb07Uf3q8/wAX9TQaRlY7G1uPNlUL/ex+Zq1ps4cKwIXdIfwrC0+9y6+7gZrS0W7zFGTnBOak1izXBw3+9jr35NSRR7Uk9MgYqnb3Gdv4Y/Imr8D5Zgf7wxQWhYR5kkvI+V859qcu1plTg7kz9D2psCeY788h8EntViO3DF25+VV70wIzabIFXdn5j268GpLcYQn1TnP0owxtFZf4s/hxTjykmcfc/pTH6FRF/cbscYA/WpJV2yr+f41LGP3HXK8EH8abc5jdR2PGaBC2ce26Y+34CoLZRtzjo55x71ctP+PmQdPlz9eKgsOYlzkls/hQA91A78bfzG41BPEzBifUCrbwhZmUfe2DP/fRqrKg8pztxgjv06UFDIxutX6fwj9a6P4O+JfCcVnfHxJourSC9mItdTtlMkaQqAq/LG3mLht7coytxXJaorX9vDpqMyy6i20spwUiXmR/wHA92FdJCq2VuixApGihVUDoo4rSno7mct7Hew/Dzw14yhkk8NeK7O52gsbe5I3pgEkfLhgAOfmXPNeQeJ4ZPFpuNDvobdbCxuCQYo2hupJcBvncNyE42jAI3HOat+Nnh+x27NpcOpSTTCGMS7R5JIJ3bj6Y7cmodJ02z8O6PY2v2j7PvC2cMhXcWnYdcd+efT1rXmXQyl2Z1X7NnxG8S/ADxjrGoeHtY1+G4lSBBqLXRSRlUH92CPvqD1DAjI+tfZHwl/4LFeNfC13bDX4LHXBExJmaEWtyARxh4cL19Ur4mj1vWNOtFhn0nRdYhRQiyWkr2F0vPXDFo2PUYI5qz4X8Q6X41F5JY/2tb/Y5fJmjuLDeYpAOV3RsQxxg5UdxXHictw2J/iwUn36/fue3lfEWY5cuXC1ZRXbePno7r8D9afAn/BaLSvG1lb2usXU8P2a4F/FBrtnHqtklyMKHDqGbcABguoXj2r6t8H/8FNPCfx10Kws/Fmk2/iCwjQpd3WlGG9cycETeWSvl99yHcrKcbRgV/P8ArYQJKudQhj3d5LS6jx+PlED86taZ4sv9Hv4pLHV7UXEXzRSLqEccyf7pZlcH2GK8WtwzNOUsJWlG+6l78X5Wev4n2OF8QqM1FZnhIVHHVSg3Smm92nG8b9fh31P3k/aO03wV+1r8WfCc3g26spIF0p4ZNPhlFpfsLdj5dpEspWEFkO5WY7vvDLEKldVJ/wAE1PBfxZ8MTXGkx+Mvh3qEMJa40/XIxcwxNjJz5hVyuQcurMmMkEivxD8F/tq/ELwlDH9quG1ezhwmNQt/tkZA7F8h/wARJX0J8Of+Cu1xqvhCfwrrWqeIdH0K/Ihnt7PUJLm18rPO6GQhgB/dVjkcYPQ/L4rhmvCrUr4rDRrc2vuOz0SSsnZx87Se+2iP0jLfEDBVcNh8FlmZVMJ7PRe1i5Kzk27uLcJ2TSjzwi1b4ldnonxY/ZZ8L/DC1a7+F/jaTTfEGoPLBr+kpp6XXh7UccHzrSQGCZGI++gV8HIavn29tf8AhCrJ/C91pWheDLTVnIn8I+I5JNQ+HXiJz3srxs3GkXTfwr8qBggBIJx7R4T+NfhHx5j+yPEmmzMwBMU0n2WVM9F2ShST/u7h71v+ItAtNX02bTdVso7u1uo9skFxDuSVCOQVIww+oxXiZXx1m2TVVRxdN+yWnJLmul/dlK7+WsfJH3+feEfDHFWGeKyyvFV3d+1p8jUm9ffhC0X6q0+8mfPFxoFv4kurHwZN4b13Vbzw2q3Fp4F1+8S18YeGFUgi48O6qDt1G3XaGSKRzkInHJr1K+/4KBfEjxB4F1TQ/ihqHhr9o74ReHZg2qWHinw4tv4v8FzRkqr6lbwSW9wpTLD7TG8xwQwBziuV8Yfs6XGleFU0PR7GHxp4Nt5PtEHhXWrpo5dHbqJNHvwfNsZRj5VJaPKrwoFb37Hfhr4X/EX9p9I/j3ofjD4maP4VsGTRNHvrOz/4SxNyqGXUgrwzalaxAHyjaGbJClwOFr9kyriHLc3o+1wr5pLeO0l6+XmrrtY/k/i3gHPOGa/ssyp2g3pOOsJej6P+7K0vJ7nvHwi/4KhfBv8A4Jv/ALN2reH/AAT8GLrwf4u1oHVoEtJrm80+/mm2hbq5a/EWqCJIyGA+zyLtUBG5NfDXxU8Zap8U/HUnjjxBqtx40+InjJrhbPxT4P1e11zSdadQZPsl7pN8IzaRxqVXy0UADOAxHP3npf7fvwv+HJs/Bnh34K+HvipD4gum0PRvB1j8R7u/sftbjMKTaFrsMU9i+AP3ixLGOVEmeK+bPgJ/wSn1n9sP4weLvCuueD/CfgLw74YludU8UeKrnRb7QdQ+G/mO866aPMmMV8I1LGIlnVIo1Z3wyZ7oJQhNwtGVtL669NNG1fs0/Nany9GpD20HiU3BNXUWotrqk2pJO2zaaXZnhHxN1LWPhh4L8M/C/TlP9s65E8uoC3WCGMS3BfbHEkilRCJGJZY1yiJxjNN+JFn4X8PfFe30nw/ceCfCPiLRY7ae91S51258M/2g+754IZrdSiyFRklyCocYJr1DQP2A/iM3ws8e/Fv9n/4yab8W/h38NXubO9v/ABNpVxopuI7fLyG0ku90Fwowf9XKjZIGMkA8z8AfC3xE1DRdY1tbbx+lv4luBqdz/wAIQuj+KPD9yrRoFMunTSNOsvHz5w3QEDbXxuR8N4mljoVK3wx55SlFtOdSTTfNtoltG7XfsfuPFnidlmOySth8Anzz9lThTqQjKNCjTg42pNuS55S1lO0JaqyvG57F8P8A9qT46+CtMSbw54j+OzWf8C6TrOgfELT1Uf3ftOLgr+OSK3vF3/BXX44fCvwne3Ws69qCy+WYraPxH8Kn0WW6kYY2rcRT+SHUEsOO3SvnPxL4R8M22pvdeIdL+GEc28lpPEPwj17w9d++ZbE+Xn1IrzH9pd9N0zSrWPTRo9nptuxLjSL/AFK4065k2hi8S3xMisittPygds54r9GrYlQjdWv01v8AlofhmHrV3Kyk7I8p13WbjxDqd3fXkxmvLyVpppZDlpGY7mY9uSa8H8feMZPEnjzMLbobdvLi/wB0HH616Z4p8e+H7r4eapdab4gj/ta3RV+wz2kkckgYgFo3wUYAE9SDx0xXjvg+wbUb9pmbJY5BNeHJu131Lk7tJHoGjTGaxQkc454q0kWxGbp0OaZpUPk2iL+dTxAeY4PoOK57nR01IXGZn/D9aanER/3sVYmQYZh36g1FjMTKvVTzmi4MqMMiT/DrTAu4Hp0qw8e2ST654qFUVYf95aLkMQnl/wC7jNVlbazYGOBVlV2tIMdqiSP98Rz07UeoD5D8/JoqRl6denpRQLUFI3s3X6VMo2p8vfn6VFGcjp1xxUz/ACjHt2qC1sCNl/Xmng4fj8frTRx+FEXzDr35NModncyjPf1qVRk/TjAqKACSX1wKnjyzjbnOcUALIu2aNffdSx/PKvbvSL813J1O0YqZBhmx/dwKAGOQ249MVIkf7v8A4DmoivyezH86nb5V69xx6UAQbflbjngDFSSQFIYwd3cmmp823ryc1NdKcHv/APXoArW8XKseAozg0s8e5NvXpj3qZIt276gDFO8nfLH9CTQBm38O6R9qt8qhRxVaWw2RrnaGznitSSHcWPyjc5PWmXNvmQfL94AUE2MG8scr/ur/ADNU7my4bHXHFdFeWm5z2+YDr6VVns90efu7W/PvQS4nNtpwLNhSMHFU57Lav19RXSfYNtszbeWNUdRsMEA+g4z0qr6kcrMH7CcL9c5xUZtcH8q3pLE5PoBiqjWm0fjVXI5UUEi5pyrsBxj3qeWPaM+1Vp7lYF98UmUamk+LJdGgEDr51p5gkVA22SB/+ekT9Y37HHDYGQcDH1h+zt+1T4R+Ktk2g/F7UrqKzs7AxaR4ttbcT3ttOBiOG+jJDPGzbRndnoVbAavia9v2J9qdoXiy88K6rHeWciLKgIZZI1lilU8MjowKuhHBVgQayqUI1I8sjSjiJU5XR9ufGbwhrOkSw28dxHqGn3kXmWUywo1jqIKjLxBcxlge/wB8Y5wa4L9nz/gpV8Qv+CcPxjebwHK0aJMp13S7+VpLHV1wPkaIHCsFIxKPnB6cDBxf2cP2nW08yaYunLrHhuRvNufCT3DtLFgEvPYSk7sqNx2Ft6hsDeoJHYfHT9nHw/8AHPwAvjbwffrq2jxqFa9Qf6bpQzxFeRL/AAjIxIMjn+HoeGnT+rVLy+Hv29f6t+R6FSp7en+7+L+tj9Wv2+v24Phj+3B/wTm8aaTqjadB4u0zRnu7e0H+mw29+lushNpc7R5iLJlBIAu7bnGCK/En4/FtU8Z/at+77XZWlwSv+1bp/Wus/Z5+LPjz9mbRvEmj614Nk8ceEdQ0m4so4XuWSHTmlG1bmKRckAE/6tsBs9jXP+K9NXUvD3he8b/l80ONRgj70cjxEH6bf5V1Wjz80etjjqawtt5GX8NP2kPGnwq0W60jw3qkmkwatIpupLVBFcSKP4fNHzhCM5AODk5r7g+HP7PniTxp8JNJ8YfHPxVY/CP4FGyh1KbWDcJLqPiRpELCysYc+ZNcYA3xj/V71L4zXyH+zh468K/Aj4ht4m8WeBrfx+dPUy6fpl7ePBp7TgHabgJ80kathtoIzjBODXH/ALYP7aXjr9sf4kf8JD421xtWubVDb6daQxLbaZodv/DbWdumEijUADgZOASWPNc9bBQr1FJx26/1+ZnT9lTXPPWXRdvM/Rrw5/wU3+H+ueD1+Gnwb8M3Hw+8BxsEeyhlSPV/Em3rNqFwoG/dywiyUXj7xGa1v2gv2Lda1+1g8baTcf218OWkUW81tAYn0iRjlINQg3MYJzkbXYtHJ1jdhkD8gPDHjXVPB3iCPVNPu5Le9jbdvB+97H1FfrP/AMEq/wDgq1p+tXVromoagvhvxXHClnDC0CS2OsREgSRTo+UkjK87WUgFc4Bw1eXjadXL5fWUnOHXq4/LZr8fyfw/F+S1czpSnSqOFS2kl07aXt8tL909T9VP+CYf/BR3wvZeDdD8M/EK5/sHxJoWmi3S/vmC295FGmBIrkfKSgBIY4GCQSDx9UXf/BQX4U6k0i2vjXw5dSRoZCsepwSYUEDPyufUdcda/MX9ojwzrHxR8Y3XiTXLj+0rq4VU+1wRpHGibQqIqoAqIq4CheMce1c3+zv4G8CaT8a7F/ibNeReEQjFpIHKLJPxtEhX5hF13FCG6YyM13ZXKjWw8VhKr5OiSTa8k327O7Wx+TU/F7PqGY/2Pj6NL23Ny+0q81JNdJzUXKKv1cXZ9L7v7K/aH+D+o/8ABRPxzpd54U1CGbQ7H93NqLQs1pYZ5kGRgTSHC4WPsByBzXr3hz/gmd4S0z4NL4Vsb7XNNuZWja+1repmvAjZIaIkoqH5tqjBTOSzc52rj9ub4HfAfQdd0e+8XeGfDaeBtOsb2502GVI/MtbuMNbzWiA5nichowyAnejKeRk+L698dvGH7cuorFrjeIvhL8Ep1P8AxKrTEPijxfEei3EgObC2deqo3nMGOSld0ZQoU1TvaN3Zebd36u71/Q/R8VkWTYPF1cyzKMa2LxEUpye3LyqKUU21ThZdLya6uyS8Z/aF+H/w50n9qBf+FQ+NvEnhu18IwFtS8U29nLfeGfDGrRmNYo7q/jyIRKpk8xiGSFgN+FYgfkd/wU//AGePiF8OP2wvEXifxBYz+EPGXiHU312K8sV+y2d7JMxfzreaM7MOxYq6MVfnB6gf0p3P7Omj/DPwfpmm/D/R7fRdHtYgkOh20YMXlMuWZMk7+D85bIJY8nNfLfx8/ZK8M+OPhhceH5vDkXij4c5aa48IGZYrrSHPL3Oh3Mn/AB7ydGaykYWsuDtETMSY+uuNT2dVW7P/AIPT12Wl7as5cLg/7IxM5YZKlzvmcVdUpeaWvK0uqV/5lL3eX4s/4Ibf8Fd/g/8AB7TvElj+0BpsWi/FHQbKa+0nxLdRI8eq28MZZra3XAEN6dp5HMxYAEEEHvfjd+2v+0N/wWZ1bT/CHw/+Gfjz4e/B/wAQTecusSzy2Ka3pqSBJnMpiAkLEkKiF03YDBhnHx5+2x/wSN8V/s4Wel+OPDdvceNPhXq0ofT7+a3ltb7TMkhbe7ikAaGYfdKuSCfuO3Qfvn+xY3gv4RfsF/DnxHqOqabZadpvhWxhmvrmYeXaFIFWSEHrhXVl2DnjGM16cqk5RtD0b/r+mfbYHOMNX5uaXLOCTcZWTS7v+72knyvoz4X8J/8ABPTwH+xRqHjTRfCl4+k2uoRW2sjwzrt5HczyRIjRM8dwMLJKzRlvJKqQMbC3AHefsvfDiz/Z4/aWu/jdr0Ml94i1qyks5I9RmNzq7RyCMFvtLEycLGiiJyygKMkEDHonxt+KOlfG/wATofDOk+G9P8M35i1G61ZhGdUvtuWjkKYykbbuGB5DEHP3aw/jf+0BD8Q/Dek+H7Wxs9Ps7KaGJNRClri8ZVMZGMEuBnIPRfRulcHO7qCfqfnOaY/CzzCeYYSt70bcjWilJqzvrZxs7XdoO+11c+hPiH+3B4buvBElxo5k1HVZITLHYXCGMROGAxKfzPBwcYyMivmn4gfsY/Ez9t7w/pviHUPFMPhoalGHtJZoPtDvblssVVXBhUKSFQYdjncIxnP0B8Mv2FPDdjp9tJrV7c+IJpoNzra3JitZWccFGADsV5wWIB9AAFHn/wAUbLxR+xD4ieHQdauNW0y+i+16Tps0KG1vpzIqyxXJLDyWCfMJI+SRyKynXlK8YXi/Nf1/l66X+kzTB1KlBVeIYKeHcdY05NKL7tKzeu1pOz2V2fFfxv8A+CTnjH4OeOFt9V13wlp/gO4UzReKtS1SPTradRg7ZhKdyygHIiUMSASofaSPNtR8Q/Bn9nzxzZeILfxZ40+JnizQSrWI8LzP4Y0y0kVy277e4e6k5Y8RQxAgkbyOT+g37b/7TPwO+PH7EWtnxh4qtb68mLx2WkWjLLqmmapHGdvloGALI5wZGzGVJGSDz+Md5HFaFZJ188KcFA5Td75HbtxXdg6dR+9Vvdbf0uvzasfi3GOFyjh/FwjkXJP2nvJuTm4WeiSvy8vWLkpO99FZN/Zeqfta/wDDS+iTaVoV5on7KvxQ8RXL6paa/wCHLSPRtL8V7z8sF7foi3Vo5K5WUSNBIWxIq7t1fnj/AMFRvAWuaf46gh+JPwzt/AfxOtriWPXvEGnwizsPFAfHl3c1rGggWZ2DMbu3YRXG/cV3ZduymuFuizSM2Nm1AANvAwB9MV9d/Anwh8Vv2k/2MtW0nxF8J5fjD8LNNsLq00CeW5ig1Tw/NHEQ72EmTPNAp2mS32vG20ABDXVUpxSvH+v8vyPT4X42x1aty1oynOKu+VNppfzRinytX0nFb6STvdfihqXhO40+3uhJC67SpRtvykHPQ9DU1skev6EdLhRvtzAFV6+ZgjJH0r7M+JP/AASc1zQfAHh/4kQ3r/8ACq/ErG1uLrTJl1KTQpg5/wBGkRiohmyvCTEAhuGPSsHQP2WPDPh3W5Y/DEOtXnnABrnVpI5LmTv0jUJGvP3Vz9TXHKpJTtyvzfRH6Tj+PspwmC+sOp77ScYOMk9VdN3SXL3d/S580aL8IrgxxxGIszddq8k19XfsYf8ABI3xR+0sI9Yvo28NeDLeTyrrXb21kaFpM/6i3jX57m5PaCLLd2KL81fVP/BOH/gnG/xl+O+gtc+FW8U6HY3sM+sxPcPawfZw2XQzKMqSOgHJ6cZyPv79u/8A4KN/AP8A4Iw+GGk8UXsPjD4nx232bw/4K0eOKE6TAw3RokIxHZ2+CpaUgySEk/OSa4a2MdRunQ+/+v019FqeDw3jsfxOni4ycaKdr2a5rb8u11fT3Xumrx0v5z8J/wDgnn8IP2H/AIG3nir4k31j8K/hXYxA6j/a9zHFrXithjal9MpysTMFKadAGUtjd5jfNX5j/wDBW3/g448RftO2GofC74CwXnw2+DsEb6a9zCBbanr9vjZj5QDbWzKMCJSWKnDkAlB8hf8ABRf/AIKlfFv/AIKdfFE698RdcxpNm7f2P4dsR5Ol6PGScCOMffkwSDLJukb1xgD5zNVhcAovnq6y/r+v83qfquBwNHB0/Z0Fvu3u/wDgeSsvLcKVV3U5IyeatWlk0jD39K9Fux1EMNsW7Vft9OwBx2zir9ho+6LOD2BrZg0YJs+X/OawlULjG5kwaWQOR2yaurYhNv1FaTafsA+Xtn+VR3UWxuBt+asHO5ry2KRh2iopIwf89KuSQ4f2/wD1VVkj2kd+lKIELICORjNMxtPc/Sny/c/+tSc8n2raJLJYpNjD04q/Z3ex1+p59KoBGQqPlO4AgZz+fpUyKyyr97pg1QzpLDUWLIeflbHrWxo97hUXPb16cVy9oxDr6bj3rZ0q4YOvT7uTx7UFx3OpsLj/AFeepyOv+zWrbTfOp4++M4PI4rmrC6Kyxj+4CB+IFblnIXaNuf8AWE/hip6m0ZdDQ08L5bSf3nYkZ6HFWkG1W9Nqk5OfWqOn82g5BDZIyOlXohiGbPZQufXGadzQG/d2KE8hgxP0xT0iLyzDnlT178UOhFiv8W6Nh/KrMnDXA46N0/Gl5gU0jIssH5eAB6+tFyvmSL0A3ZIx061YK7rJRz06/hmm3Ee+Xj157etUBFZxkXLEf3R+GcUy0bbAuP4ifr3q1ZL/AKTJ3+Qc/nUNkgW3T2XOT2/zmkHoA/1jYI6DH5tVecYt5mJXjByT2yOauSwc8DH3eD/wKsbXlbUZ4dLRmV79j5rKfuQKcufx4Ue7e1MJPQu+FbNp7WXUJFh3XDFbcqoLiDgD5h1Viu4Dtu960nPmu33VU9uwqTKxIqqoWKMCMKBwoHAFNlJXjaR3/p/Wto6Kxn0KGr67a+DQmvXUcbrooaZY5jmOQspTBHcndgd8nitebxnafEnT9M1iPw7b6B51qshto5jMu85IlBYZXdnp1AOM1wPxL0i+8Zavpuji0k/siTFxe3JOEG08LweWwCMEYy4PbI7COTyo1VUCqqhVVeijsKOhMfiZR8b67caVo6rZqJNSvpUtLKNf4pn4H4Lyx9hXofhDwFp/gnw/baXbbpFtlw8u4hp5D9+Q+7Hn8hXFfC7Sv+Ew+IN5rkm1tP8AD4NjZ+j3TAebJj/ZU7R6Fia9QIXbv/i44x0/z/Wtqceom03dlcabHGDhpUHGfm6fgahutDS4j8syK6853xhxVxX3sePz9akClVHLbZOD7+taC0sc3c/D6ze5MkdrbxSZyHtibWQ/ihB/WqeoeEb0NIy315JuOf8ATUW8UDsAzfvMfRhXWYx/ut696czMybjuO0Y5/l+H9aLCt2OAR9S0aVmFnuUN80ljPgY/2oZOD9N9dR4D/aw8TeA7qO30/wAQXlrhsrp14TDE3biCXMTf8BB7c1fuLaG4bcyR5PRu4rP1nwrb6lamPak8DcGKdQyn/wCtWFbC0qseSrFST6NXR04PH4rB1FWwtSUJLZxbT+9WZ714J/4KVTRhYPEHhuFmVVDS2k7W7LjgnawcNnk7RsGe4HT1CP4z/BP9p3S7ez8SSWayK5eFtST7LLZuOjRzqSImwchlkU8da+CL/wCH02nHGlzSWqhuIJf31sx9gTlP+AFay7rWbrw8rf2lCbPa2PtEbl4On97G5P8AgQx/tV8tiOCculNVcOnSmtU4O34bfdY/Ssv8YuIaNJ4XHSjiaTVnGrFSuvN6N/8Ab1z9MvEH7KE/xJ0K3/0vw/8AF/R4o1NrD4rYyapBGeQLbWoD9oTPGA/mA49K5jwx8O/G3wK0LxB4f8OfEbxN8NfDvigt/bHg34kaYnizwXrbMAHD3GGjAKoq75Ig5VUyRtGPiXwP8YvEnw/u1uND8Qanp8mQ4ME5UOPqDyPzFe9fDL/gqr8QPBlr9l1+HT/FFmww32mERzAd/nQANx/eB7e+e6m84wys5xrr+97svvWj+Z59etwjmkuaVKeDm/5P3lP15XaS9IpI+lPEvx/+MXiLwl4D8H+OPgv4L+I3wD8GRyGDwf8AB6SE6Hqc4BNtcXlpFKZLm3jcu7Wh8pJHIZnBGDj2nwR/Yvj0i+8ULqfxH+Efiu0jmvJtOvNBm0OeF1X5LaG05imkkmbKhZo1jiGGfcu9sPwR+118FfjRNDdap4VuPBmqXMskcN6EmhiuHRQzqlxaDdlUO9t6qFUZJ6ZwPHX7Z/g+JNQs/DHx28RTxaW4ia0029bxBDLzwFFzDJGwOCMlwuB1qo59yyVOvhqsX/djzL700kvkZ/8AEP6U4Ovgcyw8orX3qns5f+AyT+64nxK+Ll14P+HFxqmn6trUs0NrgTeHfjUbsLOVPlO2nsJX2gjLRiRsAMNxHNfBPxNu734gQ3T/AGyb7TejLSzs0jOTy2STnJ55r2D9oH9pjUvjDZWdjffZTHpr3C210thaWd3PFIYyPPW2jRNw2EZGRh8c4yfCfHniQeFvDF1eqdsir5UIxw0jfd/LBP0Fe9Os6iVr/M+BqU1TlKF07PdbfJ9Tw/V7m+tdUudKm+zyFX8vzEjBIUHorYzjiuw8F6Stsi+qgfjWDo3ht7zVfO2tj5eSOSe5Pvmu+0nTvsci/Lt4yTXLUldmdKPVliCMKNuO5qOAkTt3UqfwqwvybjwMEmoUTZL9c1mdA65GYm9MnpUEQ3LJz36VZl+aM/dqFo+Gx9RQBXmJSZs88Cool3Ko/wBk8VK+5p23ddo9qbbk4Xn1GaZEiNMNJz3FMQYmO0djUqYErZGGAHNQxFiynP3qQuboThNyL8o6etFPj/1a9enrRSL5hsabtv4VKwDH+f0qKHhm/ugYp2c/h6UCQ5eV75z+QpwOF49QKaAfu/hmnlsfxfd64oC46IKgapYjtb/d/lUaqRCvdqk3YRjnAplC2/OW67mp6fLCzetRx/JbrjrjP51ITsiVaAHKuCvPenS5ZVX/AIFgjFIq8tn+H9eKWRtz7s8HAAoAIV/fquOgqSXmRVwcbuv+frTrX947N2X9ajD7z+G48+vNAyYLxn3JoSL5z/eVOtPRcoO/QcfnQ8n7mZt23ccUDKyRDC4/zmntD/pBGB19e1S28QD5GMqtOSL7zLlSPb2oHbQoyQljnp3/ADpl1b5jI/hwe+OtaKxYP4AfSori3+T/AHiBj070CdjM/s/bBHxjJzVO8shJeeXt78k10TQfOF64Gf6VRW3Et3I3YZ4B96CeUxbix2huMdfyrOuYPL+b0HpXS6jbHay+uF/PArK1Gw3pIf7zAD8KDOUTktUkwSq/7tZF9Ljce/St/UbFml5/iJrB1C2OD1OST0rRGMjLkfLfTmoXOTU0sO01HLHge+K0MyPzGiZWB2spyCOMHtXs3wL/AGpdY8EeN7fVrfVv7C8TMTG2rvk2uoI3DR30ag7sjI8xRk5+cNyw8ZxkjmmhcH/61TKKejKjUcXdH35B4d8EftBfDvxR4uutU0n4Z3ng23trzxJpt6HmtWjuZBHHNpyxhmk3uTiJSVwQQVWvE/EUWn+G/hZpupW+oLeaZp95qGnR3ZQxG5j88SQusbfMN6SZxzjPNeCDxzqw8LNon26c6W7bvs5OVByDgdwu4A46ZGetVLjXb280m3sZLqeSztGZ4YWcmOItjcVHbOB+Vc1PCqLbT+R1VMZzJXWpseMfiLc+Jw1vCPs1hu3CIdXOMZJ/AcVze2nBc/56UBM/TrXUklojilJt3Y3ZUltcSWN1HNBJJDNCwdHRtrIw6EHsRSeX+VJs5FMR+j3/AATI/wCC1d18Jryx8F/FJl1DwvMwtxqDJmRFYbcSHngYU5xjg5x1P6aXvgLSPil4Wt/EPge5s9Y0zUkEsUUcoxg8cZ6EYwVY/T0r+a0qc19J/sI/8FNfHX7EPiFY7S5uNY8LTL5VxpU8xKKhYE+XngdOn1wRk18hj8hq4eo8XlWkt3D7MvTs/wCvJ/HcVcF5fnmH9jio6r4ZK3NH/C2np3i9D9UvFX7JNr+0X478F6ffSeLrOTR755NOuvC0MJ8QaZOyNtNsZEO5BIVd4WKhwrAMjEMPoTRPjD8Uv2CPE+l+Bv2mIbe/0HUpVtfC/wAQ7KBxbasg+VRdLljHcAY3xvh1O7HmLhqg/Y2/by0H4+eBdQ8WfCjXbDTNU1VY7a7KJHNqmn4w7KcjeuehYAEjGc19PfFn4j/Cvwd8LdXs/Hms33xb8P8AxGtLi6l0K+023ktYboINwEaODZsZSr7wudwLo24EnowOZ0cfB0qq5Zx3T0af6+qXk10XyWR5PHJculgM9quVKDvGrKyjGLukleXM9UrxslFy917t9R8LPi5daZqOm2mlxv4jsNXkVhaWQE326PB6P0Cc5OSFHevd7f4TWN/4kj1rW7G1SZQq2WkWyqYIMcgvgYkfJPJ+UYHXGa/Nb/glJ8efEHwj/a+X4YeD9Psf+FU+Kn+2geKb/PiDQJjCd9raTjEd5arMoK7gku1+QSpJ/WN/s+kzs2Q0gByWb7x+vavXpYVQjaev9f15H1nDGBwuJwvtoYhYilzXil8MbdHfW/WzslppfU8p/aP+GPi74vWOlxaJrC6G2mzzDUrYRJcQ6rYywlHs5UlBRg3BwV4IGCOtfEUHwf8AAPgIro8mg6tcQ6Tc+YLK8ldYUnXgM0LMQD9R0x7V9dftB/toW/haFtM8OIl5qzDEtyreZb2hPHBA/eMOenAx+FcZ4O/YtvfijJ/wk3ibxlDqE+sN9pf+ziLjcMYwZjwzHC9B8uNvNVUsrybdvJv+v60OfiLLqebYjkwKVSrDSTdnGKfTXq2ldJW097Y4Xwv8DfHfxy0+31G3s7fTNDmkEVtLdSeXHMufmMajLMAO5ABIwPaz8b/2cfEfwU8vXbeaG+0dkjtnvoz5f2VgAu11J3AEjjGQehxXWeK/Bfi79kJpl0/xYzaHfQPLp63No1xHNcJhxbmJTmJ5ACN68HvXoi/E3w/+0P8Asx6veaxrGlWCvp6pf2V5HuXT7nZkq0ZZXYq4+QjGcDGaxftH8G1trLT+v8vMjD8P5XVoywte9PERXM3KW7XVW05Vfolo+58p+C/Hs3gXVrPUtFupLXVre9Wa5u2u3FvqFnj95aPGOPmbaRIOVK966T/goD+0R4X/AGgv2cV8I+D/AAjqHirxFqpDQW86ukmnTb+HQKcySgZICHBHByMivM9K+Gniv4m3+p3Gh6ZqPiC301SZ306yZVdVwA23+8QM7QS3XrWP8Ofjz4h+BWqaheeH/wCz3vruFrbzr60/0qyHfymI+RsZHSumnaMrta6b/wBXPkMPmOLhgqmBqScaFXmjdRT0tZ8ifuu6015lrdnjfib/AII/fFK28Bx3UN54dbx4LL+028C/bk/ts2g5aRefLZxjPlBi2OMluK9G/Z3+CkPwL/Yn8HfEDwb8Kl+NnxM8dajPZBbvSkvtO8IzpI0QingB8zzht/jKoCSSRhd31v8Asf8Axf1T4labZ+JfHWveA7XT9Ble10671p4pPEC3DDYUhmdh5asGA3FWZs4A715x44/Yn+OB/bF1zWvh7feF/hJ4Q0u2hlhtNFnuUtPF1x/rjFdxRmIzysxKyzuAFBxlua65Tcv4m3z/AC/rvqVgeCctwtOlj8rozbkuVfC5xvZ+0XNeKdlJXdlquVJ7+cfttf8ABMe++Jf7Nml/ELVtJ+H/AMPfih4fgkm8UL4fgkXR72NVYwwLbwq4a9Zyinycpyckjbjb/Ye/4KF+C/i8Ljwz448F6b8N/HGnpa67pMEuqSaHpmt6nAjRv9l3oFsGlQKJBuIlDEHOGzV/aE/bR+NH7Pf7MXxTsfiPrF34M+MniHXdPj8Hado8LDT7bS0MDSy2MqhomUjz1cli+du4crXyHDafGD/goF4z8O23jPWNa8c6jpimDToriJCLVZWUuWZVGASq5Lf3RWdWvSowcqj0/rY4+IOLMDkGOhPAQm69SMeanypuo7uK5knzRna8tI63Td7n2f8AGj9vTwL+z5451zwX8MvBXg3XtPu4LtNbjsLK3Xw/q01wiGJZ1QE3MsB3I5VwjhmPDcLW+FH/AAS/+HvxZfT/AB9Z6brHww8JyRSXuuaHqMitDZFBktbXD/MICOcSDcoB56AdBpvwI+CX/BJr4HRfFD47eItLt3s122tvPGrhp8FxBawZ3TSnaeAPU8CvxT/4LCf8HE3xH/4KOX2peDvBf9o/Df4NSYiOi29ztvNcVTnfeyJgFTgEQr8i4GS55rx5Sq4p8sVyx/H+vLfyW59BlXCOYZ3fF8XRh7JtOnh0l+7s01zTVm27WlFPld3e+y+1v+CqP/Byh4R/Zc8FXnwZ/ZDaxuL22EllqXjMQbrWyIAU/YtwHnS53fviCg4K7u34S+PPHmt/FLxjqXiLxJq2oa5r2sTtc3t/fTtPcXUh6s7sSSe30AHasjpT0Ukf55r1MPhoUY2j/X9f1qfqkIQpwVOmlGKVkkrJJbJJDfLP9KkjizUsELMf51dtbXaOn44raUrFjbPTi5HHftW5pekfvF3fyqGNxv3bVXoBtGB0x/T861LCTDD6da56kmaxijVsdKjW2HGPmGAO9aa2CqFwvO3P8qr2Eu9IwMfeP51sJB5o2j+Ef0NcsmzqjFWM2ewyNoX0Az9QKo32mkleOST+FdS9iHulVQfvL25HJP8ASqV7Y/6RH/ebn9amL1HKJzNxZMJD/vf41SubTawHpx0rrW0ndIMr3br+NZ9zpDOT8uB9O/pWsZamUoM5ea2Krn5unpSfZv3ZY/pW/PozMPlXrj+dNbRSIzuHH0reMkZuLMeCzJmxjAz1q1FZEyY9vTpzWpFpIEy/L69fpWhZaV+/zt4Uen+fShyRUYtmfbac21OefmIrZsNOYBj/ALOB7VZt9MCxgFdvyHt71qWlnhJOP4OMn/PrWftDSNMpWln/AKYvpxz69BWvp8G0Q7tv3n59adb2qmfG35sE9OByK1LWxwIxyrYY5oVRGkY2KunRt9jRf9k/4VoFGS1m3d26gfXmlsbPy4Af7q9vrVu4gHlN97BODj6D/Gq5irDfJH2OPdu+ZD/MCpDwtw3zfxfhzT5bfy0t8/3c7R/vUMo8iZmG1Wz2znlRVX0AYIt0K4HdScdAcelMeLFwuFPLEc8+tWXThOMLJjg9+KbKvlTJ/tEjH50AV7GIefPgbWZP8abZLiKMcdOv4CrFnHtWbaxPyBeP+BVHbJtgg/vYJJ9OB/jQAXBxuZiFVcHJ7fK2c+1ZvhO2+2fatWkX5tSb9yGBGy3HKcerZLH/AHh6U3xKrarPDpKsf9LxJckfwW6jDf8AfRIX8T6V9A/AP/gnj8cv2nra1uvA/wALPGOs6PeAmHVGsGs9KZR1K3c+yBgOnyufStIaasl3bsjxpX2L93nBBGe3+fSo3fD/AC+mAB3r7MtP+CL3i1LqPR9X+MX7OPh3xreMsdp4XvvHlu2pXMpYL5Q2BkEm4qAuSWPAzg18zfH39nvxh+y98WdW8D+ONDvvD/iXRZBFc20y5WRTyssTj5ZYnGCroSpHuCBpytborlklc4YpsfOG/EVl+MNQm0/SlhsI/N1TUJVsrGMfxTSfKp/4DnOT0xWxnD7RubnsKi+F+l/8Jt8QrzWpFLad4cY2Nif4Zblv9dID0+VcIP8AePpVRV2Yydkd34I8Jw+BvCNho1rIzR2SFPMOf3jklnc+7MSfxrSlkGzHRc5GOefpUhCpBzv9u4A/x/z2qF8HaPTt0/OulRtsQSbv3S4+Xa2MdgTQmVC/NnaSOKVJiY9qDCtwePX/AD+lQO/zdST3yeTQImIG3d/d44/z701R5o2r8/Ygjv2FMMikLg5XPA6GmGXcr7W2qeWxwD+FIof5nk/MpKndxzyKidwZAVVtoABUkHkfh/8AqFNZ1Y/Nuz1Jz/n61GrBD8pb06dPX/PvQATSmZW8zMhI247Gsm90qN4m8v8AdMeoPK/lWjJLt3bh0yDnr+P0qIS5l+8FUjk46DoTn0pBvoeWeNS3gDWdNh0mGOPUNSlI+xvzayIAS8hAHykccrg59ani8Xss+NU0C6t4iTm40y4Fyie/kviT8mNZVprg8eeL9Q8Qn/j1QfYNOHpAh5kH++5J+laMmn3+uzwWuk5a9mkU4EXmkqOXwP8Adzz2rKUtSYx0uUfKsU8QX+o2K+aLxUQTtE8TTRqozlH5X5gRggZ2g+hrt9L/AGcfGEGiyeIbPSJF0m+RGVUdEkc8/PzjIbjAHp71w3ibT9Q8OrN5lvJ9oYhRCflkYFlDYHXhWyT2BzWz4Y+IHiHwTo66XpOuala6THMJUspJTPaq3A4R87RgAYBApRs3dhsRa/pepaFd+VeWt1ZkY3LPCy5yex4z9eRXjvxg8Utq2vx2MMmYbE49jIepx3wOPzr6E8UftV6nB4akt9Z0+1u9OkaKO4a1umt2dN2D8jh1LckggjBGe1fMKJH4k8a31zbwmG2kuZHijL+Z5aliQC3fAOM96qVkrpmcuyO18IXjS2ce/GcDkD6V0eNrlTuPHasrQtP+z2KN6gHBGPetlhtn/h5HB+tch0xTsQypnf8A739Kr+duuAvoSKtsMuw9+tVhtFzn1P58UDHhPMX/AD71ACw3eyg/WrCfKevYdahI2S9/u0AV5c/aF+gP86jRMP8A8DPSppxmUf7S/wBTTEHzEf7f5ihE9RmC9yW/yelQpHhk+p6fU1awqzL/ALRao3GJh2+b8qAsTW0u2Ffl3UUkQwnBbqelFSNRZFG3yfp9acvP4URcRr79aEH+kfjz71QhxG+5UfMdpokTD8c9jihW2uc9Mfz5pyfvMN/eNAyUryvpjmknJEIx/EeaG6+y+9SSLulhX+7zigYrHDYzx04p7MN+3jimxN5ky/j0p2eCSff8KAJI/mDe5xzTAzb+/HP+fzp6jYm4cYBNNPzIyj72MdOn+eKAJLQbbRmOfmFIqbpXC5G5gBj0HFPUZjjX15/D/IotEw0f4sfWgZYWTPze5P1AoXPlIvHzHcTj3poXKe2AOKkZSZFX2656f5zQMdANisfbFESfuGA6sf50Rsfs7E5xkkU5CViTn1OPpQUNMYc/U9fbP/1qDHvljHqen+fpTlbae3uRx0H/ANeliUtcN0GFAAB7/wCTQArxqgkP3toAzVK0hDmTd3KgfSrsku22bp8xwAOwzVeIbYlI7sWoEV7uNS+31Yk/QCs+7i3W4z7t69q0JXw/8OFQnP1NZ+pysGKnkBB0HWkKRzd+gL8/wg9KwdStdu3P8XP51vXRwsvf5RjisvUE3P7qoFNHNJHM3NvhuPXvVOVCK2LmLA+7jtVKeDK49P1ra5kZ5GR/hUZXnr3qy8XNQlM7aokZjaTS4xTgpzShcn1xQIFUEU+ODIpUj+UVbhTDbaljIVtM05bA9u1XoocqPrVq3tdyMeelRdhymE9kyrzUEkWB9K6k6XujUYOcCs6+0hox35FOMiTb/Z//AGi/GH7MPxCtfE3g3WLjSdStWydhzFOO6uvRgRn3GeK/ZX9gj/gqh4G/bd8Nw+GfFCQ6F42hgzJbzsqx3r45eB+xz2x35Ffh7c2Zjc7hTNO1C60LUYbyznmtbq2kEkM0T7XjYHIII5Brxs2yOjjkqkXyVFtJbr17o4sdl9DF0ZUMRFSjJWaaun6o/o71L4XyeEdQF5C3zQndDcI22WA8EEY5Vh6ivVNW/bV+InjvRdC8J654juNL0N5Vg1PWIbNZL6WPj7+MbscZxgtnnPf8o/8Agnh/wW6lt47LwZ8X7hXjVEt7HxEVyyYIAWcc8YP3sY4Gcd/1E8KS6H4u0+3urO4hltr5d1vLEweCceqn+hrxsLnWIwdVYPNFaX2ZfZl6Po/L/hj8SxnBOPyCpOpks5fV5254Xd7J3tdO7XS6tJJtX3Pub4E/safCu98FWeo6bJd+J1uLcKNQbUJVZ2bkybUYKj88DHy9PWvPvi14T8Qfsj+IXfwveatdSXBS400Syr9guow3+kW86ucecVwUdMHue9eFeD/iLr3wD1fSdS8IwR2d5ZXDNqJMz+VrVscYgmjzt+X5trqAwz3r1T9qr9tXR/i94K0nS9N0eaKaaMTX013ER9klAxti9SOfn6Y4r6jSpG8Nz7WjnuVVcBKrQtQqQStyqzvZaLRXXR6O1ru61fo/xc/aj8AePPgMs0kt5Nql25VdMOBd28n94nkLtPRgeenPIrwa3+CGoeFPD+l+L/G0M1t4bvruMTWi3Ai1O/jPO6NCAMdMkkEA5GK7L9m34X3fwhtLP4neKNI0288Jpb+ekj3SNcW+8gLMsXRmGfunnnjniug8e/DC4+PnjC+1u48aaNqngmNRdNrrMofT0Y7hAsX8MgUemOmeeK05eVXhH+vP+vma4mliMyhDFYuKdRL3YpWWuvNK7u0+2y1vuyl4V/aab4hRN4I8G+EdS0qGNhPoSaLc+TdWkicLJcOTtZMnLFsjsc1L8ZPgl4b+OXjGz8O6h4o0Sz+MV1ZHzl0u0P8AZl5KgLETEDIlIB+YAdBx0rtrb4SX3wU+I3h6P4UaPHLHNpjNr9zq07CG8hZlMayN1Ep5I2DgdRisPw7r3hfwo+taFpMVr8IPF2p3Yt7pJoH1LUnSTBU27KdqoxPHXHJIBquW+/8AXp/XqepDB1PZ+xxzUruzTVo2tdKGyvrZNtW6HxbLo9/8JPiNb3Ettbx614Z1MSxpcR+bCZ7eX0PDLvTt6V9RfCT9u7xd8efjRoek3Vj4V8P+E1sbiTxXcak7SSajGEwVgYY8vkjao7Zz0rrP2n/Bfw48QeINI0HWtQ8VXWoeFdLWyt4bFIxGXYA75HZSWZiASAfX1rmfhr+ylonhrwxJ4n8ZXVroXh7SoXup5LuVYo1jHJaRjwoAHOa462O9i+Re8/l+PY8DD4LG4TG/VsskpR5k5K9rWtpJ2du1lq0tjjdQ8C2P7Zfw70T4a+A/COsaP8PvD2ryX0eqeIb6W+uEGWUJbmRndItrcBm4GBivLP2+v+CqPwJ/4IU+BrrwV4Vsbbxp8Z57RvJ0u3YOthKU+Sa+lJzGuSCIwC7AcADkfIX/AAVq/wCDpe3i0K8+GP7KqjTdPCNa3vjZ7cxykZIK2MbY2j/pq4zz8oHDV+IOu69feKdau9S1O8utQ1HUJmuLq6uZWlmuJGJLO7NksxJJJPJNYUMHOtL2uIf9eX+b17W3Pqcr4Yw2ExP9o4m1XFNKPPypcsV9mCXwx+bb+03sesftr/t8fFX/AIKDfFefxh8UvFV74gv2Yi1tc+VY6bGekdvAuEjXAHIGTjJJPNeOjlvyoRd59qmjhyVr2YxUVZH0fM3uMjTmp4rf/HFSRwd/1qYR4UVLkG4sMYQ8VZg5K/7VQR/f/GrdrHudcfUmk0OO5Ygj3BR1+b05rY0q18zgD61n2cf7xeO2f51vaGm2Qnb/ABACokbRNbS7DdHHx6sTXQ2Gn/v1+6Nx5/OqWipiWPH8Sc5roLKA70XnsOOlc8onVEE05RqEfAO5xk+21qjm0bzbuP7rFUU/rzWtBZqLkN975mPTodoH9an+xb9SHzH+FemOxrPlNNzEXQ9zhu5LjH0FZ8+i5dfl6sOfUV3FhYebGxx91GwcdBn/ACKqzaX+8i2j3/SkHKcXd6AVT34HH0zSPoW1BwG6/jzXZXWhsIl3L95wCT24qWfQdpXuAe/4mqJ5Thv7H2zKNv8AePSrMOkjbI2G3DaOnykc5/p+tdS3h751LDb8p/GrI8O4ik78r7Y5NF2HIcuthuTpjjPX3FXLO0+V16cDHtWy2h7YW46lVHPXvUsGm7Ek9sD60cxVjJtLbZKzdeG6fWtGKHEKdV+RufX5qlt7Ib8+qHjt1NS/ZtkA6/cOOfrTGJaYa2h+UfdU8fWppk3xRj73/wCoU22gYxqB0wB04qaeLMQXb/Fx7CqGSyxZMPX5dp9+tJJbf6JJ645OenIqWRtjxe6gH9f/AK1IyMlrJ3yAcfjVkjGjwvfg+lV2G6VR8vfn8P8A69W1G5v+BD+lQiPzJ8c4zyfy7UwI7Vf3Fw23G0c/TmoGdYLZJJGVY0jLOx6IAoOT+FTqfJtrhs+oP5Vi69H9vms9KXDLOglu8HpENvH/AAJuPoDVLVk7HsP/AATr/ZA1T9uz9qPw34F0+6k0u88YNLJPfC2+0DSLGCNn8xk3LkAAEjcPmlA54Ffrfr37KOraP4c8P/sE/FD4h3fiPVvEWiT+I/hf4s0a1uLNtCFt5hbT9RhVyJLUrDJsd9wAZk4ZYiPzX/4JN/ttaf8AsBftseH/AIga1Z3N54da0udF1iO1TzLiO0uNhMsa/wATI8cbbf4grAckV+zvwz1L9nsftQ+MP2kfAPx8+GsS/ETRY9O1ZfEE6XEmmbPmLWqSzQyW4kIjMkMqMMpkbckV2UoS6b/18wjLlfy38/l/T1Pz20z/AII5/CP9m/8AZr1z4tfFr4la38UfDvh7U30vUbL4OW8V7DYXEZ2v593Pt2hXwrOVQKSMmvTv+CtOs+BP2r/+CQnwn8efCXRda+IOn+D9SXTNR8U6xdLdeJPCVokcitaX5Q7m3SFFLNuRQqNkmRXPhni//gu/8afhJ+0zrlvB4w8H/FT4a6U15ocOix+H10vw7rmntlNywIPMT5fulmYYyMMrc+PftB/8FiPi58cPhteeAdIj8IfC34dX8f2aXwz4J0hNMtJoiACksmWlcMPvDcAcnitOWEXb/Nv/AC/IqUo/1/wx8i+MdZudI0jbZ5bUb+VbOxQDrM5wD9AMt9BXpvgvwtb+CfDNjpdv/qbGMKzsfmlc8u7e7MSfxrE+D/w2vvHd9feK7eB7jT9BnbSrcIoP74orTS468B1QEf7ddc8TWuVdWVgccilTj1OTqITkfLj5gcj05qJpfm7buuabJy2B+tNl+bGF49asQvm7D8wLbRgfj6Uvm7l3YIbtnkNQdsa4+8QBljyDUU0g2hcfe5PFMoJJjEV5zxnHpUcs2Y/bqDTHIRf8f881G8zE/Nk57mkBKzEJu4Zsc+vFRzSNG/8ACp7cdKiaRhhhxzzzQ0jEY/KjUBkk+Qx4FcZ8aPFdxpHg82NnN5d9rshsIcdVUjMj49Ao/NhXVTzMg8sdxjOe9ePz6sfG3ju/1gtmzs86fY8/Lgf6xx9WBGfQUnKyuRIuWMaabYw2sC+XDboI0UdgBxXO3XiTULv4mafZ6ZeXFmNLBubqaCQoxPGE3DnuB/wI+ldADgjH14rM8OeF18PSXkxuJbu4vpTI8j9QMkhfwLE/jWAPXQ6zxT491zxxDZrrGp3WpLp6stsbghmiVsZG7GTnavUnpWQvADbvbrSOxH58/wA6ranqy6Pp01xKwWOBDI3v7fyH40bj2RwPxt8R/ab2DTY2/wBSN8wHd2+6PwHP4034daJ5IVvu55z+NczaPJ4k8QTXEx3NJIZGI9Sc4/DpXp/hzTvIt48L/B6dORUVJdETTXM7l6xiCWQ68cfoat7t8q+2KhiXFuyn145+tT4/0heowBisjq6EWcSkf3W64qEJ+/Xr1B/Q1YlX97IerOahk/1w/vcf1oJDbsZvqOvWoZIwGHuCKsFcyt+pxUMwyxPsaAIZRtmXPoQffmonXEv/AAIfqKlliYSKSR8uR/Ko3QgEeyn68UhBIAsi+m41HMv73OP4gKkdSGX2fJz9Kbcq2447f4CgQsO8qf8AePWikyC7Z9aKLgNLY/l1ojGAWBoJAK56/WlZ/LjZsc8//WpgJnCk1JAu2TjHGM8U1EwnrzToGAZueo3fhQCJIfnG3jrgYpUbM74P+rGB7UkXG0n+Gi1GXc9dz8/hQUTLxM2dpCjFKBhW/r3pkR/d+7EDNOZssP1+tAEjNui/3iBTWbIbb/e7f59hSzsqtH95tuXORj14pIF2vGvpzyKAJpT5a9wAp/w/rTouXb2XGfrio5H35H95gBx+NSQNhz/d3/y5/nQPqWC/T1Y/yoLne/ouP8f8KEP71fYZNN3fu8HqxLHn3oKJAdscY3Z9R6052599o7eppsow6+w4/wA/jRM+ZNoz1zj6CgB+/a30BP8An8qLeQlZZM/xkj/P4UhTZCx5YcE/hTYHMNovQBulAwu5Ps9tGPbcST7YFQgFYFH91AOvel1S4yFX+JgOO3Jpk+4Bu3IA+nSgkrzn97IuTghVP5ZrP1aTcWP+1gew/wAmtFD5xXr95mPvjpWRqcuUG3jq3+fyoJlsZFz/AKvjJBfGT7Vmak/zSH+8e1a0sPyR/QtisvUVwue5P5U0YGXcpkY9gOlUZ48t7gVpXSbW9qo3Cbe2cVZEijLFx0B/Cq8kOD+PWr5XJqIw7hRcgobMD8MYpVWrJtvmpgt/51VxDY0O/HOR61ct4sn04psNv6j0rQtYdy9OT2qWOw62tiyjGdw9K1rXTyUwBhabYwgP07c1u2IUbflGCQKmRrGJVGmbTz2HpSXGkJOuCtdBFbxurblx2/Wpm0dW+7WdynTPPNZ8NeUQFXd36Vz17phiDcV6xeaHuf5hkAdx3rB1vwluRmVfrVRlYxlTaPN5Idg/pX1L+wJ/wVK8Xfsc6rDpOpNdeJvA8zbZtNnnJazBGN8BOduODt6cdq+ddU0Nonb5eayJ7Vl/nWWMwdDGUnRxEeaL/rQxlFSVmf0nfsxftaeE/wBpr4d22teGdWtdY09okMwEg+1WDH/lnKnXI6fhXvXwW17wv4L8ZG88S+HbTxNo9zGEKSAM1qwIYSIp4J4wQex/Cv5cv2cf2n/GX7Kvj238QeD9WmsJ1dWnt/vQXig/ckQ8EHp6iv2h/wCCfv8AwVd8I/tZ6PFp9zIuh+NEXNzps7ARz44LRHPIPXHGK+OqQxmSS5nepQ77yivPuv68j4fNuGXGt9dy+0ai1s17svVdG/6sz9bPh14VsP2i7S/8ceKNQW68M2N9JDpegOnl2luseArzopIZjkHbjHTr0rb+KH7K+k/EHwRbyaHp2j6Zr1vdxXkEdjA1jY3aq6ttuIxww2gjcRu54xnFfLXww+LuveCZZZ/DGrXFi02DNAArxyfVWBGcdxzX0B8Hf2n/ABJ8Q/iRI+oNonh/w3pliWuI52LzXbnqynA6YPHQZ7mvqMDmOGxNNTpyWpWWZzhKy+qY2DjWekrrd90+iXTtsjpPhf8AtiW/xM+LNj4Rj0dbfVoWnXVJDMGtbTyQQRE2P3hJ24PGBmvL9c8VW3xW8Y6kun/D7SYfEEd4wt9atpXN0hjf5ZC23rgdCcV3uvj/AIXzqsGn+HdLt9D0OxmMp1GOAQzTvgg7dvIByc85NfEH/BVH/gvP8Kf+CXHhzU/h78N7eHxp8YfJ2N5W17HR5D/FcyZyXHJEagnpkgVz18ZUrP2eH+//AC/z2Xc9iOGxeO9z2lqSesrK8l2Sadv8XXoj6G/aw/am+Ev/AATR+HbfEP41eKIb3XNQDSWWlAq+o6pOgzsiizluwLEBVyMmv55f+CtP/Bdj4pf8FQPF11p6z3ngf4Xwviy8K2N63l3CgYD3bLtEznrtI2rnABxmvl79pz9qnx9+2L8Vb7xp8RvEmoeJdev3ZjJO37u3UnPlxRj5Y0HQKoAwO9efJHu9MfWuzCZfGn709Zf19/6dEe5h6FLD0/Z0FZfi31bfVvvuCrupyQ7h/nmp4ospt2jOc7uc/SrMFlXoORoV4bfH/wCqrAgwhqx5GBQyZJ4/Ss7tgQn5FpysdqrnjOce9Nkjz/8AWpQmM4684qhixtlu/JGKvWn3+PTGelU4ULD5l/Krlsm4Lx1oLRp2w+deeOhrb0k4x/tNk1i2SkufWtrSo2Pv6ZNZs0iddo8iiSNs4+UAj1roNOk8ydPlH3s/hXL6Tn7x/hX0rotJLeev93qahxOqJ0Fsm6b2+b+lXIoB9sdj/ex+QrP0qYk89CvP/fVXrebzLqQ/3Wfj8BUWNC9ZQeVbOM9I2xjvUj2y74sldyjn24ojP+g4VSPkAH4mpLji8HJ2n9OKmxQlxF8kXddx4z0PFOvI1fau1fX6daSV1Voevck/iKmnVXUfmD+FHKBVeJbq9+ZeFC8H/eFX5rNTb/L/ABOOp6ZzVVWzdN8vRlAI7CrsjKsHfAfPHsKXKBVm08CFflHzMMZ5zjNOk07Ykh+XjGKknkDQx46b+AO3Bp4A+yf7zd6OUaM9dOwpyAfkXn160k2mkRBQFGE9OtXBIpgZf7qgD34qa4K+V9B1/AUxbmUlmYUx2+UZpZEPlAj1rQmhwisvUkZyO1Ryxr/wHH9aB7Fa4G2Zfl52r0pjpstJDnnGfryaszxgyq3Rtw/HrUd0gWybHzbiBj061aIIkHzcfL8xOcd8Cq53eYzY4C7s/lVyKNkZc45c9O3FV/mMzdfu49+1MCDy92nXHrjOemK821z4gjwR8WXjvmm/svULaBZSi7mjC5+ZR3xk8Zr0maXZo11J0GM49uBXg3x48RLc6tDtUGSHPzY5A44rSl8RjX0jc9u0fVND8VXSx6H4h02+kkXIjnYWs2e42ucfkam1bR7zTZsXVjNC4A+Zo/lPuD0/Kvl+3vba+xtkXd6Zwa6rwr8V/FHgv/kG61eRw45hkIkjYH1VsiurlRzxr9z3nwzpv/CR64LNdxkeKSSMKyL5jKMhcuyjJ6DqfQGq3ifSbzwufK1K1vdJuGU8XlsY/LPbLcr6HrXn+k/tLM8iHXNCtpmUg/aLBvs0ufXH3c/lXaeH/jro+tBo7PxFeacZMM8Oprw5z/fG4HnmjlL9on1PSvgD+0PY/B34daf4avvDt5Lb2Bdm1PT51uPtLOxZmdOo644J4FevaB8Uvh78Wz9nh1TSZLiRceTdkW9xk+z4JP0r5tvNLi1GP7RJptndKQD9q0yXynx6ny8A++RWdNo+n6g2EvGWQYAj1K3DBT7SJ834kVpGpbQXLbY+p/EPwK0K7f8A4luqJDOMZg81JMZGfu5zjHeuV1z4D+INLJ+zwx30YAP7k/MfoP8ACvC20PVNMhW9hhnkXJBuLGb7QAR69HHHqK6Twj+0l4s8OiOC11r7QI8YhuVWRlA7bWAYUc8WGp0Gr6PeaHM0d3bXNqy5yskZX+dUN/BPv0rqdO/bLk1Dy4PEmgQ3YChXkixz6kK3HNa8Pib4ZfEq5b7Kx0GaRBiOR2X5sAE5JIOeTjge1VvsB54TtHTJ7c8U0ScDP3enPSvSdZ/Zyu3tmuNL1C3vIONu/wCXIPTnkVxfiL4ea14adhd2MyrGcFlG5f0p2aDfYxGf9593pzjNNdhhvm79j92kJKg7uGzjkc+1RNukb5R1PGBSA5X4xeKj4f8ADwt7eSRbzVj9ktiv3lLD5mH0z17da43S9Mj0fTLezhHyW6BPrjqT7k81a1G4k8fePby/Xmz0ItY2oPRpM/vX/MBR9Kka32YH8Xf2rGcruwRi3qQ9D655HvRu+X0Ip0nC8fw+tV5W2pjoen1qSrW3HFtij/HtXB/GbxF5NlFpsbfNNiaUf7I4VfxIz+ArtZrmOONnkfaiDc7HooHWvG7+/fxj4rmuG/5avuC/3V6KPwFC094ipK+hu/DnQsgyOC27Bz6da9C05PJijGOFU496zfCOjiCz9OAf1NbVvHhV4HQiud7m1ONkMRd0Dbj7/TrSyDLpyenrSRpuiI7k/wBaHyph6cjn9KCxZG/et67etQyn/SFP0/Hmppl/et16EfWoZlG6M/h+tBI4/NP0+7k/TpTSMy4wMsxFSM+wvt/iX0+lRt8twrHsxoAglG/avvgk9qhcM7Sd/ujj61Ncvnb/ANdCOntUbARuy7ifkzx3wxoAHOC+fUH9KZdcM30/wqZ/mXr1Ck+9Rz/fPTp/jQA1iVf8u/tRTZeCuV52jtRQKwwnMvHU0jruQLQTkenIob5n6Y29vWgQ8/Lt/wBnNPUbU/TNRyH5T74FSEZCj1OfzoAd92Nz97j/APXRb/u4V46AsfXmmyk+Qe244FPY7M4Oei/lQUSp8qde5/CnL9/v8q1GTg++AOlOU5zkd8UADndwvqF/M/4VNbuGmZvTgD0/zmoUZt6+m8n8hipIAI4mb0OR+NACod8idccn654/pU6HIxyBg/qf/rVDEwSQ9dq4Bx/SpoxhwPcAflQPoSB9hk9un1ohXDJ+HWo5HxG3rIcU63bbck/XFA7kwfzJwT06D6UEbG/vM3r6k/8A1qjRyDI33c5AojOSc8lSTx7D/wCvQBJOxa33dPYe/wD+unMwEaL75/z+dQ3I3Ki5x26fX/61SH5po17Lzz+n8qBla6b7RqSj/nmenriknbYWbuAXA9KhjZn1Fn+baoJ+uc1LO5y3T5gE59+KBEQG2PH92PPvmsjU+Pl9sVr3HzJJt7nbgcVk3q+ZJt9WGM0ES2Kc6De3X5VrJv48yxr25P6VtOpZpO5LADjrjNZ13F+/b/ZGPz5oMjKniDSf1qjcRZPStiWPLt+GBVGaLhSepFWiTLdOP88U0pV2WDn3PFRNH85pmdmV0iwAKesPHfk1MIR6U9Ycbf19qB8oRW+P/rVetLMPt/OoYYuP5Vo2K4lHf8Klllu1tfm4B64rUgg/eKD65/CmWUK7lPfOa07e1+dQBUmkYhFwPTpitK3U459yaihsvm6fQVo21ntVvlNI1sC2qztzgjGD+VR3Ohgqdg4z3rU0+ywenPvV+zsPMQL6k9utQPlueb694RW4iZtu1vYVwmveG2t3PBr6Cv8Aw4txbt8vftiuP8R+DfMY/KPTgURkc1SieF3dmyFuO3NJo+sXnhvVYL6xuJrO8tXDxTRMVeNh0IIrtfEng1oGkwuQD6VyOo6Y1vK2R+OK3jJSVmczXRn6Yf8ABNb/AILSXVl4h0zw58R7yO3ulYQ2urFT5cwIwFl7A+/Tmv2l8B/EnwDofwhuviJ4w8SaPonhXSIPtdzczTBVZAu75e5z2ABJzxX8jjRlH+ldd4p/aA8ceNfAun+GNW8U67qHh/Shi2sJrx2giH+7nBxjv0r4rEcGcuNWIwFX2dOXxw+y33j2fdbP8DjqZdhatRVK0FJx2v0/4Hkz9Qv+Ctn/AAc0eIPjvbXXw7/Z/a88F+B4GaGfX13Q6lqy4wfL7wxnJ7bj7V+SF1cy391JNNJJNPMxkkkkYszseSST1JJ6mmKufp/OpobUt6mvsMNhaeHhyw+/r/Xlsd0pNkccOT61ctbAymrdjozOV+XOenHSuj0LwrJdwMwjP5VrKQlFswLbTiB0q59hKjbjt2rpbHwodgyp+96VJcaB5Mzrjt6VNzRUzl5LRldcZ61XMJ6+vWugvdN2MOOxPSq0mnZH/wBaqQOPYxPs244xz3p32Ylhx0zWpJp+wfjQbD5/u0xcrM9LY4+UdwKvWltlj9ePzq1Fp39319Ku2lhyvy9+eKClEisLLezHrtP51taZbcrxnHX3qOxsto9BnPStjTLHYynsQOhrM0itS5p1qQWJ74rb0mMQ3OfUZzVOxtvv4B61p6dBukY/3RxUs6IqyNHTo94Xk9Bx+NXbH/WyNzjLcg+9V7KLbtK8YK8/QVasfm3fMAu0scdyTUlmoB/o57Y2jH1p3S87fKT1pinMK/7Ui5PrxSxMXuZNx7VJQ513XEXPXuO/NTzyMJduPX+lQKubyFe2zuamuDtl7/NnA9KBle3OyWQc/wCs7/Sr0g/cKPcn9BVS3w1wVzn5j7YOKt3J3wK31/CgOg2THlRrxwx69On/ANehpd0PP8Jzx14qOVRiMbu5NIXAhk/vMcDFACCTCuf7o/oBUl3KXWT+6qjNRn93FLweuBRdjEM38W4AfSqJ0JvNxErZ+Uj8qbIQSq54ZR07GjqiheO2MdKjlOQvbaBU2Hr0LEijfuHsP0pLtd1r2PTGKYJS0hU+v5HFOkb/AERfmznAPtVDI8gqo6/MRVcnE20A8Dg596m4kVc9cscntUboDI2Pvbe4oJM3VLZpdGm2jvwa8V+JfgS4ubppfKk+YEnFe7D5tPkznk1DdWMN2+10VlKY5HSqjKxM4KSsfJ+oeGjA7BlZStVVhubP5o5W+hNfTmp/DPTNV3FoI1ZmJyF61xevfAeN0LW8nfkH6ZrVVTklh5I8ej1+4hG2aEMvqvFXF12zuVVdzIcfMHXvXS6v8INQsl3LG0inphe1c3qPhCa2LK8LL/wGtVUMpQaLmk6jcaVOs2n3k1u3rE+3Ndx4Y+N3iIiSG4uLW8VYSFe5t1kdTjAINeVtpUls+UaSM+1XNGvdQheRVaFtyYLMOlXzE6o9C0L496zpV0ZJhDcDJ5X92w+mOK7BP2hbDxMcaki5flkuYRIufYjkV4SuqyRPtlhzjup/pWhpniiO1nMi+XuZduGGOD9aCudnv1hqmi63GptZ7mzX/p3mE0Y/4A/P5GrQ0aZ5dsM1jfqM8ITby/8AfL8flXiKazZXsI8u3a3uFGRJASp/SnaZ8S9Z0k7ftBuI142zfNTsV7RHu1h471rwDIHtrzUtJ3HG1wwjOPflTXp3wx/a7Nva3Fr4paWRJCot7u1h3qmepkUfzFfNngn46T6hq8FjPJHYrMGzJNLmL6YPAzXf39x/adspm0+2mjQMY59PcLt3HLH5e5wOvpRGTRWkj6Ej8YeB/iQmIdQ0u6eRj8xzFKPwODXA/tJeGrP4T/DO51bT7qRr66kS0sYCcrJLIcZB/wBlct/wGvJLnw/Y3pUx3yiZTgxXUO1gP+ui8/nUGqafqk9pAl0L6+tbFi8Gyc3UUJIwSOeOOPpVe0Vrhr1KHh6wXQtHitY34hQbj3kbuT9TzVmS4JPIznoc9aqQ38NxK8cb5ePl16MpPr3qViUrntY09BJR/Tiqsyn1Pqan3k/KOvc1HcyBfmY7VA3EnpimBxvxY8QDStB+yq2Jrw/N7Rjr+ZwPzrnPh5oTXdyJCv3jz+lZ/irWG8YeK5GX/Vb9sa+iDgfn1/Gu+8BaULa3GV2k9/wFTUfQzprmlc6Wwh8lOOGwePxNPg+4o56nIPPeprcYHvn+pqJW4UcfeOPzNZHVYjjP3h7n+dDD5IccjaOn0pqkqzY/vflzSlcxwgHjGOvtQAk6lpn5+904qOdcR8+uOPrUr/8AH2oOOvWoLkHYv16frQBIeZce39KjkyDnj735VIw/fj6A1HJy47tkUCIrmPajez5/SmSribdzhoz/ADB/rU1yv3v4vmH86glO6RevKkfXgUCF7DH90Z9uaZOrOm4cHbTyu2NfoeKSbnbigCGbgr8v8Iop5TKr8y9O49zRS1FqV4ycr+dIB++b+tKB3x7UIMr19zTEO3bmHrz+JqQsPNz/AHRxxUaf61fu8cfXvUkW52+poGEy7ZI149etPUqX9+SaiDbrlv8AZBOfSpIjhz/sigCRDk7vfn3p27Ea/nTVAQfjiiRsIo9qBhG+Iy391f8AP8qfGuYP95h/hUbnaW+ox9BxUsnywL/sjP04oAdAN4/3yTzUsR2Jz2BNVrf7i9flWrLHMePTA+lACl9iQqPr78U6L7hJ5LDGaa6qZ+v3V59s0Bs227/aoD1HoC0P4/n3pY87V9+M+uabnEe70yc05flIHpQUEv8Ax+Kv905/UVIx2tM/QqvFQqWN1+GM1JK7C1b1LYoAracCRIx/vBQfWnyDMq+7/wAuadp6bLcerMTSNGRJuH91j+fFAEToWWPb91iSSPas1oP9LXvt+YitiaPHyj+Fc8VnCLE0jf7NBMikIfk/4EWrPeHzJ2Pq2Oa2mTCqMfw85rPEX7v8eaDNozZrbCM2O/FUbm05/wCA/lW1NFmEN61RngJc+mQKCDKlt/8A61QSQ4b6+1aksHze1V2t8scVVxFLy8GnpDk1aW3xRHBhifencBsUWCPXvV6wRt36UkFsQVz0UZq3ZwYLHrnjpUAaWmLzmtywj+dv9nArK0yHke1bmkxZH+82KDoiaFpaZkzg9DWhBZ8fLj/CmadbAzZP0rXhgBUfj+VTfsaoitrIFFYBuma0NPssQr/tAZqSGIrCzEZyAKtwWuUVRUX1HYaLLdF7Zzg96rzeH1nDZHJ5xWqkflqeO9TRxLtbvwBUBypnnfiXwN5qttUdPwrzDxj4Da3kZtmM19H39iJLZhj73aub8R+Elu8jb90flQpNGNSjc+WtV0NrSTpjms5rfb2r2vxX8OWkYlV+7zXGz+AJftH+rbaeeldEaxxyptHGW2ntJ2710Xh7wjJd7cL1PpXXaB8N2BTercnpXfeH/Ay2u35fz7UpVCoUW9zj9H8BLFGrSR/dArptE8Krb6U2Fx3+ldVJoqLFJ8vb061PHp7LphVVzUc1zrjTSOJh0ceYPlHPXHrVO70VvMkx9K7a10cCT7vT9KZLoIIb5SNxqrhyI84vtAZx93HGKpzeHth+7+Vei3nh/cOnBFQ3HhstMvAC0cxPsjzu58PMF+7+tNXQmLABc/X1r0Kbw1lV+UVGvhw7/un8KrmF7M4a10GSRsKuWyauW+iFGwwxXWxeHtq8LjtxU/8Awj7bvunvk1PMNU1Y5qw0bKbug9+9aljp2JAMY+lbUOhbVx7VbstHZJPu8qc/pRcqMLGdYWn7twfXrV2xgbY+0DOMVcsrHETHA4z2qW3tSFkPQY4zSLC1iEK4P+eKk0632wjK4YgfzqaGDyrZvXkj8qWxDSWq59hmkUWyu63Ve5f0psA3ytj5cnFSdPL3D+Imm2vyTv3G7NILD/u3g9k5Ipbp/Mnz/dH600Em84HQelNmXbKzeoplDbSP9+GbruJ9KtSndHGMYHJ+tVbB/MdeMdcVZkOFjA9D1oASRcGME4yCeKa5EUe7rk8U2V/9KX0VOtOYfujwvT8qBAy/umX+81NuUyJFztzgfSnBMR5Ix839aZdOZEJ6tvFAibOFxx8pA61Ez5YY44GfenSON3X5s801yFPbJIxk9aA1Fb5p2+v9KWUbbdeu3IqOTd5rY9TnNSTbmiUZxk8+9BXUax2qpzzg1GrZfd0GOT69ads2iPPTaahbkt/sjtQSxyFW0tvc85pssaqfw7Uudmlbffp680hZXKj7oxQG4RjZL9Cf6VTuEyrd/m/pV6PLewBJqlOh2qf7xwR+FAMZHEHijY4xg8YrNvfDdnqRk8yBD8vBx9K1ol2xR/Q9ahDb3kx/cxQI4W/+ENlqMbGP922TzniudvPgrc2ssvkurbVB64r1e2BZG/GopxiabGPuDitFJozlSizwvW/hvfWD5MR6E5Fczf6RNaH54T+VfSd3bpNIisqn5TmqWo+DrHU48TRLux2FV7QiWH10Pm+IyQH920kLegNWF1K4iXDbZVz34Nevax8HLW4dmh+X5iMVyeufCW6tWby13KCelaRqGEqMkcSL9Z9Rj3L5YUHIatrSfEd9obrJZXlxbsuCCj8fl0rOv/Ck9vO4ljbgflWfJYyWjfIzL+NWpGVmj0vSvjxq1qoW/gtdTjxjMqbX+uRXQaN8Z9FuZBvF9pEvqp8yP+ea8VTUbqAfOqyD9amj1uNziRWSndD52j3ixtrXWLy4vrG8tb2a5IaQiTa7Y6cGluLeW2c+dDJH6ZFeHW8yO4eGbaw5G04NdBo3xM17QcrHeNLHjBSUbwRRylxqdz0ssF6ccZNcv8UvEf8AZHh2SNW2zXgMa+y/xf596m8H/GWxuNYhXXdHaa3LgSfZJPLdh7VyHxl8QWfi7x7L/ZdrJZ6ep2wQvJ5jRpnue5pKLWo5TTWhR8AaOb7UEkK53H9K9T0C18qPbjGPb2Fc94B0T7MYeOOa62xj8tT6kZx+Fc0nd3N6UbLUskYH+fWq5UD5fQmp24b9T+lRGQDPOfmzn8aDYrxNhpNwz8xzTh91fr09Kc64LY75pjOEkP1zn8qCRJTsmX6Y/lTLn5gvt/hUk3JX6f0pky5A/wA44oAJR+8X6H/P602XlcjjnNOkHKfjj26UkigR+uKBEU+QW9ypHtzULHLxN7H8eKmuvmRvwOfxqMrtWJfQn+tAgLEp77TzTZTujB/HNAOYl/Ghh/o6E9+ntQA2BGeFdvpRTrVh5XOaKQ7FEvgM3rijHb14pG+Zcd6cW2r74z07UGY+NgMv26/Snxff+nNRDHk7alZtqk9OMUykNiXIkY/xHFSR/Kre/wDn+lRwEiJe+7JIp5+VPxPX8qAHggso/vc/Wl3ZYe5oU7ZP90UyRuCe2P50D1Fzwqd26/5/GprpwVP+1hR+PP8ASo40DXA/2e1OnwWX3OaAJLf593y9SFqUvl1HqSahgYeWD25NSK21hxnaPyoAczYeRvU4p2cLGv4nFQk5TGfmY5PtTy/772Ht0oAkk+dmX6Cn55+nX2zUQ4bd/tE04DaWPv09aAHWr8O3TOTnFLeyhLL3wT0oiOLb/Peo9U4UKPUCgZLbIYoEHov50AZMn/AV/wAakTj5R9M0yFNzbsYyxP5UD9RJz3X261T2Yhdv7zYzV6YYjbHvUENv50Ea8Hc2aBFe8j2xsem0YqiIMQ59jmtPUY8of7zcH86ikt/3arn2oEZk9v8AKq+mO1UzbZc/U1uTQASevFVYrTPGMHFBLiY0ltgNx39KiNrg9K2msuPqai+xYbpxQRysxvsuT/8AWpYbfJ9+a1RY4x7frRb2O8dPegXKVoLfc5/CrdnabU3epzU0Vnksf1q1BaYhH4UFqJJp0ew/QVsaVHiBeOpzzVK3g2xs3tWtp0GwRjtQaxNGxQRjtzWtDwn6Vl2abSD/AHf1rUjH3e3es2WaKHdGR/tAVehXLZ6bR2qgh27APWtCBh1PpnFIsmX5k+9inRDA/Hiog6si/XrT7dwQMjHNK2oFxcMoHTmoXt1leTp7UKTgH/IoWUMrHpuNHKU5XKF74dhui25VOT6VQm8A24Gdq9MdK3vN+fqOTn6UM+VqeUnlT3MNfCSwFdqj5R6VNbWXlyt8p4wK1i/mSMR27VAg3hj79acSeXQzri03R/j+lT/Zv9FXtUsybkHTGaWZv3X6VQECWqqT/nNJJar5RyPXtUw5P86U/vYccfj3oGZ01oDtGB1H40yezU3PY7faru3M0YwflPNMI33B+tMVivJZrnle3cVEbFV5x0rRuVCFfpzntUYQYO7tQBnx2OcLt/i9Kc1qof7uBjFWoPmCEdjnNIwAk/2mwaAGLbKzZx93jGKmW3xuqTA3dO9KSEhb0x1oAhs4F8rb+tSC3VN3HQ0+0VVhbn8PWiAqsZb1OaAsNaDMDf7I602GHEQ6YYipQ2Lb5s9v50kf8PPU/nQA9l+ZV9MnrUVqCHLf3jUjsd2fbNNsT5kfuDQPqIDvvWOGC4/KknG1G+9160Rs3nM2e3am3Db0b+7zQILAqhUf7PWp34ZfZeOagscCLj0qac/MMemKB7Ecxy/+8uBTkUmLkntUUsv+kdvlWn7zhfQnBNAhY5N4X/aJ5xTJ2Xf/AMC4psLZ27T/ABfnQ3Bz6Px70ASN8sgxj5v0p08mJF/So2OZPx4oaTdIB3zxQADd5rZPc85qS4fbGuNvWoiN9xz7+1LeNhV+b/61AAX3Qc/3ahhO2OQdT3JqRnxAoxzioQP3En+170ADybNPXnJz3pSu05yuMDFMuG/0KNf9qnE9B64xQBKrbj27jNUruXaQvrVhM4Pfg4qncnefpnigNyeNgsEY9VNQImbqXHHy/nToR+7jx/dJqOJm3TfTtQAW48uNvcntUN222aY/7C1JDgMe3OKguj+8m+gqhEcmRKvTlCcVKmBETn0qGSUO6/7SkA1IjfKcDjIqREMzbpG/3un4VVZFlbp0Jq5KQjY7561V6MG+6NxzVAZl14ctr6WQSRr0Hauf1v4UWs/mMnysBnGK6+3+a6k9sdadMuY3J5Oc8+lUnYlxT3PJdW+E1xDDujUMM46VzOq+D7mxdhJC34iveDGJLeP6moL3TIbmbDIrLt9KpTZlKguh88XGlGI/dZD9Kak1za/dkZgOxr3DVfh7Y6if9Xt9xXK6x8JNzOYT0PerVQxlRkjzyfW7k2+0DyznJkXrWn4H0ltQ1BZJNz7mBJPJNah+Fl402GUlV54rq/CPg3+zIo2KheeaUp3WgoU3fU39FsPsnlfLjbkYqxH8jfkOfxqaNPKljHuc1Cw2yf54NZnbsTyf6zHsf6VDnBf/AHsAVM3Lt+NQOuS2f71AEZkxJJ1wpP8AKlKgqWHUtx7UFfnY/wB7H8qQn9xxnO7n86BBJ88nTtjPrTXPyKfcZz+NOuJMMv5Z/OmS8wN6nGaACVtwU/jSt901GW3QJx2706RcR9uhoAbcN+7f6CopWx5eP7/+IqWVf3bD/YzUDsx2N1XIFBIqf6tP945/Wmhtsae1Cp+7+9jD9KQJ8igdm70AJA+xPx9KKagKj7ueaKAKf8Q+lOYct+hpi8yZ/CkV8r67qRmTD+EfXNE3+o92PWk3ZLe1LL8zRr79KYx3RfoMVKThQf7tRLzj1JqRW3Od3bNA0OTkn16UNljt9T1pqH5fxz0pu7H5f1oKJrcbi31NDczN/uUls37onpuPWhd3zf7TYFAEsS5jX/dFSbsiRuvtTIyT1+vFDHMP+83agB6jBX14/EUqHLnnqaSE7pPwzRE20ZoAei52/kaWQ/uR/eJpsbY/CnSH7o9SKAJsfMq89QKZOPMu19M5x9KcjEzL/sjrnpUcR3XnrtBoAsE8g/jT7YbI8n+7moZRiMr7YqYDELdewoKI5xmP3AwaIUw6f7K80kv3ivXJxU8Ee0tn0A47UAVbiPesfHv9aGiyV+p6VJIN86f7NSxrk7uO/wCFAFOWMDPHXikS2B3H2xmrUkJY/jmnRwfuyT3oDlKH2Vv/ANVILNdp/KtIQ/NjFNNv8nRevpQFjN+x+XE3TpRb2WB05rTltwLc+/FPW1xFx2FAcqMmK3PzVcS3wBViKzBjXPr0xVhrXaMdsc0BylcW+226d60bePYeOwqJrfZ5a1chGCeMUiia1xjv0FaELbCAefrVC3G2Zvy61eRy8y1AGjBJtmj+lXEm4I/Gs22YC6xzwKtxv82fTjGaCrln7RgfTqKmV8D2x1rPEu5zk47c1YE3VfXHBoGi0Gwq/T1pYXBiOTUBk/dtk/dHbtR5m2KgZNHKw2/nTt/v35JqtFLiTjjin78qvvSETefhW5pqSfuz+Z96g3ZjPzd+hpd5SGmMdI3yKF46UXB+XFRCT7vSiT5yntQIUPn86HOIh/KmxnPH589aHbaKBDFbNyPoaZH887fWnQnNx+FRwf69ufrQBYuG+dsjsKjddkXpxmlnlzJ+lMuX8u2wfegBbc5Vfb9KST7w4yKbC2U7+9Dje/GMZ5oGTuN7+3XikYjYx9OKH4YetMlGIj2ycZoEPQkx/hijbiL73emxHbD/ADJp5P7rHt19KAElkzakdjxmm2pyoP1pt0f3SqDn2oRtq/8A1+tAEzzbC3oRUFvNlCPunrUsoDuMfSq//LwR74oDYsD5ZDzx61Dds3llerHOBUgJMufQdKXaC+7hdtADLT5Y+gz71JcMSQPbHWoYX2M39DUkmfN/Dj2oCxG7HzpB7c1KZf3S1VL5uZFzjntUjAL83XAoBBbFVbj1NLcSY2/7xqOPkDj9feiY48sn17igOhPnLrnIX+dMQ4uMjnnj2p0jMSmOg71Aw/f7qAJzLvfPSm3kmFQ9TnNRhgcnt0qO6k3NH6UAWJZN20e3rVd5FET/ADFqeXGw98LjrVYH5X56mgCaZ91so9+KCc4GOhqNuYIz7jFLI33jnO3tQBMsmyJiSelUro/LUnmZT8Kr3cn7sCgCaBsovoE4qKOUB5PzpEfCqvoPTr7U1JGLyf3vrTAdHNmP8aq3PMs30FSQuQnpzxUF03zyd+BTJHSHLxjtSmTY3/As1C0uSnsp71Izbo/yNACTPvk/i69qrM+G/wCBE1I8mWHrnFQGTn86aALQYuJOfm46Ut2dsEmRUdnKTO49hTrk70bPpigCNf8AUr/sk1HyZsewxTvNxAvuaa7Zul7cUwHSfK/FVW5lk5781ad9oHvxVVzh5D70ANVTubPpSIu2JaeOWP09ajU/uP8AdPWgCRiBcxkeuDUAGX/Hn2qVz++U+/Y1EPv/AI+n1oESk5c/SoZCN8nvUyj957VDJy0h9xn2oGNI/et+FCIBAf8AezSbt0remBTI2IR/rmgkW4Hyrzz3/lTGG5Pxz9KdcH5V+tJM37jj2oAaRiFafMflA5xg1GXzAnHbmnSNlV+mPrQIa2W+mwioWOI1/D+dWNuY1+mKrT8W/H+eaBCt8ytx/HTWH4fNgUZ+/wDWjt9GzQBBJHubjpRT2Zf7tFAaFFWxFuX+LmnR/MV+tImBGFpY2wGNBmPTnjrmkdttzu/ur+tKhG5f9mk3bnY/7QFAyRFwVyO3PtUic7mHpUaHKt+lOxhf0FIaANhMHsKGO1W/2uKGk+b3yOlNRt23P8RzTDQsLhVAoQ4Vc/WmTtkfhTjg/wCNBQ+L7n4VIR8y+mMmmxnKdsmg8yE/3f0oAdnG768U5GBGP73NM5aP/eNKSAB9O1ADo25xTt/mSimqM/UVJEMuaAHo2A3qOBUVv/rJD+FSF1SJj6/rTbL5VB/vZoAmlGXX3IzUzHdFn36VBuzMO2BnAqdj8o7cUFEZXfMv1z9KnQ/J+Paq0LkyfnVoMMe1AIjzi5+g4qVFwnuahQ7pWbPbFTSMVX9KAiNK4C+9TKN0f4fnUW7n9frUkfyKvagoeVAG7PtTWT5VHvSynC/0ppO11H40AOnj+VRjJzUhXbF7L2pkrYZalZ8Rr70AAj2+XUjx/Jn1wKYXAkUemM1KDlgPU80AI0WbmMVOU5/Kog2bs+iip24dcVPUCSBsE8VYtpcS/wC739KqRdamibbLw1JgX4JVWVj0K9cVZt5/m69vpWVby7mc+vFWkkxH+GaQFhZ90vtnH1q15u8+/GKzYpt0nP41MsuJOPagq5e87CN7055cRjA9qo/aMr6f1qRpstj8DQHQtq+Cxz7Upkz+WeO1VVm6/UVI8vHHpQFyRXzD1pzS4h7+tVIZMx475p8jbIloC45Zf3ij2p002JMZ/wDrVDA+ZaJ5cSH6UBcsQHoeufWiZsL7H9KhikwV7c04vu/xFAIbEf3j/wB7HXFFoxY9e/SooZAokY/hSWrbc/WgC07gS5AzUd4wI/Gog+Zgp7dBS3R+dQR3oAliwG5+nWlVsv0qNZGBPQcYpsL4b5j+dArlgTZlxxmkuW2xr/FyPxqISZk59e1NuGyqj+tA7kwk2wlfu05pNqLn6GoT8qflTpXG1cigQTPtwooUBfmPYc4qORgR9cD8aEXcu3v25oGTxSblU7qi37piffrTh8rfnUMLZdvrQDLCybpTz2/Kk8zduOeVPrTEb957/wAqZuzu9aBEkcnOaexxNz3xVcct/u8GnM+6QZPygCgBpfdOeDmpJH+X/ZqFG2MzU1pN/HagZIEyF59+e1Dvnyxnv6U0zNt2+gpjPtkRuKBFt5cS+lQxk79x9OKdMVEmajAwPccUDHDhmH41DeS42r+NSDdKW+Xoe/FRXDb2U96AHmXKnNRof3D/AKGiWXKN3/rUO8GBtvrQSSvL5dtGO+aFbLHPNRXEmY48+tCvlm9x1oAkV+G+nSqs7fLmplfcp7DpzVWaTKD/ADigZYhkyPfFQh8ySemaFbBB/wBmo/OA35/GiwiSGRSgHXHNV3lBlm9PSnQN+6Vj68Cq7P8AvZSapAOlZg6+46U4uUj7dqglfew57VIT+7/KmAhfa3t1wKhY8fU0+RgQpz9ahzhce/50wFtWAu2+gpZmxu/nUdrJsu2+mKWd/vY+ooAaqfuc+9NlKi5U+gpP+Xdd3r6US5WVaAFlO7HUHPGagxteT1zUso2uvopqGRsNJ35oABzgnrTc/uunenBiSv8ASo42+Tn14oEOb5JF/nUZ4b9fpUkzb2/GopZP33b1NAEkg2tx6VE/HmbvXFSO5U9OmKhkPLUDGsf3m3HVRQh/dv60Ov70f7tEQ+Uk9xQTcS4O5F/L601ztiNPuRiJT3J60zG9W+lAMYfmiGKkf/V/nTQuIec/SlY7k9ulBIivkLz1qvLxC3t+lTfwr9agdt0Mi9FAzQAvUt9PzpoGN3pkZpy5A9OKb/y0YetAEY+X0/GijZtH3jRQBTZsMPpSgZjP4D61H0c/gPpT2PyigzJN2Nx9unrTYuVHuc012xEc9acOB6cUBckRtsdSbiCv4moj9z8KcG3GkUvIQsBj1FPjXMyj+6tROu4H61JAd8rbfyoAc/zS49+lPI/ef4VHGxeZW981J0l6cUFEuOgppbG4+p9aUHDnH8IpgO78+KYEznAX1pc/MOO1Rbsy4/Cnk7mFAD4+A3OOfXpUlucBs1Cr7Y6kj/1fNADrlv8ARhzToRhPwqG5O3YvHpzUg4X8e1AEqHexb6CpZG2sx9BUNvyPxFLO/wAh/LFACwnOWPP4VYc4TqOPeq0B+T3Y1LI2F49qAEhB+b+Zqd36DdVeBvlx/KpD179aChzHJ/IGpmfnH90VXTnn34qQNlvpQCJd2CB70qMDL830qMMxekt/llbdSDclZ91x+H5VJuDso/yKrocSMfwqZPvt6c0xkitmTmnpL8w7/wBKrK+XqRTtfbQMmgk3zO1WBJveqVo33uvJqQy7jxSAtq/p/PpThJgM1VVk4/CnSXGI2pWAuWsvH1Oal+0fu+/tVOCT92tPmmxCvXtSAtRTZkH6VIs2HzVGCX5qkWXn8KALyzZ2jrzzmpDLlyO/OKpxTfOOTjrTnuMv97pSAuwvx83rUss2E443VRjlytSPPkD9eKAJ9/zcUs8oA59aq+ZhxT7iTLUATwyYfPbrzRJJuLVXglyT7U1ZPn/Hv60AXo+vOKa03OPTnrUaz45z9KheTCt360ASrJi2b+dOs5MQkkfnVORmWBh74qe0b/R/mzQBLC/77/dpLmXMq/X1qNG+fPtUcsu6f/CgC4kgMfWmw4wcjLVCSPK/KnQnC/TFAE4OXaknfay4x1qFZ9uf84pZJMKvtQBPI+4D86STnb04qIzZXFEkuT16ZHNAx1xNhx7Ed6kt33Dn0qlNJiUD3wKnV9q+1AXJmmz/APXqG3kwWH5c1E8g6+9J5ojJb1oAsB/nJz+FNV9qsfrxUMcu4bufm9qhacxceuRmgRcgl+99cU4vl2/TFQ27/Lz96mrN87bfSgAjkG5s0SNtJ59BUMb5OfqRinPN+9oAlaT5OetJndItNaXefwHFMWbbL9f0oAtM25+fSmFucVH5u56akuWP5UATLMQrY9TzmoZ3+cZPp3podvmye56VHNJulFAErMEDc9sdaijOIG9M/lTXOwe/vTVfEbfWq1AfL9yPt6UrbfJPzbmao5X4joaTlm/CkBKX/dmqU2c/l+FTebhPbBNVJX6CmrgW4pNoGc/dquWyz89aeXyi/lUSOAW59qEAQyHycfTFRk7hJTrZt6j0zmo34ZseuKoAY/OPpUhfd/jUE3Mn0FS/dX6mgBsn3f5VC7f1qSQ5KjtULcNQA2Di6anyEDd/dxUcf/HwafcZw30oAaxzbL/vU2c/vE69uKFOYfxolO6VfYZoAc7cjc1QO2Wk+tPc5AzUYwS/50E7DVbLD/OKaB+7bv8ANUiL8w+lRRj903rmgB8vJX0+tQzL+9PrmppDtdf6VG64n/u0APHzN81RSthm/wAakbgZ9qhk/wBYTQAjjcw7fLSxjdu+nHFIeWxSLwWx6UEjpF3RDnPNR5wD9Kcz7Yuaa3+r9+9ADc74jSk4jpqH5P8AClx+6+hoAF+Y49881X+UK4/yamxgfrUe3LP+dADR93d6ChTulPHSkjOU/Cnx/M/1xQBGWPbI+lFEm0ucmigDMHI2+tOc84H8NNjOZPalDZ/HvQYjpPm2r+NSMeR9aiY5n/3fSnqdzigNCR/u+mO1CttX6012+T8MdadnIFBS3Bxz16806JhtZvaoxJkN7U6I7Lf8OaAuOR8k/lUyDcarofw5qwBj+tBUR3JjbPrRkbqarYXHrTlPytz3NAxytkk+lNjbvSRHB/2s0sRzHjP40ASbvl4qQHaFFQnkr9emKmjbJ+lAxsjb5VB9KkH3TUAbdP8AhjrUrn+H8KAJoG2qveklfCrSIeP6+tNkbJHb+lAEsQ+ZafLJtXHoaiRsGkmbOOe9AE0ZUU8vk1EnTOO1LuxQBLEfmxSoxOef/rVHEc/TFKpAPY0ASliMnpSwyYBqMttU8etOLYg9OgoAWB8sxqYPgMf5VVtn+WpjIVj696Crksbf59acG2lifSoVOR+tDviM9f8AGgOYsWj4H1p4f/8AXUUB+X604tQFyVXyO1LKdyVDu+WnO2cD3NIdy0r4Vfwp0k3yhfbiq4l+6D3okbB60kBYjOD9fSpPNwv5VVVs9T+FOd8r+PNMZahk3de1OExXJz9KrQyYU/N+tL5vH48UgNCCf5aaz8ZqGObKflTXm4/xpWAsxy5kwfWnyuMde3FVY5d0tEtxtFAFq3kHlM3FEMm4f54qG3k225PSkjk2tSAub9p/nTJZcIeaiM9RyTfJjNAEtxLthX0yamhkKQ/hVG4lxs75qfzP3Y7cdKAJg/zU1n/ebu2KgEuT/hTVc5YUAW5ZdqdutLDMWh6/jVdn2r7ZpFlxFwaALcDYXHemyyZmXPao0l4H65qOSXMwHv6UAWzIBj6cUpcFuvbH1qu8mMf5zSF/m4z9c0ASPOBKO/vT1k3D8P61RSXM34/lUwkw1AEk0nNNlm3R4z9KhnkIfFJO/wC746ZoAsK5WAZqK4kxt9aYsuYQKimf5hQBo28m0e2BUTSbNx9qjimz+VRvNlf/AK1AE0c27nvntUZlDSY4zmo4pgCf0qMS/vePXt6UAXM4XrTFl2yjnvTEm4NRo25qALLT5JpIXz1PtUHmZ70iyEA/0oAsByufxP0qOSb94PwpiS7ic0yVsSiqsA+SQlaQSbk/lUbydaa0n7qgCxO+Nnr1phkBBqOSXO3p04qNWzmgCeWTKHn61WkbMfvxUrOCPzqrM2E7dRTAtRvmLr81RhuG5pofA/D86jVvlP50wJLeT5KjZ8bh70W9Ndgu760gCT5pBn+dSk/KuaruSrDv9alzgDrQIaXzUZbe1DHP4imA4P60wYkb4uWqaWTerfSqsJzdNj/9dTTthT/SkHQajfuMe9EhGeT81MR8w7fc0kv3xTAfu6Uxv9ZxSltw3enemBsyNQJiqeR7UyM4Q/WhX+bry3Wow2N31zSAmfkrUM2TP7Z61JIcqvtUMv8ArlpiJiw8uo3G56GOAGpsj8/Xmgeg2QfvAe+KFP7tv72O1NkfDj6fnRH060EjvvR01Tk4b0/OgNhKap5/CgBEOVPvShvl/wB3/Gmxf6ulHCHuaAEZueeajD5ZvzpzncajY5m/CgBsXIxnqPSnKcP/AJ4psXA/+vSqdrigBlx/rPwookA3UUAZicDP5U9BhqKKDEIzks3vT0wrUUUBEU8IP0okOcfWiigAHI/GpGO2LGaKKAiCqcL2qVThRRRQWKTlh+tBbC/xdaKKBxHD7lCjEVFFIBwG6T+dSKSuSaKKA6kcPJapnPzD+VFFAE3QCmTH5xx0FFFMoev/ANamn53H4UUUASRnI/WhmBXPvRRQAqjCn609W2/Tt70UUAEh4206VtkXrRRQARNmKnu2Yx+JoooDoP37FUU2Z/kH8qKKAJ0banXtSlgaKKADOR/9ans2HGe1FFT0AXzct6015MS+tFFA+hKG4z70rvn+vvRRQMej4jNLndRRTsESZXwtNaT5/b6UUUih8L802aQFfr3oooF0JI5Ntt/dpIZMHn8qKKQIlVsCoJHO8fnRRQtxBI+HWrDy4iooplPsRxOR37Ugm+c0UUkA+aXcooZx5f17UUUAPWbjmkMmZPxoooe4A8vP4U4zZ/z0oopAQRyZl7f41OJMj1yaKKARG8oamyzZjxziiiqAcJP3f4VDLN+8645/KiilECwsuE9OlRl8Rn1oopAMifAamLNh/rRRVMCRXz/Lmm7ju4//AFUUUgHb9pIz+dCSgLRRVANSTnrTHkxJ196KKAGyPj8qQthVA55oopgPukaLax9MUzzSGx7flRRQASHKmoG+b86KKQh4bI5qFDuRs+9FFHUY63bio3fP8xmiikSwLZcc9O9OaTPTp/OiiqDzGk8ioc5kx9aKKkHoMt3xcH/OKllbdn/OaKKAIw37j+ZoZj8tFFUAE8fpUYfDn9KKKAkNDc01GyjZoooF1JGfEfvnvUMhBloooQh2cj/PFRytz9aKKBkcpw4pynH5UUUCE3/uv6+1IH49KKKAI0+bd6e1SR/cJoooAjPWo5m+b9KKKAGxtxTi+16KKAI3PNFFF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99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5" y="260648"/>
            <a:ext cx="4248473" cy="285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Dikdörtgen"/>
          <p:cNvSpPr/>
          <p:nvPr/>
        </p:nvSpPr>
        <p:spPr>
          <a:xfrm>
            <a:off x="323528" y="3233876"/>
            <a:ext cx="8496944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tr-TR" sz="2500" dirty="0" err="1" smtClean="0"/>
              <a:t>Raspberry</a:t>
            </a:r>
            <a:r>
              <a:rPr lang="tr-TR" sz="2500" dirty="0" smtClean="0"/>
              <a:t> </a:t>
            </a:r>
            <a:r>
              <a:rPr lang="tr-TR" sz="2500" dirty="0" err="1" smtClean="0"/>
              <a:t>Pi'nin</a:t>
            </a:r>
            <a:r>
              <a:rPr lang="tr-TR" sz="2500" dirty="0" smtClean="0"/>
              <a:t> A ve B olmak üzere iki modeli piyasaya sürülmüştür. B modeli 2 Adet USB, bir adet Ethernet girişine sahipken, A modelinde sadece 1 adet USB girişi bulunmaktadır. USB girişleri sayesinde her iki model de, standart tak-çalıştır</a:t>
            </a:r>
          </a:p>
          <a:p>
            <a:pPr algn="ctr" fontAlgn="base"/>
            <a:r>
              <a:rPr lang="tr-TR" sz="2500" dirty="0" smtClean="0"/>
              <a:t>20 Nisan 2012 tarihinden itibaren </a:t>
            </a:r>
            <a:r>
              <a:rPr lang="tr-TR" sz="2500" dirty="0" err="1" smtClean="0"/>
              <a:t>Raspberry</a:t>
            </a:r>
            <a:r>
              <a:rPr lang="tr-TR" sz="2500" dirty="0" smtClean="0"/>
              <a:t> </a:t>
            </a:r>
            <a:r>
              <a:rPr lang="tr-TR" sz="2500" dirty="0" err="1" smtClean="0"/>
              <a:t>Pi'nin</a:t>
            </a:r>
            <a:r>
              <a:rPr lang="tr-TR" sz="2500" dirty="0" smtClean="0"/>
              <a:t> A ve B modelleri açık kaynak olarak kullanıma sunulmuştur. İsteyen herkes tüm devre çizimlerine ve teknik ayrıntılarına ulaşabilmektedir.</a:t>
            </a:r>
            <a:endParaRPr lang="tr-TR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 descr="data:image/jpeg;base64,/9j/4AAQSkZJRgABAQEAYABgAAD/4QB4RXhpZgAATU0AKgAAAAgABgExAAIAAAARAAAAVgMBAAUAAAABAAAAaAMDAAEAAAABAAAAAFEQAAEAAAABAQAAAFERAAQAAAABAAAOxFESAAQAAAABAAAOxAAAAABBZG9iZSBJbWFnZVJlYWR5AAAAAYagAACxj//bAEMAAgEBAgEBAgICAgICAgIDBQMDAwMDBgQEAwUHBgcHBwYHBwgJCwkICAoIBwcKDQoKCwwMDAwHCQ4PDQwOCwwMDP/bAEMBAgICAwMDBgMDBgwIBwgMDAwMDAwMDAwMDAwMDAwMDAwMDAwMDAwMDAwMDAwMDAwMDAwMDAwMDAwMDAwMDAwMDP/AABEIAu0DUgMBIgACEQEDEQH/xAAfAAABBQEBAQEBAQAAAAAAAAAAAQIDBAUGBwgJCgv/xAC1EAACAQMDAgQDBQUEBAAAAX0BAgMABBEFEiExQQYTUWEHInEUMoGRoQgjQrHBFVLR8CQzYnKCCQoWFxgZGiUmJygpKjQ1Njc4OTpDREVGR0hJSlNUVVZXWFlaY2RlZmdoaWpzdHV2d3h5eoOEhYaHiImKkpOUlZaXmJmaoqOkpaanqKmqsrO0tba3uLm6wsPExcbHyMnK0tPU1dbX2Nna4eLj5OXm5+jp6vHy8/T19vf4+fr/xAAfAQADAQEBAQEBAQEBAAAAAAAAAQIDBAUGBwgJCgv/xAC1EQACAQIEBAMEBwUEBAABAncAAQIDEQQFITEGEkFRB2FxEyIygQgUQpGhscEJIzNS8BVictEKFiQ04SXxFxgZGiYnKCkqNTY3ODk6Q0RFRkdISUpTVFVWV1hZWmNkZWZnaGlqc3R1dnd4eXqCg4SFhoeIiYqSk5SVlpeYmZqio6Slpqeoqaqys7S1tre4ubrCw8TFxsfIycrS09TV1tfY2dri4+Tl5ufo6ery8/T19vf4+fr/2gAMAwEAAhEDEQA/AP38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PwH/4LK/8ABZb9p79l3/gpt8VfAHw/+LF14b8H+HJtMTTdNTw5o10LYTaRY3En724s5JW3SzSN8znG7AwAAPGvgd/wczftW/C7xVBe+I/FPh34naWJAbjTta0GzsfMjz8yxzWEUDRuRnDssgU8lGA2nhv+Dhk4/wCCx3x0/wCu2jf+mDTa+vf+Cxf/AATz+HGh/wDBHD4H/G3wp4S0Hwv400nR/DcOuXmlWSWn9uW15Yxxu1ysYVZZxcNAwmcFwu9ckNwAfrh/wT//AG5PCf8AwUQ/Zh0P4meEVmtINQZ7TUtMuHV7jRr6LAmtZSOCVyrK2BvjeNwAHAr5w/4OJf26PiB+wf8AsX+Gtc+F/ib/AIRXxf4j8YW2kLerY2l7JHa/Zbu4mxHcxSxnJhjUkpkb+CK+S/8Agz6+IV5Lb/H7wjLcMdOtZdD1q1t+dqzTLfQXD+mWW2tR77B6VT/4PAfiPv1b4DeD4puFj1nW7uL3/wBDggb9bkUAeU/8En/+C5X7Sfxk/wCCjXwm8IfEz4rXPiXwR4o1WbS9R01/DujWguHls7hbb97b2ccq7bowN8rjO3ByCRX9BN9fQ6ZZTXNzNFb29ujSyyyuESJFGSzE8AAAkk8Cv44f2XPiYvwZ/af+GfjJpBHH4R8XaRrMjFto2W17DM4J9CqEH2Jr+rH/AIKcS6hD/wAE3/j82l+YNQX4d6+YTHu8wH+zp/ubed+M7cc5xQB+GP8AwUH/AODkL42ftE/GLVbX4P8Aii8+GvwztrlrXRk021i/tXWow21Lq4nkRpI3kPzLDDsCB1VvMYbjH/wT3/4OQvjZ+z58YdHh+Lfiy6+JnwwvLhLfWE1K1hOpaRCzbXu7a4iRZJGj4dopfMDqjKvlswcef/8ABuoPDp/4K6/C1dfW3bMGp/2QJlBjF+NPnMR543eWJdp679mOcV9Gf8FmP+CKHx2/aA/4KU/EHxV8H/hLda54R8VJZajJeQ6npem2rXjW0aXRAuLiJizSIZHO0lnkc8kmgD7e/wCDjH9uz4ofsVfsw/DfxN8HfGx8K3/iLxR9iub2306w1Jby1NlPKqgXUMyAFkRgyAE464JB/JLQf+Dib9sjRtXhuZvjENWihbc1peeE9EEEw9GMNnHJj/ddT719l/8ABwX4J8T/AA0/4I2/sl+G/G1v9k8YeHZdJ0vW4ftCXHl3sGgyxTjzEJR/3it8ykg9iRzXK/8ABt9+wZ8Jf26P2Xfjpo/xM8D6D4im/ta0srHVpbOP+1tGWS1YlrS72+bA24K3yMFJHzBhkEA+1P8Agit/wXcsf+Ck2o3ngHx1o+l+Efizplo1/Cmnu40vxHbIQJJLZZGZ4pY9w3wM8hKfvFdgJFi+Wf8Ag4A/4KxftFfsY/t/x+C/hf8AE258JeF28KafqRsE0HSb0G4lmuleTzLq1lk5EaDG7aNvAGTn80f+CfvjfVv2Y/8AgpV8I9RjuvI1Dw18QLHSb2WNtm+GS8FjeKDxgPBLOvPGH54zX1P/AMHTv/KU2H/sRtL/APSi9oA474Zf8HJ/7XngHX47zUviBoPji3jbL2Gu+F9Pjt3HoTYxW0o/B/8ACv3H/wCCS3/BUrw7/wAFS/gFeeIrLSz4Z8XeGblLDxJoLXH2gWUrqWimikwpe3lUMUZlUho5UIJTcfzT+Lv/AAT8+GvxL/4NoPBfxYt/COgaV8TPBvh231lPEFlZxWt7qMYv/LnhupEUNcKYWcqJCSrhSCOQeI/4NJPGN5p37e3xE8PxyTLp+seAJNQuEH+reW11GzjiLe4W8mx7M1AGT/wU0/4LY/tUfAX/AIKC/F7wX4P+L15onhfw14ilstMsF8OaNcLaQhEIQSTWbyNyTy7MeeteG/8AEQZ+2Z/0XLUP/CV0D/5ArhP+C07tH/wU/wD2hGUlWXxPckEHkHyY6/o7+Gv/AAS//Zn1X4c+H7q5/Z2+BM9xc6bbyyyP4B0pmkdolJYnyOSSSaAPhv8A4Kif8FL/AI6fs+/8Ekf2S/iV4L+IE+g+OPiTpGj3PiXVV0bTbltUkn0NbqVjFPbPDHumJfESIB0GF4r87dH/AODiP9snStUhnm+M51JIm3Na3XhPQhDMPRvKskfH+6wPvX6Df8HY/hPSvAP7GHwN0LQtM0/RdD0XxObDT9PsLdLa1sLeLTZkihiiQBI40RVVUUAKAAAAK8n/AODc79hH4Xft2fsU/HXw78RfCOh61NNr0NnYaxJYxNquiF7FCJbS5K+ZCythvlYKeQwZWYEA+v8A/giT/wAF21/4KP6zffDv4haPpPhn4qaZZtqFtJppdNN8R2yFRI0McjM8M8e5S0Jd9y5kVsB0j8M/4OMP+Cofx9/Ye/a68FeGfhP8RrjwdoWreEE1O7tI9D0u+E1yb25jMm+7tpXHyRoNqsF+XOMkk/mJ/wAEpPFGqfBD/gq18EXhmMepWnjy18P3DxHh1upm0+ce6sk8g+hr7A/4O3P+T8/h1/2IMf8A6cbygDxL4f8A/ByD+2D4K8SQ3198TNK8XwQsC2m614V0xbSbHOGNnBbTYPfbKp9CK/b3/gkR/wAFXNB/4KpfArUtQj0//hFfH3hN47TxLosc3nR27Sqxhu7d2HzQTbJNocbkeKRG3BVkk/Oj4J/8E7vhv+0j/wAGw8PjybwjoFr8TPB+l+JvEdl4ot7FItUk+wazqUhgmnUB5oWt4mi2SFlUFWADIhHin/BrH8SLrwf/AMFP5dHjlIs/F/g3UbKaIk7XeGS3uY3/AN5RFIBntI3rQBe8C/8ABcH9rD4D/wDBQfS/AvxR+MVxrnhjwn8Qk8N+KrV/DOh26XVnFqP2W5YSQ2SSL+7DOCjqeBzX6X/8HE3/AAUC8cfsEfsj+F7z4Z+JP+EX8ceLvE8VhBeixtbx4rOKCaa4Kx3McsRyywoSUOBIcEHBr8l/+Dl39nv/AIU3/wAFSfFWoQxLBp/xL0ay8SweWMKshjNnPz/eMtq0h7/vR6itT/gvX+3A37YWifsun7XHdND8LbXxPqRVsmPUtRKx3Mbf7SNYf+PGgD9JP+Dbr9rv49/tw/Df4oeNvjF4+vPGWi6bqtpoWgxyaNpunpBcRwme7bNpbQs+VuLQDcSBtbHJNfphXxv/AMECf2fP+Gd/+CU3wrtZ7f7Pqniyyk8W3xIw0jahIbiHcOzLbNbpjt5fPOa+yKAP5qf2qf8AgvF+138O/wBqT4m+HtF+NN5YaL4f8Xatpun2o8LaDILa2hvZooo9z2LO21FUZZixxkknJrqP2Sv+Do79oD4Q+MrMfFP+x/i34VklAv1Om22k6zFH0LW0tssVuWXOdksRD4C748lx8c/tJ20d7/wUh+IEM0cc0M3xT1GOSORQySK2sSAqwPBBBIIPBBr9BP8Ag6B/4J6/C/8AZZX4X+PPhn4P0HwKPEt1eaLq+m6JaJY6fcNHEksEyW8YWONwBMrFFG/cmclckA/Vr9pz9seHxR/wSm8efHD4Q+JFUSeA77xF4b1iO3ima2lS3d0ZoZldPMjkUq8ciHa6MrLkEV+Xf/BDP/gr7+0p+1z/AMFHvCfgX4kfFO68UeE9S0zU7i505/D2j2YlkitWeNvMtrSOUbWAOA4B75HFH/BJn4s3niv/AIN2v2uPCN3NJND4MtdcawDMStvb3emJMY1HQDzxcPx3lJx3Pzf/AMG0/wDyl28Df9gbWf8A0iegD+mqvy7/AODlT/goL8Zv2D9P+DL/AAi8cTeC28UzayuqmPSdP1D7YIFsTDn7XbzbNvmyfc253c5wMfqJX4r/APB4V/yCv2ev+vjxD/6BptADf+DfD/gsH8cP2uf25NU+H/xi+Ik3jDStT8K3V7pEEui6ZYeTfQT25OGtLaFmzA85wxI+TOM19If8HHv/AAUR+IX7BXwA+HafCvxU3hHxj4w8RSh71NPs75msLa2czII7qKWPmWa1+YJuGMbgCQfxc/4Is/F1vgl/wVV+B+sb9sN94jXQZgTgOuoxSWIB+j3CN9VFfXv/AAdtfF5vE37Znw38ExzB7fwj4SfU3QN9ye+unUgj18uziP0agDsP+CEv/BXX9pH9r/8A4KLaF4H+JXxRuvFXhO80XUrubT38P6RZh5YolaNvMtrSKUbSc4DgHuDX09/wX+/4LT+IP+CfKaH8Nfhd/Z8fxL8T2B1W71a7gW5j8O2Jd4o3jhYGOS4lkjk2+YGRFiJZG3rX5p/8Gyn/ACls8M/9i7rH/olawf8Ag5A1S4vf+CwXxSWaV5FsbPRoIAxyIk/sq1k2j0G+R2x6saAOL8Jf8F2P2svCvjb+17f45+ItQvI5BJNaX9rZXVnIM5KNbtDsRW5H7sIQPulSAR/QN/wSB/4KV2f/AAU8/ZRh8XT6faaJ4y0G7Oj+KNLtmJt4LtUV1mg3Ev5E0bq6hiSp3xlnMZdvzy/4K5fBLwl4N/4NzP2brrS/D2k2N5paeGrm2uYrZFnjkvdMkkvG343EzyNvk5+dwrHJUEV/+DPXU5/+Er/aGs/Mb7Ktr4cnEf8ACHL6opb64UD8KAPlb48/8F8f2wPB/wAd/HWj6b8bLyz0zR/EmpWFnAPCugOIIIruWONNzWBZtqKoyxJOMkk812H7NH/B0f8AtHfCfxTZv8QG8M/Fbw75g+2wXGmQ6TqTR9zBPaqkKv3/AHkDqeny53D5B1Wxg1T/AIKR3VrdQQ3VrdfFh4ZoZoxJHNG2uFWRlOQykEgggggkGvvD/g6O/Yc+HX7LnxN+FPiz4d+FNB8Fw+NrXUrLVdN0WyjsbKWa0Ns8c6wRqqLIy3Dq7KBu2ITyCSAfuJ8FP2ivDv7Tv7NWi/EvwTfSXXh/xRo/9p6fM6BZYsqcxyLyFljcMjrztdGHOK/mptf+Dg/9syS2jZvjlqGWAJ/4pXQP/kCv1S/4NdPiRceL/wDglh4u0O4nklTwb4s1SwtUYnEMM1rb3m0e3mXMrcd2Nfin/wAExPB2j/EP/goD8D9B8QaTpuvaHrHjDTrO/wBO1G1S6tL6F5QHilikBR0YcFWBBoA+hPgl/wAF7f2wPFfxt8E6TqPxsvrrTtV8Q6dZXcJ8L6Egmhluoo5E3LYhhlWIypBGeCDzX2x/wcW/8FR/j/8AsP8A7ZHg/wAL/Cj4j3Hg7QNT8GQ6rdWceh6XfCa6a+vIjJvu7WVxlIoxtVgvy5xkkn9JNK/4Jifs16FqlrfWP7PPwNs76xmS4triDwHpcctvKjBkdGEAKsrAEEHIIBFfi/8A8Ha//KQXwD/2Ty3/APTlqFAH63f8EXf2hPGn7VP/AATT+Gvjz4ha5J4k8X68moG/1F7S3tGuPK1G6hj/AHdvHHEuI40X5UGduTkkk/UlfFP/AAbuf8od/g//ALmq/wDp3va+1qAPNf2zPHer/C39j/4reJvD942m694c8Havqmm3YijlNrcwWU0sUmyRWRtrqp2urKcYIIyK/m0j/wCDhb9s4RKzfHS86AnPhLw9z/5T6/o1/wCChX/Jgnxx/wCyf69/6briv5v/APggj8P9B+Kf/BVT4W6B4o0PR/Emg6jFqq3Wm6rZRXtncgaVdsA8UisjYYAjIOCAeooA+sv2Bv8Ag6g+InhT4j6Tof7QNnoPibwXfTLb3fiXTbD7Bquj72A+0yxRHyLiFOrJHFHIFLMC5URt+9VneQ6jaRXFvLHPbzoJI5I2DJIpGQwI4II5BFfy+/8ABwD+xt4Q/Yr/AOCimqaB4F0230Twr4o0O08S2uk2ylbfS3mknhmhiX+GIyW7SKgwqCXYoVVUD99P+CPXjS88f/8ABLj4D6lfv5l0fBlhau5OS4giEAY+5WME+5oA+kqKKKACiiigAooooAKKKKACiiigAooooAKKKKACiiigAooooAKKKKACiiigAooooAKKKKACiiigAooooAKKKKACiiigAooooAKKKKACiiigAooooAKKKKACiiigAooooAKKKKACiiigAooooAKKKKACiiigD+Wr/g4YUv8A8Fj/AI5qOpn0YD/wQabXv3/BVv8A4K1fDj44/wDBLb4L/AP4d6pceINasdL0KTxbdCynt7XTPsNii/ZFaVE82U3Gxi0e9FWFgTuYY8C/4OFH8v8A4LJfHJv7s+jH/wAoGm14T+1v+yXr37IfifwjpOuX9jft428GaX410+e0V1VbS/RyiEOAd6NHIpIyCV4PYAH7Af8ABoZ8DtS0D4Q/GX4kXUMkem+LNV07QNOZ1K+d/Z8dxLNIn95C98qbhkboXHVTXyb/AMHU3xOj8Xf8FOrfSo5WaHwX4J06wlj3fLHNLNdXbHHYmOeDPsq1+23/AASZ1jw/4g/4JnfAu+8M6Xpui6ZdeDNOkeysIRDBBdGFftYAAGWNz5xZjy7FmJJYmv50P+Cyvipv2jv+CuvxqFtPFG1/4sTwtHKSFSJ7SKDTCSTwMPAc+4JoAxP+CqX7O8nwD+KPw90ie3W3m8QfB/wfqFwqptV5xpEVjO2P9qWzkJ9ye9f1DfsxePbf9pP9j/4e+KNQijvrXx94O03VLqKZdyXCXllHK6sD1DCQgg+tfh1/wdVaV4X1D9pP4Q+JPCur6HqtndeEJ/D7DTb6K5FstjdeZGjbGO3i+bGeuDjoa/UX/g36+JTfE/8A4JD/AAbuZJC8+j2N3oUik5aMWV9cWsYP/bKKMgehFAH8+H7c/wCyx4u/4JW/t66t4VsbzUNJvfB+qQ+IPBetqP3k9j5xlsLtGYYZ0MflvwV86CVeQOf6R/8AglZ/wUT0P/gpZ+ybpHjiyW10/wAT2JGm+KtHiJ/4lOpIoLhQxJMMgKyxMScpIATvV1Xyf/gvN/wS2X/gon+y42q+GLKJvix8O45tQ8OuPlfV4SubjTGPQ+cFUxlsbZo4/mRHkz+Iv/BFX/gopdf8E5/21tH1fUrya1+HvjKSLQfGdvKzJHDbs5EV869ntJHMhJBbymuEAzJkAH6df8Hd3/JoHwn/AOx4P/puuq+c/wDg3W/4KLfCH/gn/wDsy/G3Ufib4ustHvLrVrS803R4wZtT1gR2rDbbwL8zEvhNxwik5ZlGSPoz/g7u/wCTQPhP/wBjwf8A03XVflB+wN/wSf8AjB/wUntNZu/hna+GP7O8PXkVjqN7rWq/Y4bWSRN65VI5JWXaOSiN9KAMz/gnL4A1b9qT/gpz8IdPjtvOvte8fWeu38cXRIILr+0Lwg+iwwzEE+g+lfTv/B07/wApTYf+xG0v/wBKL2v1J/4I4f8ABDfw7/wTGW+8XeINZt/G3xW1q0+wy6lDbmGx0W2Yqz21ojZdi7Ku+Z8M4jQBIhuVvy2/4Onf+UpsP/YjaX/6UXtAHLfGD/gszZ+IP+COfgn9lnwr4X1i0vrext7LxVr2ovEkLxQ3ZuhDZJG7MwkZYg0kuzCh1Ebbw6/cn/Bqx/wT58TfCbwz4q+PXi7TbnR4/HemQ6P4TtrlDHPdab5izzXxQjIhndLcQk4LrC0gBjkidvhH4z/8Eb4fCX/BHzwL+1P4X8UapfT31rb3PirQr+KIxW0Vxdm1Se0kQKwCSNCGjkDkrI7712bG+t/+DTf9tvXbzxb40/Z/1rUbm+0O10tvFfhiKeQsNLKXEcV9bx56RyNcwTLGuAri4bBMjGgD87v+C0EDXX/BUX9oGJcBpPFFwgz0yYoxX7Q/sa/8HJvwT+P3xQ+HPwl0bwP8YrTXvEk1roNreX+m6XHYxzeWF3yNHqDyBPlPKox9q/F//gs5cfZP+CpPx/lxu8vxTcPj1xFGa/TH9gT/AINnvF37Pf7SXwr+Ll18XPDeq2HhnUbTX5NNi0CeKW4TZu8sSGcgH5upU9OlAHTf8Hef/JrXwf8A+xym/wDSCevlv/ghV/wVa+Fv/BNH9jz40SeMdRuLnxlqmsRX3h3w5a2c8k+sutmqKPNVDFDH5gwzyOuADgMdqt9Sf8Hef/JrXwf/AOxym/8ASCevxr8Kfsla94y/Y18ZfGuzvrH+wPA/iSx8OahYlX+1brtNyTg42+WGZEIJzl/QUAet/wDBFH4N6z+0t/wVe+EcMccl1Jo+v/8ACZavchSVt4rEm7aV8DgNcCGIHpvnQcZr6i/4O3P+T8/h1/2IMf8A6cbyvXP+DQDVvD86/HSwbTdNXxXZvpNymomIfbJbGZblTAH6+UktuHKjA3SgnPy48j/4O3P+T8/h1/2IMf8A6cbygCD4Z/8ABW74b/AX/g3at/gTperXGqfGDxLZa9odxpMNjOItItb/AFi+d7ie4ZBDzaTblRHdy0kYKgb2WH/g1A+Bl942/b28WeOvs8n9i+A/Cctq84B2i9vp4lhTPfMMF2SO2F9RXwf8Uf2TNc+Ff7Knwi+Ll1qGn3eg/GCXW4NPtoUk8/Tn0u9+ySLOSNn7xsum0n5VbOCK/fT/AINd9b0HWP8AglXpcWlaVp+n6ppfibVbPXbi3hVJNSuvOE0c0zDl3FrNax5Yk7YlAwAAADw7/g7r+AP9tfBP4S/FC3iHneG9aufDd6yplmhvYfOiZj2VJLMqO2Z/UivxT+Dvwx1T9o34z+CvAVnNcTah4w1ix8N2bNIW+zi5uEhXGchUTzC3oACfWv6d/wDgvF8NbD4n/wDBJX41W9/x/Y+ijXbZwoZknspo7lMZ6bjFsJ/uua/D/wD4Nyvhpp/xJ/4K4fD1tSUSx+GbLU9dhiZdyyTxWrxR5/3GnEgP96NaAP6bPC/hqx8GeGtO0fTLeOz03SbWOztIE+7DDGoREHsFAH4VeoooA/kK/aXvYdN/4KO/EK5uJI4Le2+KWpTSyudqxousSMzE9gACSfavvf8A4OZf+ClPwr/bGi+Gngb4W+KLHxpF4VvbzVtY1PTwzWMUjxJFBDFMQFmYqZmYplVwgySSB+fH7YmlTa9+3f8AFjT7VVa6v/iHrNtCrNtDO+pzIoJ7DJHPav0D/ZN/4NRfi5458bWNx8YvE3hnwP4RhmDXtpol6dS1q7QMN0cZ8sW8G5cgSl5Sp/5ZGgDsv+CUvwbvfBP/AAbl/tWeML2CWGPx5Za9Jp7MuFuLS005bbevqPtC3SZHeOvmX/g2n/5S7eBv+wNrP/pE9fuB/wAFEfhL4b+A3/BHL4weDPCGk2uheGPDPw21LT9NsLfPl20Mdm6quWJZj3LMSzElmJJJP4f/APBtP/yl28Df9gbWf/SJ6AP6aq/Ff/g8K/5BX7PX/Xx4h/8AQNNr9qK/Ff8A4PCv+QV+z1/18eIf/QNNoA/JvxH4fufgx8Kvgr8TNKi8m8vp9Ru45VG1pL3S9UDqc+oSW2A+gr6Z/wCCivjLT/28/wDgtF8TL2wddQ8Pw6ZfvaFuUNvpHhma6Yj0BltZGH+03vXHfGj4dSal/wAERfgL4uC5i0b4leKNFk4/5/IoJlz/AOALf99U3/gkV8PZviL8WfjbrkzSS/8ACH/BLxlq7SudxMkmnmyUE+pW6c/8BNAHo3/Bsc27/grP4XPr4b1f/wBELXN/8HG3/KYX4u/9cNG/9M1lXSf8Gxv/ACll8K/9i3q//oha5v8A4ONv+Uwvxd/64aN/6ZrKgD72/wCCzH/Kt/8As/f9e3g3/wBNLVw//Bnr/wAj/wDtD/8AYP8ADf8A6M1Wu4/4LMf8q3/7P3/Xt4N/9NLVw/8AwZ6/8j/+0P8A9g/w3/6M1WgD81Z/+UmMn/ZXD/6fa/Vz/g8C/wCSafAj/sL6v/6Itq/KOf8A5SYyf9lcP/p9r9XP+DwL/kmnwI/7C+r/APoi2oAvf8Gm927fsbfHS348uPxMsg45y2mxA/8AoAr8c/2HPjdpf7NP7Wfwv+IeuWupX2j+CfENlrN7b6ckcl3PFDIHZYlkdELkDgM6j1Ir9if+DTVT/wAMgfHdsHb/AMJHGM44z/Zyf4j86/GH9lP4G3H7Tn7QXgH4c2upQ6PdeONYtdFivpoTNHaNM4QSMgKlgM5wCM+ooA/pV/4Jzf8ABc74Wf8ABTb41at4F8D+E/iZoOq6PosmuzT+IrLT4bV4UnhhKKbe8nfzN06EAqBgN82cA/l//wAHa/8AykF8A/8AZPLf/wBOWoV91f8ABHH/AIIR+Jf+CX/7S+vePNZ+I+h+MLXWPDU2grZ2Wjy2ckTvc20/mF2lcEAQEYxn5hzxXwr/AMHa/wDykF8A/wDZPLf/ANOWoUAfp5/wbuf8od/g/wD7mq/+ne9r7Wr4p/4N3P8AlDv8H/8Ac1X/ANO97X2tQB4//wAFCv8AkwT44/8AZP8AXv8A03XFfzA/8Er/ANrnQP2E/wBuTwL8VPFGma5rGh+F474XFppEcL3kxnsZ7dNglkjTAeVScuMKDjJwD/T9/wAFCv8AkwT44/8AZP8AXv8A03XFfy//APBLb9kXRP27v23/AAP8KvEWq6xomj+KEvjPe6WYhdQmCxnuE2eajpy0Sg5U8E4wcGgDsv2sPjb8RP8AguR/wUdW+8J+E501zxULfQvDuiJL566VYQbiJLiYKAqKXmnlkxtTewGcLn+nD9lb4DWf7Lf7NPgL4cafcfbLXwPoNnoq3OzYbowQrG0pXJwXZSxGTy3U1/Lb+21+zD42/wCCRv7et14Y0rxTdLr3g6a113wz4lskNrNPbyAtDPsydrBlkikQkoxjkHzI2D/Tt+wh+0zH+2R+xz8OfickMNvN4w0OC9vIIs+XbXYGy5iXJJ2pOkqjJJwtAHrVFFFABRRRQAUUUUAFFFFABRRRQAUUUUAFFFFABRRRQAUUUUAFFFFABRRRQAUUUUAFFFFABRRRQAUUUUAFFFFABRRRQAUUUUAFFFFABRRRQAUUUUAFFFFABRRRQAUUUUAFFFFABRRRQAUUUUAFFFFABRRRQB/LT/wcNf8AKY346f8AXbR//TBpte1/8HAXwlXTf2cv2KfHkMJLax8Lrbw/dzAcL9mtbG4t1J9/tVyR/utXhX/BxFrllZ/8Fk/jrHNeWsUizaNlXlVSP+JBpvYmv0P/AOC4PwzTxl/wb0fADxVH5IXwJa+E9RnuCeEtrnS/sRG7OArTXNuc+qigD3z/AINe/jEvxB/4JUafo0knzfDvxLq2hyM7dFklXUVyT2CX4UdgFx2r+fTVo/En7ZX7TGt3HhvRtS8ReKPiX4hv9VtNNtIvNuryW5mmumVV7kKzE+gUmvv3/ggH+2Va/Bj9iv8AbZ0xdYs47jQfAj+MtJjFwP8AXx2d7bytweMyfYFBx1YZPSvIv+Dajwha/ED/AIK7fDeS2nt7pPCOmavrMqI6vhRp8torEc9Hu0IPrigD51+OP7B/xg/ZV8J2uvfEL4X+LPA+i6herp0F7qlh9nhnuWjkkWIHPLFIpGA9Eb0r9Kv+CUn/AAUB8Xfsb/8ABAP42eMPBcXhvUPFXwv+IFstpaa5bTXNmLPUpdLiJZIZYnJ8ye6K4dQCoJ3cqftL/g6G8Bw+Kf8Agkt4i1qZoo18FeItH1gPIwUIZLpbDOT7XpH41+cH/Bu/4B0r9tD4Kftcfs9zatZxzfETwjp19pspcSR2F1byXSJcsi8sqTzWTEDkiPHU5oA+z/8Aggr/AMFmfi3/AMFG/wBqrxt4R+Jlx4QitdM8L/21plnoultZ4ZLuGGViXlkdgBPGMFsDcPWvzL/4OBvgx4f+DX/BV74paf4fiht7DxAbTxBc2sf3be7vLdJbkdeskxeY5xzOeMYrxvRPFXxq/wCCTP7WfnK2r/Cz4p+FTNasl1bxyJcQvmOQBZVaG6tZAMq6h0bCOjBlVhpfCD4SfGT/AILG/tl3UNnc6l408eeNL6OfxF4iltwbXRoNqxG7ujGqxwwQxIFSMbdwjSKNSxVSAfoZ/wAFwfF2oePv+CFP7Fut6tNJdapq1roV3dzyHL3Er+HnZpD7sSW/GvUf+DQP/kiHxu/7GLT/AP0kaoP+DqTwNovwL/4J2/ALwlpbrZ6J4W8SW+jaes8gDLBb6TcRRgngEhEHQCl/4M99Rt9Q+B3xwa3nhnVfEengmNw2P9Eb0oA/Y2v5wP8Ag6d/5Smw/wDYjaX/AOlF7X9H9fzb/wDB1RrNnY/8FUoY57q2hf8A4QbSjteVVOPtF72JoA+xfH3xD0v4ff8ABo/oq6lNbrNr3hW00awhkYBrm5n1MBVQH7zKoeXA5CxMe1fGn/BrxpF5qn/BV6xltd3lad4P1e6u9qBv3O62iGfQeZLFyO+B3r4hsPiR8Qf2j9M8L/D+x1rxr8QLPw+PI8O+F7Ke61aOw3Egi1so94VmzjKJuPTngV++X/BuP/wSY8T/ALDfgPxH8Tfidpo0f4geP7aKxsdGkYNcaDpaN5hWcqSqz3Emx2jy3lrBCCVkMiKAfjT/AMFqv+Unn7Qv/YzXP/omOv6sPhL/AMkq8M/9gm1/9EpX8pv/AAWa1ixj/wCCq3x9hmurRT/wlk6sjyL/AM84+CCa4WD/AIKS/HK2hSOL9oz41RRxqFRE+JOrKqAcAAC5wAPQUAfsx/wd5/8AJrXwf/7HKb/0gnr5R/4JefCU/Gn/AIIMftsaQozJZTw67H67tOtYb8D8fs2PfOK77/gut46uvFX/AARA/Yh17xBrV1qmra1pWiXt7qWpXjXFzqFxL4cV5JpZZCWkkdmLM7EsxJJJJzXpn/Bpv4e0v4qfscftA6DdSQ3em63rsenXaoyyAxzacI3B7cqx4NAHy7/waxfGD/hAP+Cm0/h6WRhb+PvCN/p8ceeGubd4byNvwihuR/wKuv8A+Dtz/k/P4df9iDH/AOnG8r4o/wCCZvxYT9k7/gqR8HrnUtQtdPvfDXju38PanunXdbLPM2mXW72VJ5c8ZwDX2f8A8Hc+rWun/t7fDlbi6t4GbwBGQJJApI/tG89aAM348fCf/hMf+DVr4A+KIYFe48E+PNVmll7xW1zrOs2zj8Zntvy+lfQn/BoF8X/O8LfHD4fTT7fsd/pniW0hJ/1huIpbW4Yf7otLYH/eWtX9mH4YR/HD/g0J1fTYnjk+x6F4m12J1YYLad4iv78YPubbHvnFfHP/AAa1/H2x8Df8FTrTw+uoWkifEPwrqWjxxLMpLzQ+VfowGeSI7Scd+Hb6gA/bn/gsz/yio+P3/Ylah/6KNfiD/wAGxP8Aylm0P/sV9X/9Air9vP8Ags9Mtv8A8Eo/2gHkZURfBWoEsxwB+6Nfh1/wa/a1Z33/AAVr0KOG6tppP+EW1g7UlVj9yLsDQB/TBRRRQB/If+0V/wApKvHn/ZVtQ/8ATzJX9eFfyB/tGeILBP8Agpf48ja+sw4+K+oKVMy5B/tqTjGa/r8oA+eP+Ctv/KMH4/f9iHq//pLJX4Of8G0//KXbwN/2BtZ/9Inr94f+Cucy2/8AwS8/aAkkZY0XwFq5ZmOAB9kk6mvwU/4Nndbs73/gr54Fjhu7WaQ6NrOFSVWJ/wBCfsDQB/TpX4r/APB4V/yCv2ev+vjxD/6BptftRX4o/wDB4tqVvp2lfs8faLiGDdceIdvmOF3fJpvTNAHhOi/DP/hPP+DU7UtUVd0ngv4nHWl56brxLJj/AN83jVD/AMEEPhqt3+yF+3N4ykj+ew+F9xols/8A12sdSnmH/kG3r6C/4JqeAbb40f8ABrZ8atJjaK4XyfE9/CUbcPOtAt1H0zyHhWof+CHXgi20T/g3v/ah8VBo2/4Su08UyLOGBVoLbQ1hXnpgSLP+JNAHyb/wbG/8pZfCv/Yt6v8A+iFrnP8Ag42H/G4b4uf9cNG/9M1lWz/wbB61Z33/AAVr8Kxw3drNJ/wjernakqsf9QvYGvp7/g6V/wCCcniiX4t2H7Q/hPRLzWPDl5pUWl+L/sUDTSaTNb7vJvZVXJ8h4SsbSY2xm3TcQHGADvf+Cy8it/wbffs+kMpDW3g3BB6/8SlulcR/wZ6/8j9+0R/2D/Df/ozVa/K3xl+2X8TPjN8DfBfwl1nx1rPiDwJ4PuB/wjfh3MckdtKwMcapsXzZiquyRK7P5auVjCgkH+gT/g2//wCCdfiX9h79k3W/EXjzS7jQ/G/xTvYdQn0q5Upc6Vp8CMtpDOh5SYmSeVkPzIJkRgroygA/COf/AJSYyf8AZXD/AOn2v08/4PAvHdnLefAbwvHdRtqEI1nVri2BBaOJvscUTkdQGYTAdjsbrjj8if2ifHMPhv8Aa1+IV9Z6vDY6hp3jfVbm3niuRHLbTR6jMyOpByrKwBBHIIFd18NvgT+0D/wUu+K8Fxo+k/Ej4t+JNUMds+u6nNdX0EEYzt8/ULgmKGFcnAaQAZwoJIBAP2P/AODVLwlJpP8AwTf+KWryKwXWvGl6IiR1SHTLJOP+Bb+fbHavx/8A+CSn/KSz9n3/ALHjS/8A0etf0t/sB/sX2v8AwT9/YC8OfC+O7t9Rv9D0u4n1e/hUrHfX85ee5kXIB8vzHZU3ciNEB5FfyT+C/iVL4H1fTdY0PxFPoesaXIlzZahp2otaXdlKvKyRSxsrxuDyGUgjsaAP7Xq/nt/4O1/+UgvgH/snlv8A+nLUK+Nf2fv+Cjfxv1n9oHwBZ3P7RHxmvLW88T6XbzW83xG1aWO4je8hVkdGuSGVlJBUgggkGvsL/g7i1e10/wD4KE+AFuLq3hZvh3bkCSQKSP7S1D1NAH6if8G7n/KHf4P/AO5qv/p3va+1q/kh+Bf/AAWV/aA/Zl+FWk+B/AXxouvDfhPQxKLDTYbLS5o7YSSvM+Hmt3c5kkduWPLcYHFfvL/wbl/tffED9tf9g/WvF3xI8YTeNtetfGd9pkV/LBbQslvHbWbrFi3jROGlc5K5+br0wAfTP/BQr/kwT44/9k/17/03XFfzrf8ABur/AMpgfhB/uav/AOmi8r+if/godIsX7APxyZmVVX4fa+SScAD+zriv5E/hZ8eNU+C3i6x8SeD/ABheeFfEVhHIlrqmlakbS8thJG0UmyVGDLuR2UkEcMaAP0G/4OiviJpfjn/gqdNY6bNHPN4T8IaZpGolTnyrkyXN15Z9xFcwn/gWO1frx/wb1afc6b/wR7+Da3SurS2+pTxhs58t9UvGQ89ipBHbBFfz8/sU/wDBOv4zf8FNvi5DH4X0fxBfafrV6bjXPHGqxzSadaB33TXMt3JxczncW8tXaWRjk4G51/qq+BHwa0X9nX4K+E/AXhyJ4dB8G6TbaPYK5BcwwRLGpYgAFiFyxxySTQB1lFFFABRRRQAUUUUAFFFFABRRRQAUUUUAFFFFABRRRQAUUUUAFFFFABRRRQAUUUUAFFFFABRRRQAUUUUAFFFFABRRRQAUUUUAFFFFABRRRQAUUUUAFFFFABRRRQAUUUUAFFFFABRRRQAUUUUAFFFFABRRRQAUUUUAFFFFABRRRQBkeMvAGg/EbS/sPiHRNI16yyT9n1GzjuoskYPyuCOnHSpvC3g/SfA2kLp+iaXp2j2EZLLbWNslvCpPUhEAH6Vo0UAFFFFABRRRQAUUUUAMNvGxyY0JPU7aT7LH/wA84/8AvkVJRQAKu1cAYA4AHaiiigAooooAKKKKACiiigAooooAKKKKACiiigAooooAKKKKACiiigDm9C+DnhHwt4mm1rTPCvhvTdYuM+bf2umQw3Umc53SKoY5yep7mukoooAKKKKACo/ssY/5Zx/98ipKKAI/s0YP+rj/AO+RUl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WB8VvFk/gL4XeJNctY4ZrnRdKur+GOXPlu8ULOobBBwSoBwc4rfri/2j/+TePHn/Yu6h/6TSV1YGnGeJpwls5JP70cGaVZ08FWqU3ZqEmn2aTsfC/hv/gtF46t5Ib/AFjwLoN5ovm+RK9m1xbEvjdtWVjIm7HO0jJHp1r6g+O/7fHh/wCGP7Kek/EzRbZtYXxR5cGj2cziEtM4YsJsbtvleXIHC5+ZNoI3Bh8K/Brxr4f0X/gmt8VtJ1O+sF1bVtcsxptk8q/aJ3U2zF0TO7Cqrkt0wCPYu+NVhd6f/wAEzfg39q3qtxrmqTQIwxtjMs2PwJyw9mr+gMw4MybEY6lGGH9ko1/ZtJu1SPs3Uv5arl089b2t/IuT+JXEuEyvETqYz28pYT28W4x5qM3WVK2m+j5kpLe2lr395/Z3/wCCqXjTW/jB4a8P/Erwjpuj6V4xMK6bfWlnc2TATMUhnAmdxNC74XepUDJbLbSK9j/4KF/tlat+yB4U8N3Gh6fpWo6jr15LEY78SFFhjQFmARlOdzxjk4wTXm/xW/Yr8VftLaJ8CvEWg6loFnZ+F/D2nfaUvppo5XwIJP3YSNgflU9SOcfWuL/4K3W9x8V/2mfhb4BtGZbi4gyh27thvLlYd2O+Ps5OPavm8NluQ5hneFdGnGMOWq60E21Hk5uVv10bt+d7/Z47POLMn4Xx6xNac6nNQWHqyUVKXteXmSto+X3kr669rW+rv2LP2g7r9pz9nzSfFmoW9lZ6nczXFvdwWgYQxPHM6rt3EnmMI3JPLVzP/BQb9qXxJ+yV8M9F8QeH9N0fUhfan/Z9wuoJIypuikkQrsdef3bdc15f/wAEUvFg1H4CeKNFY/vdL137SB/djmgjAH/fUUn513n/AAVf8Jr4l/Yt16427pNEvLO/jwMkHz1hY/8AfMzfhmvnZ5ThMLxl/Z9amnRdVR5Xtyz+Fei5kfZU+IMxx/ht/bGHqtYhYdy51a/NTXvPa13yu+nUzv2s/wBvPVvgT+zd8PfGWi6bo95qXjaO3uDb3gkaGOJ7XznK7WVuGZByehrI8dft8+MvBX7SPwt8DS6H4f8AJ8aWGjz6m7JN51rLdyFJlj/eYAXHy7gT6k18r/HTxHJ8aPgZ+zH4WjZpLi4tLiwCg8nN7HYx/wDoggfjXrX7aUaw/wDBVv4UoqhVV9EAA7AX0lfZYbhXLaMaeHr0U5uOKk273/dy5YdemrR+b47j7O8RKtjcLiJRpKeAjFK1n7aHPU6bu6TOi/aa/wCCnfjz4NftJeJPBeh+FfD+sWmiyIIi0Nw9zIht0mcnY+ONzHIXAAyehr2T9jH9vCw/a48G67INJ/sPxF4diWW5sjcefDMjBtksbYUlSyEFSMrxycg189eF/wDlN/e/9dZv/TPWN/wT2jj8P/t5/F7S7WNYbNNO1qOOJRhUWPUIggA9gcVz5nw7lM8otSoKNaGHo1udN6uTakmttbXv3fS2vVkfGXENLiLmrYp1MPVxmIw/s3GPuqCUoSjK19Oa1uy630j0L/gsH8WfE6SHTfAfhvUfJx5n2WyvZvLznGdspxnBxn0NezftIf8ABSXWPgn8IPh41n4fsbz4g+ONGttVmsp45RbacJFXIMQYSMWkLoqbgfkbJyAD4z/wR9+N/hH4QQeOofFHiLS9Cl1aXTls0vJxGbkr9oDbc9cF1/76FdB/wUQ/5SYfBn/uC/8Ap2lr0MdkuU/6xf2b9RUKdJSnzXklUtTUreib1s3tr2PJyjibiH/U7+2/7VdStXlCm4tQbo81Vw5lbrKMdOZLR3WyZ6h+w9/wUP1z48fFTUPAPj7w7a+HfFUEcstuLeCa2V2jx5lvJDMzPHKq5bJbBCsCFIG76yr8+/DY/wCN4F3/ANdZv/TPX6CV+b8dZfhMPiqFbB0/ZxrUYVHFNtJyvdK/TQ/avCvN8wxuAxeHzKq6s8NiKtFTaScow5bOVtL6/dYKKKK+JP04K5f42eP2+FPwd8U+Jo44ZZdA0m5v4o5c7JHjiZ1Vsc4LADj1rqK8B/4KfeKf+EW/Yo8YbX2S6l9msU5+95lxGGH/AHwHr1MjwaxeY0MK9pzjF+jkk/wPB4pzJ5fk2Lx8XZ06c5L1jFtficP/AME+/wDgoV4i/az+J2s+HvEGkaDpv2HS/wC0Ld7ASqzlZUjcNvdsj94p4x0Na3jz9uHxJ4V/b90n4TQaVocmh30tsj3ciy/a1EkHmHBD7ODwPl6V8n/8E27O8+D/AO254Ns7p9q+LtAaVTjaGintTdRj35iX8RXo/wAY/wDlNF4c/wCu9j/6Rmv2DMuF8rp55iaVKkvZfVZVIrWyktLrXe6Z/OeR8dZ7W4VwVfEV5fWPr0KNRu13CXvOL02aaXyPa/2e/wBt3xJ8Xf21vGvw0v8AS9DttH8MnURb3Nusv2mX7PdRwpvLOV5ViThRzjGK+f8AS/8Ags38Qkubi5ufA/hu+0uxkVbprYXMXlhmIUGUs6oWwQMqckdDjFbX7En/AClh+LH+9rf/AKcIa8//AOCfOmw6v8DP2lre4RZIm8L78EZ+ZYr5lP1BAI+ldVPIcmw7xFWthYzjGnhna7WtSTjJpp76p/LocNXiviXGRwmHw2OlTnUq45OVoyuqMYzhFpq1lZr0b3PrjxZ+3nDqv7DGofFzwjYW73li0MEunaiS62twbiKGWNyhUtgSblIIyrISBkqMfS/+CiE2hfsJaf8AFfxFpNjJrWq3k2nWem2TPFBPOs8qINzF2VQkTOx5+6QOSBXyj8EtUab/AIJTfGKzLZW38QWMwGOm+WyH/slHxT/5RIfDD/sbbv8A9Cv6xjwTlcZ/VZU7r64oXu7+z9lz8l+3nv5nRU8UM9nS+vwq2f8AZ3tbWXL7X2/s3Utbe3Tbpax658DP+Cs3jK8+Kvh3S/iP4S0rSdB8VGJbO9s7S5s3jSV9kdyPOkdZodwwWXbgBiCSu0/e1flx+3io/wCEC/Zr4HPhG1HT/Yta/UevjePMuwNKjhcdgqSpe19onFNtfu58qevVrc/SvCfOs1r4jH5XmeIdf2HsZRnJJStVp87Tt0T26/ggooor85P2YKKKKACiiigDyv8AbR+O2qfs2/s76z4w0e0sb7UNNltkjhvA5hYS3EcTZ2sp4DkjB64qb9jr426l+0X+zt4f8Yata2NlqGrG48yG0DCFPLuJIhjcSeQgJyepNcH/AMFWf+THvFX/AF8WH/pbDVr/AIJc/wDJjfgv63v/AKWz19o8uw3+qax3Iva/WOTm68vs729L6n5ms4xv/EQXlXtH7D6p7Tk6c/tuXm73tofPvxH/AOCrvxM8PfGTxV4Y0Twb4d1aPQNVu7KLy7W7mmaKGdow7BJOvAyQAMmup+Jn/BSbx98O/wBmLwN4zuPC+g22ueJtRv7S7sru3uY44EgchCqmQOCRgnJI9MV5p+yL8VvDnwf/AOCj/wAWtT8Ua3p+g6fNNrFsk95L5cbyHUo2CA+uFY4/2TXaf8Fp9atfEnwk+G+o2FxFd2N/dXFzbzxNuSaN4EZXU9wVIIPvX6RPKMq/tnBZV9RShNRk5+9aX7uTce29no+h+LUeIs+/1azPPv7VlKpTcoRpWjeH76CU+/w3irq2r1Nz9mT/AIKwXvxB+LWleDvHvhODw9da3Klva3tq8iIk0mPJWSGQFgsmQA4Y4LLxglh0/wC27/wUH1z4GfFLTfh/8P8Aw7a+JfF13HHNOLiGW4SLzM+XAkMTK7yMo3k7gFUrw2Tt+cv+Cjc6+Hfid8EdYh3Ldw+GNOkLr9791MHX8QWPeuo/bpu779lT/go34X+KU9rNfaLqiwXPyrnIiiFrcxLk43iIq46DMi+9ZUeGcnxGNw+Lo4dJVaVWUaXM+WVSm0krvWzTbttptvfbE8ccR4TLMZl+Ixbbw9fDxnXUIqcKNZNuVkrNxaSvv72+1vev2Av29L39qq/1zw74m0e10XxdoMf2iRLVZEhuIt/lv+7kLNG0blFZWY53A8cgfTFeNfAT9l74eeF/iJqHxW8J3F/qF942jmvDdtd77eWK6kWdtiAAAFgCM5I6HmvZa/J+JqmX1MfKeWwdODSvF/Zlb3krtu1+/wBy2P6B4Io5xSymFPO6satVN2nFp80L3g3ZJXtvb1u3dhRRRXgH1wUUUUAFFFFABRRRQAUUUUAFFFDMEUsxwo5JPagAqj4i8Uab4P0tr7VtQsdLskZUa4u51giUscKCzEDJJwPU189/Fn/goXYya/ceFfhLpD/ErxZGMST2z7dG0zIOHmuchWAOOFIU8r5isMV5yP2YdQ+MWsLrvxm8QXHjjVMN9n0mCR7XRtKDDBEMaFWZgABv+UnHzBiA1fXYLhWaiq2Zy9jF6qNr1JLyhdWT/mm4rtc/Psx48pznLDZFTWIqJ2cr8tGL6qVRJ8zXWNNSa+1y7n2wDkUV8V+G/C/xO/ZIkWT4b6o/jXwbCcv4P1y4/fWyZBK2dyfu8bsKcAZ+7KxzXun7PP7bPgz9oO+bR4ZLrw54wtcrd+HdYj+zX8TgEsEU8SAYJ+X5gMFlXOK58y4Yr0KbxOFkq1JbyitY/wCOO8fXWPaTOvJ+NsLia0cFj4PD4iWijJpxm/8Ap3UXuz/w6TXWCPYKKKK+ZPtgooooA+Zf+Ci37bPiT9jyXwavh/S9E1IeI1vjP/aCyt5Zg+zbdux16+c2c56DpznO+On7eHif4W/tk+C/hzZ6ToNxpHiV9KW4uZklNzF9quPKfYQ4XgcjKnnrmvKv+C5n+v8Ahb/u6v8A+2NYv7YH/KUv4T/9dvDv/paa/auHuHctr5bgq1ainKdLEyk9dXCSUXv0Wx/MvGPGOdYTOsyw+HxEowp18FGKVvdjUg3NLT7T1f4Hq/7Xn/BRzxV8OPjw3w5+GPhW18Ta9YIpvWntZ71pJDF5xihhgZWOyPDM+44O4bRtJNn4Lf8ABSq9+Lf7Knj7xV/Y+mWfjLwDZrczWoLtY3ivny5FG7eqkq4KbiRtU7juAHjfxh8Rt+xP/wAFUm8Ya1DJJ4b8SP8AazcYLEW1xF5UzjAJzFMGJUZYoo/vivZPjF+yF4F/Z5/ZN+K+v+D5NQuJPE2hM8s8t6LiGaMv5imMKAu35uCM8HrU4jK8io4PBYeWHu6yoyhUV3zSckqsZa2SSdrdL+RWCzzirE5lmeKji7Rw0sTGpRaS9nBU26E6el23JN8zsmo+Z5L4O/4LSeLrK+tbrxN4F0m40G4lMJl055reTK7S+xpC6OyhlOz5eoyVyDX6AeB/Gen/ABF8G6Vr2kzfaNL1q0ivbWXaVLxyKGXIPIODyDyDkGvyVsviz4Ysf+Cb934NuLmG48VX3jM6haWgUtJawpBCGuCcYUEb4xzlt5wCAxH6WfsUeCdU+HX7KXgXR9ZhmtdTtdMRp4JkKSW5ctII2U8qyhgpB5BBFcniNkGXYPDRxGFoexl7WULXdpxSvzpPs9NPx0O/wY4uzrMcZPB4/FfWaboQq81lenOUrezbju2rys9bLS2t/UqKKK/Ij+iQooooAKKKKACiiigAooooAKKKKACiiigAooooAKKKKACiiigAooooAKKKKACiiigAooooAKKKKACiiigAooooAKKKKACiiigAooooAK4v9o//AJN48ef9i7qH/pNJXaVyXx90241n4FeNbOzt5rq7utBvoYIIULyTO1vIFVVHJYkgADkk12ZdJLF0m/5o/mjzc4i3gK6W/JL/ANJZ+NUfwmiuf2aZvHKXE/2i38SroMkPHlhHtGnVxxnduRh1xjFfW3/BTzXbPxP+xv8ABPUtPtrWysb6GGeC2toxHDbo1khEaKOFVc7QB0xiuZ+Ev7MPjK+/4J0fE7R77wb4mtfECa9Z6lpthcaXNFdXWwQq7RxsoZv3ZlHyg9CK6rxf+zR45+OH/BMrwbpq+HdatfF/gDULhn0q+tXtbq7td8oxEkgBZhG8RA/i8tguWwp/pLMs5wtXMsPiataNqGIlDdfDOkmnvspWV+nc/ivI+Gsdh8lxmBw+HlzYrBwqW5Xdzp1mnHb4nFOXKtXppsfQGn/tj+D/ANnP4afCbw/4iGrfb/Enh7Tvsn2W1EsfMUUfzHcMfMw7Hivl39rb486R8P8A/gqra+IvEFvf32i+B1tYmisUSSdyLQyrtDsq8TTjOWHCnqcZzfhp8K/jB+2B8avhnZ+LPBt94d0H4dwWtnNe3OlT6cn2W2dGbcZvv3EmxU2xgAEg7VUMR6N+z/8As03/AMXf+ChvxK174geA9QuPC0jahJYSa3pDrZ3TC5iigKGVdrHyQxGM8civm8HluU5NVr4ivNSn7Gp7RRmnrOaUVF9G4381e59pmWdcQcSYfC4LCUnTp/WaPsZTpyWlKm3NzXWKm42eidrdzJ/4IzeM7NPjR8StGsFmjsNVtYtRtElAEiRQzuihgCRu23K5wSMjrX2T+1r4U/4Tf9mHx/pgj8yS40G8MS4+9IkTOn/jyrXyx+z/APAzxB8Cf+CpWvvpPg/WNP8AA2qRXVtDfW+lyJpkMUkEdyqLIF8tVEsYQAHAIC9eK+5ry0jv7SWCZd8UyGN1P8SkYIr4vjrHUv7dpZphndThSqb3aaSVnbquVXP0zwpyvEf6qYjIsarOnUr0Xo0mm27xvvF87sz8e/2Gorz4p/tY/CbRp2D2/h68aW2H/POOF578j8ZN/wCdfQf7a3/KWD4V/wDXTRf/AEulrH/4Ji/sseLvh5+15eah4k8L+INIsPD+m3i217eadLBb3ExkSFRG7KFbdG8jDBOQM9K7n9rv4R+K/E3/AAUz+Guv6b4Z8QahoVg+kG51G20+WW0t9l5Iz75VUou1SCcngHJr9JzjNsLU4lkqU48kcNPW6tzSvJ693dfM/E+G+H8fR4HhKvSl7WeNpaNO6hDlitLXsrPXaxz3hf8A5Tf3v/XWb/0z1kfsGIZP+Ch/xhZeVWx17JHvqMNUf2kPDHxa+G//AAUK8T+PfA/gbxJqkkMwWxvF0K4u7OQSWKQMwKrtbG5uc4DDnOCK9a/4Jsfsg+MPhOnjTxx44s5rHXfElm9ra2krq90yuxllllC5Cs7hMLncNrZAyK4c0xOGoZL9anVh+8wtClGKknJyTbenZJq/zPWyHBY3FcTLA08PU/dY7FV5TcWoKDiox97ZuTi0vlvc+df+Cbn7GOgftYTeJLzWtV1rTZPCs1jJbCwaILKZPNY796N08oYxjqa9Y/4KIf8AKS/4M/8AcF/9O0teO/sz6n+0L+yjb6wvhP4a+KANdMJuvtvha7m/1W/ZtwFx/rGz+FexfttfBz4o+Obb4P8Axk03w/qGpeKNJ0bT21fTLfTnaewvIpBcqxth+8K+bI6soGV2DOMkj08zqVXxMsRXxMHQnGcKS5l7rlTV79uaS6vV27ng5DRw64I+qYTBVViqVSnVrv2cvfjCtJpxv8TjCSuklZXb0Vxvhv8A5TgXf/XWb/0z1+glfAv7CXwd+I3xi/bL1L4yeO/D954ZjhjldUnspbJbqeSAW6pFFKd/lrESS5JGQBkknH31X5T4hTprF4bDQmpSo0KcJcrulKN7q/zR+/eDtOs8vx2NqU5QjiMVWqwUk4twly2bT1WzCiiivgT9cCvjP/gtb4rXT/gH4X0ZW2zaprv2jbn7yQwSA/8Aj0qV9mV8Qf8ABVX4WeLPjf8AGD4Z6HovhnxBq2k2odru9tNOlmtbY3E8UZ8yRVKrtWLcckYBycCvtPD2NL+36FSu1GMOaTbdtotr8bH5l4xSrvhLF0cLFyqVOWCSTbfNOKe392586aX+0J4f8T/tX/AzV/D9vqmn2/hay0Tw9ftfRxxmRoZDDI67HfKGOTGTg8HgV7D8Y/8AlNF4c/672P8A6Rmr/wDwU6/Y7XQY/A+pfCr4dss9vNdC/j8O6OWYkeS8LSLCpPBWQAn1xTP27fhD8RPBv7Tvhf42eCPDeoa9vtrWea1SwkupLG5iQqUmgT94I2jwCwxhgwJU7c/q1DMsuxzoV8NJQ9tQr0kpyV1LmTipPpfVryPwLFZNnOVxxeFxsHV+rYvCV5SpwlaUOSSk4Lry+6pW676EH7En/KWH4sf72t/+nCGuF/4J0uI/gv8AtKMxCj/hFW5P/XC/r1z/AIJl/AXx1dfHrxp8W/G+i3Xh2TXkuY4rW6tntZLia5uEnldYn+dYl2AAt97fwTtJr5n+GXw3+PHgDQPGXhjw/wDD3xbb23j6JLHUJrjQp428lGk+VZZAqRhhK6sW7HgjrW3+z4qtjcFCtBOMMLFtySjeEnKVn1sl066M5f8Aa8Bh8szKrhqrjKpj5KKg3K1WEY07x3XM3pfpqro6L4G2jJ/wS4+NFx/DJrenRjjus1qT/wChCpvin/yiQ+GH/Y23f/oV/Xt1/wDseeKPgz/wSx8T+Ezpd3qvjLX7231S607TYzeSxObq2AiXywd5SKIFiuQDvwSoDHDm/ZI8ZfEz/glb4b8Pw6Hqdn4r8Naxc6sNIvLdra6uE8+5UoEk2kMY5d65+9twMlhUxz/AVKv1r2seT68tbrZUeXm/w3+1t1uXLhHNaOH+oewl7T+y2rWd+Z4h1HD/ABpP4d76Wuec/t4/8iD+zX/2KNr/AOgWtfqNX5X+Dvg98Yf2wfiL8N/DvibwfqugaD4DtYNMe+udJuNPjhs4mTzGdpeHnKKqhUxkgHaBuYfqhXwXiJ7Ojh8FgeeMp0/auXK7pKc7x1XdH634NxrYjGZlmjpThSq/V4x54uLbp0uWej6J9Qooor8uP3YKKKKACiiigD51/wCCrP8AyY94q/6+LD/0thq1/wAEuf8AkxvwX9b3/wBLZ6n/AOClvg7V/Hv7HfiTS9D0vUda1K4nsTFaWNs9xPIFu4WYhEBY4UEnA4AJr5e/ZT+Ov7Q/wR8O+E/Adr8J7xfDdpfLBLeX3hfUjcRxTXJeV2cSKg2+Y2DtAAAznkn9SyrLZ5jwg8LQnBTjiHNqUlH3VTS0v5s/B8/zqnk3iLHH4qnUlTnhFTThCUvedZtJ2Wmid+xxPwn/AGX9H/az/b5+KnhvW9Q1TTbW0v8AV9QWWwMYkZ11AIFO9WG3EhPTOQK9T/4LCeEIPh78AvhPoFrLNPbaGZNPikmx5kiRW0cas2ABuIUE4AGe1eazaf8AGz9nr9r34jeLPBHw+8TXjatq2p20VxN4curq3ntpLwyh0KqAc7EIYHBB967H9sbSPiz+0z+yh8NdQ1rwT4iuPFiarqP2+xsdCuEktYwdkTPFgsgZQCCeD2r9AqSrvO8vxk8RB4aKilHmV4ydKV210Wlrt72PyHDU8LHhfOMup4SosbNyk5ckrSgq8OVJ9Wr3SS2uzmf+CmcLXni34KwR4aWTwraKFz3LqBX2V+1Z4S+H/wC1r4T1L4Yy+KvDf/CZxlrjTrZL+KS9067iQsGaJSXC7SQ4IyUZsc4I+R/hH+zf8ZP2tf2hPBev/EDw3deHfDvg1LO2Zr2yNiotrVt6wpC58x3kbOXIIG48gBVrov2sPhV8S/2a/wBupvi54J8K3nijTdTxcqtrZy3kcbtb/Z54Zki+dM8urnC5dcElWWvHxmFoVauDy2jioxxGHp1JxcZLldRyTjByemqTuu3kz6TLMdiqGHzHO8RgJzweMq0aU4yhJTVGMJRnUUVq7NpJ97Wd1p0H/BIP4z6xo2seKvg/4hWaO48NtNeWUUhy1kyTeXdW/XoJXVgB3aQ9xX3RXw//AMEyvgH46m+OnjT4s+ONFvPD83iBbiOG1urZ7WSea4uFnldYn+dI12BV3D5t/BO0mvuCvz3xElhpZ3Unh3G7UXPld487S5rP138731P2DwbjjocL0aWNUkoymqfOrS9kpPkunqtNF/dtbSwUUUV8OfqQUUUUAFFFFABRRRQAUVyPxm+PPhH9n7wq2seLtcs9HszkRLI26a6YYysUa5eRhkZCg4HJwMmvmjxJ8e/it+1xH5PhO3u/hL4CuBzrF6u7XdTjIPMEYOIFIIIYEHgMsh5Sveyvh3FY2Ht9KdJbzlpH0XWT8opvvZanyuecYYHLan1VXq4hq6pQs5W6OWqjCP8Aem4rtd6Hs/7RH7a3g39nm8TSZ5LrxF4wusLZ+HdHj+038zkArvUcRg5By3JGSqvjFeE+I/CfxL/a4lM3xL1STwb4NlO6Pwdolx+8uEzkC9uB9/jblRkHGdsTCur+D37Pnhb4HWkv9h2DNqF1k3eqXb+ff3pJyxeUjOCeSqhVJ5xnmu1r6zC/U8u/5F8b1P8An5NLm/7cjqoevvT7SWx8LjKWY5w75xPlpPajTb5Lf9PJ6SqPurRp9HGW5l+C/A+j/Dnw7DpOg6bZ6TpsHKW9sm1Sem5j1ZjgZZiWPcmtSiiuOpUlOTnN3b3b1b9T1KVKFKCp0oqMVoklZJdklokFcX8YP2f/AAr8crOJde0/dfWoH2TUrV/IvrIjlTHKBnAPIVgy55255rtKK0w+Iq0Kiq0ZOMls07MyxmDoYui8PiYKcHumk19z/DseXeG/jZ8Wv2SyIvEUV58X/AMPXULZQPEGlxjHMiE/6QoG47iSTyWkQALX0f8AA/8AaI8G/tF+Gf7U8Ia5a6rDGB9ohBMdzZk5wssTYdCcHBIw2CQSOa4EHacivMfiR+y7pHizxQvijw7f3/gXxtCS8et6M3lPKx6ieMELKrfxdGbozEcVpisLl+Y64iPsav8APBe6/wDHBbf4oW/wyZyYPFZvk+mCk8RQ/wCfVSXvxX/Tuq73t0jVv2VSK0PsKivk3wh+3J4u+AM8Ol/G7RPN0vcIoPGuhQNNZSngD7TCo3RMeeVUZPCx4BavqDwh4y0n4geHbbV9D1Kx1fS7xd0F1aTLNDKAcHDKSOCCCOoIIPNfI5pkWLwFpVleEtpxd4S9JLr3TtJdUj77IuKsvzW9PDycasfipzXLUj6xetu0leL6SZ8I/wDBcz/X/C3/AHdX/wDbGsX9sD/lKX8J/wDrt4d/9LTXsX/BWz9mbxH8dfhz4b1vwvY3WsX3hOa5E+n20fmXE0FwItzxqOXZWhT5FBJDkjpg+L/AL4W/Fb9rz9s7wv468deFb3w3p/hM2ss9xLpk2nwv9lJeGONZvmkdpQC20kKCenyqf2ThfGYaOQYfEzqxSoU8TGabSlzTknFJbu62+4/m3jrLcdPi3GYKnQnKWKrYKdNqLcXGlBxm3LZKLet+zb0PpD9tD4ZeC/22vAmqeD9B8R+G9Q+IvhMT32n29tfwzXVnLGyxzQTKrbo0dtsbbsbX8tiCUxXzT+zf+0DfeOv+CdHxc8B6w80l54L0ktYtMT5n2SViPKOef3TqQM9FkRQMLVr4peBfiz+xR+214s8eeDfCF/4q0vxVJdzxyw6fPe27pdSLM8cgh+aNkmAxuI3BRjOThf2c/wBkjx54d/ZN+NHiLXvD+rQ+IPGWl/ZNN0xrVv7RuMO0krtAF3rvdlCqQG+RjtwVJWAwmDweUQp1MRGpRc6E6V2uaM3Ne0jbokt09rye9ys2zDMMx4jq1qODnRxCpYqliEoy5J0o037GTls3KVrNb2itrX8O0f4A6bc/sLXHxStbq+s/Emh+LBpxKT7Y5LcxwlSoxlZFkcMGBHG7IPBX9N/2IvitqHxr/ZU8GeI9VdpdSu7Nre6lb71xJBK9u0p93MRY+7Gvzb8L/BP49eMPhZa/C2y8A+JrHQZtYbWnN3pUliss5jSMebPNtQIqrkLxkkn5iFx+oH7NPwcT9n74EeGfB6zR3Emi2YS4ljzslndjJMy5AO0yO5GecEVyeKWKoSwUaVSrGpVdaUoWabjScbWdtrys1+Gx2eA+X4qnmcq9DDzo0Fh4Qqc0XFTrqSfMk92o3Ta9Xur9zRRRX4ef1MFFFFABRRRQAUUUUAFFFFABRRRQAUUUUAFFFFABRRRQAUUUUAFFFFABRRRQAUUUUAFFFFABRRRQAUUUUAFFFFABRRRQAUUUUAFFFFABRRRQAUUUUAFFFFABRRRQAUUUUAFFFFABRRRQAUUUUAFFFFABRRRQAUUUUAFFFFABRRRQAUUUUAFFFFABRRRQAUUUUAFFFFABRRRQAUV47+05+3N4C/ZZtJIda1A6h4gKbodFsCJbtsgEGTnbEpyDucjIztDEYr5c8A/8Fq9UHjlpPFngq1g8J3zt9lbTJHa9tUBIyWkIjuMHg7RF3P8As19ZlfA+dZjhni8LQbh0baXN/hTtzfLTpe+h+f594pcM5NjY5fjsUlUbs0k5cn+NxTUfnrrdq2p+gtFcr8Ivjd4U+PHhddY8Ja5Y61Y52yGFsSW7f3ZY2w8bd9rgHHPQg11VfMVqFSjUdKtFxktGmrNPzT1R9xhcVRxNKNfDzU4SV1KLTTXdNaNegUUUVkdAUUUUAFFFfP3xt/4KA6D4O8RyeFPAen3HxI8dcodP0twbSxIIBa5uOUQKScgZwVwxTOa9DLcrxWPqeywsHJ7voku8m7KK820jyc5z7AZVR9vj6ignolvKT7RirylLyim/I911/wAQ6f4U0a41LVL6z03T7NPMnurqZYYYF/vM7EKo9ya+X/HH7eXiD4zahdaH8DdDXU442MFz4v1iNoNJsmwM+ShG6ZxnuOCAdkinNcrP8AvE3x+1q31z40+IBrzQuJrTwtpjNb6Lpzc43AHdM43Ebic9QXkXivXNO0630bToLOzt7ezs7VBHBBBGscUKjoqqoAUD0AxX2OFynL8v96rbEVfn7KP5Oo//AAGP+JH55jM7zjN/do3wlB+jryX4xpJ/9vT84M8z+H/7LenaR4rPivxhqV58QPG8pDtq2rDdHakEsFt4OUiVSfl6lcfLsHFepMxZsnknkk96KCcdTtHcntWuKxlbEz560r20XRJdklol5JJCy/LMLgafssLBRTd293J95Sd3Jvq5NvzCivkG5/4KorH8QGjj8KxyeFlnMYm+0kXzxZx5oGNgJHzeWfpv/ir1Lxd/wUB+GOkeF9SudJ8TRapqdvbSPZ2n9nXkf2mYKdiFnhVQC2MkkYGa9rEcI5xRcIyoSfNtZc1vW1+X52/Bny2C8SOGsVGpOnjIL2e/M+RvzipWctvs3/FX9D8c/G/wf8M7xbbxB4m0XSrpgG+zzXK+eAeQxjGXCnsSMGvnT4h/8FRbbQfH89noHh2DWtBtJRGb2S7eGS9A+88a7PkXqF3AkgAkDO0c3+zb4v8AgfpPhQ658Q9W0zXvHOtXEt5qLanpV3epbsznCBfJaJiR8xbB5cjOAKy/iJ4E/Z18bfEGTWLH4kXHh/TruTzbnS7PQbrywT94QN5IEKnrt2OAScYGFH1mWcO5dhsTOljsPWqKKa5vZz5G1vyqK5vRt2e+mjPzrPuNs6x2BpYjKcZhaLk0+T21P2ii1opuo1FNfailzJ6XeqPtrwf4qtPHPhLS9asGkax1a1ivIN67XCSKGAYc4YZwRk8g9a0q8X8Pftp/BfwpoFjpen+LILax023jtbeIaZfny40UKoyYMngDk8nqa4uw/wCCl/hu0+K+qaXfwm68Keco03XLGGUMEKJnzoJAHIDl/mUA4A+RutfIR4YzOtObo4eaUbtc0Wna+yuld67LV62R+kz48yHDU6SxONpOUrRbhOMkpWu2+VtxjdfE7JXV2j6coqh4X8U6b428P2uraPfW2pabfJ5kFzbvvjlGSDg+oIIIPIIIIBBFX68CUZRk4yVmt0fY06kZxU4NNNXTWqaezT6pjLm3jvbWWCaOOaCdDHJHIoZJFPBVlPBBHBB4NeRXH7NmqfCbxHP4i+DniKTwRqk7iW60abdNoWqEdpIefLJBIDKDtBwgj+9XsFFdWFx1bD3VN+7L4otJxku0ou6fzWnSzPPzDKcNjeWVZe/HWM4txnF94yVpR87Oz2aa0MH4Uf8ABQ3T4dct/C/xa0iT4a+LJBtjnuW3aNqWAMvDc5KqCc8OSq8L5jNxX0hHIsqKysrKwyCDkEV89eMPBGk/EXw/NpOuaZZ6vp1xy9vcx71zgjcvdWGThlIYdiK+dtD+MerfsceJLCX4d+ItW8XfC9dUh0/U9Nv0+1adpbSSgGOyvCy7pOX+SIOqHmUsxrOfDOGzS8suXsqvWDu6b8oy1cG9lGV03opLREx40xuQqMc5kq9B6KorKrFd5wVlUSveUqai0tXBq7P0Qooor87P2AKKKKACiiigAooooAKKKKACiiigAooooAKKKKACiiigAooooAKKKKACiiigAooooAKKKKACiiigAooooAKKKKACiiigAooooAKKKKACiiigAooooAKKKKACiiigAooooAKKKKACiiigAooooAKKKKACiiigAooooAKKKKACiiigAooooAKKKKACiiigAooooAKKKKACiiigAoqnr/iCw8K6Ncajql9Z6bp9mhknurqZYYYFHVmdiAo9ya+K/wBpT/grtbxai3hv4RaY/iHVrp/s8erT27tCZGwALa3wHmfJIBbauQMLIDXu5Hw3mGb1fZ4Km2lvJ6Rj6yei9N30TPleKuNMn4eoe2zSsot/DFazk+0YrV66X2XVo+tPjD8c/CfwD8LtrHi7XLPRrPkRCVt01ywxlYo1y8jcjhQSBycDJr4X+LX/AAUf+JX7V3iWTwf8F9B1TSbW4GHvIwranJGeC7SZ8q0j5+9uJBAIkXO2qvwy/wCCefjj9ofxT/wmPxq8QapDJdYb7CZhJqUqZLBGPMdrGM8RqCRkjbGea+xPhv8AC/w78H/DEejeGNHstF01CGMVunzTMBjfI5y8j443OS2OM19xSoZDkGqtjMSuv/LmD/8Ab2vuf91n5fWxHFnFuj5stwT6L/eKi83tTT/8CX95M+Z/2d/+CW2k+Hbpdd+Jd6vinWpn89tOilf7FHITuJmkOHuGzyfupnIPmA5r6R8efBzwr8TvBUfhzXfD+l3+iW6BLa0MAjSyAGB5BTBhIHAMZU446cV0tFeDmXEeY4/ELE4iq+aPw2dlH/Clt6rXu2fXZHwXkuU4OWBweHjyTVp8y5nP/G5XcvR6Lokj4b+JP/BPvx7+zb4rPjH4K+INUumtRu+xLKqalEmQxQDAju48qCUZQTwNjnmvRP2Z/wDgrtZ39+vhz4tae3hvV7dzbPqsEDrbmRcgrcQcvA+QASNy5JJEYFfUFeaftB/sleCf2lbFv+Eg03ydXVNkGsWeIr6EDoC2CJFHTbIGABO3aTmvfjxNg80prDcR0ue2iqxsqkfXpJevrZs+RqcC5jkVaWO4Mr+yu7yw9S8qM+9usG+6fZXjE990PXbHxPo9vqGm3lrqGn3kYlgubaVZoZ0PRldSQwPqDirVfmPd/Df44f8ABNfU7nWPCOpN4k8EhzLdCOFprJl4y1za7t0DYUZljbGMDzOdtfUn7LH/AAU68CftC/ZdL1aRPB/iqYiNbK9mBtrxycAQT4CsTxhHCuS2FD4zXh5xwNiaFH69ls1icP8AzQ+KP+OO6a69utj6bhzxUweKxKyrO6bwWM/kqP3ZedOfwyT6bN7Lm3PpSsX4j+OrP4YfD7XPEmoLNJY6BYT6jcLCoaRo4o2dgoJA3ELgZIGfStqvN/2xf+TTPiZ/2K+o/wDpNJXyOX0Y1sVSoz2lKKfo2kfomb4meHwNbEU/ihCUl6qLaPlrT/il43/4KEQ3n27xHb+A/AceBP4b0S6D61eRMPlN3KQDHFIpJHyhHU42Nw9et/Dn4YeH/hH4dXSfDek2mk2IwXWFfnmYfxSOctI3uxJHQYHFcd8NPhjo/wAQfgT4AuL6GaHU7Hw/ZCy1Oyma2v7HNun+qmX5gOTlDlG/iVhxWmNf8XfDM7datZPGWiKeNU0u2CapbLn/AJeLNflmAzy9thuP9QOtfqWYSjUbweCtTpxbSprRXTte/wBuXnJ82tlc/DcmpzoxhmWZp1q1SKbrO8mk0nbl/wCXUddqa9nZc0uU7yis7wn4v0vx3oUeqaLqFrqmnzEqs9u+5Qw6q3dWHdWAYdCAa0a+flGUJOMlZrdPc+zp1IVIKpTacXqmtU13T6hR+v1FFFSWfNNz/wAEw/B8/wAQ21QaxqkehNP550YRr0znyxPncI+2Nu7bxvz81e3/APCkfBH/AEJXg8ew0S14/wDHK6eivWxmfZjiuX6xWlLlVlrb8rXfm7vzPm8t4QyXL+d4PDQjzu70vd/O9kuiVkuiPnb9q39mOK2Oh+NPAnhPQrjV/C84e80WHTYvI1m16spgVdsjryMAbirnB3IgrlNc/a4+C6/Dm+vbDwP4ZtvFVqiiPQ9S8ORqXl3qHTzY4imFG45YoTgcAnA+tK5f4sfB7QfjR4WvtK1u1VlvkVGu4Y4xeRBWDDZIyMV6Y6dCR3r1Mvz+lKNKhmSlKMHpKM2ny3u4yVnzLe2zWyfbwc44PrwnXxWSSpwnUi7wnTUo86jZSi7rkltfSUW0m4tp3+bf2Xfjn4a/aL+Ki+Hb74T/AA70+H7HNdedFpUEjApt4w0eOc/pXqGnfsIeBR8WNU8Vahp9tfR3U6yWWjR2qW2m2IVEXmJOJCWUtg4T5iCjHmr3wW/Yr8H/AAF8bf2/odz4glvvs8lttvLqKSLa+M8LEpz8oxzXrlaZ1nsI4qTyacoU5RSau773e7bXTZ+Xcy4X4Rqyy+EOJqVOrWhNyTtG1rWjskna70affdIbDElvCkcaLHHGoRERdqooGAABwABwAOlOorM8X+NNJ8AaI2pa1qFvptkrCMSSk5kc9I0UZaSQ9kQFm7A18nCEpyUYK7fRatn6HUqQpQc6jUYrdt2SXm3okadcz40+K2m+D9Uj0mKO61rxFcIJING05VlvHQkASPkhIYuf9bKyJ1wSeKxzc+LvitlbdbzwH4dkGDPLGp129U4+5G25LNTz80gebp8kR5rqPBngTSPh7pklpo9jHZx3EhnuJNzST3kp6yzSsS8shyfmdie2cV2expUdaz5pfyp/+lS/SN3um4s836ziMTphlyQ/nktX/hi9f+3pWWzUZxZy/wDwrXV/iXibxxdQrpzcr4a0yZ/sOOSBdzYV7s9MphIcjlH+8eP/AG6rSHT/AIBaXb28MVvb2+v6bFFDEgSOJA5AVVHCqBwAOBXt1eK/t7f8kOsf+xi07/0Ya9TI8TOrmeHT0ipKyWiXy7927t9WzweKsDSoZFi5R1k4O8nrJ+r7doq0V9lJH29RRRX5Cf0AFFFFABRRRQAUVynxg+N/hX4B+GYdY8XatHoum3F0tnHO8UkgaZldwuEVjyqOc4xxWz4Q8W6f498K6drek3K3ml6tbpd2k4VlE0TqGVsMARkEHBANdEsLXjRWIlB8jdlKzs2t0ns35HJHH4aWIlhI1IurFJuN1zJPZuN7pPo2rGlRXnnxl/at+H37Pur2dh4w8SW+i3l/CbiCJ7eaVpIwdpb92jY545x0ro9Y+Knh/Qfhm3jG61KOPw0liupG+COyfZ2UOsgABYgqQcAZ56Vo8uxahCo6UuWo7RfK7SfaLtq/QwjnOAlUq0VXhz0lea5o3grXvJXvFW1u7aHQUVw2gftJ+B/FHwjvfHen6/b3PhPThK1zfrDLth8s4fKFd/Hpt5yCM5rV+FPxd8O/G/wjHr3hXU49W0mSV4VuEieMF0OGGHVW4PtRVy/FUoynUpyiovlbcWkpfyvTR+T1Kw+b4GvOFOjWhKU488UpRblDbmik9Y/3lp5nSUUUVxnoBRRRQAUUUUAFFFFABRRRQAUUUUAFFFFABRRRQAUUUUAFFFFABRRRQAUUUUAFFFFABRRRQAUUUUAFFFFABRRRQAUUUUAFFFFABRRRQAUUUUAFFFFABRRRQAUUUUAFFFFABRRRQAUUUUAFFcX8cP2g/CP7OnhP+2PF2sW+l2shKQRkGS4u3GPkijUFnPIzgYXOSQOa8Tb/AIKbW1nENUvvhT8UtP8ACnDPq02mKPKQjiVo93Ef+0GPHTJwK9rAcO5ljaftsNSbjsnok32jdrmfkrs+azbjDJstrfV8biIxna7WrcV3kop8q85WXmfUFFedaX+1v8NNZ+F03jS38aaE3hu3+WW6afy2icgsImibEiykAkRld7dlNeFeJv2wfiD+0072Xwj0lvCfhV2McnjLXIP3k6g4Js7Y53ZwcMwI5wfKYZrbA8M4/ESkpQ9nGLtKU7xjF9ndXb/upOXkYZpxtlWDhBwqe2nUV4QpWnKa7qzso/35OMF1ke7ftAftU+Cf2Z9FW58U6vHDeXC5tNMth51/fHkARxA5wSNu9tqA4BYZr58174j/ABs/agm+0Wt2/wAFfCa5e0iEQutcvjxsaYEqIkyMlMo3JB8wEML3wk/Zk8O/CvVpNble98TeLro77rxBrEhub6V8YJQsT5fp8vzY4LMK9Fr6fDUcvy//AHSPtan884ppf4Kbul6z5n2UWfFYyrm+cf8AIxm6FL/n1Sk03/18qq0n5xp8sejlNHBeCv24/FPwEvLfRfjhpIbT5HENt410aAyWFwccfaYlG6Fzg8qoyekYUF6+o/DniXTvGOh22qaTf2eqabeJ5lvdWkyzQzL0yrqSCPoa8UvrGDVLGa1uoIbq1uUMU0M0YkjmQ9VZWyGU9wRg15EvwD8S/APXbjX/AIK64ugyTOZrzwvqLNNoupnjO0E5hc7QMgj0DxrkVlisry/MPep2w9X5+yl8tXTfpeHlFG+CzrN8n92pzYvDr09vBeuiqpefLU86jPtaivA/gR+3voPxC8SJ4S8ZafcfDvx8pCHStUbEF6xO0G2n4SQNxtHBYn5d4G6up/aP/bI8B/su6bu8S6sr6pInmW+kWYE1/cA9CEyAinB+eQqpwQCTxXy1Th7MoYpYJ0ZOpLZJX5l3i1dOP95NrzPtqPGGS1MBLM1iYqjHSTk+Xlf8slK0oy/utKXkep18z/tUf8FQPAv7P32rS9Fkj8ZeKISUa1s5gLSzcHBE84yARzlEDMCuG2ZzXzP4t/aQ+OH/AAUc1e60LwZp8nhfwXu8m78iZordVIwRdXmAzkhjmGMDcp/1b4zXtv7Nn/BODwX8Dvs+paysfjDxJFhxPdwAWdo3/TGA5BI/vybjkAqEPFfb0eE8sydKrxDU56m6o03d/wDb8lol5J36pvY/MMRx9nfEjeH4PpezobPFVVaP/cKD1k+zkrX0ko6M8KsfhV8bv+CkWrWuueMtTbw34L3ia1WWFobRVOcNa2md0xwxxLI3IJHmHG2vrT9n/wDZP8E/s12AHh3TPM1R02T6teETX04PUb8ARqf7kYUHAzuIzXpLOztuYlmPUnvSVx5xxZi8bS+qUkqNBbU4aR+dvife+l9bJnp8N+H+X5XXeYYiUsRi5fFWqe9K/wDdTuoLtbW2jbQUUUV8ufeBRRQoLHA5J4AHegAqn4i8R6f4Q0O51TVr6z0zTbNd891dTLDDCP8AaZiAM9B6ngc15r4p/ars5vElxoPgPQdQ+JmvWB/06LSZ44bHTgOSJr2T9yshwQsaliSCp2nivBfh18QT8dPj/wCKNY8deHNT8Uw+HdSZdL8H3r+XqXh22C7hdDSG+S7IUhZCrPKuAwR8rj6bL+GcRVhKviFywilJrTnabSVotqyd9JSsmvh5nZP4fN+OMHh6tPC4RqpUqScU7S9mmk3K84xak42s4wu09J8ivJfWHw0+LXhv4vaI2qeFdd0/XLOF/LkltJctA3OA6nDITjIDAZHIyK8V/aU/4Jt+C/jd9o1LQ1i8H+I5Ms0trCDY3jf9NYBgKT/fj2nkkq5rd+JfhH4dePNAb4oaL4vtfBGqW4MS+LtKkWJmcY/0e7gbAuDkKDbyr5p2hOPu1c/ZI/aD1r40p4r0fxFp0drrngu8is7i6jtpbNdRSUSNHKbaUCSByseWRuhYcL90dGFjjMvjPM8pnOCptKakrOOqVnpyzV2lsmm1eCVmcWYSy3OJU8i4gpU6rqpunKDvGVk5Xjq50pcsW1q4tJqNSTuj5u8H/tOfG7/gnVrNroPjjTpvFHg7d5NqbiZpYWQAgC0vMErgAHyZASqgDZHnNfTHjf8Aa/8AAv7Uv7HPxNk8L6rnUofCepSXOk3aiG/tVFs+S0eTuUZHzoWTJxuzxXqGu6FY+KNGuNN1Sys9S0+8XZPa3UKzQzL1wyMCD68jrXxT+1//AME0dH8I+E9b8Z+BdRbSLfSLSa+vNIu3eSLykQmT7PLy4O0H5JNwOT86jC17GDxmSZ1iqVTGw+r4nmi+eC9ybuvij0b7rrq30PnMxy3ijhjA1qWV1fruCcJJ06jtVpxcWrwn9pJfZfTSMd2e8fs+f8kE8E/9gGx/9J0rsK4/9nz/AJIJ4J/7ANj/AOk6V2FeLmH+9VP8UvzZ9dk/+4UP8EP/AElHJ+K/g/p+u65Jrem3N54Z8TSKA2q6aVWS5x0W5iYGK5UccSqSAPlZTzWc3xQ1b4dDy/HGnxxWK8DxFpUTyabjnm4iy0toemWbzIQT/rV6V3tCsVORwfUURxjcVCuueK26NLylrbyTTiu1wqZaozdXCy9nJ6uyvGT7yjom31knGb0XNbQisb6DVLGG6tZ4bq1uUEkM8MgkjmQ9GVlJDKexBwalrh774Nf8I/ezah4J1BfCl9M5lnsxB52j37nGTLa5UIxxzJA0b8ksX6Uad8ZV0O/g03xpp/8AwieoXDiKC6efztJ1BznAhu8KFY4yIpljk5wA/U08H7Rc2GfN5bSXy6rzjey1dtiI5k6T5MbH2b6SveD/AO3tOV7aSUbt2i5bncUUrKUYqwKsOoI6UlcJ6oUUUUAFI7rHGzMyqqKWZicBQOSSewHrXLeL/i1ZeHtabRdOtbrxH4m2BxpOn7TJAp6PcSMRHbRnI+aUgnPyq54rMT4UX/xAkW48e3ltqVuG3x+HrLcujw4IK+duAe8cYHMoWLOcQg812QwloqpXfLF7dW/RaaebaW9nfQ82pmPNN0cJH2k1o9bRi+0pa2f91KUlo3FJ3B/ixfeP5WtvAVna6pArbJfEF6WXR4CCQ3k7cPeOMHiIiPOMzKeK0vCHwks/D2tLrWpXV14k8TBSv9rahtMluCMMltEoEdtGefliAJB+ZnPNdUirHGqKqqkahFVRhVUDAAHYAcYpaJ4u0XToLli9+rfq9NPJJLa6vqFPLuaarYuXtJrVaWjF94x1s/70nKS1tJJ2CiiiuM9IK8V/b25+B9j/ANjFp3/ow16B8WfjX4Y+CGgf2h4m1a30+NwTBB9+5uyO0UY+ZueM/dGRuIHNeL+JdC8fftu2dvb3Wmn4d/DtbhLuN7yPzNY1Mpko6px5S8gjoBuyGlGBX0fD+EnTr08wr+5RhK7k9E7dIreT8op+dj4njDMKdbCVsnwt6mIqRsoR1avtKb2hHzk1fpd6H20nx28Fy/Eo+Dl8U6C3ikKWOli9T7TwMldmc79vzbPvbfmxjmusr4tk/YV+Gj+BF0MaHIsiv5w1YTn+1RNj/W+fjk99m3y887Aam8N/Hb4r/seKY/FUV98XPh7Bk/2tbD/ifaVGMEmZGP75QAx3Mx65aRBhK+Yr8K4avG2V1nKa+zNKLl5wd3HX+WTT7OT0Ps8Px1jsJLmz3DqNJ689JyqKC7VE4qWnWcU491Fav7Morkfg18d/CX7QPhRdZ8I63Z6xZ8CURttmtmOflljbDxtwSAwGRyMgg111fG4jD1aFR0a0XGUdGmrNPzTP0fC4uhiqMcRhpqcJK6lFpprumtGgooorE6D5D/4LTf8AJrOg/wDY1W3/AKSXle5fsa/8mmfDb/sW7D/0QleG/wDBab/k1nQf+xqtv/SS8r3L9jX/AJNM+G3/AGLdh/6ISv0DMP8Akj8L/wBfp/kfkGT/APJx8w/7B6X/AKUfn3/wV88SN4s/a/8A7PgVpP8AhH9BtraRFydpJluWYjt8kq5Poor6VsfF3/Ca/wDBHJrwc+R4Pk0/p/z7Frb/ANpV8/eKtGHx8/bY/aMumjM8mi+F9bEAC9ZrSGKzjA98r/Ou2/Zk8Wt4h/4JB/EixZv+QCdRs0GeiOkVxn6bpm/I1+jZph4rKMtw8V71CeHcv+4ibf42PxvIMZUfEedY2b9zF0sYo/8AcKSUf/Jbnm/7GvxPEn7Evx88FzSIrQ6WdbtU/icOghnP0Xy7f/vuvrD/AIJF/wDJmmn/APYUvf8A0ZX58eHVuPgn4C0vxAvmtpfxL8Mazotz7zJM6bR7Ky2Tn6t7V+g//BIv/kzTT/8AsKXv/oyo8SsHClleIxFL4ateL/7ejGUJL/wKDb9TXwTzGrWz3BYTEfHQwtSPnyznCrB+nLUSXofTlFFFfz4f18FFFFABRRRQAUUUUAFFFFABRRRQAUUUUAFFFFABRRRQAUUUUAFFFFABRRRQAUUUUAFFFFABRRRQAUUUUAFFFFABRRRQAUUUUAFYXj34oeG/hXpa33ibXtH8P2khKpLqF5HbrIQMlV3kbm9hk14B8eP2zNc8XeOL34e/BmGz1LX7HMeteJLobtM8PE5G0HBEs4IPy4YArja5DhOP8I/sfeG7fWW13xjNefEfxVcAefqfiBjcJ/uxwMSixjsrb9vYgcV9hg+F4wpqvmc3T5ldQirzaezd2lBPdN3bWqi1qfnmYcb1KtaWGyOkqvK7SqSfLSi1uotJyqSWzUUop6OaaaPaNG/4KDfBfXtaXT4PiHoKTscBrhnt4f8Av7Iqx/8Aj1ewWt1He20c0Mkc0Myh45EYMrqRkEEcEEd6+bdZ+EXhPxFo7affeF/D9xZOu3yW06Lavb5cLlSOxXBHYivPdM+B/jT9nG5kv/gz4pks7HcZZPCOuyNdaTcE8kRMTvhY8c5DMfvSAcV1VOHssxC5cJVlTn09pZxf/b0UnH5xa7yRxUeLM8wj58woQr0+ro3jOP8A25OUlNd7TUu0ZM+2KK8A+Cf/AAUA8P8AjXxJH4V8cafc/DbxxlUGm6s4FtekkgG3ucBJAxAwDtLE4TfjNe/18rmOV4rAVPZYuDi911TXeLV1JeabR91k+e4DNaPt8BUU0tH0lF9pRdpRl5SSfkFFFFeeesFFFeYr+2f8K2+KJ8Gf8Jxof/CQhvL8jzT5PmZx5Xn48nzd3Hl79+eMZ4rqw2CxGI5vq9OU+VXfKm7Lu7bLzZw43M8Hg+X63VjT53aPNJR5n2V2rvyWp6dRRRXKdwUUUUAFcj8dfjNpH7P3wp1nxdrbkWOkQbxGp/eXMhO2OJP9p3KqOwzk4AJrrq+GP+Cjnx6tfGfx88B+A9FsZvG8fh26k1jVNG0uVZDc3qZSCCYgN5YTDmQEHCScgcEfRcL5K80zCOHafIrylbT3Yq7V3or25U3om1c+O474mWR5RUxcWlUk1Cmmm/fk1FPlV3JRvzNJXaTS1L/wm+HOoeOfEE3xd+KTwXHiq/jFzY2t022z8KWQ+aONFf5Y3AO5mPKkkk7y7Gt4g/a1vvHuvXGhfCPRW8YarA2y51mfMOjacT3aTIMh4JABAbGVMnSqlt+zn4u+Pt5HqXxe1rbpwcSw+EdGmMVjEeo+0SqcyMOejEjPyyAfLXtfh3w5p/hDRLfTdJsbTTdPtRthtraIRRR+uFHGT1J6k8nJr9CxuKwlOpz1bVprSMVdUoJbRWzkl2Vovdyldn5NleAzGtR9lh+bDUpO8pys8RVk/ik07xpuXeXNNKyUYWVvFPhV+wloOieI5fE3jY2Hi7xReSfaJVSyjttLt5D12W6Kqvznl1APXYDzXvHQAdlAAHoB0ooPyoWPCr1J6CvFzDMsTjZ+0xM3K2iWyS7JLRLySPqMnyPA5XSdHA01FPVveUn3lJ3cn5tsKo2/iTT7zxDd6TDdwyalYRRT3NurZe3STd5Zb03bWIB5wM9CCfD/ANsP9tOz+BVjJoXh+S21DxhcICScSQ6Sh6PIOjSEcrGfZm42q/ln/BPH4kw6FafFHxP4l1k264sZrzUrsNORJI86h3AyWy7Lx/Icj3MPwpip5ZPM6iaXuqCtrJyko3tvbXTq3tpv8pjvEPAUs+pZFRalL33UldKNNRhKVr7c3u+9d2ir3d7pfaNFfNPwc+M/iz4H/FvTfAHxC1aPxJo/iRRL4b8Th/MF4HI8sNJk7lbIX5izIzJ8zRsrV9LV4+Z5ZUwVRRk1KMleMltJd11TWzT1T3Ppchz6jmlGU4RcJwfLOEvijJa2drppppxkm1JO6Oc+J/wk8OfGbw22leJdKt9UteTEXG2a2Y/xRSD5kPAzg4OMEEcV8reNP2FZvhB8SofFEmj6j8WPB8bmW90r7Y1vqoHQFiozOF4PybS2MFVXJr7MorqyniLG5enToyfJK6cbtLXezTTi/OLTvbex5/EXBeV5xKNbE00qsWmppJu62UlJOM4/3Zpq10rXK/7Ovxv8B/GLwVDH4FuLG3tNMiCPoyQLaXGlD+69uOFGTjcmUJzhic16BXz78XP2XtD+JmuR+INPur3wj40tW8y28QaQ3k3IfGMyhSBKCDg5IYjjcBwc3QP2svFv7P13Dpfxm0tbjSWcRW3jTRYGktJPT7VCozGx55RQTjiNhl68/EZFDFt1csk5Serpy+P/ALdeiqfK0/7r3PWwvFFbLkqGeQUIKyVaCfsrbLnWro9N26f99bH0pRVLw54k0/xhoVtqmk31nqmm3i74Lq1mWaGUezKSDjoR1B4PNXa+VlFxbjJWaPvIVIzipwd09U1s13QUVh/Eb4m+H/hF4Xk1rxNq9loulxHb51y+PMbGdiKMtI+OdqAscdKxfhN+0R4T+NN3dWei380esWI33Ok6hbvZahAhAIcwSAMUKlTvXK4YZIJxXRHA4mVF4mNOTgt5Wdl89u33rujiqZpgqeJjgp1YqrLaLkuZ+ivfWzt3s7bMm+Ofxz0H9nnwG/iDxA119lM6WsENtGHluZnDFUXJCrkKxLOyqADz0B808Y+F/jl8YvBGrXUeoeD/AAXBqlhLbWvheSL7e1zBNGyFri/U5jmCtuTyAUzt3d67H9qn4FXn7QHw1t9M0vVLXSdX0nUoNYsJbu38+1knhD7Y5VwTsO7kgNjH3WGRXgvhz4+at+zlrkmj69pcHw41hUkuF0K7ZpPCHiEKdztp1wu5tPlbJwil7fdgMiucD63IcFCphFUwKjLEJttSXNaKtbli+j1vJRk47uVNK7/PuLMzqUcwdDNXOng5RSjKEnBOTvzc0lq2tOWDlBSV0oVW1FW/2ZfiVrX7P2naT8PLi2uLXW7GJRP4R14w2c187MRJcaRfriC4DsQfInbJIISUAYrb/aj8ceEfjZ8PLzUrfQriz1LwuGH/AAlGtCbw+/hW8RWcWySsonnug3S2iDoWZSXX5SfMfjr401T9umLS/C+hzXXiTV2nt757DRo1TQfCsL5LG6vZF33FzsIUsoSIHcFRnHPtnw7/AOCdnhXwx4sk1TxRrWufEb7NcPNpttrr+Za2Ybblnj3ETSEIoLNhGCjMfAx9BjvqOEqwzLHydPEu8nCF7t3V/wCXSV3Zy31blVjZP43K/wC1sxw9TJMoiq2CiowVSo4pJWdktJ+9CyuoLS8UoYed2vFfgb8Ofjf8abnw742ih8FWM2t6SYl8a3VnDJqlvGJivmmLhnvBGhRJvL5icfvQTuH1Z8AP2d9I/Z80TUI7K81TWdX1yZbrWNX1KczXWpzjdh2ycAAs+ByfmOWY813yqERVUBVUBVAGAoHAA9hRXxmdcT4jHp0oxjTpv7MVbRO8U3u1HotIp6qKZ+l8M8C4PKHGvOc61ZL45u9pNJTlFbRcurfNNp8rm0FcD+1Z/wAmwfET/sW7/wD9J3rvq4H9qz/k2D4if9i3f/8ApO9eXlP+/Uf8cf8A0pH0Off8izEf9e5/+ks5X9nz/kgngn/sA2P/AKTpXYVx/wCz5/yQTwT/ANgGx/8ASdK7CvczD/eqn+KX5s+byf8A3Ch/gh/6SgooorjPSCodQ0+31fT57O8t7e7tLpDFNBPGJIpkPVWVgQyn0IxU1FCbTuhSimrPY4FfhjrHw4AfwPqEY0+Pr4d1aZ5LDHHFtPhpbXjOFAkiBPEa9a0/CPxe0/xDrUei6hb3nhvxKylhpOphY5pwOrW8ikxXKDB+aFmIA+YKeK6us3xZ4P0rx5oj6brWn2up2MjB/JuE3BGHR1PVHHZ1IYdQRXd9ajV0xKu/5l8Xz6S+dpP+ZI8r+z6mH1wMlFfyP4P+3esOy5bxWr5G3ci8Z+PNH+Hulx3msX0VnHPIIbdCGkmu5T0jhiUF5ZD2RFJ9q5gW/i74rDNw154D8PSciGKRTr16vP33XclmpyOELzcH5ojxVT9nnwZYW+n3mvTLc6hrw1LUtMXU9QuZLy8jtYL6eCKFZZWZlQIighSNxyzbic16TWlaVPC1JU6S5pJ25mtrfyx1Xzd3s0osxw8a2YUoV675ackmoRbu01dc0tH292PKt03NMy/CHgvSfAGirp+i6fb6bZ7zIyRA5lc9ZJGJLSSHu7kse5NalFFefOcpycpu7e7erPYp0oU4KnTSjFaJJWSXklsFFKql2CqCzHoAOteO/Ej9r3T9M8SP4X8DaZcfEDxkwI+yae2bOyPALTzj5QqkjIU4GCGaM811YPA18VPkoRvbV9El3beiXm2kcOZ5thMvpKri58qbslq3J9oxV5SflFNnq2u69Y+FtGuNR1O8tdP0+0XfPc3MoiiiH+0zYAyeB6k4614hf/tLeKfjxfzaV8HdHWSyjcxXPi7WIjFp9se/kxsMyMMj7ysRnmLHzVNoP7KmsfFXV7fXvjDrf/CRXMLeba+HbFmh0fTj2BAIMjAEAnvjDNKK9vsLC30mwgtLS3gtLS1QRQwQRiOKFB0VVUAKo7AAAV6XNgcDtavU+fs18tHN+to+UkeHy5tmvxXwtDsre2kvN6xpJ9lzT84M8u+E37JWh+BNf/4STX7y78beNJSHk1jVv3nksOnkxkkR7cDBJZlx8pUfLXqxO45NFFeXjMdXxU/aYiTk9vJLsktEvJJI97LcrwmApexwkFFbvu33k3dyb6uTbfcKVWKMGUkEcgjtSUVynoHlHj/9lezu/Fo8XeBdVuvh544hJZdR0xQLe8OQxW4g+46sQN2B8x5ZZOldD8Of2/tV+F2s2vhv45aKvhu6mcQWfinT0aXRdTPPLEZMLH5SewySyxKAK7aqmvaDY+KdGuNN1OztdQ0+8XZPbXMQlilHX5lbg4PI9CARzXpSxlLFU1h8yh7SK0Ur2qRX92Wt0v5ZJx7JbnhxyqtgqzxeSVPYzbvKNr0pv+/C6s3/ADwcZ93LY930jV7XX9Lt76xure+sbyNZoLi3kEkU6MMq6spIZSCCCDgirFfEem/Bzxx+y/qcuqfBjWg2kySGa68Ga1O0un3BOcm3kY5ic8dWUkgbpGACV7Z+zx+3j4V+Nutnw3q1vdeB/HkDeXP4e1g+XK74B/cSEKJgc5AwrkAts28n5vMuF6tOm8TgZe2pLVtK04r+/DVr/Erx8+h9bk/HNGrVjgc2h9Xrydkm706j/wCndSyTf92SjP8Au21PM/8AgtN/yazoP/Y1W3/pJeVu/sY/ttfC+X4TfDjwKvilG8UppNnprWX2C6G24WFQyGQxeXwQRu3beOte3/Gz4CeE/wBorwrb6J4y0o6xpdrdrfRQi7mttsyo6Bt0LoxwsjjBOOemQMee+F/+CbvwY8F6/bappfg+W01CzJaGZda1BjGSpUkZnI6E16mEzrJauQwyvMFV54SlKLgoct2rK/M7272S9T5/MOF+JqHFlTPsnlQdKrCnCSqupzcsXd8vJGyb6Ntruj8/f2Y/2QdU/wCCgPi/xxrcOu2ugtZ3yXszXNo1x573ck8mBhlwV2HP+8K6j9jrXZrH9jv9o/w3cny5LPTIrpYj1DkTRS/lsjFfol8DP2afBP7NmnahaeC9F/sa31SRJbpTeT3JlZQQpzM7kYBPAIHNc/pH7DHwt0GbxRJZ+GZID40t5bXWQuq3u28jkkEjjb52Ey4yCgUjkAgEivqsd4nYbFSr0KkZ+w5qLpLljePs5RlK/vfatpq7eR8FlXgbjcvhhcVQnT+tcuIjXk5T5Z+1jKMOX3X8PMr+7G++rPg7xZ8MP+Es/wCCSfhPxHFErXHhHxFdSSSd1t7i4eFwPrKbc/8AAa+r/wDgkX/yZpp//YUvf/RlevaL+y94F8PfBW6+HdpoQj8G3iyLNp7XlxJuEj72/es5kB3cghgQemK1vg/8GPDXwF8Fx+HvCemtpejxyvOtubmW4w7nLHdKzNye2cV8/wAQcaYfMMsrYCMZXlXlUhdKyhK7s9XaV23pda7n1/CHhli8nzzDZtOcGoYWFGok3d1I8q5o3irx5YpXbT027dRRRRX5uftIUUUUAFFFFABRRRQAUUUUAFFFFABRRRQAUUUUAFFFFABRRRQAUUUUAFFFFABRRRQAUUUUAFFFFABRRRQAUUUUAFFFFABXzL+2f8etb8T+M4Pg38Pb37H4j1aAXHiLWIzuPh3TzjOMEYmkDDHIIDLjBdXT2L9pH43WP7OvwT8QeML5VmGk2+beAnH2q4YhIYvX5pGUEjoMntXzv+y78Lb7wN4Kudb8RSNdeNfGk/8Aa+u3MgxIJXyyQ/7IjVsbRwGZ8cYx9lwzgadOnLNcRFSUXy04vaU97tdVBWbWzbinpc/OeNc0q160MgwknFzjz1ZJ2caV2lFPpKq04prVRjNrVI6r4VfCrQ/gt4ItfD/h+1+y2Fr8zMxDS3MhA3SytgbnbAyeAAAAAoAHRUUV3Vq06s3UqtuTd23u2ceHw9LD0o0KEVGEUkklZJLZJBRRRWZsYPxH+F/h/wCLvhxtJ8SaTa6tY8lFmX54GP8AFG4w0be6kEjg5HFcD4Xv/it+x0FXw3cXfxU+H1uMHQtQl/4nOlxgYAtpgP3qqAuEweBtWNeXr1yszxh400n4e+HptW1zUrTSdNt/9ZcXL7VB7KO7McHCqCx7A16GFxlTk+qSgqtOT+BptNv+W2sZecWn67Hi5hllB1P7QhUdCrBfxYtRaS6Sv7s4LrGaceuj1PQf2fP2qvBf7TOjSXHhnU919aj/AE3SrtRBqFgeARJFknAJxuUshOQGJBqP9oT9rTwT+zPp8LeJNSZ9UvAPsWj2KfaNRviSQNkQIwCQQGcquRjdnAr4p8VaXqX7YXxH03xH8O/D03gyLTZ9/wDwn1y0lleXoGUIgijYGUYyNz5OAFLRDIPtXwg/Zq8O/CTUptXDXniDxZfEveeINWlNxf3DkYYhmz5YOSPl+YjhmbGaMZwrlWEqqrWnLXX2OjlF9pTWiX/bvP0cVuZ5Xx1n2YUHQwtODs7LENSVOUf5oUnaUpek/Z9VNr3TE8T3nxW/bERl8UXN18LfAFxx/YGnS/8AE41OMjBFzMQPLUgtlMDg7WjPD1vn9lv4en4ff8Iv/wAIlpH9jD5tnlnzt+MeZ52fN8zHG7dnHHTivO9K/wCCg+gr8d9S8H65pNx4esrS9l0+LVbm5BXzUcoPOj2DykYj725guRuwCWXsP2m/2rND/Zp0eFbqM6pr18u+00uKURsyZwZZHwfLj4IBwSxBABwxX3KuCzenVo4LD0nSUrShGGi/xcybvJLeUpNrq0j5nD5pw3Vw+JzPGYhYhwvCrUq6tf3VBxSjFv4YQioyeyk0yp4bHxY/ZDRf+ENvpfib4Ftx/wAi3q823VLCMADba3AHzABQAhBAHCxEktXvv7PX7ZHgj9o/zLPSL6XTfEVruW80HVE+y6laspIYGMn5wMclCwXIDbTxXmPwI+LCfHD4U6T4oj0+bSxqavm2kk8zy2SRozhsDcpKkg4HB6VT+MH7Onhf42GG41S0ktNasyr2es6e/wBm1G0ZeUKygZbaRwGDAdRg814uZYbC4qrKjmcPZ1otp1IJXunZ88VaM9d2nGXVuR9Jk+Jx2BoQxWRVfa4eSUlSqOVuVq69nNpzp3W0ZKUFslDc+rq4L9oL9pPwr+zP4Th1XxPdXCm8kMFjZWsJnu9QlAz5cSDv05YqoJGWGRn568OftE/Fb9k+JYPGtnN8VPA1sMf27psYTWtPjA63EJOJQAOWz3LNKThayP2n/ij4D/au+MHwHm0XUNN8UaHd3GtR3cGSJIT9liKrLGcSROCu5chWG0Mp6GvLy/g6axsPrXv4e02503dPlhKdtVeEny2tJJ9u57Ob+IsHllRYG1LGXpxVOsrNOpUhT5kk7VIx5r80HKOlm+hd8T+Kfi5+12Wj1Ga7+EHgGbj+z7STOv6pGccSyYHkKcH5cAjJVlkHzV2Pwq+DXhn4J6B/ZvhnSbfTYXA86RRvnuiOhkkPzP3IBOBk4AHFZJ0jxZ8Lm3aXNc+NtAXrp99cKusWa5/5YXLkLcqBnCTlZOB++bpXQ+B/iNo/xEtbh9LumeeyYR3lnPE1veae5/gnhcB42643AA4yCRzXuYupU9h7LCpRoL7MLpX6Od/ecvObet+V2Pnstw9BYv22Ocp4tp+9Us5NdVSt7ih1caaVlbnSZuUUUV4p9QFfG/8AwVeu5TqHge18yT7O0V5KYt3yFw0QDY6ZwSM+hr7IrhfjV+zl4U/aAg09fElncTSaWXNtNb3DQyIHxuXI4Knap5BwRxjJz7/C+aUcvzKni66bjG97avWLXVrqz5DjzIcTnOR18uwbSnPltzNpaSjJ3aT6LtuflqBtFfVH/BNzwbpPxC8M/EvRtct4bjSb+2s47gSDIRf9IO8ejIRuDDkFQap/tefsEt8LtIfxL4LW8vtDtY92oWUr+bcWIHWZTgF4u7cZTryuSkf7BHgIfFL4a/Fbw+2qXWjpqlnYxPeW6lnhUPOzfKCCysoKsufmViO9fseeZxhcxyGeJwtTljeF39qD9pHdLW63036H8ycK8NZhkvF1LA4+ipT5arUbrlqL2VSyUnpaWzb21TtZoxdX1KbVf+CfOkXlxM8tx4X8ZNaaPck4dYWhMhVe+N/PttHoK/QKyne6soZJP9ZJGrtxjkgE18b+CvDdj+1J418LeD/B9jeW3wh+HEvn3V7dIVk1i4zuYt0+eXkAYDKryMQuVQfZrtvYserHJr814yxEW6dFq0+apNx6xU2nFPtJ25mujkfufhjg6kVWxKlzU+SjSUuk5UoyUpRvvFOShGX2lHyEooor4c/VwqO6sotTtZbWeGO5t7lDFLDIgkSZTwVZTkMD0IIwawPG3xS0rwNe29hL9q1LXL1d9ppGnRfaL+5XpvEeQEjHOZZCkYwcsKw28A6/8UlLeMbr+ytHkHHhvSrk4lUj7t5drh5upzHFsj7EyjmuylhXyqrVfJHo+r/wrd+ukb6OSZ5uIzCPO6GHj7SezS2j/jlqo+msmndRaPEviPd237Mesat4r+DOpaqttpM6yeJ9HtQLnw5jeilHd22pcZcLsi8yRAxwIlBz78v7UeqfFuUWvwm8Mf8ACShQDd63q0rWWh2TYyYVlA33MoPykRDapYNuK5rif227Cz8N/seeJrKztraxsbaC2ht7e3iEUMI+1RYVEUAKPYACuF+B3xL1r9lm00Twdr0lx4G1VYsW8PiG6a68K+JlLlzJDdLubT5ysgyyb4cgGSMOa+snhKWZ5fHF8ntK8JSjHmesoqMW3PltKfK3pa6imuduKbPzmOYV8jzqeXe1dLC1IQnLkVo05ynOKjT5+aFPnSvK9nNxfs0ptId8O/GOvQftbeINa8d+H9NXxpJcx/8ACP8AhvxFdFZobPnjSL1j9jaRW2gKVUy8lZEbfn2X4s+JvhP8bfD8V14hurzTfEmkTpb2ccMctn4v0i7blIYIUBuDISSVVVkibBYblG4cp+0x8btE+I3wq1LS/FmgaT4X0qzke11C78UGK9mtL3yUfytMt7WQvczeXNEwnV4o1SRSSwLIOB/Z9/Zw+NXxI8G+EdZvfiFJ4e0u60eex8+e2dvEFhZyTqxt43ZA2x/JjZHMqlEchRtO1pqYeliKUMyxU/qzhaKtJ2sovSDippppO8fiV7ylJSih4fGYjCV6uSYCm8dGpzVJc0I813NXdVSlTaaclad1F8vLGEHCcl7P+x58XvFnjLxB448J+LvPnvPBM9pHb3d5BDBqM8M6SOq3SQyPD5qqqAlDnJIb5ga9b8c+AtF+Jvhi40XxDpdnrGl3PMltdR71zyAynqrjJwykMOxFYPwP/Z88K/s7+GZNN8MWDQfamWS9vLiTzrvUJBnDyycZPLYChVG5sKMnPaV8Dm2Mo1MfLEYFckdLWXLqkk2km+W8k2knpex+u8O5biaOUwweatVJ2kpXfPeLlJxi5NLn5YtRbaXNa5keBfAOi/DHwzBovh3S7LR9Lt+UtrWPYu7oWY9WY4GWYlj3JrXooryqlSdSTnNtt6tvVt+bPeo0adKCpUoqMYqySVkktkktEgoooqDQK4H9qz/k2D4if9i3f/8ApO9d9XA/tWf8mwfET/sW7/8A9J3r0Mp/36j/AI4/+lI8nPv+RZiP+vc//SWcr+z5/wAkE8E/9gGx/wDSdK7CuP8A2fP+SCeCf+wDY/8ApOldhXuZh/vVT/FL82fN5P8A7hQ/wQ/9JQUUUVxnpBRRRQAUUUUAcX8BP+RGvP8AsYNa/wDTpdV2lcX8BP8AkRrz/sYNa/8ATpdVu+OfH+i/DLw5Lq/iDVLTSdNhODNcNjc3XaijLOx5wqgsccCvQx1OdTG1IQTbcnZLVvXojx8qrU6WV0atWSjGNOLbbskuVatvRI164P40ftIeFfgTbqmsXzT6tcAfZdIsl86/ui3C4jB+UHszlQcEAk8HztvjB8Qv2nma3+HNi/g3wjISknivVof9Iul6E2kP/fQDc9B88TcV3nwW/Zh8L/BOeTULWO41jxJdEvd67qb+ffXDt94hj/qwcnO3kg4Zm613f2dh8H72YyvL/n3Frm/7flqoemsu6jueT/bWMzL3Mlhan/z+mny/9w4aSqeUm4w7SlscE3gD4lftVLu8YXFx8N/BE4/5AGnyZ1TUEPa5lI+QHJyrKOmDFnDV7H8OPhf4f+EXh1dK8N6Ta6TZcF1iXLzsP4pHOWkb3YkgcDA4reorkxma1q8PYxShTW0I6R9X1k/OTb8z0cs4fw+EqPFTbq12rOpPWXotEoR/uwUY+TeoUUUV5h7oUV5D8Qf25vhx8NvFd1ot9q11dX1g5iuRZWjTRwSA4aMvwCw6HaSAeCcggZFv/wAFG/hbPcRo2oaxCrsFMj6a+1Pc7STgewJ9jXtU+Hc0nBVIYebT1T5XqvuPmK3GmQUqjo1MZSUk7NOcdGt09enU91oqvpGr2viDSbW/sbiG8sryJZ4J4m3RzIwyrKe4INWK8aUWnZ7n0sZKSUo6phRRRSKCuR+MPwJ8LfHfQhY+JdLjuzEpFvdx/u7uzJ7xy4yOedpyhOMqa66itsPiKtCoqtGTjJbNOzRz4vB0MVRlh8TBThLRppNP1TPJvDXxe+LX7HbLHrH274vfDm3zuukH/FQaPFkElgT/AKQqgtySegJeJQFr6X+Bv7Q/g/8AaO8KDWPCOs2+qQIFFxD9y5smOcLLEfmQ8NgkYbBKlhzXAhtpyOCOhryz4k/ssab4h8Vr4s8J6leeAfHUDGSPWNJ+RbhickXEIIWRW/i6Fs/NvHy1tisPl+Za4lexq/zxXuv/ABwXf+aFn3jJnDg8Rm+S6YGTxFBf8upy9+K/6dVJbpdIVG10VSK0Pseivk/wD+3tr/wZ1S08O/HTRU0sTEQWnjDSo2m0q/YA481VG6JztycAfeyY40Ga+pdC1+x8U6Pb6jpl7aajp94glt7q1mWaGdD0ZXUkMD6g4r47NcjxeXte3j7svhkneMvSS09Vo11SP0LIeKMvzeMlhZWnH4oSXLUh/ii9V5NXi/stot0UUV5B9AFFFFABRRRQAUUUUAFFFFABRRRQAUUUUAFFFFABRRRQAUUUUAFFFFABRRRQAUUUUAFFFFABRRRQAUUUUAFFFFABRRRQAUUUUAfKP7bWof8AC3P2nvhr8N8ebpWjLJ4x1qMgMkgjJitlPsZN4KnqJBXdE7jk9TXmHh6Q+KP28PjRq0m5/wCyYtL0a1yf9WnkeZIoHvIoP4mvT6/TMXD2GHw+EjtCnF/9vVF7Rv195L0ij8Zyuo8TisZmMt6lacV/hpN0or09xy9ZN9Qooorzz2goJ2qzHhVBZiegA5JP0rzv4yftPeGfg3dR6bK9zrnia7IS00LS0+0X07kfKGUZ8sHI+98xByqtjFcQPgv48/aXdbn4l6g3hXwqzB4vCWjz/vJ1ByPtc4zu6KSoz7CJq9fD5TJ01iMVL2dN7N7y/wAEd5eukV1kj5zGcRQjWeDwEHXrLeMXaMP+vk/hh6azfSDNLxj+1v8A8JD4gm8NfC3R/wDhPPEUfE12jbdH00HPzyz5Afp0VgrdnJ+Ung79klvEPiGHxJ8UtY/4TzxDHzBaOm3R9NzjKxQYAfp1ZQp7oT81eq+DvBekfD3w9DpOh6bZ6Tptv9y3to9q56Fj3ZjjlmJY9ya1K1nm0aEXSy6Ps1s5PWpL/t77Kf8ALG3ZuRhS4dnipqvnU1WkndQStSi+lov42v5p37xjEFUIiqoCqgCqAMBQOAB7CuH+Mn7R/g/4DQQ/8JJqqwXVyu+CygjM11Mucbgi/dXr8zlVJBAJIxXdRJ5kqr/eIFflv4yv9S/aD/aQuVurry77xJra2UckuWW1R5RFGvH8KLtAA7LXpcI8O0s0rVHiZONOmrytu73suumjvo+3W68HxI40xHD+FoxwVNTrVpOMebZWtduzV3qkldLW72s/Sv2vfjf8Kv2hbMato9p4m0vxdbqqCeXT4Vg1CMcBJisxIZR91wCcDaQRgr5T8JdT8KXfj23vviJca/faPZxoDbWSCea88tQkcLO8ibIlVQPlJO1Qq7c7l+mf+HT1mP8Amfro+/8AYa//ACRR/wAOn7P/AKH66/8ABIv/AMfr9GwfE3DuFwn1OjiZ8tmk7T5op9E+TTy7dLaH4nmnAfGmPzH+08TgKbndOSUqSjJrrKPtLN9+/W93f1H4S/tx/DLx/qVnoen3dx4flIW2srbULRbSFgBtSNGRmjXgAKpK9gOcCvaCNpwa/M/9q/8AZjb9mTxVplgusrrdrq1qbiOY2v2d0KuVZWXc49CCG5yeBjn7i/Y38cX3xC/Zr8L6lqUjz3qwSWskztuabyZXiVmPdiqLknknJ718LxRw7gsPhKWZ5bUcqVR213vrqrpPo7pq9z9a4B41zTG5jXyHPKMYYijHm93a3uqzs5K/vJpxdmummvp6sUYMpII5BHavIvip+x94f8a+I4/Evh24n8D+MraQzQ6tpaBVkc5yZYchX3AsCRtZtx3FhwfXKK+QweOr4WftMPJxez7Ndmno15NNH6VmWU4TMKXscZTU0ndX3T7xas4tdHFprueEWf7Svij4F3UOm/GDRPJsmYRQeLdGiafT7g9vOjUbomPPRQT2jA+avSdY8HeG/jNYafr1neBrlIz/AGdr+jXYjuoV7qky5DpnO6KQNGTnchNdVeWcOo2c1vcQw3FvcIY5YZUEkcqnqrKchgfQ8Gvm/wCK3wlt/gF4qa++E+uXmh+K75ftcnhC3jN9ZanGDzK8JP8Ao0YG7965CDohQ17eFeHxtRex/c1u6v7N97rVwXd+9C26ij5XMI4zK6LeJf1rDaaSsq0e3K3aNV/yp8tS9rSnKx6q3jnxF8LF2+LrVtb0WMf8jDpNqd8CgfevLNcsnQkywb07lIhXb6PrFn4i0m3v9Pu7W/sbtPMgubaVZYZl9VdSQw+hrl/2ffilN8Zfg7oHiia3jsrrVIWeWKEny45EkaNtmSTtJQkAkkA4ycZqPWfg6lhrFxrHhG+/4RXWrpzLdLFD5um6o55JubXKqzH/AJ6xmOXk5duh83EU6ftZUK69nUi2m18N07O6W2vWN1slFbnt4OtW+rwxWEbrUZxUopu01GSTVpO3NpbSbUt25t2R2lFcRpfxh/sXUbfS/GlinhXVLlxDbXJn87SdSc5wILkhQrnGRFMI5OcAP1ruGUoxVgVYcEHtXDWw9Sk0prfZ7p+jWj+R6uFxlHEJuk9t0000+0ouzT62aWmuwgO01wvwv/Z+0H4OeOfEeseH4/7Pt/EggaawjXENvLGZCWi5+VW8z7gGFI4wCFHdUUU8TVpwnShJqM0lJdHZ3V/RrQK+Bw9arTr1YJzptuL6xbTi7PzTs1s9OyKmh6DY+F9KhsNMsbPTrGDPl29rCsMUeTk4VQAMkknjknNW6Cdqsx4VQWJPQAckmuDl+Ll547la18A2drrSqxjl127Zk0W2IyDsdfmu3BGNsPyZ+9Kh4qqVCrXbkvm29Ffu33+99LsiviqGFjGm93pGKV27dIxWtlpfpFatpanV+LPF+l+BNCm1TWtQtdM0+EgNPO+1dx6Ko6sx7KoLMeACa5I6r4s+KbFdNiuvBHh9uDf3cCnWb1f+mNu4KWqkZw84aTkHykOGrR8J/CK00bXItc1i8uPE/iaIEJqd8qgWeQAy2sK/u7ZT/sDeQfmd+tdbW3tKNH+EueXdrRekXv6y/wDAU1c5vY4rFa4hunD+WL95/wCKa29IPRr45J2MXwR8PNH+HdlNDpVqY5Lx/MvLqaRp7u/k/vzzOTJK3J5YnGcDA4raoorkqVJ1JOc2231erPSo0adGCpUoqMVskrJfJHjP/BQJ9v7J3iYf3ntFH/gVFX0Fr/gLR/iH4CXQvEOmWWsaXcW8azW1zHvjYhAAw7qw5w6kMvUEGvn3/goCu/8AZW15f79zZL9M3UVfTkUfkxInXYoXPrgV05lUlTyvDSg2mqlVprRq0aOqZ5eT4eFXPsbGrFSi6NBNNXTTniLpp7pnjXwg/YE+GnwX8XSa5p+l3mq6isgezbWJ1u00zHQQLtUDHGGfe67Rhhzn2dmLtk8k8knvRRXz+OzHFY2p7XF1HOW1229PLsfXZXk2Ayyj7DL6MaUL3aikrvu7bv16abBRRRXGekFFFFABRRRQAVwP7Vn/ACbB8RP+xbv/AP0neu+rgf2rP+TYPiJ/2Ld//wCk716GU/79R/xx/wDSkeTn3/IsxH/Xuf8A6Szlf2fP+SCeCf8AsA2P/pOldhXH/s+f8kE8E/8AYBsf/SdK7CvczD/eqn+KX5s+byf/AHCh/gh/6SgooorjPSCiiigAps8yW1vJNK6RQwoZJJHYKsagZLMTwABySeBXmfxk/ar8O/CbVV0O2ju/FPjCdvLt9A0lTNdM+MgSFQRH9CC+CCEI5rkIfgD42/aNuI774r6p/ZGgbxLB4Q0abZEcEFftUwJ3twOAWIydrRnK17GHyiXs1iMZL2VN7Nq8pf4I7v1do/3j5rGcSR9tLB5bB160dGk7Qg/+nlTVR/wrmn2j1MDwJ+0vqt/FrXhX4a+Hn8W68de1S4k1KRwuj6fFNezSRyNKCBJuU7gAVByMFzla7PwN+yDFqPiKPxN8TtXb4g+KFH7uO4XGl6f32QwYCsuc/eUKc58sNzXrPhXwnpfgbQLfStF0+z0vTbUfura2jEcanucDqx7scknkkmtCunF55aU1gI+zUr3lvOV97y+yn/LGy7uW5w5dwneFN5vU9u4JcsLWpRttaH2pL+ed31io7B2HooAA9AOlFFFfPH2YUUUUAFOjOHX61x5/aA+H4/5n3wP/AOFBaf8AxylH7QXgBTkePvA/H/UwWn/xyur6hif+fcvuf+RwrNsFf+ND/wACX+Z8yf8ABNP4baB8R7Px1Prnh/RfEN1b3dpsbUbCK8aEOJycCRW27iOSMZx3xXrH7XvwL8H+G/2afF9/Z+C/C+l3draI8N1baNb200L+dGBtkRAwJzjg85xzmvIPjn+zF8H9bufEHiLQvid4b0+Z4J75NKg1ayuY5ZwrP5cWJQyqzcBPmIJwOMKPOP2a/wBnXwD8V/BMmq+KviNpfhO6h1B7b+zp7y0t5pYVSJhIplkBG4uyg7CMoevIH6tWo0sXiv7bWJqQhGUG6fs53TSXu6PW/Luk0rn894XE4rLcvXCksDSq1JQqqNX21NJpuXvNOLaa5lo5Ju2lun11+wexf9kfwbkk/u7wc+19cgV65Xnvgf4mfC34c+D9N0HR/G3ge203S4RBBH/wkNoxwOSzHzOWZiWJ7lia6DQfi/4Q8V6rHYaT4t8K6pfTbjHbWWr29xNJtBY7URyxwoJOBwATX5tmtOtXxdbFKnJRlKUtU9E23r8mfuHD9TD4TLsLgJVoSnTp04O0k7uMVHTrq1odFRRRXkH0QUUUUAFFFFAFfVtJtdf0u4sb+1tr6xuk8ue3uIllimX0ZWBDD2Irx+3+BnjH9m3VbjWvgnrn2O3mczXfhDV5TNpV6xHJiZmBic4XksCcYMiqNp9oqj4n8Uab4K0K41TWL+00vTbUAy3NzKI40z0GT3PQAck8AE134HG16V6VNc0ZaODXNGXa8er7Naro0zyM1yvCYlLEVm4Tp3cakXyTh3an0XdO8X9pNFv4Aft8eGfi14jXwr4js7vwB4+jYRvoernYLhiQF+zzEBZd2RtGFZuSqso3H3evhX9oTwnN+0p8NdUkuPDdrpOg6RY3F5a6rrFqw1e4MaNIBawZV7aNygy053MCP3HRq+lP2G9Yu9f/AGRfh9d311cXl1No8XmTTyGSR8ZAyx5PAA59K8riTI8JQwyx2FvC8uWVO/MotptNS3to/dd5R2bZ6/BvFGYYnHSyrHWqJQ54VUuRzSkotShtdNq042hNaxikerUUUV8SfpgUUUUAFFFFABRRRQAUUUUAFFFFABRRRQAUUUUAFFFFABRRRQAUUUUAFFFFABRRRQAUUUUAFFFFABRRRQAUUUUAFFFFAHx34UH/AAjP7dHxr0e4+WXVP7M1i1yP9dF9n2OR7K7hfrmvUKxf22fgb4kPi3Qvix4BsTqnifwrA1nqejqxV9d0xiWaJOuZEJZlXBJ3ZG5lRGxPg5+0F4X+OVlKdEvWTUbQEXulXaeTf2LA4YPEecA8FlyueM5yB+nVP9twlPH0NUoQhO28ZQioe8uikkpJ7O7W6aPxXCyWWY+tlGKfLKVSpOlfRVIVJup7re8oOTjKK1SSbVmm+1ooorzT3j5q+Anw+uvEXxs+MHiHSdYm0fxJp/iq4sYriWBby2nt9xPkTRNhtnygAxvG6gDDYGK9bt/jK/hK4is/HWnp4XnkYRxaokpn0S8Y9AtyQDAx5wlwsZ7Kz9a4z9kn/kpHxr/7HS4/m9e13FvHeW0kM0cc0MyGOSORQySKRgqwPBBHBB4NfTZ7iovGOnXjzRUYJdJL3I7Pt5NNdrXufB8H4GayuFfCz5JSlUbT96Mn7Sau43VnbrFxb05uZKw7t9Rke4org/8AhUl/4BJm8B6lFpduCWbQNQ3zaPJkknysZksySSf3WYx/zxPWrnh34x2l1rVvouv2Vz4T8RXJ2w2V+6tDfNxn7Lcr+7uOo+UFZB/FGteNLB8yc8O+dfdJesdfm02l1Z9RDMuSSp4yPs5PRO94N9ozstXslJRk+kWtTtLX/j5j/wB4fzr8t/hFz+1L4b/7Gm2/9K1r9RQSjejKfyr87P2u/wBmLxB8EfibqGvaZaXkvhu8u2v7PULRWI09mbf5chX/AFbIx+VjgMACDkMF+78OsTRVXEYSpJRlVilG/Vq/463t11PyPxswOJlQwWZUYOcKE2526J8rTfZe603sm13P0Sor8wx+2X8TQP8AketaPuZ1JP44o/4bL+Jv/Q9a1/3+X/CtP+IXZh/z9h/5N/8AImf/ABHzJ/8AoHq/dH/5I9m/4Ksf8jz4O/7B0/8A6NFe4f8ABP3/AJNQ8N/9dLz/ANKpa+HNM0/x9+1j48hVX1fxVqxVYPtEzF4rOLJxvf7sUYJJ7DJPUnn9Ifgf8LYvg58K9D8L28n2ptLt9kkqrjz5mYvIwHXBdmwOuMVtxfTp5fkeHyic1KrGV3bt72vl8SSvvqcfhvWrZzxXjeJKVKUKE4cqcurvBW7N2g27XtdK+p1FUPFHirTfBOg3Gqaxf2umabagebcXMgjjUnoMnqx6BRkk8AE8Vy2p/F6XxFqFxpfgiyh8SahbuYbnUJJTHo+mOOolnXJlkGRmGAM3ZjH1qx4Z+EcNprsOu+IL6XxR4kgJaC7uohHb6bnGVtLcEpAOAN+Wlb+KRulfnawsaa5sS+X+6vif/wAin3fe6UkftUswlXbhgUpdHJ/AvmtZtdo6XTUpQZR/tfxV8Vzt0uO88FeHX4OpXcC/2xfLn/lhbuCtspGcSTgyYIIiXhq29F+H+k/DvwjqlvpNp5H2qKWa6nkkaa5vpdjZkmmcl5X5PLk46DA4ro81V1z/AJAd9/17Sf8AoBqZYqUv3cFywvsuvm3u366LWyS0Lp5fGDdeq3OpZ+8+l91FbRXe2rSXM5NXPLf2Ef8Ak03wf/1xn/8ASmavXK8j/YR/5NN8H/8AXGf/ANKZq9crqz7/AJGeJ/6+T/8ASmcPCP8AyIsF/wBeaX/pESDU9Mtdb024sr61t72zukMc9vcRLLDMp6qyMCGHsRiuIX4f698L0DeDLpdR0eMf8i3q1w3lxqBwtndHc8HQARyiSLsPKHNd9RXDRxU6acVrF7p6p/Lv5qzXRo9XFYGlXam7xmtpLSS+fVX1cWnF9Uzm/BPxT0vxvqM+mqLrS9es08y60fUYvIvoFzjfsyRJH6SxM8ZyMN2qHxh8W7Hw5rTaLp9rd+I/E2wONJ07a0sKno9xIxEdtGcj5pWBIPyq54rD/at0K01T4H6zezQqb7RYheafdoTHcWEwdPnhlXDxsehKkEjiu18L+CNI+HmmNpuiafb6bZrIzlIgd0rnrJI5JaSQ93clj3JrscMLGmsRZ6trl6XSi7uW9veWlk9/e0u/NjVx868sFzRXLGMnO2tpOSSUHeKkuR3k243s+SzaXJD4U6h8Q5FuPHl5b39rkNH4dsCy6TFg5HnlgHvGGB/rAsWc4i713kUS28MccarHHEoRERdqooGAABwABwAOlOorjrYmdWylstktEvRfm931bZ6WFwNKheUFeT3k3eT9W9bLotlskloFFFAG44Fc52BVfVtWtdA0u4vr66t7GxtU8ye4uJBFFCvqzMQAPcmvK/jJ+2DoXw51xfDmg2t1428aXDmGHRtKBlZJOflldQ20jByihnGOQoO6snwz+xh4y/aI1a31z43a0YdPhfzrXwjo83l28B7ebIpIBxkHaXkIb/WrjbXs08pjSpLE5jP2VN6q6vOX+CG7X952j5nzGI4ilWrywOS0vrFaOkrO1Om/+nlTVJ/3I803b4VucZ8a/jHqH7Z1rdfD34WeH73xDbfaYJdR1yfNtYW6xuJANzYIUlRyxVjtIRGyDX25GztGpkWNZMDcIyWQHuATyR6E84rP8JeENJ8A+HbfSND02y0jS7QYhtbSIRRJnqcDqx6ljkk8kk81o14mc5tRxUIYfC0+SnTcmru8m5Wu5PRXfKtEkl5n0fDfD+JwNSrjMfW9rXqqKlZKMIqHM4xgtZWTnK7lJuV76bBRRRXgn1gUUUUAFFFFABRRRQAVwP7Vn/JsHxE/7Fu//wDSd676qPinwzY+NfDOoaPqluLrTdWtpLO6hLsnmxSKVdcqQwyCeQQR2NdWBrRo4mnWltGSb+TTOHMsNLEYOrh4bzjKKvtdprU8m/Z8GPgL4J/7AFj/AOk8ddfXi+ofAP4l/ssBp/h3fzfEPwXD8zeF9VlC6jZJ1ItZ8YYDBwoA6gCKRstXT/Bj9pjwv8bZZLGxmuNL8RWpZLvQ9ST7Pf2zrneNh++Bg5K5IH3gp4r7DHYF1efHYSSqUm221vG72nHePq/dfSTPz3Kc2jQVLK8wg6NdRUVGVrTskr05r3Z97J86+1FHoNFFFeKfUHL/ABX+M/hn4I+H/wC0vE2rW+nQyAmCI/PcXZHURRj5n5wCQNq5G4gc15Ous/FD9qkf8SxLr4V+A5uRezL/AMTzVIz3RQR5KsMHIK8Hh5RkVzPwr+G+oeKfj98SPHENjo/inVtA8ST6dBp+slgywphkNtOSyQyrwq742XAADR8tX0F4K+K2l+OtQuNPX7VpuvWi+Zd6RqMf2e/gXP39mSJI/SWIvGcjDV9ZWo0stjfDxVSoknKTs1C6T0h5XXvyur7JM/PMLiq+eTtjajoUHKShCLalVUW4vmqq29n+7hyyS+Jtb0Pg38APCvwG0hrXw5pqwTTLtub6Y+beXf8A10kx0JAO1QqZ5Cg12dFFfM4jEVa9R1a0nKT3bd2fc4PB4fCUY4fCwUIR2UUkl8kFFFFYnUFFFFABRRRQB89/tG+Ifgv+zZHZxap8P/DeoapqCmWCxtNGtQwjBwZHZlARcggdSSDgYBI+W9O+OXgG1/aUvfFc3gezm8I3EHlw6AYLfy4n8hI92zHl/fVn4H8XrXu37Sep6fon/BRP4c3mrXFnaafBptu0s946pBF++vNrMzfKuG28nocHivogfGTwJv3f8Jh4L3dM/wBsWmf/AEOv07DZgstwlOUqVStKtTfM/aSSSbtZJJ2astdz8Jx+UyzvMq8I4mjhYYWsuWPsoNtxinzSblFtPmfutOOm2h5Z+ztf/Bn9pTS7yTR/APhuyvtN2fa7K70a2EiK2drqVBDoSCMjBBHIGVJ1/jh4f+Dv7P3gr+3Ne8D+F2hklFvb29tolu891KQTtUEAcAEksQAB6kA+XfsU3drqf7aHxYurCS3uLCb7Y8E1uweGRGv0KlWX5SpHII4I5FWf+CrKn/hBfBrY4F/cjOOn7tP8K55Ze5cQU8vVWapzUXbmd1ePM1f10vvbzOqnnXLwdXzmVClKtTcop+zioyaqcilb0d7J2uu2h4J8Xfjh4D8bfFLwnrGh+B7PQtG0aSJ9S05ILdF1FVmDsCEAU5QFfmHf0r6b/ZY+O3wj+KfxCjtPD/gjTPCfieOOWSyf+zbZGmUIfMEUsYyH2b8qQMru5PIr2WX4yfD8yfufF3ggQqf3QXV7QKq9sDfwMfpXzX4k13SvFP8AwU48K3WiXum6nbG0QST6fMk8bOtrPuy0ZIJC4zzwAPSur69TzXCzwzoVKXsqU5KTqSe2tpJpXv5u9tEefHK6/D+OpY6GLpYj29enGUVShF+97vNFxk3Fq11ZJX1Z9e0UUV+Xn74FFFFABSqpdtqgsT0AFcx41+K2m+DdSi0tUutY8Q3SeZb6NpyCa9kQkDzGBIWGLnmWVkTr8xPFY5+G+sfE4CTxxdRQ6Y4BHhnS53+xkc8XdxhXujyMoAkOV5ST71dlPCPlVSs+WL27v/CtL+ukenNc82tmK53Qw0faTW6TtGP+KVml6JOdndRa1JL34vzeLLqbT/AljB4iuoXMM+qzSGPRbBwOQ065Nw4yMxW+4jozx9aueGvhFBZ69DrmvX0/inxHb5MF5dxLHBp2cZFpbjKQdB8/zSn+KRq6qysodNsobW1hhtrW2QRQwwxiOOFBwFVRgKoHAAGBUlOWLUU4Ydcq6veT9X28lZW3u1cmnl7nJVcZLnkndK1oRa2tHW7X80m2nrHlTsc/8WT/AMWo8Vf9ga9/9EPXbfsC/wDJmnw6/wCwPH/M1xPxZ/5JR4q/7A17/wCiHrtv2Bf+TNPh1/2B4/5muLN/+RI/+vsf/SJndkf/ACU6/wCvE/8A05TPXqKKK+DP1IKKKKACiiigAooooAKKKKACiiigAooooAKKKKACiiigAooooAKKKKACiiigAooooAKKKKACiiigAooooAKKKKACiiigAryD9or9inwf+0NeJrEi3XhvxlaDdZ+I9Ik+z30LgAIXIwJVGAMN8wXIVkzmvX6K7MDmGJwdZV8LNwkuq7dn3T6p6PqefmmU4PMsO8Lj6aqQfRq+q2a6pro1Zp6pnxTr/jv4ifslXC2vxV0w+IvCav5cHjXRYCyxqWAX7bbjmM8rlgAM8L5rZNepeFvFel+ONBt9U0bULPVNNuhmK5tpRJG3qMjow7qcEHggGvoG5to7y3khmjSWGVSjo67ldTwQQeCCO1fNHxP/AOCfbeGfEFz4p+DGsx+A9enIe60eRS+hargn5XhAPk9SAUBCgfKqklq+ywudYDH+7ikqFX+ZL93L/FFXcH5xvH+7Fan5zjeHc2yn38C3iqC+xJr20V/dk7KqvKbU/wC/J6HnH7JP/JSPjX/2Olx/N69trwP9iFtYfxF8Wm8Q2MGma6/ip31C0hk8yK3nIYuitlsqGyAdx47nrXvle1xHHlzCcbp6Q21XwR2fVHzvA8ubJaUrNXdTRqzX7yejT1T7p7BVPxD4d0/xdos+m6tY2epafdDEttdQrNFJjplWBGR1B6g8jmrlFeLGTi1KOjR9VOEZxcJq6ejT2a8zgv8AhCvE3w0Uv4Wv28QaTGONB1q7YyxAZ+W1vm3OvYBLjzF7B4xWz4I+Lel+L9Wk01GvNI8QW6eZNo+ox/Zr+NRn51TJEsfH+siZ4z/erpKyPGngLR/iJpkdprWnwX8UEgmgZspNayDpJDKpDxOMffRlb3rs+s06umJWv8y3+a0Uvwk3vJ7Hl/Ua2G1wMtP5JX5f+3Zayh6WlFLRQW5u/b7j/ntN/wB9mj7fcf8APab/AL7Neei08ZfDI/6O8/j7Q1/5YzPHDrtqvH3JDthuwOeH8qT/AG5DxVXS/HviD42WEU3hSOTw34duOuu6jbBry5AJDC0tW4XBGPNn4BzticDNH9mtrnjKPJ/NfReTXxX3srXdm1dK4f24oy9lOE1Ve0LXbt1TvyNaq8uZKN0pOLaR1Hj34rad4IltbW8lvNQ1a+BNjpVlGbm/vcdSkQPCjBzI5WNf4mFc83gLXviqm7xlMulaLIP+Ra025JEykdL26XDS9TmKLbF2ZpRzXQ+BfhtpPw7huDp8Msl7fkNfahdSm4vtRYdGmmb5nx2HCr0VVHFb1H1inQ0wy1/me/8A26tVH11l1TV7A8HWxWuOfu/yJvl/7eejn6WUNbOMrKRDpum22jadBZ2dvb2dnaoIoIIIxHFCg6KqqAFA9AMVNRRXE227s9WMUlZbBVXXP+QHff8AXtJ/6AatVV1z/kB33/XtJ/6AacPiRFX4H6Hyr+zD8RviB8Cf2dPDuu6l4d/4Sv4Z3EM0y3WkDdqWgKs0gk86M4Dx7ldt3QBhmReEr6W+HHxP8P8Axc8Nrq3hvVLXVrFiFZoiQ8LH+GRDhkb2YAkcjI5rN/4J1u0f7GvgdlJVlguCCO3+lzVW+LX7Emm634jk8VfD/U5Phz42wSbqwQf2fqBJBK3NvjaQSBkqMHJLJIcV9FnGPwOJzPEUMSvZTVSaU0m4u0n8cdWn3lH1cW7s+J4byvNsFkmDxWBk8RTlSpydOTSnG8It+zm7JrXSFS1loqiVkdzRXi+j/tN6t8LPEVv4a+MWiL4S1S4Yx2eu2+ZNE1XHG5ZOfKJGCQxwuct5X3a9mt7iO7to5oZI5oZkEkckbBkkUjIZSOCCOQRwa8fGYCthmnUXuy2kneMl3jJaP811sz6bLc4wuOUlRbUo6ShJOM4PtKLs15aWe6bWpxP7TEXnfs/eL+cbdNkk6dduGx+OMV3l1xdSf75/nXC/tKNs/Z+8ZN/d0ic/kua7id/Mndh0ZiRRUv8AVIf4p/lTCjb+0q3/AF7pf+lVhtFVtZ1mz8OaTcahqF3a2FjarvnubiVYooV9WZiAPxrxSb9onxb+0PqlxovwX0X7TbQyGC78XatEYdNsjjnylYEu4yDgqzf9MiPmq8HltbEpzhZQj8UpO0Y+rf4JXb6JkZpnmFwLjTqXlUn8NOK5py/wxWtu7dorq0ekfF745eF/gXoP9oeJdUhshIpNvbL+8urvHaOMctzxuOFBIywry/TdC+LX7ZaBlW6+E3w5uRnzXBOs6vEf7o4KIwx/cQh+sw4r0r4I/sQeHfhpr48TeJLu68e+OZGEsmsasPMWBx08iJiQm3jDMWYYG0oPlr2pmLtk8k8knvVVM5weB93L17Sp/wA/JLRf4IP/ANKnd9oowo8O5lm3vZxL2NF/8uacveku1WqrPXrCm0u85I4X4Gfs3eDv2c9CNl4V0mO1mmQJc38xEt9e4x/rJcDjIzsUKgPIUV3VFFfK4nFVsRVdavJyk923dv5s+8wOBw+DoRw2EgoQjooxSSXyX9MKKKKwOoKKKKACiiigAooooAKKKKACiiigArzv47fsseDf2hoUm1zT3t9atwv2TWtPf7PqNoV+7iQD5wvZXDAZONp5r0SiujC4yvhaqrYebjJdU7P/AIbutmceYZfhcdQeGxlNVIS3Uldfj1XR7p6o+WdU1r4pfsmRMfFttN8TvAtsOfEGmxbdW06MD71zAT84ABy5YjnLS5wtenfDb4qeHfi/4dXVfDerWurWfAcxHEkDH+GRDho268MBnqMjmvWUdo2DKSrDkEHpXiXxc/Yj0PxZ4jbxR4L1C4+HXjZcsNR0pNtteEkErcW4wjhiOSuMkksJOlfTUs1wWN93Gr2VT+eK91/4oLb1h/4A9z4utkeZ5X72WyeIor/l1OX7yK/6d1X8XlGrr/08Wxxn7Jn/ACOfxg/7HO5/9BFem+N/h7o/xFsIYNWs/Oa0fzbS5jkaG6sZP+ekEyESRNwOVIzjByOK8j/Yjs9Y06/+KNv4gms7jXIPFk0d/LaDEEs4RQ7IMD5SckcDg9B0r3au/PZSpZjKVOWqUbNP+5HVM8vhOnDEZJTjWhpJzvGSX/PyWjWquvnqcCNQ8XfCshb6O78deH04F5awout2S8/62FQqXajgboQkvX91Icmus8I+MtJ8faHHqWi6hbalYyMU82Fs7HHVHU4ZHHdGAYdwK0q5Pxd8IrLXtck1zS7q68NeJ2UKdV08KGuQBhVuYmBjuUHHEgLDHysh5rg9pRrfxVyy/mS0frFbesf/AAFt3PW9hicL/u79pD+WT95f4Zvf0m9W/jilY6yiuCX4sX/w/dbfx5Y2+m2+4JH4hsdz6RNkgL527L2bHIGJd0Wc4mPSu7jkWaJJEZXjkUOjqcq6kZBB7gjkEVjWw1SlZy2ezWqfo/zW66pM68LjqVe6g7SW8WrSV+6euvR7PdNrUdRRRXOdYUUUUAcH8cf2bPCf7Qtlax+IrO4NxY7hbXlpN5NxCrY3KDgqykgHDKQDyMZOfMv+HYXw2/5/fGH/AIHwf/GK+iaK9jCcQZlhaao4etKMVsk9F6HzeZcHZJj67xOMwsJze8mtXbRXfXTTXpocX8FP2fvC/wCz/olxZeG7OSNrxle6uriTzbm6K5C7mwBgZOFUBRknGSSdL4p/CjQfjR4Ql0PxFYi+sZHEq4cpJBIoIWRGHKsMkZ6EEgggkHoqK4ZY7ESr/WpTftL35ru9+jvvoepTynBU8J/Z8KUVRtbksuWz3Vttevfc+dj/AMEwvhsT/wAfnjD/AMD4P/jFd18EP2QfBPwA1iXUtEtb661SSMxLeahOJpYEP3lQKqquehIXdjIzgkH0+ivQxPEWZ4im6NavJxe6vv6nj4HgnIcHXjicNhIRnHVNR1T7q+z89wooJ2qzHhVBYk9AByTXByfFu78d3DWvgOztdZjVikuvXbMui2xBIIjZfmvHBGNsJCAnDSoeK8yjh6lW7jst29EvV/kt3srs97FY2lQspv3pbJayfolq7dXslq2lqdV4u8Y6V4C0KTVNa1C202wiIQzTNjcx6IoGWdzjhFBZugBNcmb3xZ8VcrZpe+BPDz8G7uIkOuXy8f6qFtyWann5pQ8vT93GfmrS8JfCS00PW49b1a8uvE3iZFIXVL9VzagjDLawr+7tUPpGNzZ+d3PNdZW/tKNH+EuaX8zWi/wxe/rL/wABTVzj9hicV/vDdOH8sX7z/wAU1t6QejXxyTsY/gvwFpPw906a20mzW2F1J511MztLcXspzmWaVyZJXOT8zsTzjgcVsUUVyVKkpyc5ttvq9WelRo06UFTpRUYrZJWS9EgoooqDQ5/4s/8AJKPFX/YGvf8A0Q9dt+wL/wAmafDr/sDx/wAzXE/Fn/klHir/ALA17/6Ieu2/YF/5M0+HX/YHj/maM3/5Ej/6+x/9ImY5H/yU8f8ArxP/ANOUz16iiivgz9SCiiigAooooAKKKKACiiigAooooAKKKKACiiigAooooAKKKKACiiigAooooAKKKKACiiigAooooAKKKKACiiigAooooAKKKKACiiigD4w/Z4/5LX8dP+x1n/8AZq9bryT9nj/ktfx0/wCx1n/9mr1uv1HOv97f+Gn/AOm4n4jwp/yLV/jq/wDp2YUUUV5R9EFFFFADoD+/T/eFcH+zSNvwR0VR91JLxVH90C8nAA9gAB+Fd5B/r0/3hXB/s1/8kU0f/rte/wDpbPXbT/3Of+OH/pNQ8mt/yNKP/Xur/wCl0TuqKKK4j1gooooAKq65/wAgO+/69pP/AEA1aqrrn/IDvv8Ar2k/9ANVD4kZ1fgfocv/AME7v+TM/A//AFwuP/Suavaq8V/4J3f8mZ+B/wDrhcf+lc1e1Vz8Sf8AI3xX/Xyf/pTNuC/+SewH/Xml/wCm4mf4r8J6X478O3Wka1p1nq2l3g2z2l3EJYpMdDg9weQw5B5BB5r531n9lnxp+zfczaj8H9S/tjw8zmW48F6zcFkXJJb7JOxGxufusQTjLNKcLX0xRWWW5xicGnCFpQlvCSvF+q6PtJWkujR0Zzw3gsycatVONWPw1IPlnHyUuq7xkpRfWLPkrxr+014f+L3wL8d6O0d54b8XWej3S3nh/VYzBewMIyWChgPMAGTwAwAyyqK6b4m/tX6X4c8Rjwv4R0+68feNpsrHpWlfvI7cjgtPMAVQL/EBkrj5tg+avUfjp+zJ4L/aN02OHxTo8dxdW4C2+oW7eTe2wH8KyjkryfkcMvOcZwa0/g/8D/CvwF8M/wBk+FdHttLt3x58i/PcXjDo0srZZzycAnC5IUAcV9DLOcn+rxlGlNyTb9m2uW7UV8a95x02spdHLq/j6fDvEn1ycZV6ahKMY+1UX7S0XN6U37im+bWXNKOl1DWy8Y8K/sYa78Y9Wtdf+NmtLqzQt51p4T0uRotJ08/9NGU5lYZwdp7cySLxX0VpGkWnh/Srew0+0tbCxs0EVvbW0SwwwIOioigKo9gKsUV85mWcYnGtKs/dj8MUrRj6RWnq9W+rZ9lkvDuBytSeGi3OXxTk+ac/8Unq/JaRX2UkFFFFeYe4FFFFABRRRQAUMwSNmYhVjUszE4CgDJJPYAc5rzT4xftUeHfhNrH9hW8d34o8YyDMWgaSBLcp0w07/ct05BLSHIByFYV5H4k8O+LPj6/mfEbU47fRGYPF4S0aVo7EAHK/a5wRJcsOCRlYwy5UYOK97A5BVqxVbEP2dN6ptXcl/djo36tqP96+h8nmnFmHoVJYbBR9tWWjSdoxf9+eqj/hSlPryW1PpXwr4z0bx3pr3mhaxpOuWcchie4069iu4kcclS8bMA3tnNaVfKt78E7TRdZTWvBd9P4B8RQxiJbvSIkW3uEX7sdxa48qZB6EA8DngCuy8IftiXPgu6h0v4raXD4ekkcQweJNPDzaHeMeB5hOZLVz0xJlThjuVRXRiuHJSXPgJe0/utWmvRbSX+HXvFLU5MFxjGD9nm8FSfSad6b9ZNJwf+NKPRTb0PeKKjtLuHULOG4t5obi3uEEsM0TiSOZDyGVhkMpHIIODUlfM7aM+3TTV0FFFFABRRRQAUUUUAFFFFAHzT+zN/yUr40f9jxdfyFevV5D+zN/yUr40f8AY8XX8hXr1fbZ3/vb9If+kRPzXhX/AJFsf8VT/wBOTCiiivJPogZQ6MrAMrAqwIyGB4IPsa4OT4SXngSZrrwFe22jRsxeXQbtWfRrgkkny1X57NyTndDlMjLROea7yit6OJqUrqOz3T1T9V+T3W6szkxWBpYizmvejtJO0l6Naq/VbNaNNaHJeFPi9aaxrsWh6xZ3HhjxNKCU0y+dSLzABLWs6/u7lRn+A7xj5kTpXW1n+K/CWl+OtCm0vWdPtdT0+fBeC4TcuR0Yd1YdmUhlPIINcj/ZHiz4WfNpc1z420BTk6fezqNYs1z/AMsLlyFuVAzhJysnA/fNwtb+zo1v4T5Jdm9PlJ7ekv8AwJt2OT22KwuldOpD+aK95f4oLf1gtW/4cUrnfUVh+B/iLo/xEtZ30u6Zp7NhHeWc8TW95p7n+CeBwJI24ONwAbGVJHNblctSnOnJwqJpro9GejRr060FVpSUovZp3T+aCiiiszUKKKyvGPjjSfh9pC32tX8NhbySCGLflpLiQ9I4o1BeWQ9kRWY9hVU6cpyUIJtvZLVmdWtClB1KrUYrdt2S9W9Eatcv4y+LFj4X1f8AseztrzxB4maMSJo+nBWnRTjEk7sRHbxnI+eVlBz8oY8VkkeLviuOftvgHw7J2G3+3r5SPxSyU5/6aTcf8sTXU+DvA+kfD7SDY6Lp9vp9s8hmlCZaS4kPWSWRiXlkPd3ZmPc12exo0daz5pfyp6f9vSX5R16OUWjzfrGJxWmGXJD+eS1f+GD/AAlOy2ajOLuct/wqvUfiK/n+PLyC8s9wePw5YMw0uPByv2hiA94wwvDhYcg4i/irvIolt4I441WOOFRGiIu1UUDAUAcAAcADpTqKxrYmdWylstktEvRfm931bZ14XA0qF5Q1k95PWT9W+i6JWS2iktAooornOsKKKKACiiigDn/iz/ySjxV/2Br3/wBEPXbfsC/8mafDr/sDx/zNcT8Wf+SUeKv+wNe/+iHrtv2Bf+TNPh1/2B4/5mjN/wDkSP8A6+x/9ImY5H/yU8f+vE//AE5TPXqKKK+DP1IKKKKACiiigAooooAKKKKACiiigAooooAKKKKACiiigAooooAKKKKACiiigAooooAKKKKACiiigAooooAKKKKACiiigAooooAKKK+Z/wBqj/gp/wCBf2fvtOl6LJH4y8UQko1rZTAWlm4OD584BUEc/IgZgVw2zINellWT43Mq6w+BpucvLZebeyXm2keJn3EmWZLhXjM0rRpQXVvVvtFLWT8kmziP2eP+S1/HT/sdZ/8A2avW6+df+CfHjy++KUXxI8SapFbw6hr3iEX1xHAjJEjyRliFDEkKM8ZJOO5r6Kr9F4ioSo5hOjPeKgn6qEUz8i4IxVPFZNSxNL4ZupJejqza/BhRRRXiH1gUUUUAOhOJl/3hXC/s3xtF8GNKRhhknvlYehF9cA13Uf8ArF+tcV+z7/ySey/6/dR/9OFzXZD/AHSa/vQ/KoeXVX/ClSf/AE7q/wDpVE7OiiiuM9QKKKKACquuf8gO+/69pP8A0A1aqrrn/IDvv+vaT/0A1UPiRnV+B+hy/wDwTu/5Mz8D/wDXC4/9K5q9qrxX/gnd/wAmZ+B/+uFx/wClc1e1Vz8Sf8jfFf8AXyf/AKUzbgv/AJJ7Af8AXml/6biFFFFeKfTBRRRQAUUUUAFFFFABRVPxD4j0/wAI6Lcalq1/Z6Xp1mu+e6u5lhhiHqzMQBzx7k4rwbxN+1d4g+Le60+FunrY6S+VfxfrVqVgYdN1lathpj6PKFTIIK9DXpZflOJxl3SVoreT0ivV9/JXk+iZ4ubcQYPLrRrtucvhhFXnL0j0XeTaiuskeufFj41eGPgfoUeoeJtWh09Lg7LW3AMt1fPkDZDCuXkbJA4GBkZIHNeI+Jvib8Qvj5ujtzffC7wjJxtjZT4j1BP9p+VswfRd0gIIJINQeDfhHp/hbXZtcvLi+8ReKboYuNc1WX7ReP8A7KE8RRjJASMABcA5wK6qvqcLg8Jg9aS9pP8AmktF/hi7r5yu+qUWfD47H5hmWmIl7Kl/JBvmf+OorP1jDlW6cpoxfAnw60X4Z6O1joenw2EMjb5mXLS3L/35JGyztyeWJxnjA4raoorSpUnUk51G23u3q2RRo06NNUqMVGK0SSsl6JaIKjuraK+tZIJ4o54JkMckUiB0kU9VZTwQfQ8VJRUGrSaszidE8D+IfgldyXnwz1aLTbWRzLceGdTLz6LdsTljGM77VznO6M4JCggKK9U+E37W2h+Ptdh8O69Z3XgjxlJgLpGqSLtvD0zaXA/d3Ck8DbhiQflwM1g1leM/A+j/ABE0GTTNc0211SxkOfKnXOxum5WGGRv9pSD71piY0MYrY2N5fzr4/n0n/wBve90Ukjlwf1vLXfLJJQ/59Sv7N/4ba03/AIbx6unJ6n0SRtODRXzH4Y8W/EH9n3bHps9x8R/CMQx/Zeo3AXWtPT0t7kjE6gdI5ecBVUjrXtXwf+P3hX452E0mgagzX1lxfaXdxm21HTm6FZoG+ZcE43DKE8BjXzOYZHXw0XWh79P+aPT/ABLeL9dG/hbPtcp4owuMmsNVTpVv5Jde7hL4Zrr7r5kvijF6HZUUUV4p9KFFFFABRRRQB80/szf8lK+NH/Y8XX8hXr1eQ/szf8lK+NH/AGPF1/IV69X22d/72/SH/pET814V/wCRbH/FU/8ATkwoooryT6IKKKKACiiigDnfG/wu0nx5d297cLdWGs2KlbPVtPm+z39oDn5VkAO6M5OYpA8bZ5Q1ht448RfC5Svi21Ot6LGCf+Eh0m1O+BQM5vLNcsnQ5lg3p3KRCu+oVirZHBHII7V2U8W1FU6q5o9nuv8AC916axvq4s86tlyc3Ww8vZze7W0v8cdpdFfSSWkZIraPrNn4i0m3v9Pu7W/sbtPMgubaVZYZl9VdSQw+hqeaZLaCSWR0jiiUu7uwVUUDJYk8AAcknpXG6z8HlsNWuNX8I3x8K61dOZrlIovN03VH4ybm1yqsx6ebGY5eeXYcHB+HvhN/j14P0XxR4yuYtWtNVtor+18PxRGPSbIOqsoljJLXUi/3piUBztjXqdVhaDi6yqe4mk1b3k3eyts9nrzLRapOyfNLMMVGosM6V6jTafMuRpWTd/iVrq65W7tJNq8lqH4pal8RmaDwHZ29zZ7ikniTUEYaWmDhvs6Ah7xhhsFCkOR/rT9063gz4T2HhbWP7Yu7i78QeJpIzFJrGolXuFU5zHCqgR28RyfkiVQR97cea6jsPRQAB6AdKKyqYu0XToLli9+rfq9LrySUetr6nRSy681WxUvaTWq0tGL7xjrZ/wB5uU9Wua2gUUUVxnpBRRRQAUUUUAFFFFABRRRQBz/xZ/5JR4q/7A17/wCiHrtv2Bf+TNPh1/2B4/5muJ+LP/JKPFX/AGBr3/0Q9dt+wL/yZp8Ov+wPH/M0Zv8A8iR/9fY/+kTMcj/5KeP/AF4n/wCnKZ69RRRXwZ+pBRRRQAUUUUAFFFFABRRRQAUUUUAFFFFABRRRQAUUUUAFFFFABRRRQAUUUUAFFFFABRRRQAUUUUAFFFFABRRRQAUUVzvxQ+Lfhv4LeFJtc8VazY6JpcJ2+dcPgyNgnYijLSOQCQiAscHANaUaNSrNU6UXKT0SSu2/JLcxxGIpUKUq1eSjCKu22kku7b0SOiry39o79sfwH+y7pm7xNqytqkieZb6RZgTX9yOxEeQEU4PzyFV4Iznivkn43f8ABULxp8fPEreD/gjoOqQG6yn9oG2E2pTrwGeNOUt4xzmRySAQ2YiKsfAT/gl0tzqp8S/FvVbjxBrF5IbmbTIrt5FeQ8k3VznfM2TyEIGR99wSK/RsJwTh8BTWK4kq+zT1VKNnUl69Ir19G4s/G8w8TsZm1aWA4Koe2adpV53jQh6PebXZeqUkcf4v/aT+N/8AwUb1i60HwXp8nhjwZu8m6+zzNFbqhGCLu8wC+QxJhjA3Kf8AVvjNe2fs1/8ABN/wX8Dvs+pa0sfjDxJFh1nu4QLK0b/pjAcgkf35NxyAVCHivftF0Sy8NaPb6dptna6dp9mnl29rawrDDAvoqKAFH0FWqrMOLqsqH1HK6aw9D+WPxS85S3d+v3O5OTeHNCGKWa59VeNxf81T4IeVOn8MUnt2eq5T5d/Zf1CCX42fHa1FxC10PGt3MYRIDIE8yRd+3rt3cZ6Z4r2quc+On7Gvhf4z6yPEFrLeeEPG0Hz2/iHR28q4DgYBlQECUY4JyrkADeBxXmV78YfH37MM62vxY0f+2vDe8RxeMtChLwoCQF+1QAAxtyBkBckYVZDlq7akaWbTVbBS/eWinTekrqKj7j2ne17K0v7r3PPw8q/D1J4XM4P2KlJxrRvKFpTlL94rc1Nrmtdpw6862PcKKzfCXjDSvH3h+DVtE1Gz1XTbj/V3FtIHQnup7qw7qcMOhANaVeJOMoScZKzW6Z9bTqQqQVSm04vVNaprun1QUUUVJY6P/WL9a4r9n3/kk9l/1+6j/wCnC5rtUOHX61w/7O8pl+FNv/0z1HU0H0Go3NdkP90n/ih+Uzy6r/4UqS/6d1P/AEqidtRRRXGeoFFFY/jv4g6J8MPDc2r+INUtNJ06HgzTtje2M7UUZZ2PZVBY+lXTpzqSUIJtvZLVv0RnWrU6UHVqyUYpXbbsku7b0SNivMvjh+0pofw3uW8N2kN54o8ZakjQWmgaUhmumdlOPM2g+WMHPILY5CkZI53Stf8AiT+18Avg6K6+G/w/m4bxJfxf8TTU0x1tIgfkU54cMOmRICCle1/Av9m3wj+ztpElv4b08reXQ/03VLpvO1C/J5JklwOCRnYoVM87c5J9OrTwmXO+OfPUX/LuL2/xyWkf8Mby6PlPAo4jMM5XLlS9nRf/AC+nHdf9OoOzl5TlaHWKmih+x58NdW+D/wCzV4U8O69DHa6tp9vJ9phSVZBEzzySBSykqSFcZwSM55PWvS6KK+SxuKnisRUxNS3NOTk7bXbu7eWp97luAp4HB0sFRvy04xgr72iklfbWy10QUUUVzHcFFFFABRRRQAUUUUAfNn/BTuC3u/hR4Kgvpvs9jN4xskuZPN8oJGYp9zFui4GTuPTrWUNU8SfD1UN2tx4z0HAKX1pGv9qW8f8ACZIUwlyoG354Qrkc+W/WvpTxn4I0f4jeG7jR9f0ux1jS7oYltrqISI3oR3Vh2ZSGU8gg183+Kf2RPGXwCkkvvhPqR17w+rGSXwhrM+TECct9kuCRg8nCsQeOTKeK++yHNcLUwUMvrSUZRcmubSMuaz+Nawkrdfdel30PyXinIcfQzOrnGGhKcJxgn7N3nDkTWtN6VIu/T3468q1udD4Z8U6b4z0ePUNJvrfULKQlRLC2QGHVWHVWHdWAYdwKv14/4X8Y+G/i54tuBZyap8PfiVD+6vLO4i+z3sjqv3JoXAS7QejL5gAyPL4NdYvxNu/BUi2/jS0t9MiLBI9btCzaVMSQB5hb5rVjkDEuUznEjdK9LEZbOE+SCfN/K/i9V0muzjvvZI8rA57Sq0va1JJw254/BddJX1py7xnotFzN6HaUUKwkRWUhlcBlYHIYHkEH0NFeWe+FFFFABQBmud8V/Eyx8OaqNKtobrWvEEib00qwAedVOMPKxISCPkfPKyg9tx4rlPHUdtYaG2sfFDXbGx0fP7vQ7WV1snI5CyHAlvX6EptWPj/VkfNXdQwM5tc2nNsrXlL/AAx3frovO55WKzalSUlCzcfibajCP+Ob0XmleWqfLbU27j4ozeKp5LTwZZw65JGxjl1SZzHpNow6/vV5uGHHyQ564Z0rl/hvo0mhf8FDPAa3mvTa5rFxo+oG/dhHEsQ+zTGONYU/1ceMEBizHqWbg1e8HaT8R/2obKGPwjZt8M/ATIEj1y+gxfXkOMD7HbqQEXHRgQMD5ZARtr3z4E/st+Dv2eLWZtBsJLjV7wEXms37/aNQvCTlt0hA2qSASqBVJAJBIzW2PzDC5bRq0JNe0nCUOVWk1zJq857K178kdbpKSTVzhyvKMdneJw+Kin7GnUp1PaSvCL5JKVqVP4pc1re0npZtwbT5T0Siiivy8/cwooooAKKKKAPmn9mb/kpXxo/7Hi6/kK9eryH9mb/kpXxo/wCx4uv5CvXq+2zv/e36Q/8ASIn5rwr/AMi2P+Kp/wCnJhRRRXkn0QUUUUAFFFFABRRRQAqffH1rhP2Y/wDk3bwT/wBga2/9AFd2n3x9a4T9mP8A5N28E/8AYGtv/QBXdT/3Of8Aih+Uzya3/Izo/wDXur/6VRO6ooorhPWCiiigAooooAKKKKACiiigAooooA5/4s/8ko8Vf9ga9/8ARD1237Av/Jmnw6/7A8f8zXE/Fn/klHir/sDXv/oh67b9gYY/Y1+HX/YGi/maM3/5Ej/6+x/9ImY5H/yU6/68T/8ATlM9eooor4M/UgooooAKKKKACiiigAooooAKKKKACiiigAooooAKKKKACiiigAooooAKKKKACiiigAooooAKKKKACiiigAqHUtSt9G0+e8vLiG1tbWNpZppnEccKKMszMeAoAJJPAFeBftT/APBSDwH+zQ9xpsc3/CVeKoSUOlafMNtswzxcTYKxYIwVw0gyPkwc18kNovx0/wCCmmpRXutXX/CM+AGkDxAo8GmgA9Yoc77uQYOHYlQ24b484r7fJeB8ViqP17HyWHw/8893/gjvJvpsn0vsfl/EvilgcDiXleU03jMZ/wA+6eqj51J/DBLru11SWp7X+09/wV20PwhPNoXwxs08Wa2z+QNSlRv7PifdjESjD3DZyBt2ocqQzjivJvAX7DPxM/a18Ux+LvjP4g1bTbeQfu7WYr/aTxnnZHDjyrNDzwV3A5Ji53V9K/s6fsZeB/2aYI7jSLFtR8QBcSa1fgSXWSMERD7sKnJGEAYg4Zn61L8fP2jLr4W+JtE8K+G/DN34y8beJIpJ7LTY7hbWGGFMhp5pW4VAQeOAdrZZOCfqcHm+HwkvqPC1G02netO3O0ldtN2jCNldt2VtWk9T4XMOG8ZmMP7U49xPNTTXLhqXN7NNtKKajedWbbSSV3fROUXY6v4TfBnwv8DfDP8AZPhXR7XSbRsGZowWmumGcNLK2XkPJxuJAzgADiunr558RftNfFf4LaYdc+IPwv00+FYSv2298PastxcaarEAM8TMd4GcEgquSPmHGfoDTNSt9Z0y2vLWVZ7W8iSeCVfuyRuoZWHsQQfxr5HNMDi6bWJxMlPnb99TU02rXTkm9VdaPW2ux+jZDmmX1ovBYKDpeyS/dypypOMXezUZRj7rs9Y3V01uTUUUV5J9AFNljWeGSORVkjlUo6MNyupGCpB4II4IPBp1FAHgPj/9hyPRPEE/ib4S61/wrvxJLzPZKm/RNS6/LJBgiPr1RWVcfLGCdwwNC/apuvAfiODw38W9Bk8Ba5NlbbUCxk0XVMYy0U+SE6jIZmC/xOp+Wvp2s3xf4N0n4g+HLjR9d02x1jS7r/W2t3EJY2I6Ng9GGeGGGB5BBr6bD8ROpFUszj7WK0Ur2qR9JfaS7Tv2TifE4rg/2E3iMjmqEm7uDV6Mn1vBW5G/5qbj3kpbHLxSrPDHJGyyRyqHR1O5XUjIII4II5BHWnV5Dq/7KXjT9nieS/8Ag7rH9paEXMs3gzXZy8PJJP2S4YgxnnoxXplnk4WtL4T/ALU+g/EbXm8O6nb33g7xpbsI59A1hTDcbyAcRMwAlznIGFcjnZjmu6eWqpTeIwM/a01q7K0o/wCOGrXqrx/vHnUc8dKtHB5rTdCrLRXd4Tf/AE7qaKT/ALr5Z/3Op6an3x9a4X9nL/klUX/YU1X/ANONzXdqMOPrXCfs5/8AJKov+wpqv/pxuaxp/wC51P8AFD8pnTW/5GdH/r3V/wDSqJ3NAGTXGfGT4++GPgTpcc2vXzC8uuLPTrZPOvr4k4Ajjz0J43MQueM5wDxWmfBj4jftahbjxxNefDfwDMcr4bsn/wCJtqiel1IR+7U5+4Vzxgxg4krShlzdL6ziZKnS/mfXyhHeT9NF9poxxmdqNf6jgYOvX6wi0lFPrUm/dgvX3n9mMix4w/akk8Q+KZPCfwt0f/hPvFS8TzQvjSdKH9+e4yFIHTCsATxv3Dad/wCGH7E8Nx4kh8WfFTVV+IXi6P5oYJUxo+lf7EEBAD49XUKTzsDDcfXfh38NdA+EnhaHRPDOk2ei6XCdwgt1xvbGN7sctI5AALuSxwOa3K48VxAqcXQyyLpxejk/4kl5tfCn/LH0k5HdguEXXnHFZ5NVpp3jBK1GD6NRes5L+ed+8YwBmLHmiiivmT7YKKKKACiiuG+MP7RfhX4IS21rrF3cXWtX2Psei6bAbzU7zPQpAvIHX5nKqcEAk8VvhsLWxFRUqEXKT6JXf/DLq+hy43HYfB0XiMVNQgurdl5LXq9kt29FqdzRXJ/CP44+F/jno0t54a1SK8a1O28s5FMN5p75wVmhbDoc5GSNpIOCa6ylXw9WhUdKtFxkt01Zr5MrC4uhiqMcRhpqcJapxaafo1oFFFFYnQFFFFABRRRQBwfxz/Zq8H/tE6SkHibSxJeW64tNTtW8m/ssdPLlAJwCSdjhkzztzg14D4s8JfE39lmCZtUhuPil4CjUh9RtY/8AicadFjnz4iT5qAbstlhjlnQYWvrqlVijBlJVhyCO1e9lvEOIwsFQqJVKX8sunnF7xfo7PqmfJ51wfhMdUeLot0cR/wA/IWu/KcX7tRf4ldL4ZR3Pjj4fNpviHRv7Y+FmvWIsc7rjQ7jcdPViSSBGP3lk5OeUBjOM+Ww5rrPDHxPtdY1ePSNStbjw/wCIWUsNNvSN1wAMlreUfJcIOeYyWGPmVeldh8af2IfDvxD12TxJ4Yu7jwD42BLjVNKXbDdsTki4gBCyBj94jazZy2/pXivjTxfq3w2WPwz8cvC9qNMupRHa+JLGJrjSbxxnaxKgPBLwSCoVx1CIOa+2w9bC5mr4duUv5Xb2q9NlVXpaflFH5njMPj8jfLjIqEOk43dB+u8sO353p6vWbPTPFnjPS/A2nR3WrXkdpHM4igUgvLcyHpHFGoLyOc/dQE+1c3d3HiLxxZzXF3NJ4D8NxoZJXeVF1aaPHLO5Jjs157F5BjrGa848CfF3w/4eeBdCsdT+InxH1Ka7tbaO2nfULsWyXUyQhrhi/lQ+SqMdvUHew+bfXq/g39inxB8YbqDVvjLqyy2qMJrfwho8xisbc9vtEqndKw5+4xx2lIO2ta+HoZcnPFy5N7Nq8pW09ynfb+9JqPZpmGFx2Lzlqnl8faXSbUZNQjdJr2ta2j706act01KLOF8H+OLvxjcXHhb4G+FYdTEcx+369dK8Wk2kh6ySzN89xLjnLEs2MgSDivYvg9+wxovhXXo/E3ji/k+InjLAIutQjH2GxIydtvbn5QAScFgcYBVYzmvaPD/h/T/CeiW2m6VY2em6bZrsgtbWFYYYR6KigAZ6n1PNXK+QzHiqtUUqWCTpxlu73qS/xT3s/wCWNl3vufoOT8B4ei4V8zarTj8MbctKn/gp6q66Sm5S6x5dhWdnbcxLMepPekoor5U++CiiigAooooAKKKKAPmn9mb/AJKV8aP+x4uv5CvXq8i/ZmH/ABcn40f9jxdfyFeu19tnf+9v0h/6RE/NeFf+RbH/ABVP/TkwoooryT6IKKKKACiiigAooooAVPvD61wn7Mf/ACbt4J/7A1t/6AK7yL/Wr9RXCfszcfs/eEfbTkA/M13U/wDc5/4oflM8mt/yM6P/AF7q/wDpVE7miiiuE9YKKKKACiiigAooooAKKKGbarMxCqoLMT0AHJJ+lABWR458faL8M/Dk2r+INTtNJ02E4ae4bAZsE7VUZZ3IBwqgscHANeUeNv2vW8Q+KH8KfCfRJPiH4px+8mtz/wASuwGcb5JshWUHAyGWPkfvM/LWx8Nv2Dm8R+I4fFXxi1pvHviJfmg00Ero+m8g7FjwvmdBldqRk7tySfer2f7NpYWCrZpP2aeqgtakvSP2U/5p2XZSPl3n1fHVHhsgpqtJO0qjbVGD85r45L+Snd/zOJxrfEn4iftox3Wk/DfSf+EY8DXQe1vvFOsxYa6jIKSJbpyCSNwwm5gdu54c1wMen/HT/gmTqUl3pdz/AMJN8PxIXkAV7jTCpJGZYs77SQ5BLKQpbA3SAYr78ghjtbeOGKOOGGFBHHGihUjQDAVQOAAOABwBVPxL4k03wf4fu9T1i+stM0u0TNzdXkywwRKePmZiBznGD1JxyTinh+MFCX1SnhISw8tHTa5nLs3Pfn7NKy6RRnjfDiVWKzCtmFWGMhdqtF8sYLrFU78vs9PeTblK3vTa0OJ/ZZ/4KOeAv2mTb6a0/wDwi/iqXCjSdQmX/SG44t5uFmyTgLhZDgnZgZr6Ar8vv26P2e/Deo+Crz4ieDvB954S0W1liSae5BsYdaaWTYHttPZPMhQZDeY/kqw+7E2fMr7Z/wCCeHjDU/Hf7GfgfUtYvJtQv2tp4HuJjukdIbmaGPcerEIijJ5OMkkkmvN4s4ZwGHwMM3y1yjCU+SVOVm4Ss5Wum9LLZ+8tL63S9bw/44zXF5pU4czuMZ1YU/axrQTUakOZRvytKzbejj7r1tpZv2iiiivzs/YgooooAKKKKACiiigAooooAKKKKACiiigAooooAKKKKACiiigAooooAKKKKACiiigAorG8ffEPQ/hZ4XuNa8R6tY6LpVqMyXN3KI0B7KM/eY9AoyzHgAmvh349/wDBV/xB8S/EX/CI/BLQ724u7xjDFqstmZ7y4wTlre2wQq4Gd8oJ2k5RCM19FkPC2Y5vJ/VIe4vinLSEfWX6K78j47izjzJuHaaeYVP3kvhpxXNUm+ijFa6vS7sr6XPrf9oP9qjwR+zHoH2zxXrEVvcSoWtdOgxLfXvX/VxA5xkY3ttQHALDNfDvj79sj4y/t9eILrwz8M9JvPDXhlW8u5ltpvLk8s9DdXnAjBAJ8uPBILL+94ra+B//AATD1DxdrreKPjJrV5qmpXjCaXS4r5p5524/4+rvJJ4GNsRPGMSDG2vsDwp4S0vwN4fttJ0TTbHSdLtRiG1tIVhijz1O1eMnqSeSeSSea+0pzyLIP90SxeJX25L91F/3Y/aa7/NNbH5pWo8V8W/8jCTy/BP/AJdwf7+a/vyt7ifWKV+kovc+df2bP+CY/hH4Srb6l4s+z+MvEEeHEckf/ErtG/2Im5mwc/NKMHg+WpGa9y+NPxX0/wCBvwq1rxZqkU89jodusjQwAb5WZ1ijjXsMu6LnooOe2K8ig+M3xU/aD8deKbL4ax+D/Dvhrwhqkmj3Oqa4JLi7vbmPh9kKZCJ0I3qMj+LO5FZZ+PPF7fEqx+EHxo0Xwn4g0/x9YXP2DUdFkkjS4WJWkdJ4n2uhATKyIE2sq7SxBZFjsPmGOxSxGa1VUlG0pU1Jc6gkpSUVpFPlu7J3W7V7mmVYzKMqwDwfD+HlRjNuEKzpt05VW3CDnK7nJOpZKUo8r2Ts0WtM8d/tIeKNJXV7Pwb8LNJtLpVnt9L1K9u5NRMbAFQ0kcghDEEH5tuO6g8VR0bRrH9uXRl1m4HiD4Z/Ez4c6lPo89xp12rzadOP9ZHuGBNA2T8vykHeu4qSXvWv7C15oNmNL0P4wfFbRfDiAJFpsWqBvs0feOKTA2L1AAXgdd3ObnjK80P9gT4H6bpfg3QJtW1LXtYi03T4Lq7CvqN/OCPOuZzgdEAONo4VRsGWXX6zhZyUMq5fbyklDkjKFou6kpucnFprRp83VuVrp4fU8dTg6ufc/wBVjFuqqk4VOaSacHSVKEZxkpaprkeyUOazVG//AGKfEXxEENj8Q/jB4o8ZeHY3R5dIt9Pi0mG82EMqzNHI5kXIBPAbjIZTgjU+JHx/8VW/xUufhx8LPB2m6xrHh2ygn1O81Oc2ul6PFIimGMKpVnJRkwFYYHADbWK5t8f2nNAtLjV5B8ItU8iMzSaHCLuOQKBkokrbRvHPLSlcjqRVbQfhloP7aHhfQPi34e1TxV8N/FmpWjWst5pN4FkkEUhiaKYYAmVWjIVvkLKF3DACqK7tXzKpTqUo3UeRLkhUlqnOFNQdmoy1Sd2l8SVhySSeFyOjVo4ibUp+0b9rUowbUlTq1nVScZTjpJrlUnZRclJTn9pH4lfBvxPocPxW8H+Gbfw/4h1CLSoNb8N3jtFZXEufLWWKZ2cg4JLAqAASNxG0/QDDaceleKeE/wBi+FfHOl+IvG3jfxb8RNQ0KYXGmQapKI7GylBBEogXI3ghSDuAyvIbjHtea+fzyrgZyh9TS5rPmcVKMG76WUm3tvok+i3b+w4Ww+aUoVf7RcuVtezU5QlUStrzSglFpv4VeTS3k9EiiiivBPqgooooAK4340/s/eEf2g9AGn+K9Hg1DylK212n7u8ss94pR8y887TlCQNymuyorbD4irQqKtQk4yWzTs180c2MweHxdGWHxUFOEtHGSTT9U9D5h1Dwj8WP2UzvtDd/F7wHb9Ij8viHS48/j9oVRjpuJ29Ilrivgb8UvHvxs8IyaD8L9BbTLRtT1Ce88Va3GFtNPWa8mmWOGMbhJMEkTI+baSQVAxJX2mDinSzPM2XZmPTLHNfUQ4qXsn7bDwlUbT5tUm1fWUF7snq+yf2lI+FqcAyWJi8NjalOglJcmkpJScW1CrK84x91aPmkl8EoHk/wH/ZC8N/BPVG164muvFnja6O+68R6t+9umcjB8oEsIRjI4JfBILkYA9Woor5vG47EYur7bEzcpd326JLZJdErJdEfZ5blWEy6gsNgqahBa2XVvdt7tvrJtt9WwooorlPQCiio7u7h0+zmuLiaG3trdDLNNM4jjhQclmY4CqBySTgUb6IG0ldklYnxC+JOgfCfwxNrXibV7HRdLh4M9y+3e2M7EUZaR8dEQFj2FeReMP2xLnxpdTaX8KdLh8RSRuYZ/Emob4dDs2HB8sjD3TjpiPCjKncyk1yehfCGOTxOniTxVql5418WKPk1HUlUR2XOdtrbr+7t1zyNoyDk5GSK+nwvDrj7+YNwX8q+N+q2h/29r1UWj4fHcYKo3SyiKqv/AJ+P+EvRrWo/KHu7pzizW8TfH7xz8cA1v4Ptbj4f+F5ODrmp24bWL5PW2tj8sCkZxJJliGVlAIxVfwB8KtF+GwuJNPhmm1K+Je+1O9lNzf6gx5LSzN8zZPOBhc84FdETk0V7irRp0/YYeKhDqlu/8T3l89E/hSPm/qsqlZYrGTdWqtnLaPlCK92C6XS5mvilLc5bxt8I9N8Y6xb6xDNfaF4msh/omuaXMbe+g4xgsOJExwVcEYJAxmtfw3+1P4l+D4W1+J1h/bGix8L4u0S0O2Jf717ZrlovUyQ5TkALnJrSoB2mlKpCtTVHFx54rbpKP+GW69NY31cWEcPUw9V4nATdKo9XZXjJ/wB+F0pduZcs0tFNI9m8MeKNN8baBbato+oWeq6XeLugurSZZoZR3wykjIPBHUHg4NXq+Vv+FU3XgXX5td+Hert4L1i4YPc20cYl0jVCO1xa/dyenmR7WXcxGSc13vgD9smzh1a30L4jaavgXXrhvLt7x5fM0PVG9Ybo8Rk9fLmwVBA3EnFeDjOHZ2dTAv2keqtaa9Y/aS7xvpq1E+oy/jCmmqOaxVGb0Ur3pyfS0nblb/lmlrpGU9z2yigjH5Z+tFfNn2gUUUUAFFFFABVfV9ItPEGlXFhqFpa39jeIY57a5iWaGdT/AAujAqw9iKsUU4yad1uTKKknGSumcx8MPgv4T+C1hc23hTw/p2hxXj77g26HzJznIDOxLsoycKTtXPAFdPRRWlatUrTdStJyk922236t6mWFwtHDUlQw8FCEdoxSSXolZIKKKKyNwooooAKKKKACiiigAooooA+f/it+yT4g0Hxtqnjb4T+I30PxBqs7XeqaJqTmbSdakJyxwcmKRvm55GW+Vohk1l/Dv9rGzvPFX/CJ+PNLuPh742jwpstQbFpek5Aa3n+6ysQdoJwcgK0nWvpSuZ+K/wAHfDPxw8LNo/irR7XWLHkxeYCstsx/jikGHjbgcqRkDByMivqMLn8KsFQzOPOkrKcbKpFLbyml2lr0Ukj4fG8J1sPUlisjqKnJtuVKV3Sk3u0lrTk/5oe63rKEmZzKUYqwKsOCCOlJXieofCv4ofsjrv8ACsl58VPh/bj/AJBF03/E70qMdoXA/fKABhVU9wIkGXruPgz+0F4V+PWlNceHdR8y5gXN1p9wvlXtn2O+PJ4B43KWXPG7PFdeIy2UaX1nDSVWl/NHp5SjvB+uj6NnFg89hOusFjYOhiP5J29627pyXu1F5xd19qMXodpRRRXmHuhRRRQAUUUUAOh/1q/UVwn7M3/Jv/hH/sHr/wChNXdw/wCtX6iuE/Zm/wCTf/CP/YPX/wBCau2n/uc/8UPymeTW/wCRpR/691f/AEqidzRRRXEesFFFFABRRRQAUVk+OPHui/DPw5Nq/iDU7TSdNhOGnuGwGbGdqqMs7EA4VQWOOAa8d0/4hfEn9rmRrf4b2MngnwTITHL4t1aLFzdrnDfZIvX72GXPIGZIW4r0MHltWvB1pNQprectIryvu3/dinLyPFzLPcPhKiw0U6leWsacFzTa720UY95ScYrudt8bv2m/C/wKEdrqM82o69dFVtNF09fOvrhmwEBUfcDEjBbBPO0MRiuP0v8AZ6+JX7WhW6+JV9ceAfBMpDxeFNNf/T7xOo+1SEfL2yHBIKn91Efmr1z4Afsj+D/2eN15ptvNq3iS53Nd69qTedfXDNneVY8Rq2TkJyQcMzkZr06pq59h8F7mVxvP/n7JK/8A25HVQ9XeXbl2FR4VxmZ/vM+ny0/+fFNvl/7izVnU84pRh3U9zC+HPwx8PfCHwxHovhjR7LRdNjO4w26cytjG+Rzl5Hxxucs2B1reVS7YUEn0Fch44+Mmm+Edb/sOzt77xJ4qeMSJoelKsl0inGJJ2ZljtojkfvJ2QEH5d54rl/F/hVtV8O3GufF3xBpemeGbb530C0u2g0eMZJVbu4YJLfOeB5eEhYjAhc4J8WODrV5KtiZP39r3lOd/5Y7yv3bUW9Oa+h9PPMMPhYPDYKCapqzStCnTS6SlbljbrFKUkmny21NW8+Ns3jG7m0/4e6dD4quoZDDPq8sph0HT3A5D3Kgm4dSRmK2DkHh3i61ynxI1nwT+zs1r4t+KnihvEfiaEtPpiTwgfZ2z/wAw7T1JWLG0L57lpAeHnAOK8T+L/wDwUs1DxPqdv4L+CHh6aeZx9ks70afvkZVBwtnZhcKoUZDSKcLn92uM1ufs/wD/AASb1rx/4iPiz4261eXl5eOJptJivTPdXJGOLm6BOBgEbIiTgriRcba+0p5Hh8torEZxP6tTa0gver1F2/up7PRLpNX1PzGrxZi86xLwfDdL67Vi9akk44Wk+j/6eSW6bbd/epuzcTzn4nftA/Ez/gpBqc3gnwD4Te28MrOkt1u2u52tuSS6uWxHCPlLCNMMSCMy8V99fsofBW4/Z3/Z58L+Dru8hvrzR7d/tM0QPltNLK80gTIBKK0jKpIBIAJAJxXW+BvAOi/DLwzb6N4e0qx0bS7QYitbSERRrnqcDqxPJY5JPJJNa9fG8R8VQx2Hjl2BoqjhoS5kt5OVrc0pdXZ/pd2R+i8G8BVcrxk86zXEyxGNqR5JS+GEY3UuSEVsrpa9d0o3dyiiivjT9JCiiigAooooAKKKKACiiigAooooAKKKKACiiigAooooAKKKKACiiigAoorw39qL/goF4B/ZgiuLK8vP7d8URr8mi6e4eZGxkee/3YV5X72Xw2VRq7svy3FY+ssPg6bnN9EvxfZd29EeXnGd4DKcNLGZlVjSprrJ2+S6tvoldvoj3Ce4jtYHlldY441LO7Haqgckk9gK+Q/2pv8Agrd4U+Fnn6T4BjtfGeurlDebz/ZVq3I++uDOenEZCEN/rAQRXgup+I/jp/wU6v2Rdvhn4emYgqC9vpYAbozf6y8kG0cDKqwBxFnNfS37Nv7C/gf9m9YL63tv7e8TRgE6zfxgyRN6wR8rB7Ebn5ILkcV+iUuG8oyT387n7auv+XMHon/08n+aWv8AiR+O1uNOIuKP3XC9P6thXviasfeku9Km9/KT084tHzn4V/ZE+Ln7b3ie38V/FrXNQ0PSc7reC5jC3XlnGVt7XhLdSFALuAx+VtsnWvsD4L/ADwj+z7oB0/wro8GniVQtzdN+8vL3HeWU/M3PO0YQEnaq9Kl+PXxLn+DvwZ8TeKraw/tS50Oxe5itjnbI2QAWxzsXO5sYO1W5HWvFvh58Pfiv8avANn41/wCF/Wlj9sgF2ING0O2uNM0/I3eVI5ddxTO1hIu5SCCWxk7YzMsbm+F569WGHwsZckYJSUb2ulywjJuys7y0v8PVGGW5JlnDmP8AZ4XD1MZjpx9pOpKUHU5b8rlzVZwSu7pRhd2XvO1m+w/ab+OHijwj4+8G+BPBa6DZ+IvGxnMeqa05FpZJEBwqj/WSsTgDB5wNrFsryHxSvfjt+zL4JuvGer/EDwf4y0jRwr32maho0WkmZSwUpBLEqlpOflDEZ/usflM3wUew/be+G3iLw78TNO0DxZN4L1l9Oi1zSmaO11BtufPt5I9u1sAFgmEYGMlcYFb/AIf/AOCePwx0fWrW+vbHWvEjWBzbW+tapJd20HQgCPhWXj7r7lI6g1VOrl+XcuDxsFzU/jXso1PaXd041JSjKF4tLRRcd9XdEVsPm+dc2ZZZUl7Oql7J+3nS9lZKMlOlCEoVLTUnduSl8OkbNrqf7KPg3443Vj8QtJvPGfgPXPE1lDqE914e1Q6fcXBljVx5y7WXeN3zFQpY5JJJJrb+FP7KXg34B63qHimF/EHiDxA1u/naxrl99vvxEFyyocIoJAxnaGI43YJFcn8Xviz438cftNr8LPB/iLQ/AQtdMj1C41W+tEu7zUTJ0is4ZPkfaDyBhso53Dbg4fxE8ZfE/wDY08Q+GbnXviHpvxG0fXNSh0+XSLzSYtN1f942PNtRGzNJtxzubaCVG35twiNDM69KGF+spOpG8aTlPmcN1HmUHG1lopTS7pbG0sXkeFr1Mc8C5KjU5Z11GmoRq6KUlB1FO93rKNNu+ze4/wCGXjT44ftYeFF8YeF/E3gzwJ4avJpI7CySxXVbzajlT9oZ0ZVfgcLtODnYvGbfhPVb748+LvFnwR+Mml+HNe1DR7OLVo9R0WR44pELKqswyGguF81SMBcqzAqVOX6Lxh/wT5+HeveKLzU9PHiLwnc30he6Xw9qjWcNy2ScmMqyqOTwgUDsBzXbfBT9nfwh+z1pN1a+FdKFm1+we8upZWnurxhnBeRiTgZOFXCgknGSSYxmc5YqUp4NcstHTSpqEqbTTTdVScpWV1rfmvf3Ssu4azx16dPMZc0NVWcq0qkKsXFpxjQlTUIXbT0a5Ure/wBfOZv+Cfej6jpy6XqHxG+L2qeG0CqNGuvEe6zZR/Ay+WBs7YAUj1r2rwf4P0v4f+F7HRdFsYNN0nTYhBbW0IO2JB7kkkkkksxLMSSSSSa0qK+Zxub4zFxUMRUckne2yv3srK/nufdZbw7luXzdXB0VGTVm9W7LXlu7tK/RO3kFFFFeae0FFFFABRRRQAUUUUAFFFFABRRRQAUAbjgVxvxh+Pvhb4F2EEniDUGW+vuLHS7SM3Go6i3QLDAvzNk8bjhAeCwrxXxP4t+IH7QQePUp7j4ceEZhj+y9OuA2tagh/wCfi5AxApHWOL5sMysT1r2svyOviYqtP3Kf80uv+Fbyfpon8TR83m3FGFwdR4amnVrfyR6dnOXwwXX3nzNfDGT0PRviz+1tofgHXpvDuhWd1438ZR8No+luu2zPTN1cH93bqDwd2WBI+XBzXlet+B/EHxtvI734matHqVrG4lt/DOmF4dFtSDlTIM77px13SHAJYAFTXQ+DPA+j/DvQo9M0PTbXS7GM58qBcb26bmY5Z2/2mJPvWrX02GjQwf8AuUbS/nfx/LpD/t33ujk0fFYz63mTvmck4/8APuN/Zr/FfWo/8Vo9VTixltbR2NrFBBFHBBCgjjijQIkajoqqOAB6Din1reB9Y0/Q/EkNxqlgmoWWCrxsobbnowU8Nj0Pr64r0jxN4G8L+JdN/tCxhNnYuMi+04eZHEQORLDjKgewyOdxUV5uKx6o1FGpF2fXpft3v+L6HuYPK3iKLnSnG8fsvR279rfgurR5DRXSeI/hZqmhWn2yARatprAsl5ZN5qFfUgcjp15A9a5tWDDI5FdVKtCquam7o4q2Hq0ZctWLT/rbv6oKKks7KfUrlYbaCa4mb7scUZdj+A5rsfB3wqW+0fUr7WIdZh/s/GLK2gC3MoIzuAccr16ddp54xWdfE06KvN/566GmFwdXES5aa769NFd/gcpoWjXHiXWIbCzVJLqc4VWcL2yeT7An1+tM+IHw9awFxoviDTbe4t7hcPDcRia3uU9RkYYdD6g+hr2Xw3eeH5vAEEm6G60W1lEazywCK40+XIwXKY+bJH7xMHkE5GWFXxv4yfxLafZbHRbrXtpx5kcZkt4pF+7LFOo6g8EYGcHled3lwzav9Y9yFop69Gmut3a3o0rd9Ue5UyHD/VX7SpeUkmla6ae6sr3Xmm766aM+a/C+neMf2fQreANQXWvDsfLeEtauWaGNepFldNl7c9cI5aPLEntXsPwb/af8NfGPUW0hPtfh/wAWW65uPD+rJ9nvk4JLRj7s8fBIeMn5cEhc4q3H8K9Y8QS3OreJLy30WFsGSedEV5DjAwi4UdO+CT2Oa8r+JHwv0H4jQfY9Vt4dSjs5C1neR74Li3YHIkhk4kjOQDwRyBkEV69Spg8ybWI+Nbzhq7/3toz+9T7y6HzlLD5jkyUsE/3T2pVNFZfybypeiUqfRQvqfR1FfNfhr4v/ABB+A+2HVo774oeE4xgXMYUeI9PQf3hwl6AO+VkJJJOBXuHwt+L/AIa+NXhz+1fC+sWurWqHZMIyVmtH5+SWJgHjbg8MBnGRkc18/mGS4jCx9rpKn/NHVej6xflJK/S61PrMp4lwmOn7DWnWtdwlpKy3cdWpxX80G0tnZ6HSUUUV5B9CFFFFABRRRQAUUUUAFFFFABRRRQAUUUUAFFFFABRRRQAZryX48/sceF/jbqi69byXfhHxtbt5lv4i0j9zdB8YBmVSom+pKvgABwOK9aorrwOPxGDq+2w03GXdduzWzT6p3T6o8/NMpweY0HhsdTU4b2fRrZp7pro0010Z8p3Hxu8c/sxX8Wm/F7Sf7R0F3ENt4z0aEyWz54UXMSgFGPsqsdp2pJy9ezeG/E2neMtCt9U0m+tNT066G6G5tpRJHJ64I7joQeQeCAa9CvrKDVLGe1uoIbq1uozFNBNGJIpkYYZWVgQykcEEEGvnXxx+xJqXw31y48S/BXWl8K6jM3m3fh28YyaNqmP4QDkxMfmAzkDdhWhAzX09HHYDH+7WtQq91/Dl6rVwfmrx8oo+JxGW5vlHvYdvFYdfZbXt4L+7J2VVLtJxqf3pvQ9WoryD4d/ta2d14p/4RPx9pVx8PfGsWFNnqDbbO9OSA0E5+UqxB25ODkBXkNewMpRirAqw4II6VhjMDXws+SvG19U9013TV015ptHblubYTH03Vws+azs1qpRfaUXaUX5SSYlFFFch6I+3GZ0/3hXDfs3J5XwI8LoPux2e0Z9A7Cu5t/8Aj4j/AN4Vw/7OX/JDfDX/AF6n/wBGPXZT/wB0n/ih+UzzK3/IxpP/AKd1P/SqJ2tFFFcZ6YUUV5/8aP2lfDPwSkhsb6W41TxFeFUs9D01PtF/dO2Ng2D7gYkYLYJ52hiMV0YXC1sRUVKhFyk+i/rbu9l1OPHZhhsFReIxc1CC6t29F5t9EtW9Ej0BmCIzMQqqCzEnAUDkk+wrxfxX+1hN4t8USeFfhLojfEDxKg/f3UbbdI0wcjfLPkKwyOzKhyAHLfKV0v8AZ1+IX7UzLd/FC+m8E+DZCJIvCGkzD7Xdr1H2yfHH8OV5OQfkhYZr6H8BfD3Q/hZ4Xh0Xw3pNnoulW/KW9sm1S2AC7E5Z3IAy7kscck111a2Ay/8AiWr1f5U/3cX/AHpLWb8oNR/vvY8ujRzfOP4CeFoP7ckvbSX9yDuqaf8ANUTl/wBO1ueK/Db9heLU/EUPin4tax/wsTxQnMNpIuNG03odkcBAEg4/iVUOTmMn5j9BAbUVQAqqAqgDAUDgAew9Kr6rqtroOlXF9f3VrY2NnGZbi5uZVhhgQdWd2IVVHqSBXAp8SvEPxbiC+BbOPTdFmH/I06zav5MikDDWVmSslx1yJZTFDxlfOHFeNicTjczl7WvL3I6a+7CC7JLRf4YpyfZs+iwWByzI4ewwkP3k9WleVSo9uaUm+Z66OU2oxvZuKOr8efEbRfhnpcN1rd/HZrdyiC0hCNNc38pxiKCFA0k0hyPljVj36c1yhg8afF6JmuWvPhv4ZZN5iilRvEV2mCTvkXdFYrjBIQyTDH34TkVwPxR+Ofww/Yw1C8vdUvrzxZ8RrmExzNLMt3rMyn5hHJJgR2cHIPlIsa4IKxPg14Lb3nx0/wCCm+oyWum248M/D9pCshDPb6YACeJJMeZeSDaMqoKq2DtjBzX0WU8MznR+uSapUVvWqqy/7hwfxPs3e/TlkrHxvEPHFKlif7NpqVfEvRYeg7y/7jVF8CXVRtbXm54u56T8XP2/fhz+y/oVx4b+GOl6br2peY0kstu7NpqznrLPcZMl5KeMsHJYdZQRiuM+H/7FHxi/bw8RWvij4o6xfeG/D6tutobqHy7jyyeVtrThYVIUDzJAGPytiXrX1L+yx/wTm8B/sy/Z9S8j/hKPFUWG/tfUIV/0duObeHlYeRw2WkGSN5BxXv8AWGM40wWW80OH4OVR/FXqazfflT+FPz1a3V9TfL/DXM87UavF9RRoxty4Si+WlG2ynJaza7J2T2lbQ8/+AP7L3gn9mfw/9h8J6LDZyyoFur+X97e3pGOZJTyRkZ2DCKSdqrmvQKKK/NsViq2JquviJuU3u27t/Nn7Tgcvw2CoRwuDpqnTjooxSSXokFFFFc52BRRRQAUUUUAFFFFABRRRQAUUUUAFFFFABRRRQAUUUUAFFFFABRRWd4s8X6V4D8PXWra3qVjpOl2a757q7mWGGIZwMsxAGSQB6kgVUISnJQgrt6JLqRUqQpwdSo0ktW3okl1bNGuH+Of7Rvg39nHw1/ani7WrbTUkDfZrf/WXV6RjKxRLln5IBIG1cgsQOa+Sf2if+Ct114k1X/hF/gvo95qmpXjeRDq81k0skrEH/j1tMFnboQ0o7EeWRg1y/wAIv+Cbfib4v+JW8X/GrXtSmvLxhI+nJd+ffTgdFmnyViQDAEceSFOAYyMV+iYHgWGFpLGcRVPYQeqgtasvSP2fV7dUtz8czTxTqY6vLLuDaH1qqtJVXpQp+bnpzvyi9fst7EHxN/b8+LP7Z/ii48KfB/RdU0HSWO2W5t2C35jJOHnuc+XaKcDhWByCBI2dtdx+zf8A8EuvDfw9lh1fx5PD4v1wHzPsQB/suBs5+YMA1wc93CockFG4NfSvgP4c6T8NfC8Gj+G9HtdH0m35S3tIdqZwAWY9Xc4GXYljjkmvEv25/ihrXgnUfAuixeJrzwB4V8TXtxb634otbZpprHYitFCrLzCZCW+cYb5cg7UkB9rD59UxM1lGQQWGpSvdq7nJJNtykk5N2TtGN237qbTPncZwlSwNN8RcXVXjq8XGydo0oOUlFKEZOMIxTa5pzail7zSaPoCK3W1t44441ihiQRxoq7VRQMBVA4AA4AHAr5VvvHGvftB/H/xx4a1T4sTfCnTvCOpNp9hounSpY6lqsS5/0v7RIVYq6gMFQuArA7VGGk5n4uW3g/4F+A7zxN4L/aQ8U3Xia1Xzrazn8UW+vxarL1EUltGvRicbpAyLnJBr6Hu/gf4Z/aQ8B+HNV+IXgfSZ/EF1pVtLdxyQPDc2crxK7weYpEoVHZgEZjt575rjw+FoZVD63VblGpeMZez96ElZtqFRcsk1pdO6vunv6WMx2Kz+p/Z9BKE6Vpyh7VunUhJSioyqUXzwakublcbOy0ktV5J4C8e658KP2nfDPw9h+Ja/F7QPFUF0uoWt6I7u+0MJEWDyTqzblbBBRz93d8gJVm73Wf8Agnf8Gde1mS+m8DWscsrb3jtr+7t4SfaOOVVUeyBR7V3/AMNPgP4R+CFtNH4V8LaborXC7ZGgj2z3IGCEaZ8uVyBwzEA84r5a+EfiW3/aWtdS1j4jfHbxB4H1yG9mgk8K6ZrcfhtdF2OyqhWYfviAOW2lhnDMWzXRRxVbGTni8uqzoxhGMZyimpTbcmm4UvdWml27aK8nKRy1sDh8tp08vzmhTxM6spzpwnJShSjGMFKMamIbk9XzWSu7ytFQiewftQeM2/ZB/Zutx4D0vSNBhbUbfS4pjalrPRUm3l7yRFVi+CoGWDFmkUkOflbjdS+Guv6L4Qk8Tx/tTzG6jiM63s8lq2iysBuC+SJGTaeBwGPPCNwtTfsw+N7rX/jd4v8Ahy3jM/GLwDa6Mt0+qalAt59lneVUNnJOdyXKuhZsksp8v5cbXB763/YL+Dttrn9or4A0g3O7fh5rh4M/9cWkMWPbZj2oeKoZX/s2Kb52+dzVOE3OMkmlJVUpQa1utU73s9G5+o4rPV9dwCj7KK9mqcq1SkqUoNxk4PDuUKielno0lZSWqXN/Cbwr4f8A2+P2cfDXiL4keE9PvNVYTwJcw+ZauwjldPMidGVwjEFthJTduIXGK6z4UfsUfDH4LeI49Y0HwvCurQnMN5d3Mt3JAfVBIxVG/wBpVDDJ5r1C0tIdPtIbe3hht7e3RYoookCRxIowqqo4VQAAAOABUlfM4rPsVJ1KWGqSp0ZNtU1KXKk3flte1vlr2PuMDwrgIKjXxtKnWxMIxTqunHnlKKS5r2bTurrW67hRRRXin0wUUUUAFFFFABRRRQAUUUUAFFFFABRRRQBS8R+I7DwhoF5quqXcNhpunQtcXNzMcJDGoyWP+A5PQZNeBeJP2l/F3xoTyPh3ZHwv4dmH/I06za7rm7Q/xWVm38JGCJJsAgnChhXdftq/8ml/ED/sESf+hLXzv8Hbe3l8MaavgrVf7D1y3063m1Dw7qsUi2l0TEuZhCfniDkhhPb5jbILK5JFfccN5Xh54OWOqR5pKXKuZXgrJO7S6u9lzJx7rW6/L+M8+xdPMqeVUpONOUOeXK1GpK8pR5Yt9Eld8rjO3wvSz77wL8JdI8BX9zqMX2vVNev+b3WtTnN1qN4eh3ytyBgAbVwvA44zXTVy/h34oW9/rEOj6xaTeHdfmyIrK7cNHeYxk20w+Scc9Fw4/iRa6iu7F+35717tvrvp0s9mu1tOxw5d9VVLlwaSinqkrNPd8ydmpdXzLm6sKKKK5TuCtLwr4v1DwXqX2rT5zExx5iHmOYDsy9/r1GeCKza0tH8Hat4hs3uLHTru6hjzmRIyVOOoH94+wyazrez5GqtrPvt+Jth/a+0ToX5lqrXv+B3Fp4z0rUbS41XS9SHhPWox5lzbN81nen12AEMT6gbhzwfvVTt4Yfi74lgs76003w3qSgSTyBHSe9zk4RDhenOWLN0IyMirmrfD/wAP+B7nTFurjXo2uQkkWrw7Ps8UuflGMEjnB6E479SOs+IGr6bp2jyf8JB9l1Ca0iC/ZAqpJM7H5ZYiSGTODkAnG046Zb5mVanGSeHTblez6rpp/MvKT002PsY4erOEli3FKNnKPR9bvX3XbrBa677Gb8OvD2l+G9d1a309tYW9jgMdzZ3iolw0eeJIXTAwT6HnjkcVh2nivR/C8GpX0fibUtZ1CSAxab5iTefbdTht52EZ2k7l529OcVB49+I/iDTbOGyW31DSrS6jJilu8NeSx9Cpftj3+foSea57w347j0LTfsVxoei6la5yfOgxMT/v8/y4roo4OrUi609ea2ia1S3u2vwT20bZzV8xoUpRw9L3eW+rjLRvayT+d2rXs0kamieMNY+JnibS9I1C486xnuVeeCOJY1mC/MxbaMngfT8atfF/4jap/wAJddabZ3k1hY6eVhRLZzEWIUZJK4PU4x0wOlVrH4v2/hyKU6H4c07S7mZdrTtK07Ae2QD74zjgcVx13dS391LPNI0s0zmSR26sxOSa7KOD5q3tJU1GKVktN3u7K68u55uIzBxw/soVXOcndy1WiWkbuzervtYLu8mv5d9xNNcOOjSuXI/E1HRRXrbaI8Ntt3YVyfiz4Q2Wt+I18Q6TeX3hXxbCMRa3pTCK4fp8sy/cnjOACsgOQMZArrFUu2AMk9AK5HUvin/at/PpvhSzXxHqVu5innEvl6bp78ZE1wAQWGc+VEHk45C9a68H7dTboaaa9rP+a+lntZ6PY87MvqjpqOLV9fdWrldbONve5lunHVb6HQ+F/wBrfWfheY7P4rabFHYBhHH4u0eFn098nC/a4AC9sxOBuUNGWbACgE17/b3Ed3bxzQyJLDKodHRtyupGQQRwQRzmvgX9qa10+2+GPiGHXtXuPFPjCK1WSO3tYGFnoSmRPn8lSVgBU7RLOzSvkBTg4H298K/+SV+F/wDsDWX/AKTx15nE2U4ejhqWMorlc5STSTUXZRalFPVJ312XZJLX1eCOIMZiMdXyzEy5404wlFtqVRczlFxm46NrlTW8rP3pSb03qKKK+LP0wKKKKACiiigAoqDVdVtdC0u4vr66trGxs0Ms9zcyrDDAg6s7sQqj3JAr578Vftn6x8VtVuNC+Cuhr4gmhcw3fijU0aHRtPbjOwEBpnGcgY7ZCSKa9LLspxONb9ivdjvJu0Y+snovJbvomeLnHEGCyxRWJl78vhhFOU5/4YLV+b+FfaaWp7T8T/iz4b+C/hhtY8U6xZ6Lp4JVHnY752H8EaKC8jf7KAkDk4HNc38Df2r/AAL+0Q0kHhvWA2pw5L6ZeJ9mvgo53CMn51xyShYAEZweK8z8BfsoWNt4oHirx1qlz8Q/Gb4P27U1BtbPBJCW9v8AcVVJOMggYyqp0roPjJ+zl4W+OLR3WrWs1rrlqVa11mwk+z6hasvKkSAfNtPQOGA5xg817iy3KIR9hOpOUv8An5FLlT8oO0pLu3KL7R6P5d5xxFUl9ap0qcILalJtzku7qRbhCXaKjOOus+q9yor5i074xfFL9lpPL8ZWc/xS8E24/wCQ7pse3WtPjH8VxCTiUAAksT3y0v8ADXu3wn+M/hf45eG/7W8Ka1Z6xaLjzRESs1sT0WWNsPGeDjcBnGRkc15OYZHiMLD26tOl0nHWPo9nF+Ukn2TR72T8UYPH1PqrvSrpXdOatPzcdWpx/vQco92nodPRRRXjn0gUUUUAFFFFABRRRQBzPxY+Dfhj45eF20fxVo9rq9lyYjICs1qx/jikXDxtwMlSMgYORkV8+aj8Kfil+yCvmeFJLr4qfD+3H/IHum/4nWlRjtCyj94owOFUjriJOXr6pozXtZbnmIwkPYSSqUnvCWsfVdYy/vRafe60Pmc64VwmPqLFxbpYhKyqwspW6KV01OP92aa7Wep4j8Fv2h/Cnx80tpvD+o77uFc3OnXAEV7aYwDvjycqCQN6llycZzkV21c38fP2M/C/xw1Ma7byXXhLxrA3mW/iHSD5Vz5gGAZVUqJfrlZMAAOBxXlc3xv8dfsv38Wm/GDSTqWgySCG18Z6NCZLd8n5RcxKBsbr0VWO07Uk+/XvU8JhseubLJPn60pNc/8A249FNeStL+69z5etmmNyl8mewXs+leCfs/8AuJHWVJ+bcqd/trY97t/+PiP/AHhXD/s5f8kN8Nf9ep/9GPXVeEfE+m+NNKs9U0e/tNT027IaG5tpRJG/PIyO46EHkHggHiuS/ZwnVvgT4eY/KsdvIGJOAAksgJ+nBP0rlUZRw1SMlZqcF87TPQlUhPH0ZwaadOo01qmuajqn2O4rJ8cePdF+GfhybV/EGp2mk6bCcNPcNgM2M7VAyzsQDhVBY4OAa8x8S/tTXHjPxNN4X+Eui/8ACfeIYsC5vlbbo2lA5AeWfID9DgKwVuzlhtrovhp+xBb3PiKHxT8VNX/4WN4qjGYoJ0xo+md9kNuQFcZ7uoU5z5YYbq6JYClhYqrmcnBPVQWtSXy+yn/NK3dKRxxzivj5uhkcFVadnUbaoxfX3lrUkv5ad+0pQOR03xt8Sf2tD5Xw/s5vAfgeYlX8WarB/pl6nQmzgz9cOD1H+siYba9g+An7KvhH9niOS40i1mv9fu9xvNd1F/tGo3bNy/7wj5FYnlUAzxu3EZr0jsPYAD2ArlvHnxg0fwDqkGlv9s1fxFeR+ba6HpcX2nULhM48wpkLFF6zTMkYwcvnivMxGcYnFxeDwUPZ03vGOraXWct5W3d7RW6ij2MHw7gsvmsyzSr7astpzslFvpShtC+ytectnKR1SK0jBVBZm4AA61wWs/G9dX1a50fwRp48Y6zayGG6mjn8nSNKcYBFzeYZd65yYYVkm4wVQfMMrxD4X1TxhoN1qvxM1qy8L+E7dN8+g6fqBgtRGRjGoX/yNNndgxReVETgHzgcnwL4xf8ABSy1sRa+Cvgj4f8At1xxZWN1HppEMZ/hSyslXLnnjeoGQf3bA5roybhytjKnJh4e1a3d7U4/4p9fSLXdSlscXEvGmGyyiqmNqewjL4VZSr1O3JT15b95p22lGDsz2j4jJ4V+Etha+LfjJ4ps9avreTztOs5bcx6dayrnH2HTwXMki7gPPlMsi8HfEOB88+PP24fil+2D4sm8J/BzQdX021kz511CV/tF0JPzyz58u0Q8dG3Z4805210XwO/4Jb+MPjn4l/4TH43a9qUcl2VkbTluRNqFwozhZZeUgQDGI48kKcDyiMV9zfDP4V+Hfg34Tg0Pwvo9loul2/KwWybd7YALux+Z3IAy7Escck16uMzjJsna5bYzEx20tQp/4YrSWvbR73TPnsu4f4l4ki+ZSy3BS1au3iqq7zk7uF1pr7yXutSjY+Vf2X/+CRPh/wACzw658SbqLxdre7zv7OjLf2bC+7OXLYe4PGTvCodxBRvvV9iWFhBpVjDa2sMNtbW0axQwxIEjiRRhVVRwAAAABwBU1FfnudcQY/Nq3tsdUcn0WyXkktF+b63P1/hnhDKOH8N9WyqioLq95SfeUnq/vsuiSCiiivFPpQooooAKKKKACiiigAooooAKKKKACiiigAooooAKKKKACiiigAooooAKK8e/ab/bi8Bfss2bxa1qH9oa8ybodFsCst42cYLjIESnIO6QjIB2hiMV8V+Jfi38dP8AgpjqM+n6Fa/8Iv4CMhimWOZ4NPAGcrcXG3fcvhgDGi4+6fLH3q+yyPgnG4+l9crtUMOt6k9F/wBurRyfa2jel7n5vxV4nZblNf8As7CxlisY9qNLWSf99q6gl1vqlra2p9FftT/8FWfBfwUF1pPhPyfGniSMMhaCXGm2b46yTDPmEEj5Is9GUuhr520P9nj40f8ABQTxBb+JPiRrF14d8LlvOtI7iExhUbkfZLLIwCuB5spBZSDulxivoL9mv/gnv4I/Z+a31GaH/hKvE1v+8Go30I8q1Yc5ggyVjxgEOxdwRkMoOK9k0nxto3iTUWtdP1rSdRvFyWhtr6KaUY5JKqxPv0r6iGdZdk8HT4dpc1RLWvNXl/25G1or1Xk09z4epwvnPEdSNbjKuoUm7xwtKVoelSSd5tdVF2T1jJJ2OV+BH7Mfg39nHRJIfC+krDPImy71O5Imvbocf6yXAwpIHyIFTIztzzWx8Z9S8QaF8IPEl/4WtWvPENvpk8umRiIS+bMEO3ap4dh1C87iAMHOD8pfGS48G3/7Unii3/aFuvEVvoMUiHwfbn7UuhzWuOWBth5hm5XcQQA28MeFAf8ABGbwdZ/tT+G7f9n268RzeG2MjeMYM3LaHFb7fkYfaf3nn53YJJydgU43g1U4frVf9vxNSdSXKqjlKDdFpLm5XV5t38NuW3N7vmFHi7C0F/ZGBo06MOd0VCFVRxEW5cntFQUNEn79+e/L777GH8O9J+BXxL8EWuueOvix4su/GTxCTUpdS1ea0utPucAPHDEUPyoeBtMgOPT5V9i/Ya12++KPgbxppmq3moeOPh5ban9k8Oan4itBJNq9r8xkSRZAfNRGEeC46kjC7QieweNfA3ge61OPVfEuh+DZL2Rv3d7q1jatM5GPuySruJHHQ8Vxf7aGs+KtH/Zo1C78BtercgwCS40lQ9zb6fnEslqF/iVduChBVdxBXbkTWzqOZ8uDp8ydWUVF1JRcafvJ+5ywi120tppyt2aMLwzLI3LMqzhJUITco0oSU6ycWv3vNUkn/Nqm+az5krp9h4X/AGaPA/gjWU1TR/AfhrTb+FvMiuoNJiWSBv70bbcofdcV4P8AtdeM/tH7R+j+FfG/jPxH8P8A4a3mj/aYLrSma3XWb0SEPDNcKrbAo2nawKgBSQpcPXmv9j/sijwd/aX/AAlPiT+2Nnm/b/tF9/bfnYz93y/J8zP8W3Zn+LHNfRn7Idrr/wAQv2X9Lg+JFlJrEtzLL5UevWiyz3lmGPkSXEcm7Llc8tkldpyc7jtPCzyyX9o4l1J2fJ+8h7OabT96m5uony26pWutE3dY08wp55H+xsFGjTulV/c1FVptRaThWVONJxU76WbUrPVpNPwHxrqPhT4H+JfDzfA/4l+I/EXi7UNSggHhiLUjrGnarCc+Z5uBtTAJJYsWGSVCEF1+sPiF+zx4D+KerG98ReEfD+r33Q3U1ov2hwBgBpFwzADgBiQO2K1fCXwy8M/D+WWTw/4a8O6DJOu2RtM0yCzaQejGNVyPY1t14Ga8QSrypywznGUE05trnle2jcVHRW0vd6vW1kvrMh4RhhYVqeNjTlTqOLVKMW6UOW+qjNy96V/eaUVorRvdvM8I+CtG+H+irpug6Tpmi6erbxbWFqlvGWwAWKoACxwMseTjk1p0UV85OpKcnObu3u3ufZU6cKcFTppJLZJWS9EFFFFSaBRRRQAUUUUAFFFFABRRRQAUUUUAFFFFABRRRQBzfxg+HEPxf+Fuv+F7i6ksYtesntDcxxiRoC3RtpI3YIBxkZHGR1r5D8e6R4g+BGmafo/xY8Orq3hnStkGleNdAEinTsbUjMmzEtu+NoJXbu24Al5J+4KbPClzbyQyxpLDMhjkjdQyyKRgqwPBBHBB4NfQZLxBUwC9lKPNTbva/LJO1rxktU7aa3i+qPkOJuEaWayWIhN06qjy3tzQlG9+WcHpJXu9HGSb0kj4+/tCbVvBu2+jtfil4GvhxeWsUc1/AB/z1hXCzFMj54QkykH92W5q34Zv9T0vR49R8KamvjvwwxKi0nuh/aNpjqkVw5HmFc/6m42yDAHmfw12HxI/YSXRNauPEXwl1dfA+tzHfcaVIDJompEZOGiwTCeTgqGUcBVTlq8hvfGcWl+P/sPjjT774R/EaVQq6pFtbTdZAGAWckw3EftITtwAsobgffYSthsdTbwclJbuLXvLzlBfjOk9FvHU/KMwoY3K60Y5jF03tGaleL7KNWStd62pYhat+7NpI9Z8HePtL8dwTnT7hvtFmQt3Z3EbQXlix/hmhYB0PoSMHHBI5rZrzDxdc2/2q2Pjyy/sG+tfksPFukTNFbx7uADKcvbbt3Mc++Fj/E/Stn/hLtd+HkCnxFC2vaPt3Lrml22ZIkwCGubVMnGMnzINy45KRiuCtgL2dHrsm07/AOGS0l6aSTduVs9jD5xy3jivs7ySat/ji/eh1973oNJy5krI91+FPw/0TxZpsk00r6lqEZG/T/NNsIlLAFtw5YAHORgdsZr0M6lZWlgl1dXSrp+mXBhtLpjJCIHxsxKg2q6huM9MemC1fPPhzxJFewWmraPqEc0T/vLa8tJg6N2yrqcHuD+INei+EU1P4o6zDq2u6pa/2To8qyTLLKiIMcgeWOBk9WbGQTjPSvjM0wE+d1Ks3yrp1XSyXnt087n6RkuaUvZxpUKa53bVbNb80ne9lv1X8ribsuseLtT0zfo+l/YZfNd5L2J0htblSc7xDONwzkncOp5ywNcjqPw71zxFqUl1qmp6OtxJy8tzqCcD6LnAHoBiq/xc8dnxz4omMM0kml2+Et0OQrYHL7fUnOCecYrlfLX+6v5V04LB1IQU1ywb/utv0bb/AAtZdjjzDMKU6jptynGL/mSi7dUlH8btvqz0j4m+J9MX4eadoSalHrmpWjKTdR/MkYGf4uQeDtwCTxk+/nNFFd2FwsaEOSLvq3836bHm47GSxNT2kklZJK3ZbavVvzYUUVn+J/Fem+C9HfUNWvrfT7NCF8yVsbmPRFA5dz2VQWPYGuuMZSkoxV2+iOCpUhTi51Gklq29EvVmhWD4u+JGm+EL2Gxb7RqGs3S77fS7GPzrydem/ZkBI/WSQqgwfmrD1DXdf8Y2E1yJG8B+GYULz6hfhE1KWMYyyo+Y7VOvzzbn6fu0PNZfhm6Eei3Q8DWNvoujzA3F94r1oO32vjJmRZCJbkjJPmzMkQx8pdeK9KjgUveqvbpfRf4pa6/3Y3k9VozwsVm8m+SgrX2bV5Nd4w0dv783GC0d5JknjDzbvTo7rx/qaaPpd43lW/hvS5Xkkv2Ix5UskY826Y5wYoVVP73mDmq/iXxBNo/hGO41q9t/hb4Mt18uC0gZE1S6UZPlr5e5bfIwfLgDy9fmj5FYXhDxJdeNfF15Y/CXRLrxx4lb/R9S8Zayx+xWIJ5UzEKNo5IiiCIdoKpJXtvwh/YW0fw7r0Xibx9qEnxE8YABlnvox/Z1geu2C3+7gEnBcY4BVENdmNxWGwEV9clyvdQSXN6qLuof46l5tWajdHl5Zg8dmtR/2bHmT0lUbfJ6OorSqW/590VGmndSnZnjPhL4VeKP2pvBUmgeD/Dtv8PPhfqBDXGs6pblrzV1yrb4Yd26QsQCZHY7tv8ArQcrX2joGjR+HNA0/TYWkaHTraK1jZz8zLGgQE44zgDNXGdnbcxLE9zSV+f5zn1XMLQ5VGEW2ktXd2u5SespOyu9FpokfrXDfClDKOarzupVklFyaUVyxu1GEF7sIpt2Su9felJ6hRRRXhn1QUUV5/8AHT9p3wd+zxaR/wDCQaizapdAG00iyT7RqN4TwuyIEbQTwGcqpIwCTxXRhcLWxNVUcPFyk9kld/1+Rx4/MMNgqEsTjKipwju5NJfe+r6LdvRHoKqXYKoLMeAAOteK/GD9tjQfBXiJvC/hGxufiF44YlF0vSWDQ2jA4JuJxlYwvO4DJXGG2da4TVLL4qftZIy+I7i4+FfgO4GP7F0+TdrWpRkdLiYj92CCQV2j0aJuGre1DWvhn+xT4FhgK2PhuxumxHDDG815qLqOScZkkIz95ztXcBlQQK+qweRYejUUK/7+s9qcHdJ9pSjv5xh/4Gj4PMeKMZiaMquFawuGW9aqkpNd4U5WUU+kqtt9KctGYKfs8eKPj3qdvrHxm1xdShhcTWvhPSZGg0mybnHmFTulcZIzuJ4x5jrxXsmkaRaeH9Kt7HT7W2sbG1Ty4Le3iWKKFfRVUAAfQV4f/wAPIPhf/wA/muf+C1v/AIqj/h5B8L/+fzXP/Ba3/wAVXsYzKc9xKUJ4eahHaMYNRj6JK3q931bPnct4i4TwTlUpY2nKpL4pyqKU5f4pN3t2StFfZSR7xRXg/wDw8g+F/wDz+a5/4LW/+Ko/4eQfC/8A5/Nc/wDBa3/xVcX+rGbf9A0//AWet/r5w7/0G0v/AAOP+Z7wrFGyOCOQR2ryv4i/soaP4h8S/wDCTeFb+98AeNIyWTVtH/drOSckTwghZA38WNpbPzFhxWb4V/b9+F/ivW4bFdaudOkuGCpLf2jQQbj0DScqn1bCjuRXsxGDWEqeY5VUTnGVNyXVWUl1TTVpLummu51RrZLn9BxpzhXjFrWMk3F9GnF80Jdmmn2Z5NoX7YHij4GXMOmfGjQvKsWcQweMdDhabT5z2NxEo3RMefuqCf4YsfNX0H4a8Tab4z0G31TR9Qs9V028G6G6tJlmhl9cMpIyOhHUHg4NcjdWsV/aTW9xFFcW9whjlilQPHKp4Ksp4IPcHg147qX7Lmo/DDX7jxB8H/ED+C9TuG8y60afM+h6kR2eI58s8kAqG25wgj61jVwuX47VWoVPK7pv1WsofLmj/dijahjM4yrTXF0OzaVaK8m7Rqpdpck/702fT1FeCfDz9uS1sNeh8N/FTR3+G/ieT5Yp7h92jaljALw3GSqDJ/jYqvQyFuK97Vg8aspDLIodWByGUjIIPcEc5r5/MMrxOCmo4iNr6p7xku8ZK6a9GfXZRnmBzOm6mDnzOOkou6lF9pxdpRfk0r7q6CiiivPPWCiiigAooooAKiv7C31WwuLS6t4Lq0uo2hngnjEkU6MMMjqwIZSOCCCDUtFCbTuhSimrPY+b/G37EepfDHxDceKPgnrS+F9SkYS3fhy8YyaPqmOdoBz5RPzAA5ALfK0IGa5v4V/sa/EH4n+EtP0r4p6yPDvhPTtwXwvodwpl1AmVpCbq4RnXYWIIVWfgceWw3H60qO7u4dPs5ri4mit7e3QyzTSuEjiQDJZmPCqBySeBX1NPjDMlS9leMp6Wm4p1Fa6Vpd1d2bTkr6SR8JV8OcleI9ulKNOzvSjNxovmacrwWiTcU3FNQlb3oszfA3gPRfhl4Yt9F8PaXZ6PpNr/AKu2tY9q54BZj1ZzgZdiWOOSaPG3jzRvhvoX9pa9qVtpdkZBCjyklp5D92ONFBeWQ9kRWY9ga5BPi3q3xRPk/D2whn05iVfxTqsTrpa4OCbWIFZb4/ewymODI/1zfdPE/E34o/Dn9j2+/tzxdrd94s+IUsGI3nKXGrFGH3YYV2w2MDbjwgjDDOTKw55MPlVfEYjkqqU6sn8C1m31cnry+bleS3cbanpYzPsLg8J7XDuFOhBW9pL3aUV0UErOp05VC0XqlNSVjtxceNvjC22zjvvh34cl4+0Two/iK+Xj/VxMGjslPPzSiSb/AKZxHmvG/ix+298Mf2RtNv8AQ/A9nb+J/EVxIZL2SC6aaKSfvLe3rFpLiQEngM54Klo+K8ru/iL8cv8AgpRqVzpHhHTW8N+Cd5huTHO0NkB3W6usbp2wwzFGuMFSYuN1fUv7LP8AwTG8B/s9fZdU1SNfGHimEh1vb6EC2tHByDBBkqpHy4dyzgjKlc4r6rE4PLMmp2zqalLdYek+vT2s7/hfTeOmh+f4PNM84kq83DFNxp7PF11pbqqFK1vK9rO1p+97x8yeDv2YPjd/wUT1u11/x1qM/hfwfu860FxAYolQjINpZ5BbIIHnSEFlIO+TGK+4P2dP2P8AwH+y7pZj8L6SP7QmTy7jVbwia/uhxkNJgbVOAdiBUyM7c816dRXxOfcaY7MofVYWo0FtThpG3n/M/XS+qSP0rhPw1yvJarx1S+IxctZVqvvTv/dvpBdra20bYUUUV8ifogUUUUAFFFFABRRRQAUUUUAFFFFABRRRQAUUUUAFFFFABRRRQAUUUUAFFVNe1+x8LaNcajql7aabp9mhluLq6mWGGBB1ZnYgKB6k18V/tL/8FdrW11BvDfwj01vEWrXL/Zk1ae3doPMbAAt4OHmfJIBbau4DCyKa9zI+G8wzer7LA027byekY+snovTd9Ez5XinjTJ+HqHt80rKLfwxWs5PtGK1fa+y6tH1p8X/jh4T+AvhZtY8Xa5ZaLY5Kx+c26W4b+7FGuXkbnOEBIHJ4BNfC3xc/4KR/Ej9qrxJJ4N+C+gappdvcAq95GFbU5Iz8pcvnyrSP5vv7iwIUiRCcVT+Gf/BPbx1+0Z4q/wCEy+NXiDVLeS6w32EyiTUpUyWCHgx2sYLZEagkfMNkZ5r6ijv/AIZfsheD7bTftXhnwPpc3zxQSTrHNekfKZDuJlnYcAudxHAJAxX32FwOS5LNQpR+vYrpZN0ovyS1m19z/utH5Tjsy4n4mpuriJ/2XgOrbSrzj5t6Uk/k1/eTPCf2eP8Agltpeg3a698TL4eKNamf7Q+nRSubNZCSSZpDh7hsnJHypnIPmA5r6N1L4s+A/htLHod54q8E+HH09BDHps2q2libVB0QQl12KOgAAFY8/wAVtH+Pnw18TWPw48ZaLdeIJNMuIrSW1vB51lM0ZWOVlH7yNQ5XEm3g8jJGK+Y/hZe/C/4N+A7fw949+A/i6PxZbQiPUJp/D66t/acwyGmgndx8rtkgJhBkAM2NxqpDHZ1KdbNJTlODSVKKScU1uoycbJbaJt/aa0bmjUyrhinSw+RU6UaVSLbrzlKSk00uVzhGXNJ3vaUopK/Knql6x+3rpOo+MvBvgy9t7XXPEnw3iv3ufFdl4cnDXWoWmEMLpt/1kKkSlgCBypyuA6eIfETVf2dfG3giTS/hr4O8S3XjzyT/AGKmh2d7HfWV0P8AVvKzuQyq2Cx/eNjOCDhh7p+wd8PNX8DL461FvDureB/BmuahDdeHvD2p3DPdaeqI4nldG+aISHyztY5Aj7gK7ejXX7Xnw2j1n+zJviN4U+0Z2lW1aMxA+hk3eWPoWrajmVXL5rAYWE6qou6dObinze81VjFTUnFtwbUlouW7SOfFZLQzek81x9SlQeKXK41qanJcvuJ0J1HSlBTSVSKcG7y5+VNl7wO95ofwK0RfiJdaaL620y3GuTX80X2b7QEG8yOx8stuzls4LZI4IrS8AfEHwj4rZbHw3r/hjVYbP949to+oW9wIEzydkLHaPfAr56/bG8JfbPjl4U8VeLPCviD4hfCmz0lo/sOis0w06+Z2cXcsKMPNjaMoN25VIwCTtCyecfEXT/BPxsn0q1+B3w08UaN46tL6Ga18RW2nPpFjo6hsu077ip4GMFQeeGJ+R+PC8OUsZSjWnNr2l5OUVH2VN3ekrzTVuuiaVuVS6+ljuM8Rl2JnhqdKMnRtCMZyn7eskk7wSpuMua+mrTknzOGtqvhj/hWXhTxfrw/aU0vX3+IdxezOdQ1RLyfTbm3yfLFn9nP+rA4GVKqMBWUZVfRP2KLKxP7QWuX/AMLdP8TaV8HZ9KHnLqfmCzudT8wbXsxIS5wn3iSSPmDYBjFfWLTMFZQx2MckDhSRznFcJ+0n+0Dp37OPwrvPFWrRT6gY5EtbS0STZJe3D5KRhyCFGFdi2DhUYgMcKSpxLWzFSwdClJzrJQUXUbpra3JTcUotdLyajuKlwThsmcMxxVeEaeHcqjqKko1pKzv7SsptzTv71oJz0W51X/CMaX/bH9o/2Zpv9ob/ADPtX2WPz9397fjdn3zmrxOTXx38E/8Agqu3jT4k6Vovirwrb6HpuuTJBbX9vdOwt2dyiM4dQGjL/KXUjbgnBwQOm/a4/wCChd9+zD8X38Lw+FLPWI0sobs3Et+0DZfdldoQjjb1zXHU4Kzr65HAypfvHFyXvRs4p2dne2je17+R6NHxO4YeWzzWnXtSjNRk+SV1KSurx5ebVK6drPvdM+nqK8Q/ZV/bk0H9qPT9Ugt9NuND8Q6PbNeTadNcCdJoRx5kUoVdwDFQwKKVLr94HNZX7J/7diftB+GfG2sa5otr4Z07wTaw3lxLFdNc74mWdnOCqnKiHgDJYtjr18+twxmdFVva0mvYuKkrq653aNtfeu/5bnsYXjrI8Q8N7DEKSxCm6btKzVNXndtLl5VupWZ9CUV8Qv8A8FhLj/hKPOXwCv8AwjIuPL3m/b7YU9c7fL34+bZ07bv46+zvCXiqx8c+FNM1rS5jcabrFrFe2shXaXjkUMpI7HBGR2ORRnHDOZZVGE8dT5VLbVPXs7N2fr8uocN8cZLn06lPKq3O6e6tKLs9muZK6fdfO10aFFFFeCfWBRRRQAUUV4d+2v8AtfXX7JVj4ZmttBt9d/4SCS6RhLdtb+R5IhIxhWznzfbG3vnjuy3LcRj8THCYWPNOV7K6Wyberstkzys8zrB5RgZ5jmEuWlC3M7N2vJRWiTe7S0X4HuNFfI/7PH/BTjUPjl8afD/hObwbY6bHrUzxNdJqTyNCFid8hTGAfuY6967Dx3/wUP8ADen/AB18K+CfCa2Piz+2tRhsdQ1GC7ItbIyyoiiJlUrMwDFiVO0fKNxO7b7WI4NzijiPqs6L5uXndmmlHXVtOy2dk3dvY+awniVw5icF9fpYlezc1TV1JNzfLootKT+JNtJpLV7H0RRXy/8AtVf8FF2+B/xUl8G+GvDK+I9W09Fa/lmmdY43ZPM8pEQFmKoQzNkAcjBwSOo+AX7cVn8dvgT4w8TQ6P8AYdc8E6fPeXumtcb4ptkEksbJJtBCSGJ15XKkH73BONThPNYYOGPnS/dz5bO6+07RbV7pN7No2o+IWQVcyqZTTr3rU+a6tK14K80nazcUndJt6Psz3iivnX9jH9vGX9qzxxq2h3fh210KewsBfQtFetP54EiowwUXGN6nP1rD0D/go/ceIv2qI/h3b+FbM2MviF9ETUvt7+YyLK0fm+X5eMnbnbnvjPetJcH5tGvVwzpe9SjzS96OkbXve9n6K7M4eJHD0sLQxsa/uV5uEHyz1knZq3LdatatJan1NRXx98Z/+Cpl58IPjH4h8MnwTZ6jb6DqEll5/wDarQyTqhxux5TBSfxr3L9lr9qrQv2qvB11qOl29xpuoaZIsOoadcOsj2zMCUZXGN8bYYBsKcowKjAznj+FM1weEjjsRStSkk+ZOL32vZtq9+q303Nsp8QMgzLMJZVhMQnXi5JxcZRd4/FZtJO1ns27JvZXPT6K8g/bL/ahuP2VPAek61b6Lb642pah9iMUtyYBGPLd92QrZ+7jHvXmH7PX/BU7R/iz8QNP8OeIPDbeG5tWmW1tL2G++1W5mY4RJFKKyBjhQwLDcwyFGWCwnCuaYrBPMcPS5qavqmr6b+7e7t5IMw8QMhwOaLJsZiFCu+WycZW97b3rcqvfq0u59XUV5P8Ati/tMN+yt8MrPXodKh1m6vtSSwS1luDAMGOR2fcFbpsAxj+Lrxg2P2Of2jW/aq+GMmvS6bDo1xBqcmnyW0VwZ1XasbhtxVTyJOmO3Xnjj/sXGfUP7T5P3N+W91v6Xv8AO1j048UZa83/ALCVT/aeXm5bPb1ty+dr3PUKxfH/AMOtB+KvhibRfEmk2OtaXPy0Fym4K2Mb0YYZHAJw6EMOxFfOH7N3/BSO4+Ovx20/wbeeFbPSI9RNwkd1HfvMweKN5ANpjA52EdRjP4U/9o3/AIKPXHwP+Pd54KsvC9nq8di1tHJdyX7RNvljR2G0IR8u8Dr1Br16fB+d08csJCnaso+0VpRVo3tdSTsnfzufN1fEjhevlLzGrWUsPKfsneEmnNx5uVxcbtcut2rdLkfir9lTx1+zwktz8Nb1/GnhLDed4T1eUfareM/eW1mPDDG75Djr92VjmuM+F3jHTdcv5rfwLet4X1yzdvt3grXYmhhRwSXESfft2zuJMOUHBeEE19vzx+TO6ddrEZ9cV518d/2XPB37RFtG+vae8OsWoAtNZsX+z6jaFeV2ygHcoPRXDKMkgA8125fxbGp+7zJXv9uKV3/jjop/4lyzW92zgzbw/nQftsllZR2pSk0l39lUV5U72+F81N7csUfPunx2OoeLpF0t7r4d+OLomafTriNZLPWCOWfywRDdDrmWFlmHO4r92uhsPih/ZF/Bp/i6xj8O6hM4iguvN83S79znAiuCBtY44jlCPzgb+tct8UPA3jr4DaJNZ+PNJX4rfDuM7zrdnB/xMtNVRxJcRZ3AryfNVsrnJlzhan8K+JJNa8JyXXh++g+J3g24Xy7ixuXRtUtVPWMmTCzjGT5dwEkIx878Cvp6lGnWpKtFqcHopJ6eik9Yv+5VSaS0lqfD4fF1sNXlh5KVOqtZQcdWv5nTi7SX/T2g2m3eULKx6kylGwRgjqDRXmfg8SWljLcfD/Uo9S0+yby7rwzq0kkUlg3/ADyjdx51o3BxHKrRn+HYOa63wl8SNP8AFuoS6eFudN1q2XfPpV/H5N5EucbwuSJI/SSMshyPmzxXj1sDOF3HVLfSzX+KO69dV2bPpsJmtOryxn7rltreMv8ABJaS66aS0u4pG/SSOsUbOzKqRqWZmOFUDkknsB61zXiX4n2ul6xJo+l2tx4i8QRgF9PsmH+i5GQbiU/Jbqf9s7j/AAq3SuV8W29sLy1Xx5ff2/qF0fMsfCekQtLbyYOQTCcNc4K8y3BSFTn5U61VHAzlZz0vqla8mu6Xbrd2Vr66WJxWbU6aapWk07Nt2intZy11vpyxUpXavFJ3Nw/Eq98cSm38F2cOoQ7tj63d7l0uIgkHytuHumGDxHiPOMyDpWHpz2Wn+LHbS47r4ieOLUmGbUriRY7PSCeGXzADFajrmKBWmbncG+9VP4n+M4dA0Rbv4iaxH4Z0eZMW3hrSbgteXy4xsmmTDMOoKQ7IhkBpHFangP4JfET9oTSre3+yt8G/hyq7YbSCIJrV/FnoqAAW6Nz1Cn5s4lU5r1lTo0KPtajUKezbbs+6uveqPvGmlHZtnzssRiMViVh6MZVays1FJXj2lyyvCiu06zlPdRjscz4w8Zabp3jG103UvtfxS+IDSbrLw5pMB+wabKM8+V84Vl5zJMZJVABxGOnovhH9i7xJ8abuHVvjLq/+ghxLD4Q0e4MdnEe32mZTmRhzwjEjPEgGVr2z4MfALwj+z74eOm+FNHg05ZVAuLk/vLu9I7yyn5m5yQvCqSdqqOK7Gvlcw4ukvcy1ONtOd25v+3Uvdpr/AA3l/ePuso8PYyXtc6kp319lFt07/wDTyT9+s1/ftDooaJlLw54b07wdoVtpek2Fnpem2a7YLW0hWGGId8KoA56k9SeTzV2iivi5Scm5Sd2z9MhCMIqEFZLRJbJdkFFFR3d3Dp9nNcXE0Nvb26GWaaVxHHEgGSzMcBVA5JJwKnfRFNpK7JKxfiD8R9B+E/hebWvEurWWi6XDwZ7l9u9sZ2Ioy0jkA4RAWOOAa8V8afttXXjnW7nw78G9D/4TTVbdvLutcuQ0Oh6afUycGYjkgKQGxlTJ0rL8H/sox6v4li8UfE3WZviN4sUZQ3i40zT++yC2wE2g5+8oU9QitzX0+H4eVFKrmknTW6gtaj+W0F5zs+qjI+HxXF8sTJ0MigqzWjqNtUYvr7y1qNfy07rpKcRup/tE/ET9pwta/DLTZPBPhGQ7X8W6zBm6u06E2dvyOfmw5z2+aJuK6D4O/sz+Gvg5eS6pCl1rXie8Je717VZPtF/cO33iHb7gOT93kjhmbGa9Cz+gxRXZVzK1J4bBwVKm90tXL/HLeXppFdIo4cPkaddY3Majr1ltKStGH/XuC92HrrN9ZsK/PP8A4KQancXv7UN/DLI0kNjp9pFAh6RqYhIQPq7sfxr9DK/Ov/gov/ydVrX/AF52X/pNHX1/hmk83lf+SX5xPzfx0k1w5BLrVh/6TM9M8Kf8EubPxL4V0vUm8dXULalZQ3ZjGjK3l+ZGr7c+eM43YzgZxV//AIdP2f8A0P11/wCCRf8A4/X058Lf+SXeGP8AsD2f/ohK3a8+vxxnkakoqvom/sw/+RPYwfhRwpPDwnLCK7Sb9+r2/wAZ8jf8On7P/ofrr/wSL/8AH6P+HT9n/wBD9df+CRf/AI/X1zRWP+vWe/8AQR/5LD/5E6P+IS8Jf9Aa/wDBlX/5M/Mz9q79nKL9mnxtp2jxaxJra39gL0yvaC22ZkdNu0O+fuZzkdelfen7Kup3Gsfs2+Cbi6leaZtKiQuxyxCZRcn/AHVAr5V/4Kmf8lo8Pf8AYDX/ANKJq+o/2Qv+TYvBH/YMX/0Jq+m4sxVXFcO4PE4h805S1dkukuyS6I+H8O8vw+X8aZngcHHlpQhpG7dtYdW23u931PRqKKK/LT9+Mzxh4M0n4g+H5tJ1zTbPVtNuPv29zGHXPQMO6sM8MpDDsRXkunfCP4gfsxO1x8K9Y/t/w2rGSTwdr026NASSfslwSDGeThSVHGWMp4r22s3xZ4w0vwHocmpa1qFrptjGQpmnfaGY9EUdXc9kUFmPABNejgsdXpr6vBc8JPWDXNFv03T7ONpdmeLmmU4Su/rdRulUgtKsXySiuvvbOPeMk4PqmZ/wP/bK8K/GPWDoN3HeeD/GkLCOfw9rQ8m58wgHbCxAE3XgAK5HOwDmvWiMGvlz4v8Aw1k/aq0Fl1bw5D4f8P2KNLDqOp2+NemC/NiCPP8AosbYOTMWY8ZhXg16/wDsj6nc6z+y94Bury4nurqfRLdpJppDJJIduMljknsOfSubO8rwtKisVhrxd1GUG+blbTatLqtH7r1js22dHDGeZhWxTwGOSmuVyhVScHNJxTUqb2a5l7yajLeMUj0Siiivlz7oKKKKACgDJrm/iD8WNF+Gz2tvfSXF1q2ogmw0jT4TdalqOM58qBeSowcyNtjX+J1HNcvqegeIviDpdxf+N9Uj8C+E7dDLPpGnakIrh4hjJv8AUVKiNeuY7ZlXBwZ5BxXdRwMpRVSo+WL2b3f+Fby7dr6No8vFZpCEpUaK55x3S0UdL3nLaCtrZ3k1rGMjW8S/Gy3h8Q3GgeGNPn8YeJLVgl1a2cqx2elk5/4/LsgxwdD+7AeY44ibrXJ/EDRtD8I6HH4o+NfijS761gkEltpRVodDt5VGQsNp80l9MvJDTCQj7yxxY48Z+L//AAUh8N/DHTrfwX8F9AstSmib7Lazw2Zi06F2OMW9ugDTyFifmIVS2D+9DVR+EH/BNb4iftReJY/GXxp1/VNMhuAGWydlbVJYz8wQLjy7SPLZCBSR8wMaHmvuMLw/DA0Fi8zqfVaT2vrXn/hj9i/pdXtJyWp+V47jGrmmKeXZHS+v11ulphaXnOf/AC8a83ZtXgoS0KPxK/4KDePv2lfFh8H/AAW8P6pbNdDb9tEayalKnCl85MdpGCwBcsSvynenSvRP2Zv+CRFjpt8viL4tagfEmrXD/aH0qCdzbCRsktcTcPO+SCQNq5BBMimvrL4R/BPwr8CPCy6N4S0Ox0WxB3OIVJkuG/vSyNl5G7bnJOMDoAK6qvBzDjr2NF4Lh+n9XpPeW9WXm5dPRPTo7aH1WT+Ff1nERzPi6v8AXK61jC1qFPyjDRS9ZLXdxvqVdD0Kx8MaPbafptna6fp9nGIre2toVhhgQdFRFACgegGKtUUV+eyk5PmlufsEYxjFRirJbIKKKKkoKKKKACiiigAooooAKKKKACiiigAooooAKKKKACiiigAooooAKKKKACvmv9qv/gp14H/Z3kvNI0ll8X+LLZmieys5dttZSA4InnwQrD5gUQM4K4YJnNfRWuSNFol4ysyssDkMDgg7TyK/K3/gmt8En+JmteI/E9va+HtX1bwm9kbew1+B5bK88/zy53rkxTL5IKSmOUKSSYycMv33BeRZdiqGJzLM7unQ5PdTtzObaSct0rpJ2tve6SPyXxK4qznA4rBZLkajGti/ae+1zOEacVKTjHaUrNtJ3vayTbVuks/hj8cP+Ck2q2uteMdSbw34K3ia1EkDQ2arzhrW03BpmwxxLI2CCR5pxtr6i+E/7PXw1/Yw8IXGrQix01reLbe+IdXnT7S4PG3zGwIwxIAjjC7jtBDNyer8G/Gux8VeIV0PVLW+8MeLnQyHRtV2rNcAD5ntpVJiu4xg/NCzEAfOqHgcN+2h8Ete+LuieE77QdP0vxFN4R1canN4d1OQR2muJt27GZiF3LggByFKyPkn7re3i87xOOxFPLK7WFw3SELKNtbXlopczVuZvkv721z5vLuFsFlWEq55hVLHY7rUqXlPmuk0o6uHIm24Je0suS92kW9D/b3+DfiPWk0+18faUtzI2wG5t7m0hz7yzRJGPqWxXmXxB8Aah8Lv2p/FHjTxF8K774uaF4mS2Ok3unWq6nc6GsaBWh+xsCOoBEgA4UENl3UTfEPxn4y+NHw9uvCNr+zfJZ3N9bvarJrFxbR6dpRYEebG+xNxT7wKFGDAYycA+oeH/FXh39jP9nvwppfjzxZY27aTYpY/aZPMka7dANywxqpldE3KoIThQmQuQKqNGnl3+5wcp1bwdP2kaknHSXNGVHlcdYpWa95X+JXJniauc/8AIyqRjSoWqxreynSpxnrBwnDE80Z+7JvmTXK7fDKx5FovgbUPjd+0b4J8SeFvhHqXwn0/wnfG71TWdTsU0i71SIqA1qLVAPMDjchkO75XIJUDDe5/E79q/wCHfwT1U6f4m8Y6ZpV+oBe0XzLmeLIyN8cKuyZBBG4DIIPQ1z/w3/b1+E/xM8TW+lab4rgj1C5kCQQX9rNZrcMeiq8ihMk8BSwYk4AJryfwN4S8T/sleKPE8Oq/B6f4mLrWq3GoweKtJSO81C6SVgRHPEyM6Eck42ruJwH++XWwc8bV9lmVKVJ04pQpuXJKScm2+ete9m9knvaKVmKjmVLLKDxGS14V1Xm3VrKLqQptRiop0sPZrmSSu2trzk24o9D+PWr237Y/7MHibS/hZ4o0vWNQmEJkhguvJedBIGa3kDbWi8xVYAuFVtpUkKWI86sPGfgfTPBq6BJ+yj4wXVlh8r+zx4TiuIXI4J/tBh5zD/pttLd8966j4DfC3xF4s/aeb4lT+ArT4U6JDpMumnTVlT7Zr0jvnzZ4owqoFwGO5QxZE+/95fpDPFc2JzGjliWBprngnz6VGnGTSTjKVN8s7cq1Wqu0mndHbgcnxOeN5rXapVGnTu6SlGcItuM4QrR56d3KScW2pWTakuVnkP7Dnwq8RfBn4Dw6T4jT7DdTahc3tppi3P2gaLbSEFLYSZOcEO5wTzIcnOa9geZpfvMzfU5ptFfKZhjZ4zEzxVVLmm23bbX7397b7ts+/wAnyylluBpYCg24U4qKu7uy012X3JJbJJWQV8n/APBXw/8AFhvDP/YwL/6TTV9YV8nf8Fff+SD+Gf8AsYB/6TTV9BwL/wAj7Df4v0Z8d4rf8kljv8H/ALcjkfjV+y740+PHw0+A+peFNIt7620XwlYR3cjXsFsYsxwuBiR1LcbjxnknuaT9plmf/gq94CMe7c0+k4x1/wBa1cP8Vvi18VPgjD8MRp/jK6sPDPiTw3o8um2VpKD5EaWdrHKHDJwWk3kYLZB7dK0P+ChHw/l+Kf7f2j+Gbe4is5tctdPsY55FLJCXZ1DEDkgZ7V+nZfh8QsRTp4mpD2TpYjlcVJuKcouXPfRuLdrK2zXmfhecYzCPB16uBo1PrEcRg+eM3FRk4wkqfs7K6Ukr3lfdPTVFz4WW1rYf8FU/E0Ph9LePTEk1ZZUtdohQfYpPMAA4AE3GB0PFcj+xt/yah+0R/wBgSy/9uq+sP2WP2HNF/ZS0jWdR/tKXXvEepWL20l60At4raHG4xRR7mPLKpZmYk7FwF5B+T/2Nv+TUP2iP+wJZf+3VTRzTDY6hiPqknKFP6pT5mmnLlq6ys9db9S6/D+NyrGYP+0IKnUrf2jVcE01BToK0LrR2SvppqRxwp/w6tkOxc/8ACwA+cfxfZNufrjjPpxX2x+w0c/sh+AP+wYf/AEbJXxTH/wAorJP+x+H/AKTV9rfsM/8AJofgD/sGn/0dJXj8ef8AIsqf9hU//SGfR+Ev/I9o/wDYBT/9ORPVqKKK/Hz+kAooooAK+Lf+CxrbNK+GrHotzqRP5WdfaVeU/tR/CL4Z/Fq20OP4karY6ZHprXD6f9o1pNN8zeIxLjcw342R5x0z2zX0vB+YU8Dm9HF1U5RjzXUVd6xktFp3+4+H8SMlrZtw3icuw8oxnPks5vliuWpCTu9baJ287I534Bf8FIfCP7RPxF/4RW1tvEGk3t4JDYG/8sxXwQFih2O2yTaCwU5B2kbs4B+aPjb8IfDfwS/4KJ/DvRfCulrpGltfaRcmAXE0/wC8a6O5t0ru3O0cZxx0rW+N+g6b4R/4Kj+BrfRbKx02zFzopSKzhWKLHyqCAoA5UAZ9AKvftgf8pO/h1/130X/0rav0jJ8BhsHjYzy/mhSr4aU3Byb1S0v3tfS+13bR2PxXiTNsbmWWSp5zyVK+ExsKSqKKT5W03brG7SvZ6pRvdq79a8O/snal8Lv2wfEXxm1fWtFuNAj/ALR1F7XbJ9ohhaBxyWXYNqZyc9Aa+f8A/gnto88vwT+P2qYZLT/hFJ7YL/Czm1u3/NQP/H698/4Kg/HiP4YfAlvDVrMF1jxozW2Afmhs0IM7/wDAsrGM9Q74+6af8D/gjJ8C/wDgnb4msryFodY1rw1qmr6ijDDRyS2UmyMg9CkSxqR2YNXlYXMsR/Yn1jGv3q8qVKCsl7lKV7/e3G/ex7+OyTB/60/U8sTUMJDEV6ru3+9xEFHlu+rSjK21r+Z8h/sBfEj/AIU3+0Ppeu3TeTplxY6jbzOxwjiO1afaeOfnSLgdyKy/2RoLtv2tPhtfXm5m1bWobxXY5MgM7ozf99o4/CsW/wDDjL+y3oOuRblMPirUrCVwcEb7OxdB/wCOSV6j8L/C/wDwiP7U/wCz5a7VVptL0q9baOpuLief88SCv1LMpUeXE4iPx1ITg/Skqmvz5l+B+BZLHEt4LB1P4dGpTqxfnXdFW9FyP53Or8BeLtA8D/8ABUjxtqHii+03T9BjudXS8kvnVYJEaFwYyG++WztCAEsTgAk4rf8A+CQmj3Enin4h6rbQzQ6G6W9rEXB2tJ5kjquehZU6+m8etcBe/Amw/aR/4KP+OPCWo3t5p8N9qGpyR3Ftt3RSxozISGBDLuA3AYJGQCDzXpn/AASU+J2qRX3i34fX8vmWmlL/AGlZoWB+zP5oinRf9liY2wOAQx/iOfj+Iox/sOs6LvUdDD8yeygnK0l3bd0+yV/X9K4LnU/1qw6xUeWksVjOSS1cqjhBSjLXSKXK07O7bW12ug/4K/8A/JDPC/8A2Hv/AG3lrwv9sd9PvtJ+AsOmG2k8TDwnp8d0sPzTgFYfsyyY5z9/aDzgjsRXuv8AwV/OPgZ4X/7D3/tvLXzx+zD8OrH4U/tq/Dez1iOHVLPWLWx1S1eaEoqzXdkJoCF3HJjuGChjwTHuwOgng3kp5HRxjb5qPt5qK+3pZq/ldadXbsV4le1rcV4rLVFcmIeFpubf8O7TTtvrZq/RXXVHuH/BXbULjXL74b+FYG/0jUr25mZf4WcmGGM4HPV5Pzqf/gjvrMlnY+PPDkzNu03U7W6CYxtZxJE59f8Alin5Vx3/AAUA+JGnaL+3p4EuNWkm/snwjDp1zeLAnmSKBdPcNhSQCxUpxkZGKsf8E2PiBp+p/tx+Ov7Lkl/snxNFeXlmJl8t2UXiSx5QEgMI3bjJxzXHPBVP9Svq3Lp7NVL20v7Tmt/4D+B6VLNKT8UPrvtPedZ0eW+vKqKgnbtz+W/mfOvwC1ybwP8AtBeHPEv3LPSfE1pHcyc/Kssr5HHrGkvHtUnx18Sy+Pf2m/EXiDcZLXUvE06W8mcqyRzKqAH0EZj/AAIqTwv4bOsfAb4nahH8suh6zo92G7hWe+hOP+BSqfwpuqeGW0b4OfDG/cHfrmtandAk53KslnDn/vqJvyr9LlKj9edf7f8AC+XJ7U/DYQxKymGFX8PTEfP2vsD9db7/AI/Zv99v51FUt9/x+zf77fzqKv5Hjsf6LS3YqO0bblJVh0I7V4V8Yf2GNF8V69J4m8D6hJ8PPGXLG60+MfYb49Stxbj5SGI5KgZySyyGvdKK78vzLE4Kp7XDTcXs+qa7STumvJpo8jN8kwOaUfYY6mpJap6pxfeMlaUX5xaZ8O+NPEN74F8UWdj8XtDuPB/iBP8AR9L8aaIzfY7sAn5RKAcA9TDKGT5iWjjGKm+NGp6lF8JNQfXrG28RQ29lJd6L4o0ZObeYITHM6IS9uSQP3sLNGc87BxX2h4g8Paf4t0S50zVbGz1LTbxdk9rdQrNDMPRlYEHB5HoeetfMHxd/YA1nwxomrx/CTXjp+l61DLDe+F9WmaWyZZFKs1vK2WjbkcNyccyYwtfoGT8SYHEVILE2oyTXfk315XrKn10fNB9eU/IuJOC80weHrPBXxEJRa05VV205ou0KyWnvJQqq2nNqY1jfzaX4J26VDa/DTwXZqHl1K+hSO9uM4y0UL5EZfB/ez7pGJH7rJBrH+GR8RfFuS6sfg3oLWWl3Uu3U/HXiBXYXTjILIZAZLhx2BDBc4KRgg16d8N/2EX8R6pa6/wDF7WF8ZarbkPbaLbkx6Lp3oNmAZmGBkkBTghhIOa+irS1isLOG3t4Yre3t0EUMUSBI4kAwFVRwqgcADgVz5jxLhMNenhUqs3u3fkv3d/eqPreVoJ7RaO3JuCswxvLWxzeHppaRVva27LlvChFrRqHNUa+KaaPJfgV+xl4X+DOr/wBvXkl14w8aSEPNr+r/ALyZX9YEJIhAxwQWcDjfjivXicmiivhcdmGIxlX22Jm5S8+i7JbJdkkkuiP1TK8pweW0Pq2BpqEN7Lq+rbesm+sm231YUUUVxnohRRRQByfx2+KkfwP+D/iDxbJYvqS6HbCf7KsoiM5Z1RRvwdoy4JODgA8HpXzF4K0bVP22dQa6+JXioLaWu26TwDpfnafHbRnDRy3IfbLKrAgrIu5TuBWUAlB7X+3z/wAmb+Pv+vGL/wBKYay9O+GWi/En4W+Ef7Vsy11Y6VaPZX1vK1vfaexgT5oZ0IkjPQkA4OBkEcV9zkNSjhct+tJctSVSUVNJOUUoxfup7Xcndpxl520f5ZxVRxOPzz+z5NSoQowm6Um1CcpTqRfM46tJRVoyU4d43d113h7w7p/hHRLfTdKsbTTdPtRthtraIRRR+uFXjJ6k9SeTk1crz86p4y+FZ26hBcePfD6dLyyhSPW7Ref9bbrtjugBtG6EJIeT5THmus8G+ONH+IWijUdD1G21Kz3GNnhb5onHWORDho3HdHAYdwK4sRhqkV7a/NFv4lqrvvfVN9pJN77Hs4PHUJNYdR9nNL4GknZfy2upJaawbitm09DUooorjPSCvzx/4KP6fNaftRajLJGyR3lhaSwMekiCIRkj/gaOP+A1+h1cb8ZPgD4V+PWlW9r4l037U1mSba5ikMNxbZxu2uOxxyrAr0OMgEfTcJZ5TyrH/Wa0W4tOLtur2d1tfVd9j4PxG4Tr8Q5O8DhpqM4yU1fZtJqzaTaupOztvbpqfOPhL/gqBpPhvwnpOmt4N1KZtNsoLRpBqKAOY41QkDy+M4zitD/h61o//Qk6n/4M0/8AjdaHxS/Yg+Dvwf8AA194g1qbxRHZWK8JHfo0txIeEijXy+XY8DsOSSACR89trnwYMbbfBfxGDY4zrMGAf+/NfeYHK+HcxUq2GwtSSvq7tK+/Wa/DY/Is2z/jTJZQwuPzChTlZNJxTdtk9KT7aX3s/M90/wCHrWj/APQk6n/4M0/+N0f8PWtH/wChJ1P/AMGaf/G6+XPhVP4Q0x73/hM9D8S6qrqn2QaXdJa+Wfm3796Nuz8uMYxg17L8B/h38Efjl42Ggf2X430C+uIy1obzU4mju2HJjBWLh9oJAPXBHXAPdmHC+Q4NSnUwtRxiruSk2rf+B3066d+h5WTcfcXZlKnSo5hRjUm7KMoxTveyX8Jx16a63S30PPf2tv2i7X9pTxzpusWuk3GkR2FgLMxTXAmLkSO+7IUY+/jHtX3h+yjp82l/s1+CIbiNopf7JicqwwQHy6/mrA/jXI+Fv+CeXwx8L63DfNpupao1uwdINQvPMgLDkFkVV3D/AGWyp6EEcV7cB/8AqFfE8UcQYDFYOjl+XQkoU3f3vnZLVt7u9z9V4B4NzjAZnis5zupGVWskrR9U23pFLZJJLve3Ups0y28EksjLHFCpeR3O1UUDJYk8AAcknpXJeJvi/bWGuT6HoVjceKvElvgTWNlIqxWBOcG7uG/d244+6d0h/hjauT8afB3xh4xez1TWdR8PeJms381/Cc8Mtvocv3SAJMl5JVwdslxHJGS3+qj6j5XD4C7TxElTT2vu+1l0T6Sk4x89D9AxebOKksHTdWUd7fCtdby1u11jBSn05dUaXiH4z6z4r0m6b4caAfE3kgj+1riRYNNcg4Ity7obtxg/cZIsjHnA8Uz4K2PhnxVrE2sPqOoeIfGumqEvH12H7PqWilgMolmQFs0PYxLh8nMkn3q6LwT8XdN8Wav/AGLcQ3fh/wASwxb5NF1JViuQgyC8JBMc8Q2nEkLMoAGdp4Fjx78LdH+Ipt5r6O4t9TsAfsOq2MxttQ08nOfKmXkA5OUbcjfxK1dUq0KSeGnB00/tLWTT7vRSi/7vKutpaHBTw9TEOOOp1VWcfstcsU1/KtXCa68/PJfDeF2WviHP9l+HviCXbu8vTLp8euIXNTfsa/8AJp/w8/7Adv8AyrzP4oeK/FXwu+GXiKDxJbf8JRor6XdRR67psAiurbdEyr9stRxjLczQfKAMtGg5r079juJof2U/h6rqyt/YVscMMHBXI/MEH8a5cywzpZVzXTTqRs07p2jL5rfZpPVXWp2ZNjo1+IOWzjKNGV4yVmr1IeqadtHFuLs7PRnpFFDMERmYhVRSzMTgKByST2AHOa87k+NF58Q5WtfhzYWuvRqxjl8RXrtHoVsQSD5br8964Ixtg/d5OGmQ8V8vh8LUrXcFot29EvVvT0W72SbPuMXj6OHtGo/eltFK8pW3slq7dXslq2lqdl4u8Y6T4A8PT6trmpWek6ZbYElzdSiONSeignqx6BRlmPABPFcaniDxl8Xn2aDbXHgfw9If+QvqVoG1i+XP/LtZSDbbqQDiS6Bf5gfI6NXI/Enxl4A/ZYurbxP8RfElx4o8bLGZLFp4kkvIwRgiws1Iis4ztI8zILYIeZzXzzrP7QPxp/4KE+ILjw78O9IuvDvhYt5N3JBMY0VGwD9rvcDggk+VEAWXI2SYzX2GT8M1K9N4mFo0o71qmlNf4Yv4/JyVujjF2Z+c8Scc0cJWWCqc068tI4ei+atL/r5ON1TXdRfMt1OSuj174pftbfCz9jOPUtP0CNvFfjS7IGotHeG5urmVeM31++4kqc/uxuKH5QkYIx5D4Z+Dnxy/4KX6lb6n4gu/+EX8B7xLA0kLw2AHZra23b7hsMcSSNj7w8wY219Gfssf8EqfBPwQ+y6t4o8nxp4kjCuPtMIGnWb4/wCWcBzvIz9+TP3VZVQ19UUYvi7Lsqk1kkXWr9a9RXf/AG5F7eTettGmjPL/AA9znP4RfE81h8LusLRdk1e/72a+J91HS+qcXc8h/Zm/Yh8B/ss2KyaHpv27XWTbNrV+FlvHznIQ4xEpzjbGFyAN24jNevUUV+b47MMTjazxGLm5ze7bu/8Ahuy2XQ/acqynBZZho4PL6UadOO0Yqy9fNvq3q92wooorjPRCiiigAooooAKKKKACiiigAooooAKKKKACiiigAooooAKKKKACiiigAooooAKKKKAGzwLcwPHIu6ORSrD1B4NfnH8Tf2FPi5+xN4svPFnwh1bUNc0HduktbVfMvEh3HbHcWpyt0qhgAyAtnLbExur9HqK+k4d4nxWUTmqSjOnUspwkrxkltfzV3Z/emfF8Y8D4HiKnTdeU6dak26dSnJxnBu17dGnZXT7aNbnwT8I/+ChHw/8A2lNAj8K/FTSdN0O8mdcSzlv7LllHAkSUnzLOUZOGLfJgkSgkCvdEsvGXwnhWbTZ7v4jeGWUSLa3NxGNdtIyAQYLhisV8mMkLMUlII/fSnC1a/al/4J5+Av2no7i+mtf+Ed8VSAldZ0+MK8rYIHnx8LMOmScPhQA6ivj69sPjp/wTDv8AbPGvib4e+dwcvcaWQzDof9ZZyEt7Izn/AJa4r77CUcqzmPLlElTqPV4eq7xb6+zno035NN9bRPyXHYzP+Gp8/EcHWorRYugrTilt7anZpxV+qlFXuuabuvuDwD8S9F+JthcTaPeefJYyeTe2k0T295p0vP7u4gkCyQvweHUZxkZHNeTftKfBrxZc/HDwr8SvCWiaH4yuvDtg+mzeH9UmWDKmRpBc20kn7tJhvILMcgImAx4Gb8K/2gvhf+2neafNDdXnhH4iWsfl2pjuhZ6vB3KW9wBsuoev7l1ZSAS0IHNehP8AEHxN8I4yvjWy/t3Q4R/yM2i2jboFAyWvbFdzx9CTLb+ZH3ZIRXiwwuJyzGNU4ONSzTp1N2pKzSa5edPo4uMm/hTtc+qqZhgc8y2MqtVSo3jKNak9Iyi1JOUZKXs2nupqcEvjabSPIfjhpnxY/bS8Jx+EdS+FOleB9PmuI3uNd1zWodTn09VdWJtUjVJFkYKVJAIZWKkoDuH1BZWv2Gyhg82afyI1j82Zt0km0AbmPdjjJPck1Domt2XiXR7bUdNvLTUdPvE8y3urWZZoJ16bkdSVYZBGQe1Wq8nMMzlXpwwsacacKbk1GPNo5W5m3OUpX0Wl7K2259Bk+Rwwtapjp1pVqtVRTnLkV4xvypKnGEbLmbva7vq2rWKKKK8k+gCiiigAr51/4Kc/CXWvip+zvbyaFZXGpXXh/VI9QmtbeMySvB5UsbsijJYqXQkAfd3H+GvoqgHBr0cpzKpl+Mp42kruDvZ9e6+aPF4iySlnGWVssrtxjVi4trddn8nZ26n5X+P/ABt4s+P/AIe+HRTwbqdtpXw+srTw415bwSzpcyqeGY7AEYpEPkGcFWOcMAPfP2lvDmpXv/BUfwPfQ6ffzWMU+lb7iO3doUxI2cuBgY788V9rtcSO2TI5PTJakErKu3c230zX2dfj5SnF0cMoRjCpBLmb/itNu7W6ab+fSx+a4TwjcKU44nGyqTnUoVHJwS/gKSirKVrNNK+6tfW5V1cbtIvAOSYJAAO/ymvgn/gn38Hda8afBP43eG5LO60y98QaVaW1kbyFoEkl23ZUZYD5d20E9g2a+/qc8jSfeZm+pr5vKuIKmAwdfC04puo6bvf4XTlzLS2t35o+0z/g+jm2ZYXH1qjSoRrRcUviVaHI9b6WWq0Z+Tza349h+EjfBNvB2p/bm8QjWPK+xS/b/M8ryvK2Yxsz8279cV+ln7O3w5uPhF8CfCfhm8dZL7R9OjhuSjBlExy8iqRwVV2YA9wAa7X7RJ5e3e23+7nim16XEvF0s2oxoRoqmuZzlZt802rX1tbTpr6ni8D+HMOHsTPFTxMq8nBU43io8lNO6jo3fW2um2wUUUV8afpQUUUUAFfKv/BVv4J6z8Tfhf4d1vRdPudSk8L3NwLyC2iMkwgnWPMu0fMVRoVzjOA+egJH1VQDtPFerkebVMsx1PHUkm4PZ9U0018036HgcUcP0c8yqtlWIk4xqJK63TTUk/O0knbrsfnr8B/+Em/bH/bX8M+NJPDtxpOk+GY7Jr6cB2t4vskICjzCFBeWUcIOVVj94IzHrP2tfDOpah/wUo+H17b6bqE9nDNoxkuI7Z3iTF0xOWAwMDk5PFfb15fCKCSa4mWOGFC7ySvhY1AyWJPAAAJJPTFfNM3/AAVj+F9v4rOmrF4rk07zPKOqJYp9mPOPMCGQSmPHOdm/H8Br7vA59mGYYx4jLsG3CnSdNQi2+VPq5NavsrXdvVn5RmvCOT5RlqwedZko1a2IVd1JxUXOUbaKCdox1V3dpN9mkvmP9qTxN4q1z9tfW/EGpeFr7xJY+GdYezsLOSynNnNbWsrCJDtHKMRvbBwxduzV9D/DD9qrxl+0x8LPizp/iLwhHoP2HwjfS2pgtrlXupHgmTYBITuPTAXnNeqfHz9tjwf+zlZ+HbjWBruqWvie3e60+fR4obiKSJRGdxLzR8MJFKkZyM9O6/AH9tnwL+0rqcmn6DqGoWusQo0w07VIBBcSIvVk2s6PjqQrlgOSAATTx2aYnFZXSryy73KSSjUTlaKi1d2SsrtNNv5vQnKchwWBz7EYWGdJ1MRKUp0nGN5ucXyrmcruyknFJ69Fqz4q0D4UaxrP/BN3XY/7H1IanpfjqK9jtzaSedJG1pHAdq4zjMgOcY+WvT/ir8PL7w7/AMFFvhLb2un302m6JY6LZNcpbMYkEW9DuYDaOmTzxX0T4H/bI8L/ABC+OWv/AA/srXxHHr3hs3a3U1xbwrat9mk8uTY6zM5yT8uUXI646U/9mz9sDwx+1M2tR+GrXxFaf2GIWuRqdvFCH83eF2eXLJn/AFbZzjt17Xi+I81i6uIq4VqFpt66RVdRjF7d4u3e72sY5fwTw/OOHwWHx6lUcqcY2jrKWFlOc0lzb2mlLtyp630+J/iV4x8afA39ujx14u8M+H7y8vl1K/htZZdOmmhHmgp5g24DEA5HJGcZBHB9w/4Jefs1eJPhfH4h8XeKNPvNHutchSysrS7Qx3DRB/MklkjPzJuYIFDYJCscYKk/T/xH+JulfCPwNqPiLXr5rHSdLjEk0mCzHJCqiqOWZmIUAdz2GTXj3wN/4KM/D/48fEGHwzZQ69o+pXzMtidTgiSK7YDPlho5H2yEA4VuDjAYsQpxxXEGZZnk86eEwloRjCFSortuNPVLZWtdt72Tfe51YHg3JMi4jpV8xzHmqSnUqUqMrRSnVfK3u272UVflu4re1jj/APgrTod9r/wT8MxWFleX0q65uZLeFpWUfZ5RkhQeK8b/AGm/CGs+CdQ+AHjPTdJ1K4uNP8MaX9oSG0kdopbNkkw4UZBKyBcHB+U1+iCSNGflZl+hrx/9pD9uLwb+y/q1vpusHVtS1q8iFwLLTY0d4YySFeVndVUMQcAEtxnABBPHwxxJjIxoZfhMP7VwdR2T+JTTTT00S3uelxzwTltSpi85zHG+wjVVJKTirQlTkmmveXM5WatbrfWx843/AMI7f9pL/gp74iTxFoWpX3hOJ50k82Oe2hmW2tFhjHmIVOPMVcbW59xmpvBXwmh/Z0/4Kn6La+H9D1Cw8JySRwwMkc88MS3FjtYea5Y484kEsxxz2FfT3wP/AGs/Cf7QvgHVNd0CbUfL0JGe/sLuJY7y1ARnBKh2QhgjbSGIOCDgggeY6J/wVm+Feq30NvLD400yGY4a4utNiMMQ9WEU8j4/3UJr1KeaZ7WdXB08LNwp0fYSp3do3Wk7W+Jray1WzseFWyHhTDKhmVbH041auKeKhWcYpytLWkpXvyKT1vLSW6vc+eP2Z/hbqmt/AH9oTT7rSdTgmuNLtLm2SS0dWmeCeecBAw+Y/IBxzzTf2hPhbqmhfBT9nuxt9J1CaaHTZ7q6WK0kZoXnuY5sOAMqw3459K+1/jh+1r4V+BHw80XxVqUmp6xouvTLFYz6OkVz5u6MyK4LyINpVTyCTnt1xg/En9vTwb8J9O8H3WpWXiqSPx1p8ep6eLW1gZkjfbgTbp12t84yF3DrzW2H4nzfEYuOMpYRuM5uSjfeUaXspK9uiV3p5eZyYvgPhzCZfLLcRmKjKlSjCUuVaQliFXi7c1vek1Fa6p38j2q9Obyb/fP86jp0sZhlZT1UkHFNr8jWx/RctwooooEFFFFABRRXE/H/AOPuh/s2+AV8SeILfVbjT2vI7IJp8Mcs291dgcO6DbhDk7s9ODW+Gw1XEVY0KMeaUnZJbtnLjsdQwdCeKxUlGEFdt7Jd2dtRXjPjL9unwX4F+Cvhjx7eWPiiTRfFkskVlFDaQNdRlC4PmKZgqj5Gxtdu1Hxl/bq8GfAvSfCt5rVj4omi8Yaamq2IsrSCRo4mVGAl3ToFfDjhSw6816dPh3MqkowhRk3JyivNw+JfKzueHW4yySlTlVqYmKjGMJt32jUtyN+Urq3qezUV5T8Af20vAP7SOqSab4fvr221iOMzf2dqNv5FxJGPvMm1mR8dSFckDnGATWT4h/b58D+GPjv/AMK7u7PxOuuf2lDpRuFtIDZLLKUCsX8/fs+cZOzPXg1P+r+Ze3nhvYS54Lmatqo9/TzKfGGSfVaeN+tQ9lUlyRkpJpy/l06+T1PbKK8m/aP/AGzvB/7LetaXp/iS38QXV1q1u9zEmmW0M3lxq2zL+ZLHjJyBjP3T070vi1+3R4N+C/hvwfqmr6f4omt/G9gNR09bO1gkkjjKxtiUNOoVsSrwpYcHnpkocP5jWjTlSoyaqX5dPitdu3pZjxXF2TYadanXxMYujb2ib+HmaUb9rtpL1LH7fP8AyZv4+/68Yv8A0phq38M/+SZ+Gv8AsEWf/ohK7v4h+AdL+KXgjVPDutW7XOlaxAYLmNXKMVyCCGHIYMAQfUDr0r53vvh98U/2TIx/YrXXxY+H9sAFspTjX9JiHACED9+ijAAAPAwEiUZr1solSxOA+oKajUU3JKTspJxirKT0Urx2k0nfR30PA4gp4jBZx/a0qUp0JUo05OC5pQcZzlzSgvecWp7xUmrO6S1PaK5Pxl8HtN8T62dasri88O+JlUIusaYyx3EoHRJ0YGO4j4HyTK2APlK9aj+D3x58LfHbR2uvDepLcSQrm5sph5V5ZnpiSInI543DKE8BjXYVEliMHWcJJwmtGmrfJp7p9nozqjLBZlho1IONSnLVNO6v0aa2a6NNNPszz0/FDWvhlmPx1p8babHwPEukQu9iBzg3UGWltTgDL5khy3306DvNO1G31jToLyzuLe8s7pBJBcQSLJFMh6MrKSGB9QSKnVijZUkH1FcHqPwV/wCEf1GbVPBGoL4T1C4czXFmIfO0fUXOMma1yoRzgDzYGjfkk7+la82Hr/F+7l3V+V+q1cflddFGKMOXGYX4P30OzaU16N2jP0lyytducnod3RXC6Z8al0TUbfS/Gunjwjqdw4ht7mSfztJ1J+cCC6woDnGRFMI5OQAG613bKUbawKkdQe1ctfD1KLSqLfZ7p+jWj+TO3C42jiU3Se26aaafaUXZxfk0tNdhUkaJsqzKfUHFO+2zf89ZP++jUdFYWR2KTWxJ9tm/56yf99GhrqR12tJIwPYsazfE3ifTfBmhz6nrF/Z6Xp1qAZbm6lEcaZ6DJ7noAOSeACa4/wD4SXxT8UDt0C3m8J6Ex51jVLT/AImF0uettZuP3YIHElyM4bIhYc100cHKoufSMf5nov8ANvySb62OHFZlClL2WsptXUY6ya77pJdOaTUb6Xub/jn4maP8PRbx380suoX2fsWm2cRub/UCOohhX5mxjluEX+JlHNYH/CN+Kvigd2vXMvhHQm6aRpl1nUbpc9Lm8Q4iBA5jtjnBwZjyK3/A3wz0j4ei4ksYZptQvgPtup3kpub/AFAjGDLM3zMBjhRhF/hVRxVnxl450f4e6Qt9rWoQafbySCGLflpLiQ9I4o1BeSQ9kQMx7CumnUjCShhIuUu7V3/27HVL11l1TjscNWjOpB1cxmoU1q4p2jb+/N2cvNe7HVqSmtSx4Z8L6b4K0KDS9H0+z0vTrUfura1iEcaZ6nA6sepY8k8kk1j+M/itpvhHVV0mGO61vxHNGJIdG05RLdspwBJJkhIIuf8AWTMi9cEng834h8Sa/wCJ9FuNS1K9Pwx8G267p7u7eOPWbhDwOWzFZAk4GfMmJAAETGqvgqwv9Q0lrHwDpC+C/Dt1IZ7jXtTtWk1HVGOcyxW837x3bg+feHODxE4wa6KeCWtbESvrrrpff3pa3fXlhzSavrFo462aPTDYKHKrae77zW3uQdko9FOo4QTtZTTRz3xw0LUvE2n6LJ4s1Kxh15tTtLrw54X0n98ySrcR+ZK0m3zrh0h3lmRY4UwchuGr3dz87fWuHh/Z38INpk8N7pX9sXd06TXGqajK0+qTSoMLL9q4kjZf4fKKBMkKFBxXBfG74heMP2dtIs9J0fUW8ZX3idnsdBt7yGSbWrOULzL+6jYXkcfU70WTLLlpea6fZrMPZ4TDS96Ldk1yqzs3a17JJNvmd3q223ZcPtpZN7bMcdH3JKN3Fucrq6XMmo3cnJRSguVaRUVFcz1/Fejt+1Z8ZP8AhBIdzeBfCE0V54tnRsLqNyDvg01SOoBG+XHTGMqyjPsPi34zaf4e1yTw7odhceKPFFsihtG0rYosAR8hupjiK0jwBjzCGI+4j9K8/wDgx8DNe8OfC+10W7v7rwJ4XtVe7v1t7pP7e1qVjumur29VmS1D4BKQM0iqAPtC7dteafFz/goj4G/Z+0P/AIRH4SaLp2sXMDlEmgQppUMpOCwKnzLuQkcsCA2QfMfkVDy2eZYhYPAQdWNPRJaRV951J7Xk1tF/DaKneNgWdUskwcsyzaosPOtZylJXm0vhp0qdr2gnbmmvjcpum1O69i8deGrO18PS+IvjP4l0hdDt23LocLtDoMLA7lWRWHm6jN8uQsi7Cc7bcHmvn/4r/wDBR3xP8XvEEfgz4I+H9QNxcDyIb77GJb2RFwMwQYKQxgD78mSqnOIiMiP4Yf8ABP8A+K/7ZfiiHxZ8Yta1TQdLbmK2uFC6g0ZIykNvjy7RTz95c5GTG2d1fc3wP/Z28Hfs5+Gf7L8I6La6XFIB9on/ANZdXjDOGllbLOck4BOFyQoA4q8ZjslyayrtYuvHaEdKEH8viffTX7Vnqc+XZbxNxLeWEjLL8JPepPXFVV0tf+Gu2q5b+5eOh8k/s6f8Ej59e1T/AISj4z6vd6tql4/2iXSIbxpGlcgc3V1nc7dQVjI5UHzGBIr7c8K+E9L8DeH7XSdF0+z0rTLJdkFraQrDDCM5wqqABkkn3JJrQor4DPuJsxzeop42d0torSMfSO3lfV92frfCvA+T8O0XTyylaUvim/enPzlJ6vXWysk9kgooorwD60KKKKACiiigAooooAKKKKACiiigAooooAKKKKACiiigAooooAKKKKACiiigAooooAKKKKACiiigAooooAKjurWO+tZIZo45oZlKSRuoZXUjBBB4II4wakoo21QNJqzPjz9qT/gkb4Z+Jcs+sfD2e28G64x8w2DKf7KuGyTwqgtbnkcxgoAoAjBJNeL+DP2zfix+xb4st/Cnxe0PVNY05DiG5ncG+EYx88Fzkx3SjPIdiwOF3pjFfpXWH8Q/hroHxa8K3GieJdIsda0u6Hz291EHUHBAZT1Vxk4dSGU8gg1+gZZx1UdFYHO6f1mj0v8AxI+cZ7/J77XSPyPPPCulHEvNeF6zwWJer5VelU8p09vmlpq+Vs+dvhtceD/jdb3Xi74ReKIdB1iZvP1K1gh3WtzIxGf7Q04lfnYgjz4zHIxyRK4GD1Wl/G9vDmp2+k+PNOj8I6ndSLBbX3n+fomqSHOFguyq7JDg4huFjkOQF8z71fPXx2/4JU+JvhH4i/4TD4I69qC3Fmxlj0t7vyL63BPKwXGQsi4JGyXBKggtITiqHwe/4KXGCa68F/HDw+1pNg2d7dvphCsCBlL2xZeM9SY1wcgeVjJr6OpkNHMaDxOUT+s00tYvSvTXa320ttn2hbVnxuH4txOT4lYLiKl9RrSek172Fqvun/y7k93Zp396o3pE+1HRo3KspVl4II5FJXlfhjwte+GvD1rrHwp1zTde8KzIWh8P318ZtPdRjK2N6N8lqRgjynEsIJwEi5I6rwL8YdK8baxJo8kd5ofia2jMtxoWqIsN9GgJBkQAlJ4eP9bCzp0ywPA+Ir5fKKc6T5orfS0o/wCKO683rG+nM2fqmFzaE5Rp11ySlbl1vGd9uSeilfdJqM7K7ilqdVRRRXnnrBRRRQAUUUUAFFFFABRRRQAUUUUAFFFFABRRRQB5z+17cSWv7LPxCeN2jb+wrlcqcHDJtI/EEj6GviH4NfASP4p/8E+vFF5ovhZNc8ZR+KY47We3tRJfJCqW+5EYfN5e13JXpzkjIBH25+2L/wAmqfEL/sB3H8q8X/4JXeI9N8J/sra1fatqGn6VYx+JJle5vblLeFCYLYAF3IUEngc8mv0zhvHVsFw/UxWH1lGvB211sk7O2rT7H4fxtlOGzTjChgMY7Qnhaqb0927a5lfRNbp9D5//AG1vD+reEf2c/gXpmuWt5Y6tp+kajDPb3SlZoNs8exSDyMJtwPTFdR+0F8PtJ/Z2/wCCgXw4/wCELs10eK+fSrt7W2c7VeW5aCRVBJwJEXBHT5zxg1sf8Fe9asfEP/Cub7T7y01CwuLbUGiubWZZoZl3wAlXUlWGQRweoNdX+zX+wr461T42WHxE+LmrLe3ulPHcWlo979suJpUGYjI65RI4zhgqsclQMAZz9hQzalRyajmGMqKClHE3p63nKc9Eo9eV6Nva+u7PzfFcP18TxNicoy2i6soTwTVbS1OFOkrylPo5qzSXxWdk2kc3+zMMf8FOvix/v6//AOlQqf8A4I2/8fnxF/656d/O6qv+zIf+NnHxY/39f/8ASoVY/wCCNv8Ax+fEX/rnp387quXiD/kVY3/rzhf/AEpndwj/AMj/ACr/ALCMf/6RE9S/4Kq2V1d/smyPblhFa63Zy3WDjMW2VBn1HmPHx6gHtXztpOs6X8a/j5+zro/g23tze+G9I0z+1p4E8vy5IZPPnVyAM7FR2J7mQjr1+qf+CiPxF0jwF+yr4gt9Ut0vZPEirpVjbs23dOx3iXPpFsMnuyKON2a+S/2A/jh4d/ZsT4iahr+lf8VLa6Slxp6zyG3luUVxvtFLKdjSM8L5CklYyei1x8Ixr/6uTr0qblOEpqCVrSc4xg211Ub69PPe3oeIlTCLjalhcRXjClVhTlVk024KlKdRJNJ2c1FW3eu1mr/pITk18D6toNh4+/4K+yadr1lZ6xp0t/sktb2FZoJFj0zKKyMCrAFVOCMcCvsf4A/GGH4+fCXSfFlvp11pMGrebstp3EjoI5XjJ3AAEEoSDjoa+JvG2qaxof8AwVP1+88P2Mep69atdS6daSIXS6uF0hzHGQrKSGbAwGB56ivn+CMLWo4jMKE/dqRoVY72s00t+ln1ufYeKWPw2JweT4un+8ozxVCS0b5otSa91q7uns1fW1je/Yg+GXiL4bfFn4treeHde0XQ7jQNRjtZLuwngt5dkw8oI7qFYhC2OScZPrXk/wCzT8IPD3xE/ZU+MurarZRPqvhm0tLzTL3cVktXAmYqOcEPtCkEHORjkAj6O/Zk/bY8Z/tHa7468N+KNH8NaWmjeHL24I0+3uI5hMhWIoxknkGBubIAByBz2Pyv+y/8B/iP+0J4e17QfB1/HZeH5pbX+2xcah9ntpCN7Q+ai5eQKVdgFVgCAcZxX6DhamK5sZVx844eUXh25KV1aLvv1ckrW63t1PyHMaGXqGW0MopTxlOSxkYwcLS5pRt8PRQk+a+8UuZao2PEuvXWr/8ABOHw3b3DO0Ol+OLm2tS38MZtPNKj2DyOf+BV0/7Zv/Ipfs7/APYp2n/tGu2/b0+B9j+zr+xX4F8K2E7Xn2PXWlubpkCNd3DwStJJt7DOFAySFVRk4zXE/tm/8il+zv8A9inaf+0a1yvG0cXWw+Jw/wAEquIa81yy1+e/zOXPMsxOXYfG4HF/xKeHwcZa3s1OGl+tttNNND9JL7/j9m/32/nUVS33/H7N/vt/Ooq/nKOx/akt2FFFFMkKKKKACvmn/gq//wAmqQ/9jBaf+irivpavmn/gq/8A8mqQ/wDYwWn/AKKuK+l4N/5HeF/xo+G8TP8Aklsf/wBe5Hz7+0ajD/gmv8E22nab67wcf7dxT/8Agoeofwj8CFYZVvCNuCD3/d29eRfEH4HeJPB/7PHg/wAZX+tW134f8TTSxafp63EzSWjIZAxZGURrnY33Sev1r17/AIKG/wDIp/Af/sUbb/0Xb1+34bD06OOwkaVRTTq4l3StZvmbj6xejfWx/LWMxdbE5Pj5V6TptYfAxSbTuouCUtOkkuZLomaHxV8D6X+zn/wU38GR+GbNNH0u9vNMnW1gyI41nb7PMq5zhW+fjtuIGBXlv7bOoXGiftqeNr+13rPp2qx3KOvWNkSIqc9vmxz64r2n9tpgf+ClHw55HynRQfb/AE5689/aT8L/APCXftifGa22qz2+m3d8u7t5EMMx/HajVjw9iLzwuKxD5m8LaTeraU4rV9d2dnGeB5aWPwGDXLGOOvGK0SbpTdklotUkrbFX/gpd8SI/if8AtItcWbebY6fotgkTISUxNELrPt/x8AfgK6P9vr/kkP7Pf/YsL/6Ks68Pi0641z4JeIvEN5I1xPFrGlaYkshy2z7NeHbn0CwxD/gIr3D9vr/kkP7Pf/YsL/6Ks67o4WnhMVluBp7UnON+7VG7f4nkvMK2Y4DO81raPEKlUS7J4lJL5ctj9Fj1ozQetFfzGf3QeT/HP9jvwv8AGfVl161ku/CPjW3Jkt/EWjnyboPgjMyggTD1JIcgYDgcV5jefGXx1+zJdR2Xxa0kap4eLiK38Z6JAZLc5IC/aoVGY2OeoC5IwqyctX1NTbiCO7tpYZo45oZ0McscihkkQjBVlPBBHBB4Ir6DB8QVIU1hsZH2tJaJN2lFf3JatejvH+6fI5lwjSnWljctn9Xry1birwm/+nlPRS/xJxn/AH7aHnfhnxRpvjTQrfVNHv7TVNNuhmK5tpRJG+OoyO46EHkHggGr1ea+OP2JJvBuv3HiX4O60vgfWpzvutGmBk0PVMfwtFg+SeSAVBVeAoj+9WT4O/atTSfE0fhb4m6NN8O/FjD939rbOl6j23wXGSu0nP3mKjpvZuK9ZZfTxMHWy2XtEtXFq1SPrHql/NFtd+XY8P8Atqrgqiw+d0/Yybspp3pTfS09OVvpCoovpFy3PWdT0y11vTbiyvra3vLO6Qxz29xEssUynqrIwIYexGK4RPhlrnwvUP4Hv459Lj5PhrWJ3a0VePltLnDS2xwDhGEkWTwqDmvQiMfzorhoYqdJOK1i909U/l37NWa6NHrYrL6VdqctJraS0kvR9r7xd4vqmcn4N+MOmeKdXOj3cN54e8SRxmSTR9UVYrhlGd0kLAmO4jGCd8LMAB8208VnzfF+58bSyWvgKxt9fKsY5NbuXaPRLVhkHEq/NdMCPuQZXnDSR1V/au0O38QfBa6hm0/S9QmW/sPsi6hbiaGKV72CPcRgkAhirbcEqzDvWl4f+LMOnapaaD4l00eD9XkIt7KF5A+m3+OFW0uQFRjgDELCOUAgeXjmvShh6UqP1qjT5ndrlvdKyTbsrSktf+3be85JnhVMbXhivqGJrKKSi+dRs5czklG7vCMrx1e87+5GDRL4a+EFvZa5BrevX1x4q8RW5LQXt7Gqw6eTjItLdf3duOB8w3Sn+KRq6u7u4rG0muLiaOC3t0MsssrhI4kAyWZjwABySeBXJ+Jfi/Ba65caH4fsJ/FXiK3IW4tLSQR2+nE5/wCPu5OUg6H5PmlPaNq43xTbWg8Q29v41upPHnipgtzZeENIhzp9p0CyvC7BWUE/8fF6wXnKKhwtRHC1sRJSxDtpora28o6KMet3yxtdq+xtPH4XBwlDBxT1s5Nvl5tvem7ynN2tyx55t2TSvc6Rfibq3xMbyfAlnFJYsdreJNSicaeBnBNrFlZLs9cMCkOR/rG+7XN+Gri0j8Szz+Ebeb4h+MFDW134r1WYDTtPPJaJZkXYqgtzb2Sd8SMp+aukb4b6z8Th5njm8jTTX5HhvS53FnjnAup8LJdHGMoAkORyj/erutP0+HT7OC0s7eG3t7dBFBBBGI44kHAVFUAKo7ADAq6mKoUIunTV+6T0/wC3paOXpHlhdJ+8ZUcBisXNVq8mraptJNf4KbvGn5Snz1bNxfJpbkfD/wAIIRrlvrfiS+m8VeILZvMtp7mMR2emN/06WwJSIjgeYxeY45kPSup1rW7Pw7pVxqGpXlrYWNqu+e5uZViiiHqzsQBzxyetcDrPx/PiLxFceHfh3pEnjzxFbnZcvbyiPSdJJ73N39wEcny03M20r8rVjePfB3g/4O29r4s+PXiy18VaymZ9O0GOI/2XbuOMWlhndcMCSvnT/Lyu7aQDR9UrVakVim+Z/DCKvNrdKMFZRj1u+VW1ipbB/aWGw9Kby9R5I/HVnLlpxa0bnVd3OS2tHmle0ZOOjNLTPiR4u+P7eT8M9MXT9CclX8Y65bsloR0JsrY4e5brhmCxhlIbqDXO+MPi78Lf2EdT1C7uNS1P4hfFO8h8i9nmuhNfEdfKkfmKzhBH+qRS4G3KuACPNfE/7Wvxd/bi8TTeE/hPoeoaFoq4jnmtpNlysRzg3F1wlupVTiOMgnDKGk4Fe5fss/8ABJLwn8Khb6t48a18aa8uHFmUP9lWrcH7jYM5HIzIApB/1YIBr2sZh8DldK2cz9mmv4FN81Sa3XtZ6WXkuWPVJSR8nl+OzXPsRfhmn7Zxf+9VouNGm9n7Ck73kv5pc01tJuLPA9K8LfHX/gpzfxyylfDPw9MoIYh7fTMBuqpnzLyQbTgnKqwI3R5xX2R+y9+wB4B/ZeigvLGy/tzxMi/PrWoKHmRsYPkr92FeW+78xBwztXt0MKW0KxxqsccYCqqjCqB0AFOr4PO+N8ZjaX1LCxVDD9KcNL/4no5N9dk+qvqfqnC/hfl2W4j+08wm8XjHvVqatP8AuR1UEulrtbJ20Ciiiviz9MCiiigAooooAKKKKACiiigAooooAKKKKACiiigAooooAKKKKACiiigAooooAKKKKACiiigAooooAKKKKACiiigAooooAKKKKACiiigArzf9oj9k7wP+1BoYtfFWkrLeQoUtdTtiIb+zHP3JcHKgsTscMhPJUmvSKK6cHjK+FqqvhpuE47NOzRxZhluFx+HlhcbTjUpy3jJJp/J/0j81fHf7JHxp/wCCfWvXXiL4c6rd+JvCpbzbpLaAyfIuP+PuzyQwALDzY8lQGbMWa9A+E/7dvwz/AGr9HsvD/wAQtPs/DmtxyrLayXEzJaC4GMTWt4CslrLkcEshHAEjk4r7qr8+PjJ+x1of7S/7bnxj0r7XJ4dutMtdLvrOe0gRofOmt0Mpli437zkkhlbcd2TyD+s5NxFhc9jU/tuPJVpR5lXp6T+KMPeSXvayWq6JpJPU/AOJOD8w4VnS/wBV5+1oYibg8LVfNTvyTqPklJ3jdQas205NOTa0PoZv+E2+D3Ei3nxG8NxjqFSPxHYoB3HyxX6jHbypuekzdet8DfELRPiXo8l/oOpW+pW8MpgnCZSW0lHWKaJgJIZB3SRVYelfB+mfEP42f8E3tRt9N8QWY8SeB9/lW6vM0+nsPS3uMb7Z+GxG6gclvKbhq+ivhh8Yvhr+2Vfw6p4d1a/8JfES3h2B4XS11hEXnYwIaK+txtzsdZFC8lY2ORy5xwvUpUvrWlSk9q1NXj/2/BfD5uO3VSkehw3x1RxFf+z/AHqOIW+Hru0/+4VR/GnulK7elnCCPfqK85f4p658KU8v4gWMMmlpwvinRreRrFV5wby3y8tmcYy4MkGTkyR/dr0DTtRt9Y063vLO4t7yzu4xNBcQSLLDOh5Do6kqykdCCQa+NxGEqUUpPWL2ktU/R9+6dmuqR+lYTMKOIbhHSa3i9JL1XbtJXi/strUmooorlO4KKKKACiiigAooooAKKKKACiiigDiv2kfCN94+/Z+8aaLpsTXGoalo1zFbQr96aTYSqD3YgKPcivzS0H9oTTtD/Y08QfDWbT79tX1TxBHqcdz8ot4olWLcrZO7zA0WAAuMMTkFcH9Yq5yf4O+D7nxZ/b0nhLwvJrvmed/aL6Tbtd+ZnPmeaU37/wDazn3r7fhbiqhllGWHxVF1I88akbOzUo7X7rb/ACd9Py3j3w/xWeYqGMwOIVKXs50p80eZOnPe2qs1d+t1qra/nn+214Pvvh/+zj8CdJ1SFrXULXRL554XBVoTJJFKEYHkMocAjsQRX6WW3/HrF/uL/IVl+Kvh/wCH/HZhOvaDoeuG3DCI6jp8N35QbG7b5inbnAzjrgVrgbRgdB0rgz7iNZlhKFCULSpyqyb6N1J82na2x63CfBbyXMMXio1OaFaNCMVbVKjT9nq9nffQ/OrWfih/wx9/wUF+ImteItKvrq31Y6k9slttDSR3jedBICxAK52qxB+X58biu0+j/wDBHjwdqFh4X8ba9NC8enanPaWdrIwwJ3hEzSbfUL5qDPqSOoOPrLxn8M/DXxHW3XxF4d0HX/sufI/tLT4bswZIJ2GRTtzgZA6961NK0q10HTLexsLW1sbK1QRwW9tCsMMCjoqIoCqPYACvYzTjSlisrlg4UeWpONOM5XumqburLo29/wBdz5vIfDGvgM+hmNTEqdClOtOnDltJSrJKSlK+qSWndq+mqPkX/gsH4N1TWPhx4P1q1ikm0rRby6hviqki3adYRE7Y6KTEy5PALKOrV87/ALW/xF8O/tR/ELS9a8B+HNfj1ZdEV9eiFqGQGBBmRVj3HbHGNrSHaCqJwMEn9Rr2yh1OymtrqGG5trhDFNDNGJI5UIwVZTkMpHBB4NZPgv4b+HPht9o/4Rzw9oXh/wC1EGf+zNPhs/Owcjd5ajOO2enateH+OqeXYSlSnRcqlHnUGpWi1NpyUlZ3s1dei2tcx4w8Ka2dZjiK8MSoUcT7N1E4c0lKknGLg7q107P1e6djz/8AYV8V2njH9kzwVc2On/2bb21m1j5Pm+ZueCR4nk3YH+sdWkxjguRk4yflT4z+Nbf9mv8A4KkSeLvEVrfNpCypqC/ZYw8k0MtiYQyBmUNtk3KeRyjdxivvvRtCsfDlj9l06xs9Ptd7y+TawLDHvdizttUAZZiWJ6kkk8ms/wAZfDfw58RobePxF4f0LX47Vi0C6lp8V2IScZ2+Yp25wM4645rysr4kw+FzHE4idJulXU4uN/eUZu+7vdra79T38/4JxePybA4OlXUcRhJUpxm4+65U421imrJ72W1rbHwP/wAE8NbTxJ8afivqMaNHHqHhjUrpUY5ZA86MAfpmu8/4I1nOhfED/rtp/wD6DcV9gWHgLQdKv5bq10LRLW6ntlspZobCKOSSBVCrCzKoJjCqoCH5QFAxgCjwt4D0HwMky6Hoei6ItxtMw0+witRLtzt3eWo3YycZ6ZNelnXGlHHUMVRhScfbKklre3s3ftrc8ThnwxxOV4rAYipiFP6s67dotc3tlZW1drdd/I+dv+CsfhG+8Q/s36ff2cLTW+h6xHc3u0ZMMTxyRiQ/7IdkB/3x718r+MfiV/w1Z4n+C/hLw7pd9HqHh7S7TQ5jMARLMrr5ki7ST5Kogcs2CBvyAFyf1FnhS6gkiljSSKVSjo6hldSMEEHgggkEHqKwfCPwk8J/D6/muvD/AIV8NaFdXClJJtO0uC1kdTjKlo1B28A7c49qnh/jSll2Bjh6lHmqU3N05Xsk5qz5l1td/lpuVxh4X185zWeMo4lU6VZU41YuN21TkpLld9L2S8rX1vY6S5k825kYdGYkfnUdFFfn5+wbhRRRQAUUUUAFfNP/AAVfOP2VIf8AsYLT/wBFXFfS1UfEfhbS/GOnfY9Y0vTdXs94k+z31rHcxbxnDbXBGRk4OMjJr1MkzCOBx9LGSXMoSTt3sfP8VZNPNsoxGWwkourFxTaulfrY/PP9oxv+NbPwT/6/bv8A9DuKf/wUTmEPg74Euf4fB9u2PXEdvX33ffDDwxqmhWml3Xhnw7daXp5LWtlNpkEltak5yY4ypVM5P3QOp9aNc+GHhjxPFZx6p4Z8O6lHp8XkWi3emQTrax8DZGHU7F4HyrgcD0r7jB8eUaNelVdFtQqVp7rVVb2W3S+vc/Lcx8JcVicJXw0cRFOpRw1JPlejoKKb32ly6Lp1Pgv4e+M7z9uD/gofoXijTtHurHSNFmtbuZHbzfsdtajcDI6gAGSQYA9ZABnFdFovh1fGf/BT34kaO/3dW0zVbI4GSPM08J0/4FX3FoPh3TvCunfY9K0/T9Lswdwgs7ZLeLPTO1ABn8KrWvgTQrHxPJrkGh6LDrc2fM1GOwiW8kyADmYLvOQAOT0ArmrccU+acaFHkh7H2MFzXcdU+ZtrXb/gndh/CysqdOWLxKqVXiViKsuXlUtGnCKT030fnslZH5k3fhltG/4JxW1/Ihjk1bx+cZXBZYrF069xu3j2INdr+303/Fof2ev+xYX/ANFWdffVz8MPDF7oEekzeGfDs2kwym4jsZNMga1jkJJLrEV2BiWYlgMncfU0az8MvDPiO3sYdS8NeHdQh02PybOO60yCZbNOPkiDKQi/KvC4Hyj0Fd8fEOl9bp4qdF+5UqTtdbTi4pbdNLnkz8G66y+vgaeIivaUqNO/K9HTmpye+0mnZdDcPWiiivy0/egooooAKxPiH8NtA+LXhebRfE2k2WtaXMcmC5TOxsY3oww0bgE4dCGGeDW3RWlOrOnNVKbaktU07NPya2Mq1CnWpulWipRkrNNJprs09GvJnzHqf7P/AMRv2Xd1z8N76bx54Nhyz+FNWnxfWadSLOfHIHOEwOv3JGOa6b4N/tJ+GfjVLLY2U1xpfiKzLLeaHqUf2fULV1++Nh++Bg5K5wMbgp4r3avOvjv+yz4P/aFijn1myks9dtdps9c05/s+o2jLyuJAPnC44VwwHO3aea+oo55QxfuZnG0v+fkUub/t+Oin6rll3ctj4atwvi8u/eZHO8P+fM2+X/uHPWVPyi1KHRKG5xH7UWmx618JfsMwZob7WdJtn2u0Z2vqNuDhlIYcd1II6gg1V8Z+FfEvhjwpqemyW7fEnwrdW8kbWV95baxajb8uGfEd6qkZAk2TA4IeVsCuL+IGhfFr4QQ6Vo/iawm+JnhGDWtOvF8RaVZvJqVtDb3UU7i6tVDM+UiI3cjLDMjE7a7rS/2vPhrql/8AZW8W2Gm3gwHg1SKXTXjJ7H7QiD8c49692OHxNLDw+rJVoKUpXinJbRs9LSg9OvLLTXTf5aWMwWIxtV46TwtVwhC1RqEtHUbik24VY2l05463TT2x/hB4R8W6p8KfDehra/8ACt9DsdNt4bhbeOP+2r6byVEzqADFab5NzFmEk7HkiJjXpXgvwJo/w80qSz0WxhsYZpDNOykvNdSnrJNIxLyyHu7sze9ZfiP45+DPCfhZtbvvFOgppa8LPFeJceaT0WNYyzSMf7qAnv0rB0yy+I37Qg3WEN38LfBrjc2oX0IbxBqEfUmGA/LaKRn95IS4+VlGMiuLEPEV1KrWtSptttu6Te/nKctdlzNX2SPUwawWD5KGGviK6ilFK0pKNrLtClB2td8kZW1cpb63xJ+OeifDXUrfSWF7rXia+H+h6DpMJutRusjIPlr9xMc73KjAJGcYrB1r4X65458OXGu/GXxBY+BfBEIDS+GtO1Hy1lU9Evr4YMhbkeTBhW+XB3cV5943/bG+FP7GulX+i/C/TbXxV4nuift2qyTmeOeXqXubz79yd3zbIiI8lsMhyK57wB+xl8ZP29vENr4m+J2rXvhvw2G320VzD5cwjPVbWz4WIEADzJMEgq2Ja9nDZUsLQWMxMvq1L/n5UX72X/Xunry+usl8Sdro+Wx3EcsdinluCh9exHWjSf7iH/X+tpz26x92D1jKN7MsfEL/AIKHLbR2nw//AGf/AAp5aZNvZ3MOmbmc85NrZhTknG4yTAk/MWQH5q6T4Bf8Ente+I3iL/hLvjbrd5c3l44ml0qK8M93cEEYFzcgnaMDGyIk4IxIuNtfXH7P37LXgn9mXw/9h8J6PDbTyoFudQmxLfXvT/WSkZxkZ2LhAScKM16FXzGYcdwwsJYbh6m6Sl8VWWtWfm39m++nXVWPtcp8KquOqQxvGFZV5RtyUIe7h6dtko6c7S0u7K2jUlqY/gP4faH8L/DFvovh3SbHRdLtBiK2tIRGgPdjj7zHqWOSTySTWxRRX5xUqTqSc5ttvVt6tvzZ+z0aNOlBUqUVGMVZJKySWySWiQUUUVBoFFFFABRRRQAUUUUAFFFFABRRRQAUUUUAFFFFABRRRQAUUUUAFFFFABRRRQAUUUUAFFFFABRRRQAUUUUAFFFFABRRRQAUUUUAFFFFABRRRQAUUUUAFfLHw8RpP+CjHxsVVLMdL0UAAdf9HSvqevjP9qr4DeLPAv7R3iH4jL4e1Lx98PfFFtaw65oWjXz2t8ogiWIGWJRuuoRgt5SttfJEgCruP13CMaVSpiMNUmoupT5Y3srvnpysrtK7UXZNpN6X1Pz7xClXo0cHjqVNzjRrKc7Jvli6VWHM+VSlypzXM4xk0ruzsel+J/i5D49GoeHfB+i2fjuZw9nqE1ywXw7ZHjdHdXBV1mYZGYIVlfgh/L+9Xzr8WP8AglC1zpn9seDfEVvZeKkma7ez8hrPTS5bcqWpDPLb7Oi73kycfNGOn0v8BPjb4H+NHgyCTwPf6fJY6fCsZ0yGJbWbS16CNrcY8tQeAVGwkHazDmu4r18LnmPyWu6WDTpNP3lJXcv8Sat6JJaPdtJngY7hTKeJ8LGvmUo4hSXuSg7KF+tOUW23dK7k5JtfDFNxPhP4Y/8ABQL4h/sw+KE8JfGLQ9W1BbXAW8kAXVIkzgOHz5d3HwcPuBY5PmtjFfRHw80/w78Q9Jm8V/BfxVp+l/aJPNvdOSEy6PcynqLqxyr2srbf9ZD5Tt94iUcH0T4l/Cvw78Y/DDaP4o0ey1rTmJZY7hTugY8b43BDxv23IQccZxkV8a/FP/gnj45/Z58THxd8Gde1S8+y5b7Esoj1SFOpQYAjuozjlCAW4XZJya+hw+KyfNm+RrB4iW63oz9U9I699FvrI+NxmX8ScOpKopZjg47NPlxNJd4yVnNW0dneS0fLG59Y6D8bobfXLXQ/F2nSeDfEF4/lWqXMwm07VXzgC0vAFSRjwfKcRz8/6vHNdyylWwRgjgg9q+Mvg1/wUu0XxvZXHg34z6Da2MkhNneXT2JlspmU4K3VqwLRMGHJUMob+GMDNe/6N4Z1zwHo9tqXw/1aHxl4TmjElvomoal52IsED+z9RJY7eABHcGSPjAkhFfP5xw7WwVT2eIh7KT2u705f4Z9PST03clsfYcN8aYXNKPtsFU+sQXxWVq0P+vlNW5uvvQSu9IwlrI9OormfAHxc0b4iXl1Y2zXen65p6h73RdSgNrqVkDjDNESd0ZyMSxl4mz8rmumr5qtRqUp8lVNPz/rZ9H1Pt8PiaWIp+1oyUo913W69U9Gt09HqFFFFZG4UUUUAFFFFABRRRQAUUUUAFFFFABRRRQAUUUUAFFFFABRRRQAUUUUAFFFFABRRRQAUUUUAFFFFABRRRQAUUUUAFFFFABRRRQAUUUUAFFFFABRSqpdgqgsx4AA61wWs/G+PVNZutF8F6f8A8JhrdpIYLqSKfydJ0mQYyLq8wyq4zkwxCSbjlFHI6MPhatZtU1tu9kvNt6JebaOXF46hhoqVaVr6Jatt9oxV3J9bJN212O11TVbXQdMuL6+uraxsbNDLPc3EqwwwIOrO7EKqj1JArznV/HOrfH3ThZ+FNJsX8Ozc/wDCSeI7EzWcgIHzWVk+17nrxLIYoeMgyjisb4iweF/hXptv4s+Mniqy1m6t386wsZITHplrMuf+PKwBdppV3Y86UyuvB3RDgfPXj79uX4oftd+K5vCfwb0HV9Ot5v8AW3cWP7SeM5G+WbPl2iHjkNuyMeYc7a+syPhutif3+HScY71Z+7Sjbqr2cmvNJLaUWtT884p42w2BthcY5KdTSNCnadepfZPluqafk3JrWM1JOJ6T441j4F/sF3/2ybTLHWviApa4WOG3gfUvNbB3lUVYLJemAiRkKSVRstnyNNV+On/BTbUprPSbf/hGvALSFJSHeDTQAScSy433cgwMqoKhtp2R5zXtn7MH/BInQvBs8OufEy8j8Wa2z+cdNiZv7OifdnMjHD3DdCd21DlgVfg19kafp9vpFhBa2sENra2saxQwxIEjiRRhVVRwAAAABwAK7MfxZluWT5sBfFYlae2qfDH/AK9wfbo+nRtaHmZV4f51nlLkze2AwT1+rUbKc1/0+qLdv7S3fVRkrngf7LH/AATi8B/szNb6k0P/AAlPiqEhhquoQri2YY5t4eVi6ZDZaQZI34OK+gqKK/M8yzXF5hXeIxtRzm+r/JLZLyVkftuSZDl2T4VYPLKMaVNdIrfzb3b82233CiiivPPXCiiigAooooAKKKKACiiigAooooAKKKKACiiigAooooAKKKKACiiigAooooAKKKKACiiigAooooAKKKKACiiigAooooAKKKKACiiigAooooAKKKKACiiigAooooAKKKKAPFfj5+w14V+MmuL4l0me88C+PLcmS38R6IfIuC5BH75FIEwOcHJDkALvC5B8vu/j74+/ZYvI7D40aIupeH94jg8caBbmS1OSAPtluoBiY7hkqoBPCJJy1fXVR3drFf2skE8cc0MyGOSORQyyKRggg8EEcYNfSYPiOoqaw2Pj7aktEm7Siv7k9Wv8L5of3T4zMuDqUq0sblNT6tXk7txV6c3/ANPKd0pP+8nGp/f6Hm/hPxdpXjzw9b6toepWWraXdjMN1aTCWJ8dRkdGHQqcEHggGtCvKPH37A83gvxJceKPgprw+HuvXDB7rSHUyaBqvJ+WSDB8r72AUUhQPlRSd1Y3hD9sj/hFfE8PhX4vaHJ8NPFUnENxcPu0TVMYy8Fzkqg55DsVXgGTcdten/ZVPFQdbKp+1S1cGrVIrzjrzJfzQbXVqOx43+sFXAzWHz6n7CTdlUTvRm+lp6ckn0hUUX0i57nSftCfsk+Cf2lrInxBpvk6uibINYssRX0QHQFsESIOm2QMAM7dpOa+RdZ+EPxq/wCCc+qXWseFb8+JPBe/zrpooWms3UdWurXO6FsAZlRsAYHm84r9BlYOispDK4DKQchgeQQfQ+tKjtG4ZWKsvIIPIrvyfi7F4Gn9UqpVqD3pz1Xy6x8raX1tc8niXw8y7Na6zChKWHxa1VanpK/95Kymu99bacyR8vfCr9sj4X/tiWenaV4st18K+LLV91g0141vJBMeN9jfoUeNycfIShYkLiUZz64+qeNPg8/l6pb3nj7w7Gcfb7K3VdesVyf9faoFS7UDbl7cJLwf3DnLV5v+0n/wTa8F/Gz7RqWgrF4N8RyZcyWsINhdt/01gGApP9+PaeSSrmvB/D/x5+M//BPXV7XQfGumSeIvCO7yrTz5mkgZB0FpeAEpgAHypAdq/wDLNCc19JTynL82p/8ACLPXd0Kjs139lO/ztfXeemh8VW4gzjh+tfiim+XRLF0FeL6L29O3yvbTVU9byPvDwb420f4ieH49V0LUrTVtOmYoJ7d9wVx1Rx1R1zyjAMp4IBrUrwn4afED4d/tZ30niLwL4guvCnjzyt101uqQak6qMAXdq2Yr6FePmO/aMBZI26diPjHqXw2kFv8AETT7XS7XcEj8Tadvk0WXJAXzw2ZLFjkf60tFnOJyeK+LxeT1KdV0YRamt4SVpr06TXZx1e/KlqfpuX8R0a1COIqSjKlLarB3pv1erpvupPlWi53LQ9FopsUq3EEcsbLJFMgkjdG3LIpGQwI4II5BHBp1eKfTBRRRQAUUUUAFFFFABRRRQAUUUUAFFFFABRRRQAUUUUAFFFFABRRRQAUUUUAFFFFABRRRQAUUUUAFFFFABRRRQAUUUUAFFFZPjbx3o3w40FtU17UrXS7FXEayTNzNIekcaDLSSHsiBmbsDVU6cpyUIJtvZLVv0RnWrU6UHUqyUYrVtuyS7tvRGtXL+Pfi/o/w/wBRt9Mk+2ar4hvk8y00TTIftOo3KZx5nl5AjiHOZpWSIYOXHSsNbzxt8Ym2WMN98PfDsnH2q5gR/EF+vH+qgbdHZKeRumEk3/TKI81478V/22fhj+yHp1/ovgqzh8UeJbiQvfPDdNMss/eS9vnLPPICT8oZyMFSY+K+gyvIauKrewpQdWp/LG1l5zn8MV5K73TcWfI55xZh8Dhniq9RUKP/AD8qJ3l5U6fxTfm0ltJKcbnq2veF9W8aaHdap8SdZs/CnhOCPfcaDp+o+TB5ZGCL/UPkaQHODFD5UXQFph18B+MH/BSqx0dLXwT8EfDy31wCLKxuY9OK28ZPRLOzVQZDk8F1AyD+7cHNc14Q/Zo+N3/BRnWLXXvG2oSeGPBu7zrT7RC0UCoRkG0s8gtkEDzpCNynO98Yr7f/AGcv2O/Af7LumeX4Z0kNqUieXcateETX9yDjIMmAFU4HyRhVyAcZ5r6LGVMnyZcuYSWJrR2o03alB/35fafR3vJ7Svoz4rLqfEnEsnPJ4SwWGlo8RVV8RUj/ANO47Qi91a0VfmhZ3R8j/BD/AIJd+M/jz4lXxj8bte1OFrrEh04XIm1G4XkhZJOUt4xxiNASFJX90RX3N8MPhN4b+C/hSHQ/CujWOiaXDyIbdMeY2AN7sctI5AGXcljjkmuior4PPuLMxzdqOJlamvhhHSEe1l5d3d+dj9W4T4Ayfh6Llgoc1WXxVZvmqSb3vJ7X6pWXW19Qooor5s+1CiiigAooooAKKKKACiiigAooooAKKKKACiiigAooooAKKKKACiiigAooooAKKKKACiiigAooooAKKKKACiiigAooooAKKKKACiiigAooooAKKKKACiiigAooooAKKKKACiiigAooooAKKKKACsT4hfDfQfiv4WuNF8SaTY61pd0Pnt7uISLnBAZe6uMnDKQynkEGtuitKdSdOaqU201qmtGn5MzrUadam6VaKlGSs01dNdmno0fKeq/ssfEb9lV3vPg/q/8AwlXhKNzJJ4I16fLQKWyRZXJIKHk4ViBxljK2BXQfBL9rXwv8Z9WfQ3W+8LeNLU7Lrw3rUZtr+J8ZIjDACUYyflw+0bmRQRX0ZXnf7QP7K/gn9pjRUtvFGkrJeW64s9Ttj5OoWB5IMcoGcAndtbchIBKnAr6qnxBQxnuZtH3v+fsEuf8A7fjoqnr7s+8nsfA1uE8Xlv7zh+aUP+fFRt0/SnLWVJ+VpU+0FuWKqa9oNj4q0S603VLK01LTrxPLuLW6hWaGZeuGRgQeeeRwRmvENWi+MX7HZZtUivPjN8PIf+X+2THiPSo+OZEyftKqCfmyScElolAWvTfg78dfCfx88Of2p4T1q11SGMDz4R8lzaE9pYmwyc5AJG1sHaWHNaYjK61CmsXQkqlK+k4Xsn0UtnCXlJJ9rrUnBZ9hsVVeX4qDpV7O9Kokm11cdXGpH+9ByX81nofMnx9/4JbC11P/AISP4S6pNouqWsguItKnu2QI45BtbrO+NsgYEhIySfMUACsP4R/8FHPF3wS8Rnwf8aNB1KWS3Aie+NsIdRhQ5AaWM4S4jIxh1wWGWzKTX3JXK/Fz4J+Ffjt4b/srxVo1rq1umfIkcFLi0Y/xRSrh4zwM4OGxhgRxX0mE4wjiaSwef0/b01tParHzUuvo3r1bWh8TmHhvUwVeWY8I1vqtV6yp70KnlKGvL6xWnRJ6nFeAPD+la14dHiT4J+JtHg0u4ctLozBpdBnkOSVMAxLp8xyCfKCjoWhcmur8J/Gq11PxBb+H/EFhceEPFVxkQ6bfyK8eo4AJNncr+7ul5+6uJR/FGlfIPxE/YU+Jn7J/iaTxZ8Htc1TVrSP79tAF/tJI+uySDHl3idOFUknnygBurrvg/wD8FHvB3xt0J/B/xg0TTtNkuiIZp5bczaVcuDgGRGy9tIDjDfMqnLbo8DHdjeG1iqLxeXz+tUurjpWh/jj9u3muZ20cYnlZXxs8BiFl2cU/qNd7RlrhqnnTnr7O/k+VN3kpydj7EPFFebWei+KvhvawXnhbUP8AhPvCk6LLFpl/fq2oQxNyGs79jtuEwfljuTkgDFwBgV0/w/8AironxMS6j024lj1HT9o1DS7yFrXUdMYgYE9u+HTOeGwUbqrMOa+FrYGUYupTfNBbtdP8S3i+mujfwtn6xhs0hOao1l7Oo9k9pdbwktJK2unvJWcoxvY6KiiiuE9MKKKKACiiigAooooAKKKKACiiigAooA3HA5J6CqekeJNN8QXF9Dp+o6ffzaZN9nvY7a5SZrOX/nnKFJKN/stg1Si2m0tETKpFNRb1e3n10+RcoooqSgooooAKKKKACiiigAooooAKKKKACiiigAoooAyaACmXNzHZWs080kcNvboZJZZHCRxIBkszHgKBySeBXGeJ/jXb23iC40Dw1p9x4w8TWrBLmzspVjtdLJz/AMfl0wMdv0PyfPMf4Ymrk/iBomi+F9CXxP8AGzxRpV5Z27h7fSMNFoVvKoBCx2pzJfTDkhpg57rFH29PD5bOTiqt1zbRSvOV9uWO+vRuya2u9Dw8ZndOEZuhaShfmk3y04W35pvS62ajzNO3Mop3N3/hburfE5vI+Hmn293Ysdr+KNUR00hMHB+zRgrLfNw2ChSDIH74/dPF/Ev4mfDn9kG//t3xlrt94s+IEkP7l7jZcaqEYcrbwLthsYGyeFEYYZy0jDnxX4mf8FCfHf7Rniv/AIQ74K6Bqlu10NgvREJNSkThd68mO1jGQC7EleDvj6V6B+zR/wAEibW1v18SfFzUm8Ratcv9pfSYLh2g8xskm4nyHmfJBIXauQctIDX2rybCZXR9rndT2MZLSlBqVaa/vS2in1XuxfVKSufmC4mzDPsT7Dhel9ZnF64ionDDUn3hHVykuj96avo5Qdjya9+J3xw/4KS6pc6L4P01vDfgosYboxzNDZqvGVurvaGmOGGYo1wQQfLON1fUX7LH/BMLwL+z59l1TWI4/GXiiErIt3ewgWtm4OQYIMlQRx87lmBXKlM4r6L0LQbHwto9vp2mWVpp2n2aCKC2tYVhhgQdFVFACgegFW6+VzjjrEV6LwOWQWGw/wDLD4pf45bu/Xvs7n3fDvhXg8NiVmueVHjcZ/PUS5Y+VOn8MUntu09Vy7BRRRXwp+qBRRRQAUUUUAFFFFABRRRQAUUUUAFFFFABRRRQAUUUUAFFFFABRRRQAUUUUAFFFFABRRRQAUUUUAFFFFABRRRQAUUUUAFFFFABRRRQAUUUUAFFFFABRRRQAUUUUAFFFFABRRRQAUUUUAFFFFABRRRQAUUUUAFFFFABRRRQAV4h8df2FPDPxU8Tf8JV4fvL74f+PomMkev6J+7eZjnP2iIELMGz82SrMMAsV4r2+iu7L8yxOCq+2ws3F7O2zXZp6NPqmmn2PLzbJcFmdH6vj6anG91fdNbOLVnGS6Si010Z8iv+0Z43/Zkvo9L+N+g7tJZxFb+N9Bt2m06cnGPtMKruhc5P3VGSMLGQC9e4+G/EuneMtBtdU0i+s9U028XfBdWsyzQyjvhlJHB4I6g8HBr0PUNPt9WsJrW6ghurW6jaKaGVA8cqMMMrKeCCCQQeCDXzb43/AGDL74ba/d+Jvgf4g/4QjVbh/Nu/D91mbQNVOeQ0XJhOCQGQEKMBBHktX0lPG5dmGlVLD1e6v7KT80rum/Nc0f7sUfG1suznKNaDeMoL7LaVeK8pO0aqXaXLP+9N6HrleS/tGfsWeB/2lIZbnVLH+y/ELLhNasFCXJOMDzR92deB9/5gBhXWsvwP+2VBpXimHwn8VNDuPhj4wcYjF8+dJ1LsXt7rJQAnPDMVBwvmM3Fe3FSp5+tVy5jk+IjVg3TlvGUXdSXeMleMovrZtdGTz5NxHg54epGNaF7ThJNSjLtKMkpQkul0pLddz897zwz8bv8AgmzqEl1ptwviPwH5peQqj3GmMCessWfMtJDkZdSFJwN8gGK90+Fv7Unwt/bTbTbXUTceEfHVoCmnsbv7LqFs7cH7DerjeCT/AKpgN5+9E4Ga+lOqsvVWBUg9CDwQfY18xftJf8Ew/CXxXW41Lwe1v4N158uYEjP9l3bf7US8w54+aIbQP+WZJzX11HiLLc1kv7Wj7Gv0rU1a/T34re/Vrfb3UfneK4NzvIIP/V6axWE3eGrO9uv7qo9rbpO1nr70j1lvFni74SMy+J7WbxhoMZONc0iyI1G0Xjm7sYwfMA5zLag8DJgQZNdp4W8V6X458P2+raLqNlq2l3gJhu7SZZoZMcEBlOMg8EdQeCAeK+E/B/7V/wAXv2GPENr4a+JekX2vaDnZbSXU2+byx3tbzlZVAI/dvu2jC/uua+jvht4j8C/tKyXPiz4Y+J5fDPiyUCXUlgiQSzH/AKiNgx2XAG7HnKQ+eEnGK4c64Yq4aCxFVJ05bVaetN/4ktYesVboovVnrcM8dUMdUeEoOSrR+LD1vdrRfXklKyqLyk+bXmlNK0T26ivPbf42XHgW4hsfiJp9v4akkcRQ65byNLoN6xxgecw3Wjk5xHc7RxhZJTzXoRG38s18fiMLUo251o9mtU/RrR+fZ6OzP0bCY6jibqk9Y7xaalG+14vVX6XVmtVdahRRRXOdgUUUUAFFFZfjXxxo/wAN/DVxrPiDVLLR9Ktf9bdXUgjjB5wo7sxwcKoLN0AJqqdOU5KEE23oktW35GdWrClB1KrUYpXbbskl1beiRqVw3xy/aQ8Hfs66It54p1ZLWaZC9rp8A86+vfTy4sg4JGN7FUB4LCvHtW/ao8cftITSWHwh0n+w/D28xTeM9cg2q4Bw32SAg7jwcFgx5G5Yjg1rfCD9lbw98LNYbXbya88WeMrhvNudf1dzPdPJjBaMMT5fscl8cFyK+qo5BSwvv5rJqX/PuNuf/t56qHo7y/urc+FxHFmJzD93kEFKP/P6aapr/BHSVV76pxp/33sc9qurfFj9rUFbhrr4R+ALjg20Lbte1WI9nbA8lWGePl4bBWVeaS4/Yf0PwZHY6h8OdX1jwF4o0uLy4dSt7h7hb0ZyVuo2OJFYjkDC88owAWvbic0V3LPMRSSp4RKlTX2Ir3X/AI7359N+e/kktDzXwng67dbMXKvWf/LyTtKPX93y2VJJ6r2fK+7b1PK/C/7ZutfCXVLfQ/jVoa6E8ziG18VaWjT6PqDc/fAG6FzjOAO+SkajNfQmk6ta6/pVvfafdWt9Y3iCS3ubaVZoZ0PRkdSVYe4NcPq2k2uv6XcWN/a219Y3SeXPb3ESyxTL6MrAhh7EV43J+zt4m+A2qXGs/BnXBpcczma68Kaq7T6RftxnYSd0LnAGcg9vMReK5auDwGO1hahU+fs5fm4P/wACj/hR2UcwzfKtKl8XQXXRV4r8I1Uv+3Z/42fUlFeL/B39tTRfG3iaPwp4t0+6+H/jrcsf9l6o2Ib1ydqm2n4WQMfug4LEgJ5nWvaK+cx2X4nB1PZYmDi911TXdNaNeabR9jlWcYLMqPt8FUU1ez6OL7Si7SjJdVJJrsFFFFcR6YUUUUAFFFFABRRRQAUVneLfF+k+AfD1xq2ualZaTpdrjzbq7lEUak9Bk9WPQKMljwATxXGJ4k8Y/F11Xw9az+CfD8h/5DGqWe7Vr1c/8utk4xCpA4lugW+YEQHhq6qGDnUj7R2jDrJ6L06tvyim7a2sefisypUZ+xV51GrqEdZW7vVKK6c0nGN9L30Og+IHxY0X4ava2+oTT3GraiD9g0mwhN1qWokZz5UC/MVGOXbbGv8AEyjmuY1Lw/4l+Iun3F74y1JfAvhOBGkm0nT9REd1LEMZa+1FSBCmAd0dsQADgzuMivMvil+1h8Lf2L11Kx0VJPFnja7IGosl4bm8uZF4zfXz7jkYP7tdxQ8COMEY8e8NfCT45/8ABTHUbfUNduv+EX8BeYJYGkheDTwvHzW9vnfcuATiR22/eHmD7tfbZbw240frteSw9H/n7UXvP/r3T79nq+sWndH5jnnG0Z4n+y8LB4vEv/lxRfuR/wCv1Wy0/mjpFaxnFq0js/i9/wAFH/DHwq0uDwX8GdBsdTmhb7NbTw2hj02CRmxiCBQHuJGYn5vlVmwf3oPOb8I/+CbvxI/aq8SReMfjRr+qaXb3ABSzkKtqckZ+YIqY8q0j5zs2kghgY1zmvrP9mT9h3wF+yzZpNoun/wBoa8U2za1fhZbx85yEOAsSnJG2MDIA3FiM17DXBjONsNgFKhw7TcW/irT96pLva+kU/wAd7JnpZb4X47N5QxXGVZTjG3LhqV40YW2TtrNr7lteUdDlPhB8D/CfwF8LLo/hHQ7LRbLgyeSuZblhn5pZGy8jc4y5JA4HAArq6KK/OK+Iq1qjq1pOUnq23dt+berP2jC4WjhqMcPhoKEIqyjFJJLsktEgooorE6AooooAKKKKACiiigAooooAKKKKACiiigAooooAKKKKACiiigAooooAKKKKACiiigAooooAKKKKACiiigAooooAKKKKACiiigAooooAKKKKACiiigAooooAKKKKACiiigAooooAKKKKACiiigAooooAKKKKACiiigAooooAK+TP29/+Chs/wR1uLwL4BiXVPHt1JEk7CA3C6fvwUiWMf6yd9y4TnAYE5JAr6zr8l/2wPi94g+B3/BQjx5r/AIXvLfT9YhuI4orqSwt7toA1rCGKCaNwjEZG5QG2swzhmB/QvDfIaGaZlONaCn7ODmoydoykmklJpN8ut3ZP0a0f4/41cWYrIskpzw1R0/bVI05TilKcYOMpScE3Fc3u2TbVr6NOzXp37OH7Xf7Rv7UV7r0Hh7xN4PtJPDtmL25/tHT1iDoSRhNkT5bg8HA969E8MeIf2rPFl94Xt7bxh8N1bxbocviCzMlqwWO3jNqGWTFscSf6ZFgLuHD/ADcDPzH+zR+3hP8ACH4heOvE3ibS28Rap43shbzy2aW+njzcsWlZI41Qs2ckhQWbJOSSa9N8C/8ABVjSfCGqeBLh/BupTL4P8LT+HZAt8gNy0hsD5q/LwB9ibg9fMHoa/TM64ax0MVNYHLqLhZW9yD19m21d8ra57K7S06H4dwzxxlVTA0pZrnOIVW75v3lVPl9rFJtR5km6V20pSs+re/VzftSftBfDJvhJr/ibX/Buo+HfiZd2TW9ra2f78QTeS5Ev7tNjbJh9xmww7jr99V+WeiftMw/tL6/+zj4C0/RZtOvPAepaZay3U9yrR3nki3RmUBcrkQscHPUCv1Mr848Qcv8Aqn1eNShGlUftLqKSvHnag2o6fCj9q8Ic4/tD65Ojip4ijF0lGU5Sk1J0k6iTlr8bem3Y5/4mfCvw78ZPCc2h+KNHsdb0u45aC5j3bGwQHRvvI4BOHUhhngivnHVP2a/ib+yXm6+FepyePPBcJLSeDdcuALqzTIJFlcnpj5sI2AOpWVjX1dRXyOW57icHF0VadJ7wkrxfnbeL/vRal5n6HnXC2CzGaxDvTrxVo1YPlmvK+qlH+5NSg+sT54+CP7V3hX436hNpELXnh/xbZkpeeHNYiNrqNu4HzAI3+sAwT8vzAYLKmcV6XVH9oL9kzwT+0tYxf8JJpjJqlmB9i1ixf7PqNiQSVMcoHIBJIVwy55255rxHU9Q+L/7HIb/hJLW8+MHw9twT/bWnx41/S4gASZ4if36gbstknALNIgwte9Tw+BzHXL5clT/n3NrX/BPRS8oy5ZdFzM+XrY7M8n0ziHtKK/5fU4vRf9PaSvKPnOHNDq1BaHtfi3wjpXj3w7caRrmm2Wr6XdjE1rdwiWJ8dDg9GHUMMEHkEHmvjv45f8EwdS8Ha2vij4OaxeWN/ZuZotLlvWguYG5/49brIPQ42ykHGf3jE4r6t+E3xn8L/HPwyNX8Ka1Z6xZjAlEZ2zWrHossbYeM8HG4DOMjI5rqK3yvPMzyWtKnSbj0lCS91+Uov/gO3U5c+4VyPifDQq4iKnpeFWDXMuzhNX0vrbWN+h8R/B3/AIKW6t4K1abwb8a9AulmiH2S6vvsPl3EasMEXVoQBIpU8sgBK/wOTmvoTwX4Xjt/DkHiD4PeItLvPDlwSw0G5nafRZTncy28ihpdPk5PyKGiUnBgBya6T41/s9+EP2hdAWw8VaPDfGFStteJ+7vLLP8AzylHKjPO05QnGVNfHPjP9jz4tfsU+JLjxR8LdZv9e0f708drFuuhGOQtzacrOoBPzoGIwW2x8V9Vh5ZPm91hGsLXlvCWtGb8v5X20TX2ddT4HFx4k4caeYRlj8LDarDTE0l5r/l4tNdWpWvNpe6fZXgn40af4o15dB1K0vvC/ivYXOi6oFWadR957aRSYrqMYPzQsxAHzKh4rsK+RfhF/wAFCPh7+0toEfhf4paTpuh3sjqyTTljpcso6SRzE+ZZyjJwxb5cZEoJxXui2fjL4TxLNps118RvC5USLa3Fwg160jOCDDcMVivUxkhZikpGP3spwK+Zzbh+thK3sa8HSn0Un7sv8E9reUnps5OWh9xw9xfhsxw31nC1ViKXWUF78fKpS+JPzgtXqoRirno1FYfgL4laL8TdPuLjRr0XDWUnk3trLG0F5p8vP7u4gkAkhfg8OozjIyOa4H9sL9oOf4E/DiKHRVFz408US/2b4ftRgt5zYDTkHjbEGB543sgPBOPHwuW4ivio4KEbTbtZ6W63fZJat9FqfRZhneDwmAnmdSadKKvda36JRtu2/dSW7aRg/GD9tGSw+IN54C+G3h+Txt45syy3ZdvK0zSCvDmaTILFCQrKCgBO3fuBSuX8Pfsp3PjnxLD4m+Lmuv4+1+Lm3sCPL0fTM4ysUOAHHAzlVVv4kY/NXnfww+Aul/Ef4V6TYeD7GFrmxuXnufiPPLLBcm+JHnNZJGyXEwUnaDM0UYC5w7EmvbIb/wAYfCqBF1JLnx9okYAN9ZW6x61bDuZLdcJcqOPmh2y/9M5Dlq/Qq9Gjl8fq2VyUamqk3pUl00ldqCf8nuT6NSuj8jweIxObz+u59B1KOkoKPvUYX1ScLJ1JR/5+2qU9bxcEnbvoolt4Y441WOOJQiIi7VRQMAADgADgAdKdWb4R8Z6T4+0RdS0XULbUrFmKebC3+rcdUdThkcd0cBh3ArSr5GcZQk4zVmt09z9GpVIVIKdJpxezTumvJrSwUUVyfjP4waf4Y1k6LY2154k8Tsm9dH00K80QPR53YiO2jOR88rLkH5Qx4q6NCpVly01d/ku7eyS6t6LqZ4rFUsPD2laVlt6t7JJatvokm30R1n+Ga4G8+Mlx4wupLHwDp8HiSeNjFNq88jR6HYsM5zMvNy4OMx2+7rhnjqM/CjVfiU3nePr6G4sSdyeG9MkdNMUZyPtMhCyXjcDIbZDkH90etd9aWsVhaQ29vFFb29ugjiiiQJHEo4Cqo4AHQAcCuu2Hob/vJf8Akq+ejl8rK/WSODmxeK+G9GHfRzfotVBevNKztywkrnifx4/ZhuvHnwr1a+vNa1LxD46sIDeaVev/AKPDYyxssvk2tsh2RB/LC5O+QnaWdsYr3T9nX4vQ/Hj4J+HfFUe1ZtUtR9rReBFcoSky47DzFYj/AGSKYrFGDDgqcg+leSfsuXY+CX7THjj4ayYh0fxGP+Er8PIeFG/5bmFPoV4HZYCe9bYiU8fl1SnPWdH349PddlOKS0SXuysrJJSdtTiw1KllGc0a9JWp4leynq23NXlSlJtttv34Ntttygr6I+kqKKK+JP0wKKKKACiiuN8Z/Gqx8Pa/JoOkWd54r8WRqGbR9NK7rQEZVruZiIrRDxzKwZgfkRzxW1DD1K0uWkrvfyS7t7JLq3ZLqc2KxlHDQ9pXlZXsurb6JJXcm+iSbfRHZHhWboqgsxPRQOST7CvO5fjVd/EGaS0+HNha+IFVjHL4gvHaPQbVhkHZIvz3jgjGy3+TnDTRmsjxv4ZtU8OTeIPjN4k0mPQbdgw0KCRodDhYHcqy7sS6hL8owrgRk52wA4NfP3xY/wCCj/iP4q6/H4L+CPh6+a4mH2eC++xCW7dFGP8AR7cApDGFH35MkLztjIyPqcl4brYxt4eKny/FOTcaUO95aOTXZWStf34s+E4m42w2WxSxk3ScvhpxSniKl9lGCuoJ9HK7d7fu5I9r+JPi7wD+y9Pb+KPiR4km8UeM40Mlh58SSXUWeCLCyU+XaoduPMJDHGHmY18865+0R8aP+CgniG48OfDjR7vw94Y3+Tdy28xjCo3e7vMDAK5PlRYLLkbZMZr0X9nX/gkjdeI9V/4Sj40aveapqV43ny6RDetLJK5x/wAfV1ks56grGewPmEZFfbnhLwhpXgLw9a6Tomm2Ok6XZrtgtbSFYYYhnJwqgDkkk+pJNd+Mz/J8nl/stsXiVpzyVqUPKEFo7Pa1l1i1seLl/CfEfEcLY++XYKWrpwd8RU86tR6xut73k1pJPc+Zv2Wf+CUvgv4Ki11bxZ5PjTxJGA4WeLGm2bY/5ZwnPmEEn55M9FIRDX1XRRX51m+d47NK/wBYx1Rzl0vsvJLZLySP2Th3hfK8iwv1PKqKpw623k+8pPWT8239wUUUV5R7wUUUUAFFFFABRRRQAUUUUAFFFFABRRRQAUUUUAFFFFABRRRQAUUUUAFFFFABRRRQAUUUUAFFFFABRRRQAUUUUAFFFFABRRRQAUUUUAFFFFABRRRQAUUUUAFFFFABRRRQAUUUUAFFFFABRRRQAUUUUAFFFFABRRRQAUUUUAFFFFABRRRQAV+Of/BRn/k9j4gf9fkP/pNDX7GV+Of/AAUZ/wCT2PiB/wBfkP8A6TQ1+xeCv/I3rf8AXp/+lwP5v+k5/wAk5hv+v6/9N1DxOiiiv6WP4fPRP2RvEH/CL/tR/D29MP2jZ4gs49m/bnzJVjznB6bs++Mcda/bSvw5/Zz/AOThvAP/AGMum/8ApVFX7jV/OvjZFLG4aXXlkvuf/BZ/Z/0X6knleNh0VSL++Ov5IKKKK/ET+oQooooA8J+Nn7Bvh3x/4obxZ4R1C++HHj5SXXWdG+SO6YtlhcwAhJQ3O77rNkbiwG2vPI/2mfGH7Oeow6P8cvD32GzkdYbbxnokLXGkXbEceeijdC5weAoJOcRqo3V9c1X1fR7TxBpdxY39rb31ldxmKe3uIhJFMhGCrKwIYEcEEYNfTYPiOTprD5jH21NaK7tOK/uz1dv7slKPZLc+JzDg2CqyxmTVPq1aTvJJXpTf/TyndK76zg4T7ya0OB0PXbHxRo1tqWmXlpqWn3ieZb3VrMs0M69Mq6kg+nB6irQODXj/AIw/YU1f4Ra1c+I/gXr48K3U8hnvPC+ou8+g6meM4XloWIBAZc4yFUxDJqv8Pv2yLH/hK4/CPxJ0a6+GPjbAC2upuP7P1Hkrvtrr7jKSCACcZIVXkOa9CWUxxEHXyyftYrVxtapFf3oXd0v5ouUe9tjyocQTwlWOFzyn7CbdoyvejN/3allZvpCajLpFS3G/tJ/sIeCP2j/tF/NA3h7xNLlv7XsIxunb1uIuFm9zlZDgDfgYr5giv/jd/wAE175Yp418R+AjNhQS9xpbZP8AC3ElpIcng7VZsnEgFfoUysjbWBUjsRXjH/BQw4/Yt8ff9e9p/wCl1tX0HC/EmJlVpZRjEq1CpKMeWevLzNK8Xumr6dF0s9T4/jrgnBQw+I4iy1yw2LownPnpvl5+WLk4zjtJStZu131bSsc78Lf2gfhf+2lfWM9tdXnhH4iWsYjtmjuVtNXh7lIJwNl3D1/curqRktCOtcR8XvBvxA+C/wC0C3xJ8YaXJ8UPDtnpn9mwX2jwi3utBh24kmNnyAxBlLMrbP3jHdHkIE+K/wDwS/0H4leC9K1zwPdr4X8QTWFvcSWsxZ9Pu5DGrFhjLwMSScruXoAi8muL8A/tufFT9jzxTB4W+LWi6prGnx/6m5ncHUFjBHzwXOTHdIOfvMTnA8xcYr6TA4OhVc55BNVVZxlQqO1RRe6pzve3o7fzczdj4rNMyxeHjTpcXU3QfNGcMVRXNRlNfC61O1r+sebT3OVK50Pw2trF/D8GtfD/AFSbWtPsYIrY6r4ft0TXLOJFKxxappjbY9QRRhRIipOQuUB+8fTfB37Rtq+kR3XiJtNh02STyU8RabI0mjPJwNk+/wDe2E2WAMVyAAePMY8VmH4LfDP9rff46+FPiZvCHjK3/eS32kL5EiO3Vb2zyv3jkFxgOSSTKODwni/xVrnwh8Tp/wALa0q68Ja1dAWlv8Q/C0Yl0/VRjAS9h2FJVIU/u5Yy2Puxxj5qynTw+YTdJp+1W8JLlqx+VrTX+FXS19ld3OujWxeT0o14yj7CXw1IPnw8l3bvem/8bs5WX1jlXKe4eLPhLYeJdW/t3S7y68O+I5oxt1jTCoa6XHyi4jIMV1H0wJFJA+6ydaybz4val8MojH450mVbfcI4Na0O1mvLK8dmCpG8Chp7eV2KqFYPGzHAlJIFefaVqGp/CLTIdU0m70fT/Dt0TLHfaeHvPB98CzZZ4kLzaS5JGXiMlsG+8CeB2PiX4k6D8TvAGqeG/Ec0Pg2+1zTJfJOo3cX2SZSm4XNpdg+TcRoSr7kYMAuWRK8yWCmnGFX95Sva6+OKW9t3ovs+9GN9VGT09+OaUpRnUw/7jEWvyt/u5ya0vey956KXuSna8XOC10DZeMfix/x9PefD/wAOsQRbQSo2vXq88SSqWjs1PB2xl5eCN8ZyK63wZ4G0f4d6INN0PT7fTbPeZGSIEtK56ySOSWkc93clj3JrO+DPxBX4q/Cnw/4hVo2k1SySSfyzlVmHyyqD6CRXH0HeumryMZWqxlLDSSgouzitrrTXq2tdW21srLQ+kyvD4edOGOhJ1JTimpy1fLJJq1rKKatpFJPd3eoUUAbjgV5b8Tf2qtH8IeJV8M+HbG98deNZiUj0bRx5hhYdfPlAKxBed33mXHzBR81ZYXB18TP2dCPM932S7tvRLzbSOjMM0wuBpe2xc1FXsurb6KKV3Jvoopt9EenXt7DptlNc3M0NtbW6GSaaZxHHEg6szHAUDuScCvnfxV4+k/aP+P3ga6+Femahrd74E1gS6h4iCeRpUNs+FntzI2PMLKDwOSN2wPuyOy0D9kDxP8dbyDVvjTrQkskcTW/g3RZmh0+2PYXEqtulYc/dYkdpSp219DeH/D2n+EtEttM0mxs9M02zXZBa2sKwwwj/AGVUADPU+p5PNdX9oYPLG3SftqtmtP4a5k09dHN2bWlo+ckeV/ZOZZ7FRxEXhsPeMtbOtJxkpRaWsaSuk9eaenwwZcb7xx07UUVT1/xBYeE9EudS1S+s9M02zXfcXV3MsMMK9Ms7EAc8cnknFfGxi5NRjq2fpM5xjFzk7Jat9Ei5WB4/+J+ifDGzt5NXvDHcXzGOxsbeJ7m+1KQfwW9vGDJK3TO1SFzlio5rmF8deKPi4mzwdZv4c0OUD/ipNasmE1wpB+aysXwzdiJbnYnORHKK85+Kf7Rfwv8A2KrnUP3954u+IV2nl3he7F3q1wR0S6uSNtvGCB+5RQF4Kw45r3MBklWtWVBRc6j+xD4v+3nqoLve7WzS3Plc24ow+FwzxbnGnRX/AC9qaR/7cjpKo30taLTvGUrWPRp9M8YfFOGSfWLq4+HfhdFMj2VndJ/bV1EMkm4u1Jjs0wASsBaQDP79ORXhPxd/4KIeA/2etDbwn8J9H07WrqFyomgVl0uGU8FywPmXchI5YN82QfNY5Fef6b4f+Ov/AAU6vlY7fDPw9MoO4h7fTMBuoH+svJBtPJyisMZizX2N+y7/AME/PAP7L8VvfWln/b3iiMZfWtQQNNG2MHyE+7Cv3vu5fDEM7CvqMVSynJo8ubyVWotVQpO0U/8Ap5PVtrzba21ifBYDE8QcSz5+HYOhQlo8XXV6kovf2NPRKL8lGL392SufKnwy/YF+LP7aHii38WfGDWtU0HSG+aK3uFC35jJGUgtseXaqcHllDZAJjbO6vuX4Gfs5eDf2cfDX9meEdFttNSQL9ouceZdXhGfmllb5m5JIBO1ckKAOK7iivh8+4wzDNYqjNqnRXw04Llgl00W/z+Vj9Q4T8OcoyGTxVJOriZfFWqPmqSb31fwp9la63b3CiiivlT70KKKKACiiigAooooAKKKKACiiigAooooAKKKKACiiigAooooAKKKKACiiigAooooAKKKKACiiigAooooAKKKKACiiigAooooAKKKKACiiigAooooAKKKKACiiigAooooAKKKKACiiigAooooAKKKKACiiigAooooAKKKKACiiigAooooAKKKKACiiigAr8c/+CjP/ACex8QP+vyH/ANJoa/YyvKfiR+w98Kvi54xu/EHiHwfY6hrF9t+0XP2ieEzFVCgkRuq52gDOMnFfeeH/ABVhshx9TFYqMpRlBx921780X1a007n5P4v8B47izKaWAwE4QlCoptzbSsoyjb3VJ3vJdD8XaK/ZHR/+CePwW0OSZofh/o0hniMLfaWluQAepUSOwVvRlww7EUl3/wAE8fgte6Ta2bfD/Rlhs92x43ljmbPXfKrh5Pbexx2xX61/xGrKb/walvSP/wAl+p/PX/EsfEHLd4qjf1nb7+Ttfp5dbr8of2c/+ThvAP8A2Mum/wDpVFX7jV434X/4J9/B3wZ4l0/WNN8EWNvqOl3CXdrKbq5k8qVGDI21pCpIYAjIPIr2Svy3xD4vwmf16NTCQlFQTT5rLd30s2fvPg74c5hwlhMTQzCpCbqSi1yOTSSVteaMdQooor87P2QKKKKACiiigArmvip8HvC/xv8ACsmi+LNEsdc02Q7hHcJ80TYI3xuMPG+CRuQhhk810tFaUa1SjNVaUnGS1TTs0/JrYxxGGo4ilKhiIKcJKzTSaa7NPRr1Pk7Uf2fvip+yGpn+G99J8SfAluNzeFNYuNupWEYxkWdzjkDDYQjAHAjkY5rhv2oP2qPCXx1/Yy+IlhYXFzpPiWxgtkvvD+rRfZdSs3W+twwMbffAxyUJxxuCk4r7qryv9o79jTwD+1JYY8TaT5eqRoEg1exIg1C3APAEmCHXk/LIrqNxIAPNfcZRxThZYyjiM2p+/CcZe0gkpPlafvx0jK9viXLLq3LY/L+IeBcdDLcRg+H6q9nVpzh7Go24R5ouN6c9ZQtfSL5odEobnk2uftg6D4B0bw/4W8O2N/4+8eTabbJFoOiDzXiYQrk3EoBWFV/i4ZlHJUL81SaL+xb4v/aWu7XV/jrrSrpcEn2iz8E6FMYbC0bbgG4mU75ZACwJViRk7ZNpK17n8Df2dPBv7OPhj+y/COiWumRyBftFxjzLq8YZ+aWVvmc5JwCcLkhQBxXbVx4jiSlhpNZPFxbv+8lb2mv8ttKf/bt5f3+h6OD4Lr42nF8R1FUikv3MLqkrfzt2lVen2rQ/6d31Pz/+O3/BKzxR8H/Ef/CYfBHXdQFxZs0qaW915N9bgnlYJ8hZVwSCkmCVXBaQnFZ/wg/4KWCN7nwV8cPDrWsw/wBEvruTTflbplb2xZePUmNSOn7oda/RCvNv2iP2TPA/7UGii28VaSsl5Cmy21O2Ihv7Mc42S4OVBJOxwyE8lSa9rA8cUcZCOF4jp+1S+GrHSrH57SS8/V3Z81mfhbictqzx3BlZUJS1lQneVCp303g3tddNFyq5843H7J03hqNfGn7PviyzsbXUszyaHPdG80HVsdRG+SY34K8kkEkB4gCK81/tXQfE+uDwb4gXVPgb4qa+t7+50eeGK40LVJY5Q6z26TAwo7MnDptV84Pn5Iqt45/ZL+NX/BPjXrrxF8O9UuvE3hTd5t0ltAZMouCftdnk7gBkebHkqoZsxZrufh5+2r8Kf2zPDEPhT4naPpuj6lLxGt8/+gvIRgvb3WQ9u5x0Zl4wu984r7aKrql9dw8/rdDT95C3toW1XtIO6nbf302t1KGh+ZSnhJYj+y8ZS/s/FO/7mq39XqX0bo1ItOlzbXptRfwuNR3On/Z8W58CfEDx94Hvry+v5NN1Bdcsbm9cNcXVteje7MQqglZ1k3EADc54FdJ8Yvj74V+BOlpceItSWG4uBm1sIF869vD0AjiBzgnjcxVM8bga8h8c/sVfEf4C+Ko9c+GvizUtX0mOxOk/Z7yBbzVdHsWkEjLBG2EuAhBdVXY+ThUJJY+t/spfAH4deHIJPFWh6k/jrxQ0pS/8RaqzS6jBcYw6GKT57SQcgowEoBwzMMV4OZf2b/yMXVdWEkvdgmm5JJPnbVqfM1f7Tbb5U0rn1uRzzxf8IscOqFSLlaVSSlFQcm4+zUXzVnFPl+wkkudpvlOO034ffFX9qwb9aku/hL4Dm/5cYGzr+qxntIxA+zqwyMEA84KSDDV7l8HvgZ4T+Afhv+y/CejW2lwSAefKPnuLwjo0srZZzkkgE7VydoUcV1maK+TzDPK+Jh7CNqdL+SOi8nLrJ+cm32stD9CyjhfCYKr9bqN1q7VnUnZys91FJKMI/wB2CSfW71ClVWdtqgsx6ADrXJeOvjJpfgzWk0W3hvfEHiiaMSxaHpSLNebDjEkpYrHbxcj95MyKexY8Vyvivwrca94cuda+LWvabovhe3AeXQLK9aDS0HOFvLo7JLxjwPKAjhYjHly8E8tHL5SSlVfKpbaXlL/DHd36N2jfTmvoduKzinByp0Fzyjfm1tCFt+eeqjbqkpTSd+W2prah8bpPFOoT6X4A06LxZfW7tDcak85h0LTXHUS3QDec4yMxW6yMOjGPrXK/EnUPBnwFS18XfFjxSviHXoSZ9MgnhAhtnB/5h+nKSFYcL58heQHG6ZQcV4n8Yf8AgpXcatd23gv4H+H5LiZgLSyvE03cdoBwtnZBeAAMgyLgDP7oYzWt8Bf+CUXiD4n+If8AhLvjdrl9PdXjCWTSo7wz3lxg8C4uckIuBjZESdpGHQjFfcU8ioZdRWIzef1am1pFa16i7f3E9nZJdJp7n5ZW4sxWc4l4Lhyl9dqxes3eOFpPvv8AvJLdXbd/eptK8TjvFn7X/wAXP23fFVx4V+Euh6loulMdtxcW8m278s5+a4ushLdWAJ2oQx+Zd0nSvb/2Wv8Agkj4V+Fxg1fx9JbeNNdXDiz2H+yrVuD9xsG4Oc8yAKQf9XkZr6k8A/DvQvhX4Xt9F8OaTY6LpdqMR21pCI0zwCxx95jjlmyzHkkmtqvms046qexeBySn9WodbfHLzlPf5L0u0fZZH4VUXiY5rxPWeNxS25lalDyhT2+bWu/KmMt7eO0gjiijSOKNQiIi7VQDgADsBT6KK+AP1zbRBRRRQAUUUUAFFFFABRRRQAUUUUAFFFFABRRRQAUUUUAFFFFABRRRQAUUUUAFFFFABRRRQAUUUUAFFFFABRRRQAUUUUAFFFFABRRRQAUUUUAFFFFABRRRQAUUUUAFFFFABRRRQAUUUUAFFFFABRRRQAUUUUAFFFFABRRRQAUUUUAFFFFABRRRQAUUUUAFFFecftdfF27+BH7Nvi7xVp6q2oaXZYtCyhljnkdYo3IPBCvIrEHqBiujB4WpisRDDUvim1Ferdl+LOPMsfRwOEq43EfBTjKcvSKbf4I9Hor8gbxvih4I+Cmg/HdfiJrJutY1+TTEDX0z3CugdlaTcSjxsYZVMTArtCjDBiq+rft8fHHxd8Q/F3wbvNB8Q6x4Zk8ceFrG6kgsdSuLW3jnuZTncEbJClsZwThe/Ffpc/DCp9ap0KeJjKMnOLlyv3ZU1eUWuvWzXbbY/EqfjnR+o1sXWwM4SgqUow5otzhVdoSTSsul0+61etv0oor8+f2Ofjb8TvgD+2yfg/8AELxJdeIra+LWzNdX0l8tvMbb7RBLDNIPM2uoVNhwP3nKgivtv46/EOT4SfBfxV4nhijnn0HSbm+hikzskkjjZkVsc7SwAOOxr5LPOGK+XYylhFNVFVUZQlHaSk7J67a/5n6Hwvxxhc5y2vmDpyouhKcKsJ/FCUFeSdt7L8brdHV0V+QWnQfFjxn8Gdf+PH/CwdWEuh62mnTH+0Z47su/lEsgX92sYM8SiMYXG4YAUBvuTxx+0rqPiP8A4Je3vxAlmksda1Lw6IJJ7ZjEyXcji0aWMrgpmViy45XIweM17mc+H9bAzowpV41OeoqUrJrlqOztrurO99PQ+V4a8XsNmlPEVK+FnR9nReIjzNPnpJtcyt8LurWd/Vn0zRX55/8ABHj44+I/F/xn8VaHr3iDXNajuNFW+hXUL+W68poZ0Q7fMY7cifnHXA9Kwf2tZviH8UP+Ck+ueAfCfjbWdBk1JrVLOM6zdWtjAy6ZFM2RFnbu2t91TlmyepNaf8Q9qxzetlVWvGKpU/aObTtyrlvpe+l/wMv+IxUKnDuGz7D4Wc3XrKiqakubnfNbW1nflX3o/Sqivhf/AIJ5/tPeOddvPiN8MfHWoX+paz4W027ura6u5/MvLV4JPJnhebJaTEjoVYkkYYZI2hfl34X678ZvFPwo8UePtE+InihbHwM1sb+J/EF59odZWwrKmSjopXLBiOB0PStsN4Z154ivQrYiEPZumlLVxl7T4LPpd2Xr95yY3xuwlPCYXF4bB1KntlVbirKVP2OtRNPeyu9Hsuj0X7FUV4z+wT+0Df8A7Sf7NWj+INYaOTXLeSXT9SkjjEazTRHAk2jgF0KMQAAGZsADAr2avz/McDVwWKqYOv8AFBuLttdO2nl2P17J82w+Z4GjmOFf7urFSjfe0lfXs1s13CiiiuM9IKKKKACiiigAooooAKKKKACvnT9qf/gml4D/AGkHutUs4/8AhE/FU5LtqNhEDDdOTkm4g4WQnJJdSrk4yxAxX0XRXo5Xm2My6usRgqjhJdV18mtmvJpo8fPOH8tznCvB5pRjVpvo1t5p7xfmmn5n5jReL/jp/wAE0dSh03xJYt4l8CLIIoC8rz6eQei29xjfbOcNiN1Ck7j5bfer3/4X/F74a/tkX8ereG9Wv/CXxDghCl4XS11hUXnYykNFfW42/cdZFA5KxkjH1lq+j2niDS7ixv7W3vrK7jMU9vcRCSKZCMFWVgQwI4IIwa+Mf2nP+CROleILqTxB8K74eF9aif7QulzSuLJ3BBBhkGXt2ByQPmTO0ARgZr9HwnE2U5vL/hRX1XEPT2sF7kr/APPyHn16Pq0tD8Xx/BPEHDtO2TP69glr7Co7VYW60aneP2Vuvspydz0rW/jdqXwL00yfEq0VtHjdIY/E+iWc01pK7uI4kuLRfMntpXdkQbPNiZ3A3oSFq1s8bfF4N5n2z4ceGWBJAZG8RXqY7n5orBfp5s3HWFunwp8dv2vPir8H/hRqnw5+Knh++1C8W80qe3urs+Xf7LfU7WYnzVDJdRt5LL5gyckku2NtdrNr3xz/AOCm2r3Fnoln/wAIz4BaUpKVd4NNABJxNNjfdSDgFFBUHadiZzXXHhPEU8ROpXdKnSjGMvbcylBqTkk4RvZydno1ZW91R0v4/wDxEnC14LB4WOIrVm7LD8rjVUl8UatS11CPuvmT5mm+dz95L0v4t/t6fDX9lfRLzw78N9N0/wAQaw0jSXElvKzWPnnrLc3RJku5emSGYnkGVSMVwvgH9jn4zft96/a+JfiVq154a8MhvMto7mDy5BGe1rZ8CMEADzJMFgVb97X1H+yx/wAE3vAf7ND2+pyQ/wDCVeKoSHGq38Q22zjGDbw5KxYIyGJaQZPz4OK+hK83GcZ4HLXKGQQcqr3r1NZvvyp/CvN6tbq+p9Fl/hrmmeKNXi6ooUF8OEovlpq2yqSjrJrsnZPWMknY87/Z7/ZV8EfsxaB9j8KaPHb3EqBLrUZ8S3170/1kuM4yM7F2oDkhRmvRKKK/NsVjK+KquviJuc3u27t/Nn7Vl+X4XA4eOFwdONOnHRRikkvkgooornOwKKKKACiiigAooooAKKKKACiiigAooooAKKKKACiiigAooooAKKKKACiiigAooooAKKKKACiiigAooooAKKKKACiiigAooooAKKKKACiiigAooooAKKKKACiiigAooooAKKKKACiiigAooooAKKKKACiiigAooooAKKKKACiiigAooooAKKKKACiiigAooooAK5n4z/C+z+NXwo8QeE9Qby7XXrGS0MoXcYGYfJKBkZKNtYDOCVFdNXnn7UX7QNv+zF8Hr7xhdaXc6xb2M0MLW8EqxsfMcIDubsCR2NduW08TUxdOGD/iuS5bWvzX03037nm51WwdHAVqmY29goS57ptclnzXS1ta97Hxj/wTa+Ompfsw/HHV/gl46j+wreak0di0n3bTUSAoUE4JiuE2FGHBYpgHzSRY/wCCqn/J6Pwp/wCuFp/6XmsL/gohPo/x+/Zx+Hfx50uxbQNY1i9bR7iGObzHdVNwY2MgC/PE1s4BABxJjJ2LWX+2X4zvviT8Vv2c9f1HDalrfhzR725KrtDyyXAZyAOgLEkD3r9/wGDjXzejnaj7OpUjVp1YdqsItSa6Wdunrq2z+RM1zKeE4exHDDqe1o0Z4erh6nWVCrNSinezTjdbrq1ZJI6L9oKU2v8AwWU8NMgUM2o6Sp465hRT+hr7G/bb/wCTRPiP/wBi/d/+izXx18WNnjT/AILRaNb2e24ax1Gw8zY24AwWazP0/ugHI7FSDX2P+2yjP+yL8SAoLf8AFP3Z4H/TI18XxBpiMki9/ZUf/SlY/TODrywnE84/C6+IS9VB3/Q+bf8Aglz8IdB+Ov7Dfirwz4mtZL3R7/xZI00KTvCzGO3sZF+ZCGGGUHg1tf8ABTTw/pH7PP7A+m+C/DsElno9xq9vp8ELztKyIGlu2yzksfnj7k4yK8z/AGM/jpq37OP/AATN8c+LtDj0yfVNP8XiOGO/jaSFvMj0+NsqjoxO1iRhh0zyK5v/AIKBfHvWvj/+zR8EbrUobNdW8THUNQubaxidI96SrBDsVmZuQz9WOT+VfSQyrHV+Kvbyl/syxL927tzwp8/Ny7bK1/kfE1M/yrCcAfVYwX114KPvcqu6VSt7Pl5t7c0m+X5h+xhoH/CiP+Cg/gPTdv2W38S+FrR5Ax+88+kJPJ+dzGwHvinftK/GGw+AP/BW7U/GGqWt5eWOhvbSSQWoUzSb9IjjULuIH3nGcnpnqeDwh8cfETQf2vfhb4i+JWjXmgXlhe6dZQefpn2APZRXARsLgBtqyMCfcD0r1L4t+DbH4if8Fk7/AEHUre3urHV0FrLHNGJE+bQcBsHupwwPUFQRyBX0NajGOZSxeMtOMsFUU+V3UuSa5rS7tO1+58hhcTOeSwwGWp05wzOjKmqkbOPtKcuTmh0Skr26ov8A/BN7QNW+KnxU+MvxcuLNbHTdWstRtQobcpubqVbt40OPm8tVQEnH+sX3xw/7EQz+wl+0T/2DLf8A9FT16D/wSK8Wy2fw3+L3hO6YxzWMK6gkDfeDtFLDMce3lRA/UV5p+xzrNvoX7BP7Qk1y6xxzWdlaoScbpJRLGg/FnArlxyqfWswo20jUwcYpfy80beu/3noZTKisFk+J5nedHMZzb/n5J83otNF2Ppj/AIIuzNJ+yxranpH4ouFX6fZbQ/1NfXVfJv8AwRp0x7D9k7UJmVlW+8R3UyE/xAQ28eR+KEfhX1lX4zx5JPiDF2/nZ/SnhPGUeEMvUv8An2v1t+AUUUV8kfoQUUUUAFFFFABRXzPe/wDBWT4R6T4quNJvrjxFZyWd09pPM+mM8UbIxVj8jMxXIPRSfavbl+N/hKT4St46XXtPk8IraNenU0fdD5S5B6c7gwK7Mb94243cV7GM4fzPCKDxNCced2jeL1b2S7t9tz53LeLskzB1FgsXTm6abklJXilu2r6JdW9F3Oqor5s+GX/BVf4U/E/4h23h2GXXtJmvpxbWt5qNmkVrcSMcIoZZGZdxxguqjkZwa9A/4bA8Ij9pn/hU7f2rH4rxuXdbD7K3+jfaeJN3/PP26jFaYjhnNcPN062HlFqLm7r7K3l6Lr26mGD43yDF0o1sNi6coymqaaktakvhj6ys7d+h6nRXmvw4/as8J/FP40eJvAelPqDa94TDm+8232QnZIsbbHyd2GYDoK4vwz/wUl+HPiz4beLPFdoviL+yPBjWiagz2AVybmUxR+WN/wA3zLz0wMVnHh/MpNqNCV1yX0/5+O0P/Ant3NanGGSQipTxUEn7S3vLX2SvU/8AAEry7I9+or5l8L/8FZfhT4u8T6bpNmvif7Xqt3FZwb9OCrvkcIuTv4GWGTWh8Sv+CoHwx+E/xF1bwxq58RLqOi3JtLlotPEkQcYyQd+SOfSuz/U/O1V9j9VnzWvbld7JpX+9o89eI3DDofWVjqfImo83MrczTaV+9k2e4eN/ht4d+JunRWfiTQNF8QWkEnmxw6lYxXccb4I3BZFIBwSMjnBrT0zTLbRdOgs7O3gtLS1jWKGCGMRxwoowqqo4AAGABwK574QfGfwz8efBcXiDwnq1vrGlySNCZIwyNFIuN0ciMA6MAQdrAHDKehBPUV4mIWIpP6tX5o8rfuu6s+uj2fc+nwcsJXSxuF5ZKolacbPmXT3luu2tgooormO0KKKKACiiigAooooAKKKKACiiigAooooAKKKKACiiigAooooAKKKKACiiigAooooAKKKKACiiigAooooAKKKKACiiigAooooAKKKKACiiigAooooAKKKKACiiigAooooAKKKKACiiigAooooAKKKKACiiigAooooAKKKKACiiigAooooAKKKKACiiigAooooAKKKKACiiigArlfjf8IdL+Pfwp1vwjrXnLp+tweU7xHEkLqweORe25HVWAOQSvIIyK6qitaFepRqxrUnaUWmmt007p/JnPisLSxNCeGxEVKE04yT2aas0/Jp2Pz70n/gjN4quNVtdH1f4kwzeC7O6a5SG3hm83LYDskDMYopHVVBfc+MDIYKAfU/2w/8AgmtcftFeIPCsnh7xBYeGdL8KaLHo1tay2rzlUjYlMMHHAXA554619Y0V9jV8Qs9qYmnipVVzU72tGNve+JtWs2+7+Vj85w/g9wrSwVbARw75Kri5XnNu0HeKUua6jHok9et7I+X/ANjD/gmbpP7K/jdvFWo68/ibxBHC8Nmy2f2W3sQ4w7Bd7s0hXK7iQArMNuTmvpLxR4bsvGXhrUdH1KBbrTtWtpLO6hYkCWKRSjqcc8qSPxq9RXz+a55jsyxX13GVHKppZ6K1trJWStvp113Pr8h4XyvJcD/ZuW0VCjq3HV3b3bcm27rTVvSy2R+fN/8A8EWNeTxNNp9j8RLePwbNcicrLayG6GMhd0QYRPIqsy79y9Sdoztr2D4uf8E3l8dfFf4Y6hpWuWum+E/hzZ2FkmlzWzTTXSW9wZZCZAQN0i7VJKnkEnrivqaivexHiDntecKlStrFNL3Y/aVm3pq2tL9Olrs+SwfhBwrhadSlRw7UZyjJ+/N/BLmjFXlpFS1t163sj50/bz/Ydv8A9r+98J3el+ILPw9deG/tIaSa1aYzeaYSmNrDG0xE987vaq97+wrql7+3tD8ZW8RWK2cbxyNpgtH8w7dPFocSbscsN3Tpx719J0V52H4szOhhY4OnNckYTppcsfhqNOava+rS13XSx7WM4AyTFY6WY1qTdWVSlVb5pJc9GLjTdk7aKTTVrPdps+Yfgn+wFqnwZ/aI8feMLfxJp82k+NLfUbddPWzdHtFuZxNH827DbMbegyCeleJaL/wRA1Uzxx6h8RrGO0UhnFvpDu5x6BpQAcZGTnGehr9C6K9HD+IOe0Jyq0qyUpKKb5YvSCajunqk9+vU8XGeEPCuLpU6GIw7lCnKcornmknUactpJ2bS02XQ5f4L/CHRvgN8MdI8J6BHNHpejxGONpnDyzMzF3kcgAF3dmY4AGWOABgDqKKK+QrVqlapKtVblKTbbe7b1bfqfouFwtLDUYYehFRhBKMUtEklZJLsloFFFFZG4UUUUAFFFFAH5U/sv/Azw38ePjH8b7HxFZfaRp2m6le2MwkeN7K4W5YLKu0jJHo2VPQgiuX+H3jvU3/4J0/EPQ/tEn9nQ+J9KlVM8fvldnX6breJseuT3qP4X+BPid8Tfjl8SNB+GbSrPqs15bazsuoLYGya6IYM8hDbS2ARH8xBIwQSK90/aZ/ZNX9kX/gm3No91eW+o67qniO0vtUuYAfJ8zayrHGWAYxoq8FgCSWOFztH9VY/HUKONpYWvWUp1amHcKd7uHLZyk19nm6d9+9v4HynK8Victr4/C4eVOnQpYtVatuVVee6jBPefL17arTS/h37SHw80Pwp+x78C9b03TLSx1fXLfVW1C8hTbNeFJ49hkbqxXcQCeg4HAAr334z3snhP/gqL8G/ETf67xNpemNO443yTCa0b/x0rXjf7V//ACYr+zr/ANeusf8Ao6KvX/8AgppdyfDnVf2f/HFtHuuNJhSTI7tbtaTxjPuS/wCtefOpOvPDYebu6zx1PV9HKVl6e6l9x6tGnTwlLG4ymlGOHjldbRdVTgm7Lr77bfW7OA/ZM+NiaB+2/wDFbxF5mYtX0zxFdIexCSG7B/75hNU/gx4X+w/8Epfi5rDL+81LxBYW2f7yQzWhH/j0z143p2n33wl8KeHfGSiRo/GVhrenKM4BBiktHIPoPPzj/Zr6otPDC+Hf+CI15Nt2yateLeye5OrRxqf++I1ruzylSwtShUovSrWw1P50pzuvk4nl8K4ivj6GLo4lWlQw2NrW7KvTp2fzUvuPQ/8Agm3+yb8O/Hv7MXg7xdrHhWxvfEi3dzOL93kEm+G9lETYDBflCKOmPl+teL6D8LNB+NH/AAVm8XeHPEunpqWj6he6iJoGdkyVtiVYMpDKwIBBB4Irof8Aglr8Bvic/iLwb45XXJP+Faq1+p03+2Jgu7bPDn7L/q/9f83/AI91ryD9oL/hKYf27/ijdeD9QuNL1fTn1O9e4gnMMqW0Vszz7GHIYxBsYwc9CDzXiYOhWnn2Z0KeM5nKlUtLmdqTlUty76ONle1uh9RmWKw1PhTJMVVy3kUK9JSjyxviIxpJ8+yUlUu0ua99bnt3/BG+4m8N/GT4oeHLe4a60m3SNllz8rvFPLGjjtllYn32j0r9A6+N/wDgi74J0XT/AIC694htPNfWtU1Y2N+zkbY1gQNEiDsNs5Yk9S3oBX2RX5V4j4iFXiHEOK+Hli29LuMUm/m1p5H774L4OeH4Pwim17ylNJO6jGc5SUb+SevZ3QUUUV8OfqQUUUUAFFFFABRRRQAUUUUAFFFFABRRRQAUUUUAFFFFABRRRQAUUUUAFFFFABRRRQAUUUUAFFFFABRRRQAUUUUAFFFFABRRRQAUUUUAFFFFABRRRQAUUUUAFFFFABRRRQAUUUUAFFFFABRRRQAUUUUAFFFFABRRRQAUUUUAFFFFABRRRQAUUUUAFFFFABRRRQAUUUUAFFFFABRRRQAUUUUAFFFFABRRRQAUUUUAFFFFABRRRQAUUUUAFFFFABRRRQB+e3/BKn/k874rf9cLv/0vFe8f8FXPB194u/Y21l7GGS4Oj3ltqM6IpZhCj7XbA7KH3E9lVj0Fe2+EPg34R+H2uXeqaD4W8O6LqWoBlurux06G3muAzbiHdFDNluTk9ea6KWJZo2R1V0cFWVhkMD2Nfb5pxdGvn1LOaFNr2fJ7re/Iknqu9vkfl+R+Hk8LwpX4axVVP2vtfeinp7Rtp2e9r7dT8bfil8YbP42/AT4OfD3QtO1WbxF4XN7ZTIYlMd3LdTx+SkO1izE4wQVXBIAz1r7E/wCCvfgVrL9kfwfJjzZvD+r21s8gHRGtZUJ+hZU/MV9MeDf2aPh58O/E/wDbWg+CfC+j6sM7Lq002KKSLIIOwqvyZBIO3GQa6Pxl4F0T4i6G2l+INH0vXNNkdXa11C1S5hZlOVJRwRkHoccV7uP8QMLPH4OvhKMo06E5zabTlJ1Jc0rdEtXb1Pk8p8IMdTyjMcJmGJjOtiqdKknGLUYxoxUYN9W3Zc3ppufmR+1Z8LW8Nf8ABOr4B6kybTbtdluOov8Addqfyj/WvoL9ovwwvg7/AII7adp4XY0eh6LJIP8Apo9xbSP/AOPM1fVHiH4Q+E/F3hKy8P6r4Z8P6loWm+X9k0660+Ka1tdiFE8uJlKrtQlRgDAJA4q54h8A6H4t8KtoOqaLpWpaGyoh0+6tI5rUqhBQeWwK4UqpAxxgY6Vx1+PFWWFU4P8AdV5VnqtU5udl5q7PSwvhM8O8c6VWP+0YSGGWj91xpKnzPyfLF2XY+C/2BP8Agov4V+EPwl8G/DW+0PxHdas+ovafardYPs266vHZDlpA2AJRn5exxmsTwH4Zh8a/8FbPHGi3Q3W2rnWLKUHuklk6N+hNfc+n/sp/C/SdQgurX4c+Bba6tZFmhmi0K1SSJ1IKspCZBBAII5BFbFh8F/B+leOJPE1r4V8OW/iSZneTVYtNhS9dnG1iZgu8lgSCc8iuitxplcMRi8TgaE4yxEJxk3JP35u6l5Ja6I5MP4ZZ5VwmX4LNMVTqQwdWlKKUGr06ceVxfdtW1Z8Yf8ET/FcumS/ETwhds0c1pNbX8cDcEMPMhmOPYpCD+Ffetc34V+DfhHwL4jvNY0Twt4d0fVtQDrdXtlp0NvcXIdg7B3VQzZYBjk8kZ610lfI8V5zSzXM6mYUYOCny3T7qKT272ufofAPDeIyDI6OUYioqjpcyUldXi5OSTv1V7fIKKKK+dPsgooooAKKKKACiiigAooooAKKKKACiiigAooooAKKKKACiiigAooooAKKKKACiiigAooooAKKKKACiiigAooooAKKKKACiiigAooooAKKKKACiiigAooooAKKKKACiiigAooooAKKKKACiiigAooooAKKKKACiiigAooooAKKKKACiiigAooooAKKKKACiiigAooooAKKKKACiiigAooooAKKKKACiiigAooooAKKKKACiiigAooooAKKKKACiiigAoqn4jvrjTPD1/c2cH2q7t7eSSCEAnznVSVXA55IA49a+LU/bq/aRZFJ+A91nHP8AxLL7/Gvdyfh7FZnGUsO4LltfmnGO/bmavt0PleJOMMDkkqccZGo+e9uSnOe1r35U7b6X3Pt6uS+N3xv8Ofs8/Du88T+KL77HptphFVRumu5TnZDEn8UjYOB0ABYkKrMPlD/hun9pD/og91/4Lb7/ABr5Y/bo/ad8e/Hzxrp+m+OND/4ROfw3EQukCOSIo8oDmV1kO7cybAM8AdPvHP2fD/hni8XjoUsXOCp7y5JxlKy7JN7uyvayvfyPzPjDxxy7L8qqV8BSqOs9IKpSnCHM+rckloruyd3a2m69T+Kf/BZ3x3r+tTL4S0TQvD+lK37o3kbXt44GeWbcsYzwdoQ46bj1rrP2Mv8AgqH4i8b/ABiey+J3iLw3pPhoadNKJ3tltQbgNHsXfnuC/HfFfBddr8BPgD4i/aS8dN4d8Lx2cupraveFbmcQp5aFQ3zHvl14r9qzDgXh2ll9SnKlGnFRd56c0fPmlfXzZ/MWTeLHGeIzilWhiKlebkrUk2ozf8vJGys+yR+tn/DdHwe/6KN4U/8AA5a9D8HeNdH+Ifhu11jQdTsdY0q8BMF3ZzLNDJglThlJGQQQR1BBB5Fflv8A8Oi/jN/z4+Hv/Bqv/wATX3V/wT8/Zh1j9lL4Fy6Dr1/a3uqajqUupTJasz29puSOMRqzAFjiMMTgDcxAyBuP4XxVw3w/gcH7bLcb7WpdLlvF6dX7u1vP0P6t4B404wzXMnhs7yv6vR5W+e0o2atZe83e/Za9dke5UUUV+cn7MFFFFABRRRQAUUUUAFFFFABRRRQAUUUUAFFFFABRRRQAUUUUAFFFFABRRRQAUUUUAFFFFABRRRQAUUUUAFFFFABRRRQAUUUUAFFFFABRRRQAUUUUAFFFFABRRRQAUUUUAFFFFABRRRQAUUUUAFFFFABRRRQAUUUUAFFFFABRRRQAUUUUAFFFFABRRRQAUUUUAFFFFABRRRQAUUUUAFFFFABRRRQAUUUUAFFFFABRRRQAUUUUAFFFFABRRRQAUUUUAFFFFAFfVIJrrTLiK3l8meSJljk/55sQQG/A814z8L/gj8UfC37Pfirw9r3xG/trxjqrynStc8th/ZwaGNEGCM/K6u3H96vbqK7sLmFWhTdOCjZuL1im7xd1q1dLutn1PLx2UUcVVjWqOScYyjpKUVaaSd0mk2re6949GjxOf4JfFB/2VYfCi/EXb4/juDI/iTy2+dPtLSbcYz/qiE/Cvg//AIKgfAzXvhb8T/DOsa1dvrE+veH7O3vtUx8t5qFrCkE59QWVY3567z6HH6uVx/x1+BPhv9o34c3nhfxRZtdafckSRyRtsns5gCEmifB2yLk84IIJVgysyn7DhPjapleZLE14p05Sk58sYp2na9rJaJpNR20srXufnPiF4X0c9yWWCws5KrCMFTc5ylG9O9uZNvWSk4udubW7vax+G9d5+zt+0Rr/AOzD8QW8TeG49Nl1FrSSyK30LSxbHKk8KynOUHOfWvoL4q/8EbPiJ4Y1aZvCupaJ4o0wn9z5k32K8A9HRwY+OmRJz1wvSuk/Yy/4JheJtE+MUk3xU8G6fdeFzp0yqr6jFMBcbo9h2xSbvu7+en6V/QGYcbcO1suqVJ1oVIOLvC6UpLtyyad/I/kHJvC/jPDZzRo0sNUo1FJWq8rcIP8Amc4qSsu6ucX/AMPkfi5/z5+Cf/BbN/8AH6+3P2BP2o9U/ay+B8uv61ptrp+qafqUum3BtAy29yVSOQSIrElfllVSCzcqTnBAEn/Duz4K/wDRP9J/7+zf/F16p4H8CaL8NPDFrovh/S7HR9JswRDa2kIijTJyTgdSSSSTySSSSTX4PxVxBw3jMGqOVYN0ql0+ayWnVaN3v5+p/WXAPCPGuW5k8Rn+ZKvR5WuROUrt2s/ejG1u6u3tszWooor85P2Y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60648"/>
            <a:ext cx="4536504" cy="3368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467544" y="3068960"/>
            <a:ext cx="79928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 İşe Yarar ?</a:t>
            </a:r>
            <a:r>
              <a:rPr lang="tr-TR" sz="2400" dirty="0" smtClean="0"/>
              <a:t/>
            </a:r>
            <a:br>
              <a:rPr lang="tr-TR" sz="2400" dirty="0" smtClean="0"/>
            </a:br>
            <a:r>
              <a:rPr lang="tr-TR" sz="2400" dirty="0" smtClean="0"/>
              <a:t>Özgür yazılıma sahip bu mini bilgisayar, 1080P videoları bile rahatlıkla oynatmaktadır bu özelliği ile </a:t>
            </a:r>
            <a:r>
              <a:rPr lang="tr-TR" sz="2400" dirty="0" err="1" smtClean="0"/>
              <a:t>mediacenter</a:t>
            </a:r>
            <a:r>
              <a:rPr lang="tr-TR" sz="2400" dirty="0" smtClean="0"/>
              <a:t> olarak kullanılabilir. SD kart ile bilgisayarınızı daima yanınızda taşıyabilirsiniz. Basit bir Web Server olarak kullanılabilir.Fanları olmadığı için süper sessiz çalışan </a:t>
            </a:r>
            <a:r>
              <a:rPr lang="tr-TR" sz="2400" dirty="0" err="1" smtClean="0"/>
              <a:t>Raspberry</a:t>
            </a:r>
            <a:r>
              <a:rPr lang="tr-TR" sz="2400" dirty="0" smtClean="0"/>
              <a:t> Pi ile </a:t>
            </a:r>
            <a:r>
              <a:rPr lang="tr-TR" sz="2400" dirty="0" err="1" smtClean="0"/>
              <a:t>torrent</a:t>
            </a:r>
            <a:r>
              <a:rPr lang="tr-TR" sz="2400" dirty="0" smtClean="0"/>
              <a:t> ve dosya paylaşım sitelerinden 7/24 dosya indirebilirsiniz.Ya da </a:t>
            </a:r>
            <a:r>
              <a:rPr lang="tr-TR" sz="2400" dirty="0" err="1" smtClean="0"/>
              <a:t>Arduino</a:t>
            </a:r>
            <a:r>
              <a:rPr lang="tr-TR" sz="2400" dirty="0" smtClean="0"/>
              <a:t> gibi kullanıp basit prototipler oluşturabilirsiniz. Kısacası yapabilecekleriniz hayal gücünüz ile sınırlı...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 smtClean="0"/>
              <a:t>Arduino</a:t>
            </a:r>
            <a:r>
              <a:rPr lang="tr-TR" dirty="0" smtClean="0"/>
              <a:t> İle </a:t>
            </a:r>
            <a:r>
              <a:rPr lang="tr-TR" dirty="0" err="1" smtClean="0"/>
              <a:t>Raspberry</a:t>
            </a:r>
            <a:r>
              <a:rPr lang="tr-TR" dirty="0" smtClean="0"/>
              <a:t> </a:t>
            </a:r>
            <a:r>
              <a:rPr lang="tr-TR" dirty="0" err="1" smtClean="0"/>
              <a:t>Pi'nin</a:t>
            </a:r>
            <a:r>
              <a:rPr lang="tr-TR" dirty="0" smtClean="0"/>
              <a:t> Farkı</a:t>
            </a:r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323528" y="1772816"/>
            <a:ext cx="86409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err="1" smtClean="0"/>
              <a:t>Arduino</a:t>
            </a:r>
            <a:r>
              <a:rPr lang="tr-TR" sz="2400" dirty="0" smtClean="0"/>
              <a:t>, 8-bit'lik </a:t>
            </a:r>
            <a:r>
              <a:rPr lang="tr-TR" sz="2400" dirty="0" err="1" smtClean="0"/>
              <a:t>Atmega</a:t>
            </a:r>
            <a:r>
              <a:rPr lang="tr-TR" sz="2400" dirty="0" smtClean="0"/>
              <a:t> </a:t>
            </a:r>
            <a:r>
              <a:rPr lang="tr-TR" sz="2400" dirty="0" err="1" smtClean="0"/>
              <a:t>Mikrokontrolcü'ye</a:t>
            </a:r>
            <a:r>
              <a:rPr lang="tr-TR" sz="2400" dirty="0" smtClean="0"/>
              <a:t> sahipken, </a:t>
            </a:r>
            <a:r>
              <a:rPr lang="tr-TR" sz="2400" dirty="0" err="1" smtClean="0"/>
              <a:t>Raspberry</a:t>
            </a:r>
            <a:r>
              <a:rPr lang="tr-TR" sz="2400" dirty="0" smtClean="0"/>
              <a:t> </a:t>
            </a:r>
            <a:r>
              <a:rPr lang="tr-TR" sz="2400" dirty="0" err="1" smtClean="0"/>
              <a:t>Pi'de</a:t>
            </a:r>
            <a:r>
              <a:rPr lang="tr-TR" sz="2400" dirty="0" smtClean="0"/>
              <a:t> 32-bit ARM tabanlı Mikroişlemci bulunmaktadır,</a:t>
            </a:r>
            <a:br>
              <a:rPr lang="tr-TR" sz="2400" dirty="0" smtClean="0"/>
            </a:br>
            <a:r>
              <a:rPr lang="tr-TR" sz="2400" dirty="0" smtClean="0"/>
              <a:t>►</a:t>
            </a:r>
            <a:r>
              <a:rPr lang="tr-TR" sz="2400" dirty="0" err="1" smtClean="0"/>
              <a:t>Arduino</a:t>
            </a:r>
            <a:r>
              <a:rPr lang="tr-TR" sz="2400" dirty="0" smtClean="0"/>
              <a:t> 8-16 Mhz saat hızına sahipken, </a:t>
            </a:r>
            <a:r>
              <a:rPr lang="tr-TR" sz="2400" dirty="0" err="1" smtClean="0"/>
              <a:t>Raspberry</a:t>
            </a:r>
            <a:r>
              <a:rPr lang="tr-TR" sz="2400" dirty="0" smtClean="0"/>
              <a:t> Pi de bu 1 </a:t>
            </a:r>
            <a:r>
              <a:rPr lang="tr-TR" sz="2400" dirty="0" err="1" smtClean="0"/>
              <a:t>Ghz'e</a:t>
            </a:r>
            <a:r>
              <a:rPr lang="tr-TR" sz="2400" dirty="0" smtClean="0"/>
              <a:t> kadar çıkmaktadır,</a:t>
            </a:r>
            <a:br>
              <a:rPr lang="tr-TR" sz="2400" dirty="0" smtClean="0"/>
            </a:br>
            <a:r>
              <a:rPr lang="tr-TR" sz="2400" dirty="0" smtClean="0"/>
              <a:t>►</a:t>
            </a:r>
            <a:r>
              <a:rPr lang="tr-TR" sz="2400" dirty="0" err="1" smtClean="0"/>
              <a:t>Arduino</a:t>
            </a:r>
            <a:r>
              <a:rPr lang="tr-TR" sz="2400" dirty="0" smtClean="0"/>
              <a:t> 2-8 KB , </a:t>
            </a:r>
            <a:r>
              <a:rPr lang="tr-TR" sz="2400" dirty="0" err="1" smtClean="0"/>
              <a:t>Raspberry</a:t>
            </a:r>
            <a:r>
              <a:rPr lang="tr-TR" sz="2400" dirty="0" smtClean="0"/>
              <a:t> Pi ise 512 MB Ram kapasitesine sahiptir,</a:t>
            </a:r>
            <a:br>
              <a:rPr lang="tr-TR" sz="2400" dirty="0" smtClean="0"/>
            </a:br>
            <a:r>
              <a:rPr lang="tr-TR" sz="2400" dirty="0" smtClean="0"/>
              <a:t>►</a:t>
            </a:r>
            <a:r>
              <a:rPr lang="tr-TR" sz="2400" dirty="0" err="1" smtClean="0"/>
              <a:t>Raspberry</a:t>
            </a:r>
            <a:r>
              <a:rPr lang="tr-TR" sz="2400" dirty="0" smtClean="0"/>
              <a:t> Pi de GPU (Grafik işlemci), Ses, USB ve Ethernet çıkışı bulunurken </a:t>
            </a:r>
            <a:r>
              <a:rPr lang="tr-TR" sz="2400" dirty="0" err="1" smtClean="0"/>
              <a:t>Arduino'da</a:t>
            </a:r>
            <a:r>
              <a:rPr lang="tr-TR" sz="2400" dirty="0" smtClean="0"/>
              <a:t> bunlar bulunmamaktadır,</a:t>
            </a:r>
            <a:br>
              <a:rPr lang="tr-TR" sz="2400" dirty="0" smtClean="0"/>
            </a:br>
            <a:r>
              <a:rPr lang="tr-TR" sz="2400" dirty="0" smtClean="0"/>
              <a:t>►</a:t>
            </a:r>
            <a:r>
              <a:rPr lang="tr-TR" sz="2400" dirty="0" err="1" smtClean="0"/>
              <a:t>Arduino</a:t>
            </a:r>
            <a:r>
              <a:rPr lang="tr-TR" sz="2400" dirty="0" smtClean="0"/>
              <a:t>, </a:t>
            </a:r>
            <a:r>
              <a:rPr lang="tr-TR" sz="2400" dirty="0" err="1" smtClean="0"/>
              <a:t>Raspberry</a:t>
            </a:r>
            <a:r>
              <a:rPr lang="tr-TR" sz="2400" dirty="0" smtClean="0"/>
              <a:t> </a:t>
            </a:r>
            <a:r>
              <a:rPr lang="tr-TR" sz="2400" dirty="0" err="1" smtClean="0"/>
              <a:t>Pi'ye</a:t>
            </a:r>
            <a:r>
              <a:rPr lang="tr-TR" sz="2400" dirty="0" smtClean="0"/>
              <a:t> göre çok daha kolay programlama imkanına sahiptir. </a:t>
            </a:r>
            <a:r>
              <a:rPr lang="tr-TR" sz="2400" dirty="0" err="1" smtClean="0"/>
              <a:t>Raspberry</a:t>
            </a:r>
            <a:r>
              <a:rPr lang="tr-TR" sz="2400" dirty="0" smtClean="0"/>
              <a:t> </a:t>
            </a:r>
            <a:r>
              <a:rPr lang="tr-TR" sz="2400" dirty="0" err="1" smtClean="0"/>
              <a:t>Pi'yi</a:t>
            </a:r>
            <a:r>
              <a:rPr lang="tr-TR" sz="2400" dirty="0" smtClean="0"/>
              <a:t> iyi bir şekilde kullanabilmek için Linux komutlarına hakim olmak gerekmektedir.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Endüstr</a:t>
            </a:r>
            <a:r>
              <a:rPr lang="tr-TR" dirty="0" smtClean="0"/>
              <a:t>i 4.0</a:t>
            </a:r>
            <a:endParaRPr lang="en-GB" dirty="0"/>
          </a:p>
        </p:txBody>
      </p:sp>
      <p:pic>
        <p:nvPicPr>
          <p:cNvPr id="1026" name="Picture 2" descr="4. Sanayi Devrimi nedi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8746519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32656"/>
            <a:ext cx="5328592" cy="3585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95536" y="4005064"/>
            <a:ext cx="82809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dirty="0" smtClean="0"/>
              <a:t>Tüm bu bilgiler ışığında, </a:t>
            </a:r>
            <a:r>
              <a:rPr lang="tr-TR" sz="2000" dirty="0" err="1" smtClean="0"/>
              <a:t>Raspberry</a:t>
            </a:r>
            <a:r>
              <a:rPr lang="tr-TR" sz="2000" dirty="0" smtClean="0"/>
              <a:t> </a:t>
            </a:r>
            <a:r>
              <a:rPr lang="tr-TR" sz="2000" dirty="0" err="1" smtClean="0"/>
              <a:t>Pi'nin</a:t>
            </a:r>
            <a:r>
              <a:rPr lang="tr-TR" sz="2000" dirty="0" smtClean="0"/>
              <a:t> daha çok gömülü sistemler ve işletim sistemi uygulamalarında, </a:t>
            </a:r>
            <a:r>
              <a:rPr lang="tr-TR" sz="2000" dirty="0" err="1" smtClean="0"/>
              <a:t>Arduino'nun</a:t>
            </a:r>
            <a:r>
              <a:rPr lang="tr-TR" sz="2000" dirty="0" smtClean="0"/>
              <a:t> ise hobi devreleri ve basit ve orta düzeyde elektronik devre oluşturmada uygun olduğu görülmektedir.</a:t>
            </a:r>
            <a:br>
              <a:rPr lang="tr-TR" sz="2000" dirty="0" smtClean="0"/>
            </a:br>
            <a:r>
              <a:rPr lang="tr-TR" sz="2000" dirty="0" smtClean="0"/>
              <a:t>Fiyat konusunda ise </a:t>
            </a:r>
            <a:r>
              <a:rPr lang="tr-TR" sz="2000" dirty="0" err="1" smtClean="0"/>
              <a:t>Raspberry</a:t>
            </a:r>
            <a:r>
              <a:rPr lang="tr-TR" sz="2000" dirty="0" smtClean="0"/>
              <a:t> Pi çok mütevazi. A modeli 25 Dolar iken daha fazla donanıma sahip olan B modeli ise sadece 35 dolar. B modelinin tüm masraflar dahil ülkemize gelişi ise 78 TL.</a:t>
            </a:r>
            <a:br>
              <a:rPr lang="tr-TR" sz="2000" dirty="0" smtClean="0"/>
            </a:br>
            <a:r>
              <a:rPr lang="tr-TR" sz="2000" dirty="0" err="1" smtClean="0"/>
              <a:t>Arduino</a:t>
            </a:r>
            <a:r>
              <a:rPr lang="tr-TR" sz="2000" dirty="0" smtClean="0"/>
              <a:t> </a:t>
            </a:r>
            <a:r>
              <a:rPr lang="tr-TR" sz="2000" dirty="0" err="1" smtClean="0"/>
              <a:t>Uno</a:t>
            </a:r>
            <a:r>
              <a:rPr lang="tr-TR" sz="2000" dirty="0" smtClean="0"/>
              <a:t> </a:t>
            </a:r>
            <a:r>
              <a:rPr lang="tr-TR" sz="2000" dirty="0" err="1" smtClean="0"/>
              <a:t>Rev</a:t>
            </a:r>
            <a:r>
              <a:rPr lang="tr-TR" sz="2000" dirty="0" smtClean="0"/>
              <a:t> 3, üretildiği yer olan </a:t>
            </a:r>
            <a:r>
              <a:rPr lang="tr-TR" sz="2000" dirty="0" err="1" smtClean="0"/>
              <a:t>Italya'da</a:t>
            </a:r>
            <a:r>
              <a:rPr lang="tr-TR" sz="2000" dirty="0" smtClean="0"/>
              <a:t> 20 Euro, Türkiye'de ise </a:t>
            </a:r>
            <a:r>
              <a:rPr lang="tr-TR" sz="2000" dirty="0" err="1" smtClean="0"/>
              <a:t>kdv</a:t>
            </a:r>
            <a:r>
              <a:rPr lang="tr-TR" sz="2000" dirty="0" smtClean="0"/>
              <a:t> dahil 59.00 TL.</a:t>
            </a:r>
            <a:endParaRPr lang="tr-T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en-GB" dirty="0" err="1" smtClean="0"/>
              <a:t>Hidrolik</a:t>
            </a:r>
            <a:r>
              <a:rPr lang="en-GB" dirty="0" smtClean="0"/>
              <a:t> </a:t>
            </a:r>
            <a:r>
              <a:rPr lang="en-GB" dirty="0" err="1" smtClean="0"/>
              <a:t>Sistemler</a:t>
            </a:r>
            <a:r>
              <a:rPr lang="en-GB" dirty="0" smtClean="0"/>
              <a:t> </a:t>
            </a:r>
            <a:endParaRPr lang="en-GB" dirty="0"/>
          </a:p>
        </p:txBody>
      </p:sp>
      <p:sp>
        <p:nvSpPr>
          <p:cNvPr id="3" name="2 Dikdörtgen"/>
          <p:cNvSpPr/>
          <p:nvPr/>
        </p:nvSpPr>
        <p:spPr>
          <a:xfrm>
            <a:off x="323528" y="1700808"/>
            <a:ext cx="82809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2400" dirty="0" err="1" smtClean="0"/>
              <a:t>İnsan</a:t>
            </a:r>
            <a:r>
              <a:rPr lang="en-GB" sz="2400" dirty="0" smtClean="0"/>
              <a:t> </a:t>
            </a:r>
            <a:r>
              <a:rPr lang="en-GB" sz="2400" dirty="0" err="1" smtClean="0"/>
              <a:t>gücünün</a:t>
            </a:r>
            <a:r>
              <a:rPr lang="en-GB" sz="2400" dirty="0" smtClean="0"/>
              <a:t> </a:t>
            </a:r>
            <a:r>
              <a:rPr lang="en-GB" sz="2400" dirty="0" err="1" smtClean="0"/>
              <a:t>yetersiz</a:t>
            </a:r>
            <a:r>
              <a:rPr lang="en-GB" sz="2400" dirty="0" smtClean="0"/>
              <a:t> </a:t>
            </a:r>
            <a:r>
              <a:rPr lang="en-GB" sz="2400" dirty="0" err="1" smtClean="0"/>
              <a:t>kaldığı</a:t>
            </a:r>
            <a:r>
              <a:rPr lang="en-GB" sz="2400" dirty="0" smtClean="0"/>
              <a:t> her </a:t>
            </a:r>
            <a:r>
              <a:rPr lang="en-GB" sz="2400" dirty="0" err="1" smtClean="0"/>
              <a:t>durumda</a:t>
            </a:r>
            <a:r>
              <a:rPr lang="en-GB" sz="2400" dirty="0" smtClean="0"/>
              <a:t> </a:t>
            </a:r>
            <a:r>
              <a:rPr lang="en-GB" sz="2400" dirty="0" err="1" smtClean="0"/>
              <a:t>makinelerden</a:t>
            </a:r>
            <a:r>
              <a:rPr lang="en-GB" sz="2400" dirty="0" smtClean="0"/>
              <a:t> </a:t>
            </a:r>
            <a:r>
              <a:rPr lang="en-GB" sz="2400" dirty="0" err="1" smtClean="0"/>
              <a:t>yardım</a:t>
            </a:r>
            <a:r>
              <a:rPr lang="en-GB" sz="2400" dirty="0" smtClean="0"/>
              <a:t> </a:t>
            </a:r>
            <a:r>
              <a:rPr lang="en-GB" sz="2400" dirty="0" err="1" smtClean="0"/>
              <a:t>alınır</a:t>
            </a:r>
            <a:r>
              <a:rPr lang="en-GB" sz="2400" dirty="0" smtClean="0"/>
              <a:t>. </a:t>
            </a:r>
            <a:r>
              <a:rPr lang="en-GB" sz="2400" dirty="0" err="1" smtClean="0"/>
              <a:t>Makineler</a:t>
            </a:r>
            <a:r>
              <a:rPr lang="en-GB" sz="2400" dirty="0" smtClean="0"/>
              <a:t> </a:t>
            </a:r>
            <a:r>
              <a:rPr lang="en-GB" sz="2400" dirty="0" err="1" smtClean="0"/>
              <a:t>ağır</a:t>
            </a:r>
            <a:r>
              <a:rPr lang="en-GB" sz="2400" dirty="0" smtClean="0"/>
              <a:t> </a:t>
            </a:r>
            <a:r>
              <a:rPr lang="en-GB" sz="2400" dirty="0" err="1" smtClean="0"/>
              <a:t>şartlarda</a:t>
            </a:r>
            <a:r>
              <a:rPr lang="en-GB" sz="2400" dirty="0" smtClean="0"/>
              <a:t>, </a:t>
            </a:r>
            <a:r>
              <a:rPr lang="en-GB" sz="2400" dirty="0" err="1" smtClean="0"/>
              <a:t>insan</a:t>
            </a:r>
            <a:r>
              <a:rPr lang="en-GB" sz="2400" dirty="0" smtClean="0"/>
              <a:t> </a:t>
            </a:r>
            <a:r>
              <a:rPr lang="en-GB" sz="2400" dirty="0" err="1" smtClean="0"/>
              <a:t>gücünün</a:t>
            </a:r>
            <a:r>
              <a:rPr lang="en-GB" sz="2400" dirty="0" smtClean="0"/>
              <a:t> </a:t>
            </a:r>
            <a:r>
              <a:rPr lang="en-GB" sz="2400" dirty="0" err="1" smtClean="0"/>
              <a:t>yetmediği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insan</a:t>
            </a:r>
            <a:r>
              <a:rPr lang="en-GB" sz="2400" dirty="0" smtClean="0"/>
              <a:t> </a:t>
            </a:r>
            <a:r>
              <a:rPr lang="en-GB" sz="2400" dirty="0" err="1" smtClean="0"/>
              <a:t>hızının</a:t>
            </a:r>
            <a:r>
              <a:rPr lang="en-GB" sz="2400" dirty="0" smtClean="0"/>
              <a:t> </a:t>
            </a:r>
            <a:r>
              <a:rPr lang="en-GB" sz="2400" dirty="0" err="1" smtClean="0"/>
              <a:t>yeterli</a:t>
            </a:r>
            <a:r>
              <a:rPr lang="en-GB" sz="2400" dirty="0" smtClean="0"/>
              <a:t> </a:t>
            </a:r>
            <a:r>
              <a:rPr lang="en-GB" sz="2400" dirty="0" err="1" smtClean="0"/>
              <a:t>olmadığı</a:t>
            </a:r>
            <a:r>
              <a:rPr lang="en-GB" sz="2400" dirty="0" smtClean="0"/>
              <a:t> </a:t>
            </a:r>
            <a:r>
              <a:rPr lang="en-GB" sz="2400" dirty="0" err="1" smtClean="0"/>
              <a:t>durumlarda</a:t>
            </a:r>
            <a:r>
              <a:rPr lang="en-GB" sz="2400" dirty="0" smtClean="0"/>
              <a:t> </a:t>
            </a:r>
            <a:r>
              <a:rPr lang="en-GB" sz="2400" dirty="0" err="1" smtClean="0"/>
              <a:t>işi</a:t>
            </a:r>
            <a:r>
              <a:rPr lang="en-GB" sz="2400" dirty="0" smtClean="0"/>
              <a:t> </a:t>
            </a:r>
            <a:r>
              <a:rPr lang="en-GB" sz="2400" dirty="0" err="1" smtClean="0"/>
              <a:t>kolayca</a:t>
            </a:r>
            <a:r>
              <a:rPr lang="en-GB" sz="2400" dirty="0" smtClean="0"/>
              <a:t> </a:t>
            </a:r>
            <a:r>
              <a:rPr lang="en-GB" sz="2400" dirty="0" err="1" smtClean="0"/>
              <a:t>yapabilmeyi</a:t>
            </a:r>
            <a:r>
              <a:rPr lang="en-GB" sz="2400" dirty="0" smtClean="0"/>
              <a:t> </a:t>
            </a:r>
            <a:r>
              <a:rPr lang="en-GB" sz="2400" dirty="0" err="1" smtClean="0"/>
              <a:t>sağlamaktadır</a:t>
            </a:r>
            <a:r>
              <a:rPr lang="en-GB" sz="2400" dirty="0" smtClean="0"/>
              <a:t>. </a:t>
            </a:r>
            <a:r>
              <a:rPr lang="en-GB" sz="2400" dirty="0" err="1" smtClean="0"/>
              <a:t>Günlük</a:t>
            </a:r>
            <a:r>
              <a:rPr lang="en-GB" sz="2400" dirty="0" smtClean="0"/>
              <a:t> </a:t>
            </a:r>
            <a:r>
              <a:rPr lang="en-GB" sz="2400" dirty="0" err="1" smtClean="0"/>
              <a:t>hayatta</a:t>
            </a:r>
            <a:r>
              <a:rPr lang="en-GB" sz="2400" dirty="0" smtClean="0"/>
              <a:t> </a:t>
            </a:r>
            <a:r>
              <a:rPr lang="en-GB" sz="2400" dirty="0" err="1" smtClean="0"/>
              <a:t>pek</a:t>
            </a:r>
            <a:r>
              <a:rPr lang="en-GB" sz="2400" dirty="0" smtClean="0"/>
              <a:t> </a:t>
            </a:r>
            <a:r>
              <a:rPr lang="en-GB" sz="2400" dirty="0" err="1" smtClean="0"/>
              <a:t>içli</a:t>
            </a:r>
            <a:r>
              <a:rPr lang="en-GB" sz="2400" dirty="0" smtClean="0"/>
              <a:t> </a:t>
            </a:r>
            <a:r>
              <a:rPr lang="en-GB" sz="2400" dirty="0" err="1" smtClean="0"/>
              <a:t>dışlı</a:t>
            </a:r>
            <a:r>
              <a:rPr lang="en-GB" sz="2400" dirty="0" smtClean="0"/>
              <a:t> </a:t>
            </a:r>
            <a:r>
              <a:rPr lang="en-GB" sz="2400" dirty="0" err="1" smtClean="0"/>
              <a:t>olmasak</a:t>
            </a:r>
            <a:r>
              <a:rPr lang="en-GB" sz="2400" dirty="0" smtClean="0"/>
              <a:t> </a:t>
            </a:r>
            <a:r>
              <a:rPr lang="en-GB" sz="2400" dirty="0" err="1" smtClean="0"/>
              <a:t>da</a:t>
            </a:r>
            <a:r>
              <a:rPr lang="en-GB" sz="2400" dirty="0" smtClean="0"/>
              <a:t>, </a:t>
            </a:r>
            <a:r>
              <a:rPr lang="en-GB" sz="2400" dirty="0" err="1" smtClean="0"/>
              <a:t>inşaat</a:t>
            </a:r>
            <a:r>
              <a:rPr lang="en-GB" sz="2400" dirty="0" smtClean="0"/>
              <a:t>, </a:t>
            </a:r>
            <a:r>
              <a:rPr lang="en-GB" sz="2400" dirty="0" err="1" smtClean="0"/>
              <a:t>tersane</a:t>
            </a:r>
            <a:r>
              <a:rPr lang="en-GB" sz="2400" dirty="0" smtClean="0"/>
              <a:t>, </a:t>
            </a:r>
            <a:r>
              <a:rPr lang="en-GB" sz="2400" dirty="0" err="1" smtClean="0"/>
              <a:t>fabrika</a:t>
            </a:r>
            <a:r>
              <a:rPr lang="en-GB" sz="2400" dirty="0" smtClean="0"/>
              <a:t>, </a:t>
            </a:r>
            <a:r>
              <a:rPr lang="en-GB" sz="2400" dirty="0" err="1" smtClean="0"/>
              <a:t>taşıma</a:t>
            </a:r>
            <a:r>
              <a:rPr lang="en-GB" sz="2400" dirty="0" smtClean="0"/>
              <a:t> </a:t>
            </a:r>
            <a:r>
              <a:rPr lang="en-GB" sz="2400" dirty="0" err="1" smtClean="0"/>
              <a:t>işleri</a:t>
            </a:r>
            <a:r>
              <a:rPr lang="en-GB" sz="2400" dirty="0" smtClean="0"/>
              <a:t> vb. </a:t>
            </a:r>
            <a:r>
              <a:rPr lang="en-GB" sz="2400" dirty="0" err="1" smtClean="0"/>
              <a:t>sektörlerde</a:t>
            </a:r>
            <a:r>
              <a:rPr lang="en-GB" sz="2400" dirty="0" smtClean="0"/>
              <a:t> </a:t>
            </a:r>
            <a:r>
              <a:rPr lang="en-GB" sz="2400" dirty="0" err="1" smtClean="0"/>
              <a:t>iş</a:t>
            </a:r>
            <a:r>
              <a:rPr lang="en-GB" sz="2400" dirty="0" smtClean="0"/>
              <a:t> </a:t>
            </a:r>
            <a:r>
              <a:rPr lang="en-GB" sz="2400" dirty="0" err="1" smtClean="0"/>
              <a:t>makinelerine</a:t>
            </a:r>
            <a:r>
              <a:rPr lang="en-GB" sz="2400" dirty="0" smtClean="0"/>
              <a:t> </a:t>
            </a:r>
            <a:r>
              <a:rPr lang="en-GB" sz="2400" dirty="0" err="1" smtClean="0"/>
              <a:t>çok</a:t>
            </a:r>
            <a:r>
              <a:rPr lang="en-GB" sz="2400" dirty="0" smtClean="0"/>
              <a:t> </a:t>
            </a:r>
            <a:r>
              <a:rPr lang="en-GB" sz="2400" dirty="0" err="1" smtClean="0"/>
              <a:t>fazla</a:t>
            </a:r>
            <a:r>
              <a:rPr lang="en-GB" sz="2400" dirty="0" smtClean="0"/>
              <a:t> </a:t>
            </a:r>
            <a:r>
              <a:rPr lang="en-GB" sz="2400" dirty="0" err="1" smtClean="0"/>
              <a:t>ihtiyaç</a:t>
            </a:r>
            <a:r>
              <a:rPr lang="en-GB" sz="2400" dirty="0" smtClean="0"/>
              <a:t> </a:t>
            </a:r>
            <a:r>
              <a:rPr lang="en-GB" sz="2400" dirty="0" err="1" smtClean="0"/>
              <a:t>duyulmaktadır</a:t>
            </a:r>
            <a:r>
              <a:rPr lang="en-GB" sz="2400" dirty="0" smtClean="0"/>
              <a:t>.</a:t>
            </a:r>
            <a:endParaRPr lang="en-GB" sz="2400" dirty="0"/>
          </a:p>
        </p:txBody>
      </p:sp>
      <p:pic>
        <p:nvPicPr>
          <p:cNvPr id="12290" name="Picture 2" descr="YC35SR Mini Ekskavatö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365104"/>
            <a:ext cx="3024336" cy="2381665"/>
          </a:xfrm>
          <a:prstGeom prst="rect">
            <a:avLst/>
          </a:prstGeom>
          <a:noFill/>
        </p:spPr>
      </p:pic>
      <p:pic>
        <p:nvPicPr>
          <p:cNvPr id="12294" name="Picture 6" descr="http://images.oobject.com/thumbdir/thumbnails/f/45/f4539e6196731a5b3b1bf99057f6586d-or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243210"/>
            <a:ext cx="3712865" cy="26147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3 Dikdörtgen"/>
          <p:cNvSpPr/>
          <p:nvPr/>
        </p:nvSpPr>
        <p:spPr>
          <a:xfrm>
            <a:off x="251520" y="1556792"/>
            <a:ext cx="842493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Hidrolik</a:t>
            </a:r>
            <a:r>
              <a:rPr lang="en-GB" sz="2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2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Nedir</a:t>
            </a:r>
            <a:r>
              <a:rPr lang="en-GB" sz="2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r>
              <a:rPr lang="en-GB" sz="2200" dirty="0" err="1" smtClean="0"/>
              <a:t>Hidrolik</a:t>
            </a:r>
            <a:r>
              <a:rPr lang="en-GB" sz="2200" dirty="0" smtClean="0"/>
              <a:t>, </a:t>
            </a:r>
            <a:r>
              <a:rPr lang="en-GB" sz="2200" dirty="0" err="1" smtClean="0"/>
              <a:t>akışkanların</a:t>
            </a:r>
            <a:r>
              <a:rPr lang="en-GB" sz="2200" dirty="0" smtClean="0"/>
              <a:t> </a:t>
            </a:r>
            <a:r>
              <a:rPr lang="en-GB" sz="2200" dirty="0" err="1" smtClean="0"/>
              <a:t>mekanik</a:t>
            </a:r>
            <a:r>
              <a:rPr lang="en-GB" sz="2200" dirty="0" smtClean="0"/>
              <a:t> </a:t>
            </a:r>
            <a:r>
              <a:rPr lang="en-GB" sz="2200" dirty="0" err="1" smtClean="0"/>
              <a:t>özelliklerini</a:t>
            </a:r>
            <a:r>
              <a:rPr lang="en-GB" sz="2200" dirty="0" smtClean="0"/>
              <a:t> </a:t>
            </a:r>
            <a:r>
              <a:rPr lang="en-GB" sz="2200" dirty="0" err="1" smtClean="0"/>
              <a:t>inceleyen</a:t>
            </a:r>
            <a:r>
              <a:rPr lang="en-GB" sz="2200" dirty="0" smtClean="0"/>
              <a:t> </a:t>
            </a:r>
            <a:r>
              <a:rPr lang="en-GB" sz="2200" dirty="0" err="1" smtClean="0"/>
              <a:t>bir</a:t>
            </a:r>
            <a:r>
              <a:rPr lang="en-GB" sz="2200" dirty="0" smtClean="0"/>
              <a:t> </a:t>
            </a:r>
            <a:r>
              <a:rPr lang="en-GB" sz="2200" dirty="0" err="1" smtClean="0"/>
              <a:t>bilim</a:t>
            </a:r>
            <a:r>
              <a:rPr lang="en-GB" sz="2200" dirty="0" smtClean="0"/>
              <a:t> </a:t>
            </a:r>
            <a:r>
              <a:rPr lang="en-GB" sz="2200" dirty="0" err="1" smtClean="0"/>
              <a:t>dalıdır</a:t>
            </a:r>
            <a:r>
              <a:rPr lang="en-GB" sz="2200" dirty="0" smtClean="0"/>
              <a:t>. </a:t>
            </a:r>
            <a:r>
              <a:rPr lang="en-GB" sz="2200" dirty="0" err="1" smtClean="0"/>
              <a:t>Hidrolik</a:t>
            </a:r>
            <a:r>
              <a:rPr lang="en-GB" sz="2200" dirty="0" smtClean="0"/>
              <a:t> </a:t>
            </a:r>
            <a:r>
              <a:rPr lang="en-GB" sz="2200" dirty="0" err="1" smtClean="0"/>
              <a:t>terimi</a:t>
            </a:r>
            <a:r>
              <a:rPr lang="en-GB" sz="2200" dirty="0" smtClean="0"/>
              <a:t>, </a:t>
            </a:r>
            <a:r>
              <a:rPr lang="en-GB" sz="2200" dirty="0" err="1" smtClean="0"/>
              <a:t>eski</a:t>
            </a:r>
            <a:r>
              <a:rPr lang="en-GB" sz="2200" dirty="0" smtClean="0"/>
              <a:t> </a:t>
            </a:r>
            <a:r>
              <a:rPr lang="en-GB" sz="2200" dirty="0" err="1" smtClean="0"/>
              <a:t>Yunanca</a:t>
            </a:r>
            <a:r>
              <a:rPr lang="en-GB" sz="2200" dirty="0" smtClean="0"/>
              <a:t>’ </a:t>
            </a:r>
            <a:r>
              <a:rPr lang="en-GB" sz="2200" dirty="0" err="1" smtClean="0"/>
              <a:t>da</a:t>
            </a:r>
            <a:r>
              <a:rPr lang="en-GB" sz="2200" dirty="0" smtClean="0"/>
              <a:t> </a:t>
            </a:r>
            <a:r>
              <a:rPr lang="en-GB" sz="2200" dirty="0" err="1" smtClean="0"/>
              <a:t>su</a:t>
            </a:r>
            <a:r>
              <a:rPr lang="en-GB" sz="2200" dirty="0" smtClean="0"/>
              <a:t> </a:t>
            </a:r>
            <a:r>
              <a:rPr lang="en-GB" sz="2200" dirty="0" err="1" smtClean="0"/>
              <a:t>anlamına</a:t>
            </a:r>
            <a:r>
              <a:rPr lang="en-GB" sz="2200" dirty="0" smtClean="0"/>
              <a:t> </a:t>
            </a:r>
            <a:r>
              <a:rPr lang="en-GB" sz="2200" dirty="0" err="1" smtClean="0"/>
              <a:t>gelen</a:t>
            </a:r>
            <a:r>
              <a:rPr lang="en-GB" sz="2200" dirty="0" smtClean="0"/>
              <a:t> </a:t>
            </a:r>
            <a:r>
              <a:rPr lang="en-GB" sz="2200" dirty="0" err="1" smtClean="0"/>
              <a:t>hydor</a:t>
            </a:r>
            <a:r>
              <a:rPr lang="en-GB" sz="2200" dirty="0" smtClean="0"/>
              <a:t> </a:t>
            </a:r>
            <a:r>
              <a:rPr lang="en-GB" sz="2200" dirty="0" err="1" smtClean="0"/>
              <a:t>ile</a:t>
            </a:r>
            <a:r>
              <a:rPr lang="en-GB" sz="2200" dirty="0" smtClean="0"/>
              <a:t> </a:t>
            </a:r>
            <a:r>
              <a:rPr lang="en-GB" sz="2200" dirty="0" err="1" smtClean="0"/>
              <a:t>boru</a:t>
            </a:r>
            <a:r>
              <a:rPr lang="en-GB" sz="2200" dirty="0" smtClean="0"/>
              <a:t> </a:t>
            </a:r>
            <a:r>
              <a:rPr lang="en-GB" sz="2200" dirty="0" err="1" smtClean="0"/>
              <a:t>anlamına</a:t>
            </a:r>
            <a:r>
              <a:rPr lang="en-GB" sz="2200" dirty="0" smtClean="0"/>
              <a:t> </a:t>
            </a:r>
            <a:r>
              <a:rPr lang="en-GB" sz="2200" dirty="0" err="1" smtClean="0"/>
              <a:t>gelen</a:t>
            </a:r>
            <a:r>
              <a:rPr lang="en-GB" sz="2200" dirty="0" smtClean="0"/>
              <a:t> </a:t>
            </a:r>
            <a:r>
              <a:rPr lang="en-GB" sz="2200" dirty="0" err="1" smtClean="0"/>
              <a:t>aulis</a:t>
            </a:r>
            <a:r>
              <a:rPr lang="en-GB" sz="2200" dirty="0" smtClean="0"/>
              <a:t> </a:t>
            </a:r>
            <a:r>
              <a:rPr lang="en-GB" sz="2200" dirty="0" err="1" smtClean="0"/>
              <a:t>kelimelerinden</a:t>
            </a:r>
            <a:r>
              <a:rPr lang="en-GB" sz="2200" dirty="0" smtClean="0"/>
              <a:t> </a:t>
            </a:r>
            <a:r>
              <a:rPr lang="en-GB" sz="2200" dirty="0" err="1" smtClean="0"/>
              <a:t>türetilmiştir</a:t>
            </a:r>
            <a:r>
              <a:rPr lang="en-GB" sz="2200" dirty="0" smtClean="0"/>
              <a:t>. </a:t>
            </a:r>
            <a:endParaRPr lang="tr-TR" sz="2200" dirty="0" smtClean="0"/>
          </a:p>
          <a:p>
            <a:endParaRPr lang="tr-TR" sz="2200" dirty="0" smtClean="0"/>
          </a:p>
          <a:p>
            <a:r>
              <a:rPr lang="en-GB" sz="2200" dirty="0" err="1" smtClean="0"/>
              <a:t>Günümüzde</a:t>
            </a:r>
            <a:r>
              <a:rPr lang="en-GB" sz="2200" dirty="0" smtClean="0"/>
              <a:t> </a:t>
            </a:r>
            <a:r>
              <a:rPr lang="en-GB" sz="2200" dirty="0" err="1" smtClean="0"/>
              <a:t>hidrolik</a:t>
            </a:r>
            <a:r>
              <a:rPr lang="en-GB" sz="2200" dirty="0" smtClean="0"/>
              <a:t> </a:t>
            </a:r>
            <a:r>
              <a:rPr lang="en-GB" sz="2200" dirty="0" err="1" smtClean="0"/>
              <a:t>akışkanlar</a:t>
            </a:r>
            <a:r>
              <a:rPr lang="en-GB" sz="2200" dirty="0" smtClean="0"/>
              <a:t> </a:t>
            </a:r>
            <a:r>
              <a:rPr lang="en-GB" sz="2200" dirty="0" err="1" smtClean="0"/>
              <a:t>vasıtasıyla</a:t>
            </a:r>
            <a:r>
              <a:rPr lang="en-GB" sz="2200" dirty="0" smtClean="0"/>
              <a:t> </a:t>
            </a:r>
            <a:r>
              <a:rPr lang="en-GB" sz="2200" dirty="0" err="1" smtClean="0"/>
              <a:t>kuvvet</a:t>
            </a:r>
            <a:r>
              <a:rPr lang="en-GB" sz="2200" dirty="0" smtClean="0"/>
              <a:t> </a:t>
            </a:r>
            <a:r>
              <a:rPr lang="en-GB" sz="2200" dirty="0" err="1" smtClean="0"/>
              <a:t>ve</a:t>
            </a:r>
            <a:r>
              <a:rPr lang="en-GB" sz="2200" dirty="0" smtClean="0"/>
              <a:t> </a:t>
            </a:r>
            <a:r>
              <a:rPr lang="en-GB" sz="2200" dirty="0" err="1" smtClean="0"/>
              <a:t>hareketlerin</a:t>
            </a:r>
            <a:r>
              <a:rPr lang="en-GB" sz="2200" dirty="0" smtClean="0"/>
              <a:t> </a:t>
            </a:r>
            <a:r>
              <a:rPr lang="en-GB" sz="2200" dirty="0" err="1" smtClean="0"/>
              <a:t>iletimi</a:t>
            </a:r>
            <a:r>
              <a:rPr lang="en-GB" sz="2200" dirty="0" smtClean="0"/>
              <a:t> </a:t>
            </a:r>
            <a:r>
              <a:rPr lang="en-GB" sz="2200" dirty="0" err="1" smtClean="0"/>
              <a:t>ve</a:t>
            </a:r>
            <a:r>
              <a:rPr lang="en-GB" sz="2200" dirty="0" smtClean="0"/>
              <a:t> </a:t>
            </a:r>
            <a:r>
              <a:rPr lang="en-GB" sz="2200" dirty="0" err="1" smtClean="0"/>
              <a:t>kumandası</a:t>
            </a:r>
            <a:r>
              <a:rPr lang="en-GB" sz="2200" dirty="0" smtClean="0"/>
              <a:t> </a:t>
            </a:r>
            <a:r>
              <a:rPr lang="en-GB" sz="2200" dirty="0" err="1" smtClean="0"/>
              <a:t>anlamında</a:t>
            </a:r>
            <a:r>
              <a:rPr lang="en-GB" sz="2200" dirty="0" smtClean="0"/>
              <a:t> </a:t>
            </a:r>
            <a:r>
              <a:rPr lang="en-GB" sz="2200" dirty="0" err="1" smtClean="0"/>
              <a:t>kullanılmaktadır</a:t>
            </a:r>
            <a:r>
              <a:rPr lang="en-GB" sz="2200" dirty="0" smtClean="0"/>
              <a:t>.</a:t>
            </a:r>
            <a:endParaRPr lang="tr-TR" sz="2200" dirty="0" smtClean="0"/>
          </a:p>
          <a:p>
            <a:r>
              <a:rPr lang="en-GB" sz="2200" dirty="0" err="1" smtClean="0"/>
              <a:t>Hidrolik</a:t>
            </a:r>
            <a:r>
              <a:rPr lang="en-GB" sz="2200" dirty="0" smtClean="0"/>
              <a:t> </a:t>
            </a:r>
            <a:r>
              <a:rPr lang="en-GB" sz="2200" dirty="0" err="1" smtClean="0"/>
              <a:t>sistemler</a:t>
            </a:r>
            <a:r>
              <a:rPr lang="en-GB" sz="2200" dirty="0" smtClean="0"/>
              <a:t>; </a:t>
            </a:r>
            <a:r>
              <a:rPr lang="en-GB" sz="2200" dirty="0" err="1" smtClean="0"/>
              <a:t>sıkıştırılamaz</a:t>
            </a:r>
            <a:r>
              <a:rPr lang="en-GB" sz="2200" dirty="0" smtClean="0"/>
              <a:t> </a:t>
            </a:r>
            <a:r>
              <a:rPr lang="en-GB" sz="2200" dirty="0" err="1" smtClean="0"/>
              <a:t>özellikteki</a:t>
            </a:r>
            <a:r>
              <a:rPr lang="en-GB" sz="2200" dirty="0" smtClean="0"/>
              <a:t> </a:t>
            </a:r>
            <a:r>
              <a:rPr lang="en-GB" sz="2200" dirty="0" err="1" smtClean="0"/>
              <a:t>akışkanların</a:t>
            </a:r>
            <a:r>
              <a:rPr lang="en-GB" sz="2200" dirty="0" smtClean="0"/>
              <a:t> </a:t>
            </a:r>
            <a:r>
              <a:rPr lang="en-GB" sz="2200" dirty="0" err="1" smtClean="0"/>
              <a:t>kullanıldığı</a:t>
            </a:r>
            <a:r>
              <a:rPr lang="en-GB" sz="2200" dirty="0" smtClean="0"/>
              <a:t>, </a:t>
            </a:r>
            <a:r>
              <a:rPr lang="en-GB" sz="2200" dirty="0" err="1" smtClean="0"/>
              <a:t>elde</a:t>
            </a:r>
            <a:r>
              <a:rPr lang="en-GB" sz="2200" dirty="0" smtClean="0"/>
              <a:t> </a:t>
            </a:r>
            <a:r>
              <a:rPr lang="en-GB" sz="2200" dirty="0" err="1" smtClean="0"/>
              <a:t>edilen</a:t>
            </a:r>
            <a:r>
              <a:rPr lang="en-GB" sz="2200" dirty="0" smtClean="0"/>
              <a:t> </a:t>
            </a:r>
            <a:r>
              <a:rPr lang="en-GB" sz="2200" dirty="0" err="1" smtClean="0"/>
              <a:t>basınçlı</a:t>
            </a:r>
            <a:r>
              <a:rPr lang="en-GB" sz="2200" dirty="0" smtClean="0"/>
              <a:t> </a:t>
            </a:r>
            <a:r>
              <a:rPr lang="en-GB" sz="2200" dirty="0" err="1" smtClean="0"/>
              <a:t>akışkan</a:t>
            </a:r>
            <a:r>
              <a:rPr lang="en-GB" sz="2200" dirty="0" smtClean="0"/>
              <a:t> </a:t>
            </a:r>
            <a:r>
              <a:rPr lang="en-GB" sz="2200" dirty="0" err="1" smtClean="0"/>
              <a:t>yardımı</a:t>
            </a:r>
            <a:r>
              <a:rPr lang="en-GB" sz="2200" dirty="0" smtClean="0"/>
              <a:t> </a:t>
            </a:r>
            <a:r>
              <a:rPr lang="en-GB" sz="2200" dirty="0" err="1" smtClean="0"/>
              <a:t>ile</a:t>
            </a:r>
            <a:r>
              <a:rPr lang="en-GB" sz="2200" dirty="0" smtClean="0"/>
              <a:t> </a:t>
            </a:r>
            <a:r>
              <a:rPr lang="en-GB" sz="2200" dirty="0" err="1" smtClean="0"/>
              <a:t>çeşitli</a:t>
            </a:r>
            <a:r>
              <a:rPr lang="en-GB" sz="2200" dirty="0" smtClean="0"/>
              <a:t> </a:t>
            </a:r>
            <a:r>
              <a:rPr lang="en-GB" sz="2200" dirty="0" err="1" smtClean="0"/>
              <a:t>hareketlerin</a:t>
            </a:r>
            <a:r>
              <a:rPr lang="en-GB" sz="2200" dirty="0" smtClean="0"/>
              <a:t> </a:t>
            </a:r>
            <a:r>
              <a:rPr lang="en-GB" sz="2200" dirty="0" err="1" smtClean="0"/>
              <a:t>ve</a:t>
            </a:r>
            <a:r>
              <a:rPr lang="en-GB" sz="2200" dirty="0" smtClean="0"/>
              <a:t> </a:t>
            </a:r>
            <a:r>
              <a:rPr lang="en-GB" sz="2200" dirty="0" err="1" smtClean="0"/>
              <a:t>kuvvetlerin</a:t>
            </a:r>
            <a:r>
              <a:rPr lang="en-GB" sz="2200" dirty="0" smtClean="0"/>
              <a:t> </a:t>
            </a:r>
            <a:r>
              <a:rPr lang="en-GB" sz="2200" dirty="0" err="1" smtClean="0"/>
              <a:t>üretildiği</a:t>
            </a:r>
            <a:r>
              <a:rPr lang="en-GB" sz="2200" dirty="0" smtClean="0"/>
              <a:t> </a:t>
            </a:r>
            <a:r>
              <a:rPr lang="en-GB" sz="2200" dirty="0" err="1" smtClean="0"/>
              <a:t>sistemlerdir</a:t>
            </a:r>
            <a:r>
              <a:rPr lang="en-GB" sz="2200" dirty="0" smtClean="0"/>
              <a:t>. </a:t>
            </a:r>
            <a:endParaRPr lang="tr-TR" sz="2200" dirty="0" smtClean="0"/>
          </a:p>
          <a:p>
            <a:endParaRPr lang="tr-TR" sz="2200" dirty="0" smtClean="0"/>
          </a:p>
          <a:p>
            <a:r>
              <a:rPr lang="en-GB" sz="2200" dirty="0" err="1" smtClean="0"/>
              <a:t>Akışkanların</a:t>
            </a:r>
            <a:r>
              <a:rPr lang="en-GB" sz="2200" dirty="0" smtClean="0"/>
              <a:t> </a:t>
            </a:r>
            <a:r>
              <a:rPr lang="en-GB" sz="2200" dirty="0" err="1" smtClean="0"/>
              <a:t>sıkıştırılamaz</a:t>
            </a:r>
            <a:r>
              <a:rPr lang="en-GB" sz="2200" dirty="0" smtClean="0"/>
              <a:t> </a:t>
            </a:r>
            <a:r>
              <a:rPr lang="en-GB" sz="2200" dirty="0" err="1" smtClean="0"/>
              <a:t>olmasından</a:t>
            </a:r>
            <a:r>
              <a:rPr lang="en-GB" sz="2200" dirty="0" smtClean="0"/>
              <a:t> </a:t>
            </a:r>
            <a:r>
              <a:rPr lang="en-GB" sz="2200" dirty="0" err="1" smtClean="0"/>
              <a:t>dolayı</a:t>
            </a:r>
            <a:r>
              <a:rPr lang="en-GB" sz="2200" dirty="0" smtClean="0"/>
              <a:t>, </a:t>
            </a:r>
            <a:r>
              <a:rPr lang="en-GB" sz="2200" dirty="0" err="1" smtClean="0"/>
              <a:t>büyük</a:t>
            </a:r>
            <a:r>
              <a:rPr lang="en-GB" sz="2200" dirty="0" smtClean="0"/>
              <a:t> </a:t>
            </a:r>
            <a:r>
              <a:rPr lang="en-GB" sz="2200" dirty="0" err="1" smtClean="0"/>
              <a:t>güçler</a:t>
            </a:r>
            <a:r>
              <a:rPr lang="en-GB" sz="2200" dirty="0" smtClean="0"/>
              <a:t> </a:t>
            </a:r>
            <a:r>
              <a:rPr lang="en-GB" sz="2200" dirty="0" err="1" smtClean="0"/>
              <a:t>hidrolik</a:t>
            </a:r>
            <a:r>
              <a:rPr lang="en-GB" sz="2200" dirty="0" smtClean="0"/>
              <a:t> </a:t>
            </a:r>
            <a:r>
              <a:rPr lang="en-GB" sz="2200" dirty="0" err="1" smtClean="0"/>
              <a:t>sistemler</a:t>
            </a:r>
            <a:r>
              <a:rPr lang="en-GB" sz="2200" dirty="0" smtClean="0"/>
              <a:t> </a:t>
            </a:r>
            <a:r>
              <a:rPr lang="en-GB" sz="2200" dirty="0" err="1" smtClean="0"/>
              <a:t>ile</a:t>
            </a:r>
            <a:r>
              <a:rPr lang="en-GB" sz="2200" dirty="0" smtClean="0"/>
              <a:t> </a:t>
            </a:r>
            <a:r>
              <a:rPr lang="en-GB" sz="2200" dirty="0" err="1" smtClean="0"/>
              <a:t>elde</a:t>
            </a:r>
            <a:r>
              <a:rPr lang="en-GB" sz="2200" dirty="0" smtClean="0"/>
              <a:t> </a:t>
            </a:r>
            <a:r>
              <a:rPr lang="en-GB" sz="2200" dirty="0" err="1" smtClean="0"/>
              <a:t>edilebilir</a:t>
            </a:r>
            <a:r>
              <a:rPr lang="en-GB" sz="2200" dirty="0" smtClean="0"/>
              <a:t>. </a:t>
            </a:r>
            <a:r>
              <a:rPr lang="en-GB" sz="2200" dirty="0" err="1" smtClean="0"/>
              <a:t>Hava</a:t>
            </a:r>
            <a:r>
              <a:rPr lang="en-GB" sz="2200" dirty="0" smtClean="0"/>
              <a:t> </a:t>
            </a:r>
            <a:r>
              <a:rPr lang="en-GB" sz="2200" dirty="0" err="1" smtClean="0"/>
              <a:t>ve</a:t>
            </a:r>
            <a:r>
              <a:rPr lang="en-GB" sz="2200" dirty="0" smtClean="0"/>
              <a:t> </a:t>
            </a:r>
            <a:r>
              <a:rPr lang="en-GB" sz="2200" dirty="0" err="1" smtClean="0"/>
              <a:t>gazlar</a:t>
            </a:r>
            <a:r>
              <a:rPr lang="en-GB" sz="2200" dirty="0" smtClean="0"/>
              <a:t> </a:t>
            </a:r>
            <a:r>
              <a:rPr lang="en-GB" sz="2200" dirty="0" err="1" smtClean="0"/>
              <a:t>sıkıştırılabildiği</a:t>
            </a:r>
            <a:r>
              <a:rPr lang="en-GB" sz="2200" dirty="0" smtClean="0"/>
              <a:t> </a:t>
            </a:r>
            <a:r>
              <a:rPr lang="en-GB" sz="2200" dirty="0" err="1" smtClean="0"/>
              <a:t>için</a:t>
            </a:r>
            <a:r>
              <a:rPr lang="en-GB" sz="2200" dirty="0" smtClean="0"/>
              <a:t>, </a:t>
            </a:r>
            <a:r>
              <a:rPr lang="en-GB" sz="2200" dirty="0" err="1" smtClean="0"/>
              <a:t>büyük</a:t>
            </a:r>
            <a:r>
              <a:rPr lang="en-GB" sz="2200" dirty="0" smtClean="0"/>
              <a:t> </a:t>
            </a:r>
            <a:r>
              <a:rPr lang="en-GB" sz="2200" dirty="0" err="1" smtClean="0"/>
              <a:t>kuvvetlerin</a:t>
            </a:r>
            <a:r>
              <a:rPr lang="en-GB" sz="2200" dirty="0" smtClean="0"/>
              <a:t> </a:t>
            </a:r>
            <a:r>
              <a:rPr lang="en-GB" sz="2200" dirty="0" err="1" smtClean="0"/>
              <a:t>üretilmesinde</a:t>
            </a:r>
            <a:r>
              <a:rPr lang="en-GB" sz="2200" dirty="0" smtClean="0"/>
              <a:t> </a:t>
            </a:r>
            <a:r>
              <a:rPr lang="en-GB" sz="2200" dirty="0" err="1" smtClean="0"/>
              <a:t>kullanılmazlar</a:t>
            </a:r>
            <a:r>
              <a:rPr lang="en-GB" sz="2200" dirty="0" smtClean="0"/>
              <a:t>.</a:t>
            </a:r>
            <a:endParaRPr lang="en-GB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467544" y="1916832"/>
            <a:ext cx="82809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 err="1" smtClean="0"/>
              <a:t>Hidrolik</a:t>
            </a:r>
            <a:r>
              <a:rPr lang="en-GB" sz="2500" dirty="0" smtClean="0"/>
              <a:t> </a:t>
            </a:r>
            <a:r>
              <a:rPr lang="en-GB" sz="2500" dirty="0" err="1" smtClean="0"/>
              <a:t>devrelerde</a:t>
            </a:r>
            <a:r>
              <a:rPr lang="en-GB" sz="2500" dirty="0" smtClean="0"/>
              <a:t> </a:t>
            </a:r>
            <a:r>
              <a:rPr lang="en-GB" sz="2500" dirty="0" err="1" smtClean="0"/>
              <a:t>akışkan</a:t>
            </a:r>
            <a:r>
              <a:rPr lang="en-GB" sz="2500" dirty="0" smtClean="0"/>
              <a:t> </a:t>
            </a:r>
            <a:r>
              <a:rPr lang="en-GB" sz="2500" dirty="0" err="1" smtClean="0"/>
              <a:t>olarak</a:t>
            </a:r>
            <a:r>
              <a:rPr lang="en-GB" sz="2500" dirty="0" smtClean="0"/>
              <a:t> </a:t>
            </a:r>
            <a:r>
              <a:rPr lang="en-GB" sz="2500" dirty="0" err="1" smtClean="0"/>
              <a:t>genelde</a:t>
            </a:r>
            <a:r>
              <a:rPr lang="en-GB" sz="2500" dirty="0" smtClean="0"/>
              <a:t> </a:t>
            </a:r>
            <a:r>
              <a:rPr lang="en-GB" sz="2500" dirty="0" err="1" smtClean="0"/>
              <a:t>su</a:t>
            </a:r>
            <a:r>
              <a:rPr lang="en-GB" sz="2500" dirty="0" smtClean="0"/>
              <a:t> </a:t>
            </a:r>
            <a:r>
              <a:rPr lang="en-GB" sz="2500" dirty="0" err="1" smtClean="0"/>
              <a:t>veya</a:t>
            </a:r>
            <a:r>
              <a:rPr lang="en-GB" sz="2500" dirty="0" smtClean="0"/>
              <a:t> </a:t>
            </a:r>
            <a:r>
              <a:rPr lang="en-GB" sz="2500" dirty="0" err="1" smtClean="0"/>
              <a:t>yağ</a:t>
            </a:r>
            <a:r>
              <a:rPr lang="en-GB" sz="2500" dirty="0" smtClean="0"/>
              <a:t> </a:t>
            </a:r>
            <a:r>
              <a:rPr lang="en-GB" sz="2500" dirty="0" err="1" smtClean="0"/>
              <a:t>kullanılır</a:t>
            </a:r>
            <a:r>
              <a:rPr lang="en-GB" sz="2500" dirty="0" smtClean="0"/>
              <a:t>. </a:t>
            </a:r>
            <a:r>
              <a:rPr lang="en-GB" sz="2500" dirty="0" err="1" smtClean="0"/>
              <a:t>Ancak</a:t>
            </a:r>
            <a:r>
              <a:rPr lang="en-GB" sz="2500" dirty="0" smtClean="0"/>
              <a:t> metal </a:t>
            </a:r>
            <a:r>
              <a:rPr lang="en-GB" sz="2500" dirty="0" err="1" smtClean="0"/>
              <a:t>yüzeylerde</a:t>
            </a:r>
            <a:r>
              <a:rPr lang="en-GB" sz="2500" dirty="0" smtClean="0"/>
              <a:t> pas </a:t>
            </a:r>
            <a:r>
              <a:rPr lang="en-GB" sz="2500" dirty="0" err="1" smtClean="0"/>
              <a:t>yapması</a:t>
            </a:r>
            <a:r>
              <a:rPr lang="en-GB" sz="2500" dirty="0" smtClean="0"/>
              <a:t> </a:t>
            </a:r>
            <a:r>
              <a:rPr lang="en-GB" sz="2500" dirty="0" err="1" smtClean="0"/>
              <a:t>sebebiyle</a:t>
            </a:r>
            <a:r>
              <a:rPr lang="en-GB" sz="2500" dirty="0" smtClean="0"/>
              <a:t>, </a:t>
            </a:r>
            <a:r>
              <a:rPr lang="en-GB" sz="2500" dirty="0" err="1" smtClean="0"/>
              <a:t>suyun</a:t>
            </a:r>
            <a:r>
              <a:rPr lang="en-GB" sz="2500" dirty="0" smtClean="0"/>
              <a:t> </a:t>
            </a:r>
            <a:r>
              <a:rPr lang="en-GB" sz="2500" dirty="0" err="1" smtClean="0"/>
              <a:t>kullanım</a:t>
            </a:r>
            <a:r>
              <a:rPr lang="en-GB" sz="2500" dirty="0" smtClean="0"/>
              <a:t> </a:t>
            </a:r>
            <a:r>
              <a:rPr lang="en-GB" sz="2500" dirty="0" err="1" smtClean="0"/>
              <a:t>alanı</a:t>
            </a:r>
            <a:r>
              <a:rPr lang="en-GB" sz="2500" dirty="0" smtClean="0"/>
              <a:t> </a:t>
            </a:r>
            <a:r>
              <a:rPr lang="en-GB" sz="2500" dirty="0" err="1" smtClean="0"/>
              <a:t>çok</a:t>
            </a:r>
            <a:r>
              <a:rPr lang="en-GB" sz="2500" dirty="0" smtClean="0"/>
              <a:t> </a:t>
            </a:r>
            <a:r>
              <a:rPr lang="en-GB" sz="2500" dirty="0" err="1" smtClean="0"/>
              <a:t>dardır</a:t>
            </a:r>
            <a:r>
              <a:rPr lang="en-GB" sz="2500" dirty="0" smtClean="0"/>
              <a:t>. Bu </a:t>
            </a:r>
            <a:r>
              <a:rPr lang="en-GB" sz="2500" dirty="0" err="1" smtClean="0"/>
              <a:t>sebeple</a:t>
            </a:r>
            <a:r>
              <a:rPr lang="en-GB" sz="2500" dirty="0" smtClean="0"/>
              <a:t> </a:t>
            </a:r>
            <a:r>
              <a:rPr lang="en-GB" sz="2500" dirty="0" err="1" smtClean="0"/>
              <a:t>hidrolik</a:t>
            </a:r>
            <a:r>
              <a:rPr lang="en-GB" sz="2500" dirty="0" smtClean="0"/>
              <a:t> </a:t>
            </a:r>
            <a:r>
              <a:rPr lang="en-GB" sz="2500" dirty="0" err="1" smtClean="0"/>
              <a:t>sistemlerde</a:t>
            </a:r>
            <a:r>
              <a:rPr lang="en-GB" sz="2500" dirty="0" smtClean="0"/>
              <a:t> </a:t>
            </a:r>
            <a:r>
              <a:rPr lang="en-GB" sz="2500" dirty="0" err="1" smtClean="0"/>
              <a:t>akışkan</a:t>
            </a:r>
            <a:r>
              <a:rPr lang="en-GB" sz="2500" dirty="0" smtClean="0"/>
              <a:t> </a:t>
            </a:r>
            <a:r>
              <a:rPr lang="en-GB" sz="2500" dirty="0" err="1" smtClean="0"/>
              <a:t>olarak</a:t>
            </a:r>
            <a:r>
              <a:rPr lang="en-GB" sz="2500" dirty="0" smtClean="0"/>
              <a:t> </a:t>
            </a:r>
            <a:r>
              <a:rPr lang="en-GB" sz="2500" dirty="0" err="1" smtClean="0"/>
              <a:t>genelde</a:t>
            </a:r>
            <a:r>
              <a:rPr lang="en-GB" sz="2500" dirty="0" smtClean="0"/>
              <a:t> </a:t>
            </a:r>
            <a:r>
              <a:rPr lang="en-GB" sz="2500" dirty="0" err="1" smtClean="0"/>
              <a:t>madensel</a:t>
            </a:r>
            <a:r>
              <a:rPr lang="en-GB" sz="2500" dirty="0" smtClean="0"/>
              <a:t> </a:t>
            </a:r>
            <a:r>
              <a:rPr lang="en-GB" sz="2500" dirty="0" err="1" smtClean="0"/>
              <a:t>yağlar</a:t>
            </a:r>
            <a:r>
              <a:rPr lang="en-GB" sz="2500" dirty="0" smtClean="0"/>
              <a:t> </a:t>
            </a:r>
            <a:r>
              <a:rPr lang="en-GB" sz="2500" dirty="0" err="1" smtClean="0"/>
              <a:t>kullanılır</a:t>
            </a:r>
            <a:r>
              <a:rPr lang="en-GB" sz="2500" dirty="0" smtClean="0"/>
              <a:t>.</a:t>
            </a:r>
            <a:endParaRPr lang="en-GB" sz="2500" dirty="0"/>
          </a:p>
        </p:txBody>
      </p:sp>
      <p:pic>
        <p:nvPicPr>
          <p:cNvPr id="10244" name="Picture 4" descr="https://polarislabs.com/wp-content/uploads/2013/06/Hydraulic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3861048"/>
            <a:ext cx="6336704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3 Dikdörtgen"/>
          <p:cNvSpPr/>
          <p:nvPr/>
        </p:nvSpPr>
        <p:spPr>
          <a:xfrm>
            <a:off x="467544" y="1556792"/>
            <a:ext cx="820891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500" dirty="0" err="1" smtClean="0"/>
              <a:t>Tarih</a:t>
            </a:r>
            <a:r>
              <a:rPr lang="en-GB" sz="2500" dirty="0" smtClean="0"/>
              <a:t> </a:t>
            </a:r>
            <a:r>
              <a:rPr lang="en-GB" sz="2500" dirty="0" err="1" smtClean="0"/>
              <a:t>boyunca</a:t>
            </a:r>
            <a:r>
              <a:rPr lang="en-GB" sz="2500" dirty="0" smtClean="0"/>
              <a:t> </a:t>
            </a:r>
            <a:r>
              <a:rPr lang="en-GB" sz="2500" dirty="0" err="1" smtClean="0"/>
              <a:t>insanlar</a:t>
            </a:r>
            <a:r>
              <a:rPr lang="en-GB" sz="2500" dirty="0" smtClean="0"/>
              <a:t> </a:t>
            </a:r>
            <a:r>
              <a:rPr lang="en-GB" sz="2500" dirty="0" err="1" smtClean="0"/>
              <a:t>hidrolik</a:t>
            </a:r>
            <a:r>
              <a:rPr lang="en-GB" sz="2500" dirty="0" smtClean="0"/>
              <a:t> </a:t>
            </a:r>
            <a:r>
              <a:rPr lang="en-GB" sz="2500" dirty="0" err="1" smtClean="0"/>
              <a:t>enerjiden</a:t>
            </a:r>
            <a:r>
              <a:rPr lang="en-GB" sz="2500" dirty="0" smtClean="0"/>
              <a:t> </a:t>
            </a:r>
            <a:r>
              <a:rPr lang="en-GB" sz="2500" dirty="0" err="1" smtClean="0"/>
              <a:t>çeşitli</a:t>
            </a:r>
            <a:r>
              <a:rPr lang="en-GB" sz="2500" dirty="0" smtClean="0"/>
              <a:t> </a:t>
            </a:r>
            <a:r>
              <a:rPr lang="en-GB" sz="2500" dirty="0" err="1" smtClean="0"/>
              <a:t>şekillerde</a:t>
            </a:r>
            <a:r>
              <a:rPr lang="en-GB" sz="2500" dirty="0" smtClean="0"/>
              <a:t> </a:t>
            </a:r>
            <a:r>
              <a:rPr lang="en-GB" sz="2500" dirty="0" err="1" smtClean="0"/>
              <a:t>faydalanmışlardır</a:t>
            </a:r>
            <a:r>
              <a:rPr lang="en-GB" sz="2500" dirty="0" smtClean="0"/>
              <a:t>. </a:t>
            </a:r>
            <a:r>
              <a:rPr lang="en-GB" sz="2500" dirty="0" err="1" smtClean="0"/>
              <a:t>İlk</a:t>
            </a:r>
            <a:r>
              <a:rPr lang="en-GB" sz="2500" dirty="0" smtClean="0"/>
              <a:t> </a:t>
            </a:r>
            <a:r>
              <a:rPr lang="en-GB" sz="2500" dirty="0" err="1" smtClean="0"/>
              <a:t>çağlardan</a:t>
            </a:r>
            <a:r>
              <a:rPr lang="en-GB" sz="2500" dirty="0" smtClean="0"/>
              <a:t> </a:t>
            </a:r>
            <a:r>
              <a:rPr lang="en-GB" sz="2500" dirty="0" err="1" smtClean="0"/>
              <a:t>beri</a:t>
            </a:r>
            <a:r>
              <a:rPr lang="en-GB" sz="2500" dirty="0" smtClean="0"/>
              <a:t> </a:t>
            </a:r>
            <a:r>
              <a:rPr lang="en-GB" sz="2500" dirty="0" err="1" smtClean="0"/>
              <a:t>insanlar</a:t>
            </a:r>
            <a:r>
              <a:rPr lang="en-GB" sz="2500" dirty="0" smtClean="0"/>
              <a:t> </a:t>
            </a:r>
            <a:r>
              <a:rPr lang="en-GB" sz="2500" dirty="0" err="1" smtClean="0"/>
              <a:t>akarsulardan</a:t>
            </a:r>
            <a:r>
              <a:rPr lang="en-GB" sz="2500" dirty="0" smtClean="0"/>
              <a:t>, </a:t>
            </a:r>
            <a:r>
              <a:rPr lang="en-GB" sz="2500" dirty="0" err="1" smtClean="0"/>
              <a:t>değirmen</a:t>
            </a:r>
            <a:r>
              <a:rPr lang="en-GB" sz="2500" dirty="0" smtClean="0"/>
              <a:t> </a:t>
            </a:r>
            <a:r>
              <a:rPr lang="en-GB" sz="2500" dirty="0" err="1" smtClean="0"/>
              <a:t>çalıştırma</a:t>
            </a:r>
            <a:r>
              <a:rPr lang="en-GB" sz="2500" dirty="0" smtClean="0"/>
              <a:t>, </a:t>
            </a:r>
            <a:r>
              <a:rPr lang="en-GB" sz="2500" dirty="0" err="1" smtClean="0"/>
              <a:t>yük</a:t>
            </a:r>
            <a:r>
              <a:rPr lang="en-GB" sz="2500" dirty="0" smtClean="0"/>
              <a:t> </a:t>
            </a:r>
            <a:r>
              <a:rPr lang="en-GB" sz="2500" dirty="0" err="1" smtClean="0"/>
              <a:t>taşıma</a:t>
            </a:r>
            <a:r>
              <a:rPr lang="en-GB" sz="2500" dirty="0" smtClean="0"/>
              <a:t> vb. </a:t>
            </a:r>
            <a:r>
              <a:rPr lang="en-GB" sz="2500" dirty="0" err="1" smtClean="0"/>
              <a:t>gibi</a:t>
            </a:r>
            <a:r>
              <a:rPr lang="en-GB" sz="2500" dirty="0" smtClean="0"/>
              <a:t> </a:t>
            </a:r>
            <a:r>
              <a:rPr lang="en-GB" sz="2500" dirty="0" err="1" smtClean="0"/>
              <a:t>işleri</a:t>
            </a:r>
            <a:r>
              <a:rPr lang="en-GB" sz="2500" dirty="0" smtClean="0"/>
              <a:t> </a:t>
            </a:r>
            <a:r>
              <a:rPr lang="en-GB" sz="2500" dirty="0" err="1" smtClean="0"/>
              <a:t>kolaylaştıracak</a:t>
            </a:r>
            <a:r>
              <a:rPr lang="en-GB" sz="2500" dirty="0" smtClean="0"/>
              <a:t> </a:t>
            </a:r>
            <a:r>
              <a:rPr lang="en-GB" sz="2500" dirty="0" err="1" smtClean="0"/>
              <a:t>yöntemler</a:t>
            </a:r>
            <a:r>
              <a:rPr lang="en-GB" sz="2500" dirty="0" smtClean="0"/>
              <a:t> </a:t>
            </a:r>
            <a:r>
              <a:rPr lang="en-GB" sz="2500" dirty="0" err="1" smtClean="0"/>
              <a:t>kullanarak</a:t>
            </a:r>
            <a:r>
              <a:rPr lang="en-GB" sz="2500" dirty="0" smtClean="0"/>
              <a:t> </a:t>
            </a:r>
            <a:r>
              <a:rPr lang="en-GB" sz="2500" dirty="0" err="1" smtClean="0"/>
              <a:t>yararlanmışlardır</a:t>
            </a:r>
            <a:r>
              <a:rPr lang="en-GB" sz="2500" dirty="0" smtClean="0"/>
              <a:t>. </a:t>
            </a:r>
            <a:endParaRPr lang="tr-TR" sz="2500" dirty="0" smtClean="0"/>
          </a:p>
          <a:p>
            <a:pPr>
              <a:buFont typeface="Arial" pitchFamily="34" charset="0"/>
              <a:buChar char="•"/>
            </a:pPr>
            <a:r>
              <a:rPr lang="en-GB" sz="2500" dirty="0" err="1" smtClean="0"/>
              <a:t>Sonraki</a:t>
            </a:r>
            <a:r>
              <a:rPr lang="en-GB" sz="2500" dirty="0" smtClean="0"/>
              <a:t> </a:t>
            </a:r>
            <a:r>
              <a:rPr lang="en-GB" sz="2500" dirty="0" err="1" smtClean="0"/>
              <a:t>zamanlarda</a:t>
            </a:r>
            <a:r>
              <a:rPr lang="en-GB" sz="2500" dirty="0" smtClean="0"/>
              <a:t> Pascal, Bernoulli, </a:t>
            </a:r>
            <a:r>
              <a:rPr lang="en-GB" sz="2500" dirty="0" err="1" smtClean="0"/>
              <a:t>Arşimet</a:t>
            </a:r>
            <a:r>
              <a:rPr lang="en-GB" sz="2500" dirty="0" smtClean="0"/>
              <a:t> </a:t>
            </a:r>
            <a:r>
              <a:rPr lang="en-GB" sz="2500" dirty="0" err="1" smtClean="0"/>
              <a:t>ve</a:t>
            </a:r>
            <a:r>
              <a:rPr lang="en-GB" sz="2500" dirty="0" smtClean="0"/>
              <a:t> </a:t>
            </a:r>
            <a:r>
              <a:rPr lang="en-GB" sz="2500" dirty="0" err="1" smtClean="0"/>
              <a:t>Toriçelli’nin</a:t>
            </a:r>
            <a:r>
              <a:rPr lang="en-GB" sz="2500" dirty="0" smtClean="0"/>
              <a:t> </a:t>
            </a:r>
            <a:r>
              <a:rPr lang="en-GB" sz="2500" dirty="0" err="1" smtClean="0"/>
              <a:t>ortaya</a:t>
            </a:r>
            <a:r>
              <a:rPr lang="en-GB" sz="2500" dirty="0" smtClean="0"/>
              <a:t> </a:t>
            </a:r>
            <a:r>
              <a:rPr lang="en-GB" sz="2500" dirty="0" err="1" smtClean="0"/>
              <a:t>koydukları</a:t>
            </a:r>
            <a:r>
              <a:rPr lang="en-GB" sz="2500" dirty="0" smtClean="0"/>
              <a:t> </a:t>
            </a:r>
            <a:r>
              <a:rPr lang="en-GB" sz="2500" dirty="0" err="1" smtClean="0"/>
              <a:t>prensiplerden</a:t>
            </a:r>
            <a:r>
              <a:rPr lang="en-GB" sz="2500" dirty="0" smtClean="0"/>
              <a:t> </a:t>
            </a:r>
            <a:r>
              <a:rPr lang="en-GB" sz="2500" dirty="0" err="1" smtClean="0"/>
              <a:t>faydalanılmış</a:t>
            </a:r>
            <a:r>
              <a:rPr lang="en-GB" sz="2500" dirty="0" smtClean="0"/>
              <a:t>, </a:t>
            </a:r>
            <a:r>
              <a:rPr lang="en-GB" sz="2500" dirty="0" err="1" smtClean="0"/>
              <a:t>çeşitli</a:t>
            </a:r>
            <a:r>
              <a:rPr lang="en-GB" sz="2500" dirty="0" smtClean="0"/>
              <a:t> </a:t>
            </a:r>
            <a:r>
              <a:rPr lang="en-GB" sz="2500" dirty="0" err="1" smtClean="0"/>
              <a:t>hidrolik</a:t>
            </a:r>
            <a:r>
              <a:rPr lang="en-GB" sz="2500" dirty="0" smtClean="0"/>
              <a:t> pres </a:t>
            </a:r>
            <a:r>
              <a:rPr lang="en-GB" sz="2500" dirty="0" err="1" smtClean="0"/>
              <a:t>ve</a:t>
            </a:r>
            <a:r>
              <a:rPr lang="en-GB" sz="2500" dirty="0" smtClean="0"/>
              <a:t> </a:t>
            </a:r>
            <a:r>
              <a:rPr lang="en-GB" sz="2500" dirty="0" err="1" smtClean="0"/>
              <a:t>hidrolik</a:t>
            </a:r>
            <a:r>
              <a:rPr lang="en-GB" sz="2500" dirty="0" smtClean="0"/>
              <a:t> </a:t>
            </a:r>
            <a:r>
              <a:rPr lang="en-GB" sz="2500" dirty="0" err="1" smtClean="0"/>
              <a:t>kriko</a:t>
            </a:r>
            <a:r>
              <a:rPr lang="en-GB" sz="2500" dirty="0" smtClean="0"/>
              <a:t> </a:t>
            </a:r>
            <a:r>
              <a:rPr lang="en-GB" sz="2500" dirty="0" err="1" smtClean="0"/>
              <a:t>yapılmıştır</a:t>
            </a:r>
            <a:r>
              <a:rPr lang="en-GB" sz="2500" dirty="0" smtClean="0"/>
              <a:t>. </a:t>
            </a:r>
            <a:endParaRPr lang="tr-TR" sz="2500" dirty="0" smtClean="0"/>
          </a:p>
          <a:p>
            <a:pPr>
              <a:buFont typeface="Arial" pitchFamily="34" charset="0"/>
              <a:buChar char="•"/>
            </a:pPr>
            <a:r>
              <a:rPr lang="en-GB" sz="2500" dirty="0" err="1" smtClean="0"/>
              <a:t>Daha</a:t>
            </a:r>
            <a:r>
              <a:rPr lang="en-GB" sz="2500" dirty="0" smtClean="0"/>
              <a:t> </a:t>
            </a:r>
            <a:r>
              <a:rPr lang="en-GB" sz="2500" dirty="0" err="1" smtClean="0"/>
              <a:t>sonraları</a:t>
            </a:r>
            <a:r>
              <a:rPr lang="en-GB" sz="2500" dirty="0" smtClean="0"/>
              <a:t> </a:t>
            </a:r>
            <a:r>
              <a:rPr lang="en-GB" sz="2500" dirty="0" err="1" smtClean="0"/>
              <a:t>dairesel</a:t>
            </a:r>
            <a:r>
              <a:rPr lang="en-GB" sz="2500" dirty="0" smtClean="0"/>
              <a:t> </a:t>
            </a:r>
            <a:r>
              <a:rPr lang="en-GB" sz="2500" dirty="0" err="1" smtClean="0"/>
              <a:t>ve</a:t>
            </a:r>
            <a:r>
              <a:rPr lang="en-GB" sz="2500" dirty="0" smtClean="0"/>
              <a:t> </a:t>
            </a:r>
            <a:r>
              <a:rPr lang="en-GB" sz="2500" dirty="0" err="1" smtClean="0"/>
              <a:t>doğrusal</a:t>
            </a:r>
            <a:r>
              <a:rPr lang="en-GB" sz="2500" dirty="0" smtClean="0"/>
              <a:t> </a:t>
            </a:r>
            <a:r>
              <a:rPr lang="en-GB" sz="2500" dirty="0" err="1" smtClean="0"/>
              <a:t>hareketlerin</a:t>
            </a:r>
            <a:r>
              <a:rPr lang="en-GB" sz="2500" dirty="0" smtClean="0"/>
              <a:t> </a:t>
            </a:r>
            <a:r>
              <a:rPr lang="en-GB" sz="2500" dirty="0" err="1" smtClean="0"/>
              <a:t>üretilmesi</a:t>
            </a:r>
            <a:r>
              <a:rPr lang="en-GB" sz="2500" dirty="0" smtClean="0"/>
              <a:t> </a:t>
            </a:r>
            <a:r>
              <a:rPr lang="en-GB" sz="2500" dirty="0" err="1" smtClean="0"/>
              <a:t>için</a:t>
            </a:r>
            <a:r>
              <a:rPr lang="en-GB" sz="2500" dirty="0" smtClean="0"/>
              <a:t> </a:t>
            </a:r>
            <a:r>
              <a:rPr lang="en-GB" sz="2500" dirty="0" err="1" smtClean="0"/>
              <a:t>yeni</a:t>
            </a:r>
            <a:r>
              <a:rPr lang="en-GB" sz="2500" dirty="0" smtClean="0"/>
              <a:t> </a:t>
            </a:r>
            <a:r>
              <a:rPr lang="en-GB" sz="2500" dirty="0" err="1" smtClean="0"/>
              <a:t>fikirler</a:t>
            </a:r>
            <a:r>
              <a:rPr lang="en-GB" sz="2500" dirty="0" smtClean="0"/>
              <a:t> </a:t>
            </a:r>
            <a:r>
              <a:rPr lang="en-GB" sz="2500" dirty="0" err="1" smtClean="0"/>
              <a:t>ortaya</a:t>
            </a:r>
            <a:r>
              <a:rPr lang="en-GB" sz="2500" dirty="0" smtClean="0"/>
              <a:t> </a:t>
            </a:r>
            <a:r>
              <a:rPr lang="en-GB" sz="2500" dirty="0" err="1" smtClean="0"/>
              <a:t>atılarak</a:t>
            </a:r>
            <a:r>
              <a:rPr lang="en-GB" sz="2500" dirty="0" smtClean="0"/>
              <a:t> </a:t>
            </a:r>
            <a:r>
              <a:rPr lang="en-GB" sz="2500" dirty="0" err="1" smtClean="0"/>
              <a:t>günümüzdeki</a:t>
            </a:r>
            <a:r>
              <a:rPr lang="en-GB" sz="2500" dirty="0" smtClean="0"/>
              <a:t> </a:t>
            </a:r>
            <a:r>
              <a:rPr lang="en-GB" sz="2500" dirty="0" err="1" smtClean="0"/>
              <a:t>sistemler</a:t>
            </a:r>
            <a:r>
              <a:rPr lang="en-GB" sz="2500" dirty="0" smtClean="0"/>
              <a:t> </a:t>
            </a:r>
            <a:r>
              <a:rPr lang="en-GB" sz="2500" dirty="0" err="1" smtClean="0"/>
              <a:t>geliştirilmiştir</a:t>
            </a:r>
            <a:r>
              <a:rPr lang="en-GB" sz="2500" dirty="0" smtClean="0"/>
              <a:t>.</a:t>
            </a:r>
            <a:endParaRPr lang="en-GB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 err="1" smtClean="0"/>
              <a:t>Kullanım</a:t>
            </a:r>
            <a:r>
              <a:rPr lang="en-GB" b="1" dirty="0" smtClean="0"/>
              <a:t> </a:t>
            </a:r>
            <a:r>
              <a:rPr lang="en-GB" b="1" dirty="0" err="1" smtClean="0"/>
              <a:t>Alanlar</a:t>
            </a:r>
            <a:r>
              <a:rPr lang="tr-TR" b="1" dirty="0" smtClean="0"/>
              <a:t>ı</a:t>
            </a:r>
            <a:endParaRPr lang="en-GB" dirty="0"/>
          </a:p>
        </p:txBody>
      </p:sp>
      <p:sp>
        <p:nvSpPr>
          <p:cNvPr id="4" name="3 Dikdörtgen"/>
          <p:cNvSpPr/>
          <p:nvPr/>
        </p:nvSpPr>
        <p:spPr>
          <a:xfrm>
            <a:off x="395536" y="1916832"/>
            <a:ext cx="82809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err="1" smtClean="0"/>
              <a:t>Günümüzde</a:t>
            </a:r>
            <a:r>
              <a:rPr lang="en-GB" sz="2400" dirty="0" smtClean="0"/>
              <a:t> </a:t>
            </a:r>
            <a:r>
              <a:rPr lang="en-GB" sz="2400" dirty="0" err="1" smtClean="0"/>
              <a:t>hidrolik</a:t>
            </a:r>
            <a:r>
              <a:rPr lang="en-GB" sz="2400" dirty="0" smtClean="0"/>
              <a:t> </a:t>
            </a:r>
            <a:r>
              <a:rPr lang="en-GB" sz="2400" dirty="0" err="1" smtClean="0"/>
              <a:t>sistemlerin</a:t>
            </a:r>
            <a:r>
              <a:rPr lang="en-GB" sz="2400" dirty="0" smtClean="0"/>
              <a:t> </a:t>
            </a:r>
            <a:r>
              <a:rPr lang="en-GB" sz="2400" dirty="0" err="1" smtClean="0"/>
              <a:t>kullanım</a:t>
            </a:r>
            <a:r>
              <a:rPr lang="en-GB" sz="2400" dirty="0" smtClean="0"/>
              <a:t> </a:t>
            </a:r>
            <a:r>
              <a:rPr lang="en-GB" sz="2400" dirty="0" err="1" smtClean="0"/>
              <a:t>alanları</a:t>
            </a:r>
            <a:r>
              <a:rPr lang="en-GB" sz="2400" dirty="0" smtClean="0"/>
              <a:t>, </a:t>
            </a:r>
            <a:r>
              <a:rPr lang="en-GB" sz="2400" dirty="0" err="1" smtClean="0"/>
              <a:t>sabit</a:t>
            </a:r>
            <a:r>
              <a:rPr lang="en-GB" sz="2400" dirty="0" smtClean="0"/>
              <a:t> </a:t>
            </a:r>
            <a:r>
              <a:rPr lang="en-GB" sz="2400" dirty="0" err="1" smtClean="0"/>
              <a:t>sistemler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hareketli</a:t>
            </a:r>
            <a:r>
              <a:rPr lang="en-GB" sz="2400" dirty="0" smtClean="0"/>
              <a:t> </a:t>
            </a:r>
            <a:r>
              <a:rPr lang="en-GB" sz="2400" dirty="0" err="1" smtClean="0"/>
              <a:t>sistemler</a:t>
            </a:r>
            <a:r>
              <a:rPr lang="en-GB" sz="2400" dirty="0" smtClean="0"/>
              <a:t> </a:t>
            </a:r>
            <a:r>
              <a:rPr lang="en-GB" sz="2400" dirty="0" err="1" smtClean="0"/>
              <a:t>olarak</a:t>
            </a:r>
            <a:r>
              <a:rPr lang="en-GB" sz="2400" dirty="0" smtClean="0"/>
              <a:t> </a:t>
            </a:r>
            <a:r>
              <a:rPr lang="en-GB" sz="2400" dirty="0" err="1" smtClean="0"/>
              <a:t>iki</a:t>
            </a:r>
            <a:r>
              <a:rPr lang="en-GB" sz="2400" dirty="0" smtClean="0"/>
              <a:t> </a:t>
            </a:r>
            <a:r>
              <a:rPr lang="en-GB" sz="2400" dirty="0" err="1" smtClean="0"/>
              <a:t>ayrı</a:t>
            </a:r>
            <a:r>
              <a:rPr lang="en-GB" sz="2400" dirty="0" smtClean="0"/>
              <a:t> </a:t>
            </a:r>
            <a:r>
              <a:rPr lang="en-GB" sz="2400" dirty="0" err="1" smtClean="0"/>
              <a:t>grupta</a:t>
            </a:r>
            <a:r>
              <a:rPr lang="en-GB" sz="2400" dirty="0" smtClean="0"/>
              <a:t> </a:t>
            </a:r>
            <a:r>
              <a:rPr lang="en-GB" sz="2400" dirty="0" err="1" smtClean="0"/>
              <a:t>incelenmektedir</a:t>
            </a:r>
            <a:r>
              <a:rPr lang="en-GB" sz="2400" dirty="0" smtClean="0"/>
              <a:t>.</a:t>
            </a:r>
            <a:endParaRPr lang="tr-TR" sz="2400" dirty="0" smtClean="0"/>
          </a:p>
          <a:p>
            <a:endParaRPr lang="en-GB" sz="2400" dirty="0" smtClean="0"/>
          </a:p>
          <a:p>
            <a:r>
              <a:rPr lang="en-GB" sz="2400" dirty="0" err="1" smtClean="0"/>
              <a:t>Sabit</a:t>
            </a:r>
            <a:r>
              <a:rPr lang="en-GB" sz="2400" dirty="0" smtClean="0"/>
              <a:t> </a:t>
            </a:r>
            <a:r>
              <a:rPr lang="en-GB" sz="2400" dirty="0" err="1" smtClean="0"/>
              <a:t>sistemler</a:t>
            </a:r>
            <a:r>
              <a:rPr lang="en-GB" sz="2400" dirty="0" smtClean="0"/>
              <a:t> </a:t>
            </a:r>
            <a:r>
              <a:rPr lang="en-GB" sz="2400" dirty="0" err="1" smtClean="0"/>
              <a:t>hareket</a:t>
            </a:r>
            <a:r>
              <a:rPr lang="en-GB" sz="2400" dirty="0" smtClean="0"/>
              <a:t> </a:t>
            </a:r>
            <a:r>
              <a:rPr lang="en-GB" sz="2400" dirty="0" err="1" smtClean="0"/>
              <a:t>etmeyen</a:t>
            </a:r>
            <a:r>
              <a:rPr lang="en-GB" sz="2400" dirty="0" smtClean="0"/>
              <a:t>, </a:t>
            </a:r>
            <a:r>
              <a:rPr lang="en-GB" sz="2400" dirty="0" err="1" smtClean="0"/>
              <a:t>yer</a:t>
            </a:r>
            <a:r>
              <a:rPr lang="en-GB" sz="2400" dirty="0" smtClean="0"/>
              <a:t> </a:t>
            </a:r>
            <a:r>
              <a:rPr lang="en-GB" sz="2400" dirty="0" err="1" smtClean="0"/>
              <a:t>değiştirmeyen</a:t>
            </a:r>
            <a:r>
              <a:rPr lang="en-GB" sz="2400" dirty="0" smtClean="0"/>
              <a:t> </a:t>
            </a:r>
            <a:r>
              <a:rPr lang="en-GB" sz="2400" dirty="0" err="1" smtClean="0"/>
              <a:t>bir</a:t>
            </a:r>
            <a:r>
              <a:rPr lang="en-GB" sz="2400" dirty="0" smtClean="0"/>
              <a:t> </a:t>
            </a:r>
            <a:r>
              <a:rPr lang="en-GB" sz="2400" dirty="0" err="1" smtClean="0"/>
              <a:t>blok</a:t>
            </a:r>
            <a:r>
              <a:rPr lang="en-GB" sz="2400" dirty="0" smtClean="0"/>
              <a:t> </a:t>
            </a:r>
            <a:r>
              <a:rPr lang="en-GB" sz="2400" dirty="0" err="1" smtClean="0"/>
              <a:t>üzerine</a:t>
            </a:r>
            <a:r>
              <a:rPr lang="en-GB" sz="2400" dirty="0" smtClean="0"/>
              <a:t> </a:t>
            </a:r>
            <a:r>
              <a:rPr lang="en-GB" sz="2400" dirty="0" err="1" smtClean="0"/>
              <a:t>montajı</a:t>
            </a:r>
            <a:r>
              <a:rPr lang="en-GB" sz="2400" dirty="0" smtClean="0"/>
              <a:t> </a:t>
            </a:r>
            <a:r>
              <a:rPr lang="en-GB" sz="2400" dirty="0" err="1" smtClean="0"/>
              <a:t>yapılmış</a:t>
            </a:r>
            <a:r>
              <a:rPr lang="en-GB" sz="2400" dirty="0" smtClean="0"/>
              <a:t> </a:t>
            </a:r>
            <a:r>
              <a:rPr lang="en-GB" sz="2400" dirty="0" err="1" smtClean="0"/>
              <a:t>sistemlerdir</a:t>
            </a:r>
            <a:r>
              <a:rPr lang="en-GB" sz="2400" dirty="0" smtClean="0"/>
              <a:t>. </a:t>
            </a:r>
            <a:endParaRPr lang="tr-TR" sz="2400" dirty="0" smtClean="0"/>
          </a:p>
          <a:p>
            <a:endParaRPr lang="tr-TR" sz="2400" dirty="0" smtClean="0"/>
          </a:p>
          <a:p>
            <a:r>
              <a:rPr lang="en-GB" sz="2400" dirty="0" err="1" smtClean="0"/>
              <a:t>Hidrolik</a:t>
            </a:r>
            <a:r>
              <a:rPr lang="en-GB" sz="2400" dirty="0" smtClean="0"/>
              <a:t> </a:t>
            </a:r>
            <a:r>
              <a:rPr lang="en-GB" sz="2400" dirty="0" err="1" smtClean="0"/>
              <a:t>çözümlerin</a:t>
            </a:r>
            <a:r>
              <a:rPr lang="en-GB" sz="2400" dirty="0" smtClean="0"/>
              <a:t> </a:t>
            </a:r>
            <a:r>
              <a:rPr lang="en-GB" sz="2400" dirty="0" err="1" smtClean="0"/>
              <a:t>mekanik</a:t>
            </a:r>
            <a:r>
              <a:rPr lang="en-GB" sz="2400" dirty="0" smtClean="0"/>
              <a:t> </a:t>
            </a:r>
            <a:r>
              <a:rPr lang="en-GB" sz="2400" dirty="0" err="1" smtClean="0"/>
              <a:t>sistemlere</a:t>
            </a:r>
            <a:r>
              <a:rPr lang="en-GB" sz="2400" dirty="0" smtClean="0"/>
              <a:t> </a:t>
            </a:r>
            <a:r>
              <a:rPr lang="en-GB" sz="2400" dirty="0" err="1" smtClean="0"/>
              <a:t>göre</a:t>
            </a:r>
            <a:r>
              <a:rPr lang="en-GB" sz="2400" dirty="0" smtClean="0"/>
              <a:t> </a:t>
            </a:r>
            <a:r>
              <a:rPr lang="en-GB" sz="2400" dirty="0" err="1" smtClean="0"/>
              <a:t>avantajı</a:t>
            </a:r>
            <a:r>
              <a:rPr lang="en-GB" sz="2400" dirty="0" smtClean="0"/>
              <a:t>; </a:t>
            </a:r>
            <a:r>
              <a:rPr lang="en-GB" sz="2400" dirty="0" err="1" smtClean="0"/>
              <a:t>imalat</a:t>
            </a:r>
            <a:r>
              <a:rPr lang="en-GB" sz="2400" dirty="0" smtClean="0"/>
              <a:t> </a:t>
            </a:r>
            <a:r>
              <a:rPr lang="en-GB" sz="2400" dirty="0" err="1" smtClean="0"/>
              <a:t>endüstrisinde</a:t>
            </a:r>
            <a:r>
              <a:rPr lang="en-GB" sz="2400" dirty="0" smtClean="0"/>
              <a:t> </a:t>
            </a:r>
            <a:r>
              <a:rPr lang="en-GB" sz="2400" dirty="0" err="1" smtClean="0"/>
              <a:t>kullanılan</a:t>
            </a:r>
            <a:r>
              <a:rPr lang="en-GB" sz="2400" dirty="0" smtClean="0"/>
              <a:t> </a:t>
            </a:r>
            <a:r>
              <a:rPr lang="en-GB" sz="2400" dirty="0" err="1" smtClean="0"/>
              <a:t>enjeksiyon</a:t>
            </a:r>
            <a:r>
              <a:rPr lang="en-GB" sz="2400" dirty="0" smtClean="0"/>
              <a:t> </a:t>
            </a:r>
            <a:r>
              <a:rPr lang="en-GB" sz="2400" dirty="0" err="1" smtClean="0"/>
              <a:t>makineleri</a:t>
            </a:r>
            <a:r>
              <a:rPr lang="en-GB" sz="2400" dirty="0" smtClean="0"/>
              <a:t>, CNC </a:t>
            </a:r>
            <a:r>
              <a:rPr lang="en-GB" sz="2400" dirty="0" err="1" smtClean="0"/>
              <a:t>tezgahları</a:t>
            </a:r>
            <a:r>
              <a:rPr lang="en-GB" sz="2400" dirty="0" smtClean="0"/>
              <a:t>, </a:t>
            </a:r>
            <a:r>
              <a:rPr lang="en-GB" sz="2400" dirty="0" err="1" smtClean="0"/>
              <a:t>tornalar</a:t>
            </a:r>
            <a:r>
              <a:rPr lang="en-GB" sz="2400" dirty="0" smtClean="0"/>
              <a:t>, </a:t>
            </a:r>
            <a:r>
              <a:rPr lang="en-GB" sz="2400" dirty="0" err="1" smtClean="0"/>
              <a:t>taşlama</a:t>
            </a:r>
            <a:r>
              <a:rPr lang="en-GB" sz="2400" dirty="0" smtClean="0"/>
              <a:t> </a:t>
            </a:r>
            <a:r>
              <a:rPr lang="en-GB" sz="2400" dirty="0" err="1" smtClean="0"/>
              <a:t>tezgahları</a:t>
            </a:r>
            <a:r>
              <a:rPr lang="en-GB" sz="2400" dirty="0" smtClean="0"/>
              <a:t>, </a:t>
            </a:r>
            <a:r>
              <a:rPr lang="en-GB" sz="2400" dirty="0" err="1" smtClean="0"/>
              <a:t>frezeler</a:t>
            </a:r>
            <a:r>
              <a:rPr lang="en-GB" sz="2400" dirty="0" smtClean="0"/>
              <a:t>, </a:t>
            </a:r>
            <a:r>
              <a:rPr lang="en-GB" sz="2400" dirty="0" err="1" smtClean="0"/>
              <a:t>vargeller</a:t>
            </a:r>
            <a:r>
              <a:rPr lang="en-GB" sz="2400" dirty="0" smtClean="0"/>
              <a:t>, </a:t>
            </a:r>
            <a:r>
              <a:rPr lang="en-GB" sz="2400" dirty="0" err="1" smtClean="0"/>
              <a:t>presler</a:t>
            </a:r>
            <a:r>
              <a:rPr lang="en-GB" sz="2400" dirty="0" smtClean="0"/>
              <a:t> </a:t>
            </a:r>
            <a:r>
              <a:rPr lang="en-GB" sz="2400" dirty="0" err="1" smtClean="0"/>
              <a:t>gibi</a:t>
            </a:r>
            <a:r>
              <a:rPr lang="en-GB" sz="2400" dirty="0" smtClean="0"/>
              <a:t> </a:t>
            </a:r>
            <a:r>
              <a:rPr lang="en-GB" sz="2400" dirty="0" err="1" smtClean="0"/>
              <a:t>birçok</a:t>
            </a:r>
            <a:r>
              <a:rPr lang="en-GB" sz="2400" dirty="0" smtClean="0"/>
              <a:t> </a:t>
            </a:r>
            <a:r>
              <a:rPr lang="en-GB" sz="2400" dirty="0" err="1" smtClean="0"/>
              <a:t>üretim</a:t>
            </a:r>
            <a:r>
              <a:rPr lang="en-GB" sz="2400" dirty="0" smtClean="0"/>
              <a:t> </a:t>
            </a:r>
            <a:r>
              <a:rPr lang="en-GB" sz="2400" dirty="0" err="1" smtClean="0"/>
              <a:t>tezgahlarında</a:t>
            </a:r>
            <a:r>
              <a:rPr lang="en-GB" sz="2400" dirty="0" smtClean="0"/>
              <a:t>, </a:t>
            </a:r>
            <a:r>
              <a:rPr lang="en-GB" sz="2400" dirty="0" err="1" smtClean="0"/>
              <a:t>hidrolik</a:t>
            </a:r>
            <a:r>
              <a:rPr lang="en-GB" sz="2400" dirty="0" smtClean="0"/>
              <a:t> </a:t>
            </a:r>
            <a:r>
              <a:rPr lang="en-GB" sz="2400" dirty="0" err="1" smtClean="0"/>
              <a:t>sistemleri</a:t>
            </a:r>
            <a:r>
              <a:rPr lang="en-GB" sz="2400" dirty="0" smtClean="0"/>
              <a:t> </a:t>
            </a:r>
            <a:r>
              <a:rPr lang="en-GB" sz="2400" dirty="0" err="1" smtClean="0"/>
              <a:t>tercih</a:t>
            </a:r>
            <a:r>
              <a:rPr lang="en-GB" sz="2400" dirty="0" smtClean="0"/>
              <a:t> </a:t>
            </a:r>
            <a:r>
              <a:rPr lang="en-GB" sz="2400" dirty="0" err="1" smtClean="0"/>
              <a:t>etmelerine</a:t>
            </a:r>
            <a:r>
              <a:rPr lang="en-GB" sz="2400" dirty="0" smtClean="0"/>
              <a:t> </a:t>
            </a:r>
            <a:r>
              <a:rPr lang="en-GB" sz="2400" dirty="0" err="1" smtClean="0"/>
              <a:t>neden</a:t>
            </a:r>
            <a:r>
              <a:rPr lang="en-GB" sz="2400" dirty="0" smtClean="0"/>
              <a:t> </a:t>
            </a:r>
            <a:r>
              <a:rPr lang="en-GB" sz="2400" dirty="0" err="1" smtClean="0"/>
              <a:t>olmuştur</a:t>
            </a:r>
            <a:r>
              <a:rPr lang="en-GB" sz="2400" dirty="0" smtClean="0"/>
              <a:t>.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4 Dikdörtgen"/>
          <p:cNvSpPr/>
          <p:nvPr/>
        </p:nvSpPr>
        <p:spPr>
          <a:xfrm>
            <a:off x="467544" y="1700808"/>
            <a:ext cx="8136904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 err="1" smtClean="0"/>
              <a:t>Hareketli</a:t>
            </a:r>
            <a:r>
              <a:rPr lang="en-GB" sz="2500" dirty="0" smtClean="0"/>
              <a:t> </a:t>
            </a:r>
            <a:r>
              <a:rPr lang="en-GB" sz="2500" dirty="0" err="1" smtClean="0"/>
              <a:t>sistemler</a:t>
            </a:r>
            <a:r>
              <a:rPr lang="en-GB" sz="2500" dirty="0" smtClean="0"/>
              <a:t> </a:t>
            </a:r>
            <a:r>
              <a:rPr lang="en-GB" sz="2500" dirty="0" err="1" smtClean="0"/>
              <a:t>ise</a:t>
            </a:r>
            <a:r>
              <a:rPr lang="en-GB" sz="2500" dirty="0" smtClean="0"/>
              <a:t> </a:t>
            </a:r>
            <a:r>
              <a:rPr lang="en-GB" sz="2500" dirty="0" err="1" smtClean="0"/>
              <a:t>çoğunlukla</a:t>
            </a:r>
            <a:r>
              <a:rPr lang="en-GB" sz="2500" dirty="0" smtClean="0"/>
              <a:t> </a:t>
            </a:r>
            <a:r>
              <a:rPr lang="en-GB" sz="2500" dirty="0" err="1" smtClean="0"/>
              <a:t>araçların</a:t>
            </a:r>
            <a:r>
              <a:rPr lang="en-GB" sz="2500" dirty="0" smtClean="0"/>
              <a:t> </a:t>
            </a:r>
            <a:r>
              <a:rPr lang="en-GB" sz="2500" dirty="0" err="1" smtClean="0"/>
              <a:t>üzerinde</a:t>
            </a:r>
            <a:r>
              <a:rPr lang="en-GB" sz="2500" dirty="0" smtClean="0"/>
              <a:t> </a:t>
            </a:r>
            <a:r>
              <a:rPr lang="en-GB" sz="2500" dirty="0" err="1" smtClean="0"/>
              <a:t>bulunan</a:t>
            </a:r>
            <a:r>
              <a:rPr lang="en-GB" sz="2500" dirty="0" smtClean="0"/>
              <a:t> </a:t>
            </a:r>
            <a:r>
              <a:rPr lang="en-GB" sz="2500" dirty="0" err="1" smtClean="0"/>
              <a:t>sistemlerdir</a:t>
            </a:r>
            <a:r>
              <a:rPr lang="en-GB" sz="2500" dirty="0" smtClean="0"/>
              <a:t>. Bu </a:t>
            </a:r>
            <a:r>
              <a:rPr lang="en-GB" sz="2500" dirty="0" err="1" smtClean="0"/>
              <a:t>sistemler</a:t>
            </a:r>
            <a:r>
              <a:rPr lang="en-GB" sz="2500" dirty="0" smtClean="0"/>
              <a:t>; </a:t>
            </a:r>
            <a:r>
              <a:rPr lang="en-GB" sz="2500" dirty="0" err="1" smtClean="0"/>
              <a:t>başta</a:t>
            </a:r>
            <a:r>
              <a:rPr lang="en-GB" sz="2500" dirty="0" smtClean="0"/>
              <a:t> </a:t>
            </a:r>
            <a:r>
              <a:rPr lang="en-GB" sz="2500" dirty="0" err="1" smtClean="0"/>
              <a:t>inşaat</a:t>
            </a:r>
            <a:r>
              <a:rPr lang="en-GB" sz="2500" dirty="0" smtClean="0"/>
              <a:t> </a:t>
            </a:r>
            <a:r>
              <a:rPr lang="en-GB" sz="2500" dirty="0" err="1" smtClean="0"/>
              <a:t>makineleri</a:t>
            </a:r>
            <a:r>
              <a:rPr lang="en-GB" sz="2500" dirty="0" smtClean="0"/>
              <a:t> </a:t>
            </a:r>
            <a:r>
              <a:rPr lang="en-GB" sz="2500" dirty="0" err="1" smtClean="0"/>
              <a:t>olmak</a:t>
            </a:r>
            <a:r>
              <a:rPr lang="en-GB" sz="2500" dirty="0" smtClean="0"/>
              <a:t> </a:t>
            </a:r>
            <a:r>
              <a:rPr lang="en-GB" sz="2500" dirty="0" err="1" smtClean="0"/>
              <a:t>üzere</a:t>
            </a:r>
            <a:r>
              <a:rPr lang="en-GB" sz="2500" dirty="0" smtClean="0"/>
              <a:t>, </a:t>
            </a:r>
            <a:r>
              <a:rPr lang="en-GB" sz="2500" dirty="0" err="1" smtClean="0"/>
              <a:t>tarım</a:t>
            </a:r>
            <a:r>
              <a:rPr lang="en-GB" sz="2500" dirty="0" smtClean="0"/>
              <a:t> </a:t>
            </a:r>
            <a:r>
              <a:rPr lang="en-GB" sz="2500" dirty="0" err="1" smtClean="0"/>
              <a:t>makinelerinde</a:t>
            </a:r>
            <a:r>
              <a:rPr lang="en-GB" sz="2500" dirty="0" smtClean="0"/>
              <a:t>, </a:t>
            </a:r>
            <a:r>
              <a:rPr lang="en-GB" sz="2500" dirty="0" err="1" smtClean="0"/>
              <a:t>kepçelerin</a:t>
            </a:r>
            <a:r>
              <a:rPr lang="en-GB" sz="2500" dirty="0" smtClean="0"/>
              <a:t> </a:t>
            </a:r>
            <a:r>
              <a:rPr lang="en-GB" sz="2500" dirty="0" err="1" smtClean="0"/>
              <a:t>tutma</a:t>
            </a:r>
            <a:r>
              <a:rPr lang="en-GB" sz="2500" dirty="0" smtClean="0"/>
              <a:t> </a:t>
            </a:r>
            <a:r>
              <a:rPr lang="en-GB" sz="2500" dirty="0" err="1" smtClean="0"/>
              <a:t>ve</a:t>
            </a:r>
            <a:r>
              <a:rPr lang="en-GB" sz="2500" dirty="0" smtClean="0"/>
              <a:t> </a:t>
            </a:r>
            <a:r>
              <a:rPr lang="en-GB" sz="2500" dirty="0" err="1" smtClean="0"/>
              <a:t>yükleme</a:t>
            </a:r>
            <a:r>
              <a:rPr lang="en-GB" sz="2500" dirty="0" smtClean="0"/>
              <a:t> </a:t>
            </a:r>
            <a:r>
              <a:rPr lang="en-GB" sz="2500" dirty="0" err="1" smtClean="0"/>
              <a:t>tertibatlarında</a:t>
            </a:r>
            <a:r>
              <a:rPr lang="en-GB" sz="2500" dirty="0" smtClean="0"/>
              <a:t>, </a:t>
            </a:r>
            <a:r>
              <a:rPr lang="en-GB" sz="2500" dirty="0" err="1" smtClean="0"/>
              <a:t>kamyonların</a:t>
            </a:r>
            <a:r>
              <a:rPr lang="en-GB" sz="2500" dirty="0" smtClean="0"/>
              <a:t> </a:t>
            </a:r>
            <a:r>
              <a:rPr lang="en-GB" sz="2500" dirty="0" err="1" smtClean="0"/>
              <a:t>damperlerinde</a:t>
            </a:r>
            <a:r>
              <a:rPr lang="en-GB" sz="2500" dirty="0" smtClean="0"/>
              <a:t>, </a:t>
            </a:r>
            <a:r>
              <a:rPr lang="en-GB" sz="2500" dirty="0" err="1" smtClean="0"/>
              <a:t>kaldırma</a:t>
            </a:r>
            <a:r>
              <a:rPr lang="en-GB" sz="2500" dirty="0" smtClean="0"/>
              <a:t> </a:t>
            </a:r>
            <a:r>
              <a:rPr lang="en-GB" sz="2500" dirty="0" err="1" smtClean="0"/>
              <a:t>ve</a:t>
            </a:r>
            <a:r>
              <a:rPr lang="en-GB" sz="2500" dirty="0" smtClean="0"/>
              <a:t> </a:t>
            </a:r>
            <a:r>
              <a:rPr lang="en-GB" sz="2500" dirty="0" err="1" smtClean="0"/>
              <a:t>iletme</a:t>
            </a:r>
            <a:r>
              <a:rPr lang="en-GB" sz="2500" dirty="0" smtClean="0"/>
              <a:t> </a:t>
            </a:r>
            <a:r>
              <a:rPr lang="en-GB" sz="2500" dirty="0" err="1" smtClean="0"/>
              <a:t>makinelerinde</a:t>
            </a:r>
            <a:r>
              <a:rPr lang="en-GB" sz="2500" dirty="0" smtClean="0"/>
              <a:t> </a:t>
            </a:r>
            <a:r>
              <a:rPr lang="en-GB" sz="2500" dirty="0" err="1" smtClean="0"/>
              <a:t>yaygın</a:t>
            </a:r>
            <a:r>
              <a:rPr lang="en-GB" sz="2500" dirty="0" smtClean="0"/>
              <a:t> </a:t>
            </a:r>
            <a:r>
              <a:rPr lang="en-GB" sz="2500" dirty="0" err="1" smtClean="0"/>
              <a:t>olarak</a:t>
            </a:r>
            <a:r>
              <a:rPr lang="en-GB" sz="2500" dirty="0" smtClean="0"/>
              <a:t> </a:t>
            </a:r>
            <a:r>
              <a:rPr lang="en-GB" sz="2500" dirty="0" err="1" smtClean="0"/>
              <a:t>kullanılmaktadır</a:t>
            </a:r>
            <a:r>
              <a:rPr lang="en-GB" sz="2500" dirty="0" smtClean="0"/>
              <a:t>.</a:t>
            </a:r>
          </a:p>
          <a:p>
            <a:endParaRPr lang="tr-TR" sz="2500" dirty="0" smtClean="0"/>
          </a:p>
          <a:p>
            <a:r>
              <a:rPr lang="en-GB" sz="2500" dirty="0" err="1" smtClean="0"/>
              <a:t>Hidrolik</a:t>
            </a:r>
            <a:r>
              <a:rPr lang="en-GB" sz="2500" dirty="0" smtClean="0"/>
              <a:t> </a:t>
            </a:r>
            <a:r>
              <a:rPr lang="en-GB" sz="2500" dirty="0" err="1" smtClean="0"/>
              <a:t>direksiyon</a:t>
            </a:r>
            <a:r>
              <a:rPr lang="en-GB" sz="2500" dirty="0" smtClean="0"/>
              <a:t>, </a:t>
            </a:r>
            <a:r>
              <a:rPr lang="en-GB" sz="2500" dirty="0" err="1" smtClean="0"/>
              <a:t>arabanın</a:t>
            </a:r>
            <a:r>
              <a:rPr lang="en-GB" sz="2500" dirty="0" smtClean="0"/>
              <a:t> </a:t>
            </a:r>
            <a:r>
              <a:rPr lang="en-GB" sz="2500" dirty="0" err="1" smtClean="0"/>
              <a:t>kullanımını</a:t>
            </a:r>
            <a:r>
              <a:rPr lang="en-GB" sz="2500" dirty="0" smtClean="0"/>
              <a:t> ne </a:t>
            </a:r>
            <a:r>
              <a:rPr lang="en-GB" sz="2500" dirty="0" err="1" smtClean="0"/>
              <a:t>kadar</a:t>
            </a:r>
            <a:r>
              <a:rPr lang="en-GB" sz="2500" dirty="0" smtClean="0"/>
              <a:t> </a:t>
            </a:r>
            <a:r>
              <a:rPr lang="en-GB" sz="2500" dirty="0" err="1" smtClean="0"/>
              <a:t>kolaylaştırdığını</a:t>
            </a:r>
            <a:r>
              <a:rPr lang="en-GB" sz="2500" dirty="0" smtClean="0"/>
              <a:t> </a:t>
            </a:r>
            <a:r>
              <a:rPr lang="en-GB" sz="2500" dirty="0" err="1" smtClean="0"/>
              <a:t>veya</a:t>
            </a:r>
            <a:r>
              <a:rPr lang="en-GB" sz="2500" dirty="0" smtClean="0"/>
              <a:t> </a:t>
            </a:r>
            <a:r>
              <a:rPr lang="en-GB" sz="2500" dirty="0" err="1" smtClean="0"/>
              <a:t>insan</a:t>
            </a:r>
            <a:r>
              <a:rPr lang="en-GB" sz="2500" dirty="0" smtClean="0"/>
              <a:t> </a:t>
            </a:r>
            <a:r>
              <a:rPr lang="en-GB" sz="2500" dirty="0" err="1" smtClean="0"/>
              <a:t>gücüyle</a:t>
            </a:r>
            <a:r>
              <a:rPr lang="en-GB" sz="2500" dirty="0" smtClean="0"/>
              <a:t> </a:t>
            </a:r>
            <a:r>
              <a:rPr lang="en-GB" sz="2500" dirty="0" err="1" smtClean="0"/>
              <a:t>günlerce</a:t>
            </a:r>
            <a:r>
              <a:rPr lang="en-GB" sz="2500" dirty="0" smtClean="0"/>
              <a:t> </a:t>
            </a:r>
            <a:r>
              <a:rPr lang="en-GB" sz="2500" dirty="0" err="1" smtClean="0"/>
              <a:t>sürecek</a:t>
            </a:r>
            <a:r>
              <a:rPr lang="en-GB" sz="2500" dirty="0" smtClean="0"/>
              <a:t> </a:t>
            </a:r>
            <a:r>
              <a:rPr lang="en-GB" sz="2500" dirty="0" err="1" smtClean="0"/>
              <a:t>bir</a:t>
            </a:r>
            <a:r>
              <a:rPr lang="en-GB" sz="2500" dirty="0" smtClean="0"/>
              <a:t> </a:t>
            </a:r>
            <a:r>
              <a:rPr lang="en-GB" sz="2500" dirty="0" err="1" smtClean="0"/>
              <a:t>toprak</a:t>
            </a:r>
            <a:r>
              <a:rPr lang="en-GB" sz="2500" dirty="0" smtClean="0"/>
              <a:t> </a:t>
            </a:r>
            <a:r>
              <a:rPr lang="en-GB" sz="2500" dirty="0" err="1" smtClean="0"/>
              <a:t>kazma</a:t>
            </a:r>
            <a:r>
              <a:rPr lang="en-GB" sz="2500" dirty="0" smtClean="0"/>
              <a:t> </a:t>
            </a:r>
            <a:r>
              <a:rPr lang="en-GB" sz="2500" dirty="0" err="1" smtClean="0"/>
              <a:t>işleminin</a:t>
            </a:r>
            <a:r>
              <a:rPr lang="en-GB" sz="2500" dirty="0" smtClean="0"/>
              <a:t>, </a:t>
            </a:r>
            <a:r>
              <a:rPr lang="en-GB" sz="2500" dirty="0" err="1" smtClean="0"/>
              <a:t>bir</a:t>
            </a:r>
            <a:r>
              <a:rPr lang="en-GB" sz="2500" dirty="0" smtClean="0"/>
              <a:t> </a:t>
            </a:r>
            <a:r>
              <a:rPr lang="en-GB" sz="2500" dirty="0" err="1" smtClean="0"/>
              <a:t>kepçe</a:t>
            </a:r>
            <a:r>
              <a:rPr lang="en-GB" sz="2500" dirty="0" smtClean="0"/>
              <a:t> </a:t>
            </a:r>
            <a:r>
              <a:rPr lang="en-GB" sz="2500" dirty="0" err="1" smtClean="0"/>
              <a:t>ile</a:t>
            </a:r>
            <a:r>
              <a:rPr lang="en-GB" sz="2500" dirty="0" smtClean="0"/>
              <a:t> ne </a:t>
            </a:r>
            <a:r>
              <a:rPr lang="en-GB" sz="2500" dirty="0" err="1" smtClean="0"/>
              <a:t>kadar</a:t>
            </a:r>
            <a:r>
              <a:rPr lang="en-GB" sz="2500" dirty="0" smtClean="0"/>
              <a:t> </a:t>
            </a:r>
            <a:r>
              <a:rPr lang="en-GB" sz="2500" dirty="0" err="1" smtClean="0"/>
              <a:t>kısa</a:t>
            </a:r>
            <a:r>
              <a:rPr lang="en-GB" sz="2500" dirty="0" smtClean="0"/>
              <a:t> </a:t>
            </a:r>
            <a:r>
              <a:rPr lang="en-GB" sz="2500" dirty="0" err="1" smtClean="0"/>
              <a:t>sürede</a:t>
            </a:r>
            <a:r>
              <a:rPr lang="en-GB" sz="2500" dirty="0" smtClean="0"/>
              <a:t> </a:t>
            </a:r>
            <a:r>
              <a:rPr lang="en-GB" sz="2500" dirty="0" err="1" smtClean="0"/>
              <a:t>yapıldığını</a:t>
            </a:r>
            <a:r>
              <a:rPr lang="en-GB" sz="2500" dirty="0" smtClean="0"/>
              <a:t> </a:t>
            </a:r>
            <a:r>
              <a:rPr lang="en-GB" sz="2500" dirty="0" err="1" smtClean="0"/>
              <a:t>düşündüğümüz</a:t>
            </a:r>
            <a:r>
              <a:rPr lang="en-GB" sz="2500" dirty="0" smtClean="0"/>
              <a:t> </a:t>
            </a:r>
            <a:r>
              <a:rPr lang="en-GB" sz="2500" dirty="0" err="1" smtClean="0"/>
              <a:t>zaman</a:t>
            </a:r>
            <a:r>
              <a:rPr lang="en-GB" sz="2500" dirty="0" smtClean="0"/>
              <a:t>, </a:t>
            </a:r>
            <a:r>
              <a:rPr lang="en-GB" sz="2500" dirty="0" err="1" smtClean="0"/>
              <a:t>geniş</a:t>
            </a:r>
            <a:r>
              <a:rPr lang="en-GB" sz="2500" dirty="0" smtClean="0"/>
              <a:t> </a:t>
            </a:r>
            <a:r>
              <a:rPr lang="en-GB" sz="2500" dirty="0" err="1" smtClean="0"/>
              <a:t>bir</a:t>
            </a:r>
            <a:r>
              <a:rPr lang="en-GB" sz="2500" dirty="0" smtClean="0"/>
              <a:t> </a:t>
            </a:r>
            <a:r>
              <a:rPr lang="en-GB" sz="2500" dirty="0" err="1" smtClean="0"/>
              <a:t>uygulama</a:t>
            </a:r>
            <a:r>
              <a:rPr lang="en-GB" sz="2500" dirty="0" smtClean="0"/>
              <a:t> </a:t>
            </a:r>
            <a:r>
              <a:rPr lang="en-GB" sz="2500" dirty="0" err="1" smtClean="0"/>
              <a:t>alanı</a:t>
            </a:r>
            <a:r>
              <a:rPr lang="en-GB" sz="2500" dirty="0" smtClean="0"/>
              <a:t> </a:t>
            </a:r>
            <a:r>
              <a:rPr lang="en-GB" sz="2500" dirty="0" err="1" smtClean="0"/>
              <a:t>olan</a:t>
            </a:r>
            <a:r>
              <a:rPr lang="en-GB" sz="2500" dirty="0" smtClean="0"/>
              <a:t> </a:t>
            </a:r>
            <a:r>
              <a:rPr lang="en-GB" sz="2500" dirty="0" err="1" smtClean="0"/>
              <a:t>hidroliğin</a:t>
            </a:r>
            <a:r>
              <a:rPr lang="en-GB" sz="2500" dirty="0" smtClean="0"/>
              <a:t>, </a:t>
            </a:r>
            <a:r>
              <a:rPr lang="en-GB" sz="2500" dirty="0" err="1" smtClean="0"/>
              <a:t>önemini</a:t>
            </a:r>
            <a:r>
              <a:rPr lang="en-GB" sz="2500" dirty="0" smtClean="0"/>
              <a:t> </a:t>
            </a:r>
            <a:r>
              <a:rPr lang="en-GB" sz="2500" dirty="0" err="1" smtClean="0"/>
              <a:t>daha</a:t>
            </a:r>
            <a:r>
              <a:rPr lang="en-GB" sz="2500" dirty="0" smtClean="0"/>
              <a:t> </a:t>
            </a:r>
            <a:r>
              <a:rPr lang="en-GB" sz="2500" dirty="0" err="1" smtClean="0"/>
              <a:t>iyi</a:t>
            </a:r>
            <a:r>
              <a:rPr lang="en-GB" sz="2500" dirty="0" smtClean="0"/>
              <a:t> </a:t>
            </a:r>
            <a:r>
              <a:rPr lang="en-GB" sz="2500" dirty="0" err="1" smtClean="0"/>
              <a:t>anlatmaktadır</a:t>
            </a:r>
            <a:r>
              <a:rPr lang="en-GB" sz="2500" dirty="0" smtClean="0"/>
              <a:t>.</a:t>
            </a:r>
            <a:endParaRPr lang="en-GB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 err="1" smtClean="0"/>
              <a:t>Hidrolik</a:t>
            </a:r>
            <a:r>
              <a:rPr lang="en-GB" b="1" dirty="0" smtClean="0"/>
              <a:t> </a:t>
            </a:r>
            <a:r>
              <a:rPr lang="en-GB" b="1" dirty="0" err="1" smtClean="0"/>
              <a:t>sistemin</a:t>
            </a:r>
            <a:r>
              <a:rPr lang="en-GB" b="1" dirty="0" smtClean="0"/>
              <a:t> </a:t>
            </a:r>
            <a:r>
              <a:rPr lang="en-GB" b="1" dirty="0" err="1" smtClean="0"/>
              <a:t>avantajları</a:t>
            </a:r>
            <a:r>
              <a:rPr lang="en-GB" b="1" dirty="0" smtClean="0"/>
              <a:t>:</a:t>
            </a:r>
            <a:endParaRPr lang="en-GB" dirty="0"/>
          </a:p>
        </p:txBody>
      </p:sp>
      <p:sp>
        <p:nvSpPr>
          <p:cNvPr id="5" name="4 Dikdörtgen"/>
          <p:cNvSpPr/>
          <p:nvPr/>
        </p:nvSpPr>
        <p:spPr>
          <a:xfrm>
            <a:off x="467544" y="1700808"/>
            <a:ext cx="8352928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Hidrolik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sistemler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sessiz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bir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şekilde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çalışırlar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Hidrolik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akışkanlar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sıkıştırılamaz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kabul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edildiklerinden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darbesiz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ve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titreşimsiz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hareket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elde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edilir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Yüksek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çalışma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basınçlarına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sahiptir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,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bu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sayede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büyük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güçler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elde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edilir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Hassas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hız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ayarı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yapılabilir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Hareket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devam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ederken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hız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ayarı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yapılabilir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Akışkan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olarak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hidrolik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yağlar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kullanıldığından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aynı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zamanda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devre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elemanları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yağlanmış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olur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Emniyet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valfleri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vasıtasıyla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sistem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güvenli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çalışır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en-GB" sz="2600" dirty="0" err="1" smtClean="0">
                <a:latin typeface="Candara" pitchFamily="34" charset="0"/>
                <a:cs typeface="Times New Roman" pitchFamily="18" charset="0"/>
                <a:hlinkClick r:id="rId2"/>
              </a:rPr>
              <a:t>Hidrolik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  <a:hlinkClick r:id="rId2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  <a:hlinkClick r:id="rId2"/>
              </a:rPr>
              <a:t>devre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  <a:hlinkClick r:id="rId2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  <a:hlinkClick r:id="rId2"/>
              </a:rPr>
              <a:t>elemanları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 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uzun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 </a:t>
            </a:r>
            <a:r>
              <a:rPr lang="en-GB" sz="2600" dirty="0" err="1" smtClean="0">
                <a:latin typeface="Candara" pitchFamily="34" charset="0"/>
                <a:cs typeface="Times New Roman" pitchFamily="18" charset="0"/>
              </a:rPr>
              <a:t>ömürlüdür</a:t>
            </a:r>
            <a:r>
              <a:rPr lang="en-GB" sz="2600" dirty="0" smtClean="0">
                <a:latin typeface="Candara" pitchFamily="34" charset="0"/>
                <a:cs typeface="Times New Roman" pitchFamily="18" charset="0"/>
              </a:rPr>
              <a:t>.</a:t>
            </a:r>
            <a:endParaRPr lang="en-GB" sz="2600" dirty="0">
              <a:latin typeface="Candar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err="1" smtClean="0"/>
              <a:t>Hidrolik</a:t>
            </a:r>
            <a:r>
              <a:rPr lang="en-GB" b="1" dirty="0" smtClean="0"/>
              <a:t> </a:t>
            </a:r>
            <a:r>
              <a:rPr lang="en-GB" b="1" dirty="0" err="1" smtClean="0"/>
              <a:t>sistemin</a:t>
            </a:r>
            <a:r>
              <a:rPr lang="en-GB" b="1" dirty="0" smtClean="0"/>
              <a:t> </a:t>
            </a:r>
            <a:r>
              <a:rPr lang="tr-TR" b="1" dirty="0" err="1" smtClean="0"/>
              <a:t>dez</a:t>
            </a:r>
            <a:r>
              <a:rPr lang="en-GB" b="1" dirty="0" err="1" smtClean="0"/>
              <a:t>avantajları</a:t>
            </a:r>
            <a:r>
              <a:rPr lang="en-GB" b="1" dirty="0" smtClean="0"/>
              <a:t>:</a:t>
            </a:r>
            <a:endParaRPr lang="en-GB" dirty="0"/>
          </a:p>
        </p:txBody>
      </p:sp>
      <p:sp>
        <p:nvSpPr>
          <p:cNvPr id="5" name="4 Dikdörtgen"/>
          <p:cNvSpPr/>
          <p:nvPr/>
        </p:nvSpPr>
        <p:spPr>
          <a:xfrm>
            <a:off x="323528" y="1628800"/>
            <a:ext cx="856895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GB" sz="2300" dirty="0" err="1" smtClean="0"/>
              <a:t>Hidrolik</a:t>
            </a:r>
            <a:r>
              <a:rPr lang="en-GB" sz="2300" dirty="0" smtClean="0"/>
              <a:t> </a:t>
            </a:r>
            <a:r>
              <a:rPr lang="en-GB" sz="2300" dirty="0" err="1" smtClean="0"/>
              <a:t>akışkanlar</a:t>
            </a:r>
            <a:r>
              <a:rPr lang="en-GB" sz="2300" dirty="0" smtClean="0"/>
              <a:t>, </a:t>
            </a:r>
            <a:r>
              <a:rPr lang="en-GB" sz="2300" dirty="0" err="1" smtClean="0"/>
              <a:t>yüksek</a:t>
            </a:r>
            <a:r>
              <a:rPr lang="en-GB" sz="2300" dirty="0" smtClean="0"/>
              <a:t> </a:t>
            </a:r>
            <a:r>
              <a:rPr lang="en-GB" sz="2300" dirty="0" err="1" smtClean="0"/>
              <a:t>ısıya</a:t>
            </a:r>
            <a:r>
              <a:rPr lang="en-GB" sz="2300" dirty="0" smtClean="0"/>
              <a:t> </a:t>
            </a:r>
            <a:r>
              <a:rPr lang="en-GB" sz="2300" dirty="0" err="1" smtClean="0"/>
              <a:t>karşı</a:t>
            </a:r>
            <a:r>
              <a:rPr lang="en-GB" sz="2300" dirty="0" smtClean="0"/>
              <a:t> </a:t>
            </a:r>
            <a:r>
              <a:rPr lang="en-GB" sz="2300" dirty="0" err="1" smtClean="0"/>
              <a:t>duyarlıdır</a:t>
            </a:r>
            <a:r>
              <a:rPr lang="en-GB" sz="2300" dirty="0" smtClean="0"/>
              <a:t>. </a:t>
            </a:r>
            <a:r>
              <a:rPr lang="en-GB" sz="2300" dirty="0" err="1" smtClean="0"/>
              <a:t>Akışkan</a:t>
            </a:r>
            <a:r>
              <a:rPr lang="en-GB" sz="2300" dirty="0" smtClean="0"/>
              <a:t> </a:t>
            </a:r>
            <a:r>
              <a:rPr lang="en-GB" sz="2300" dirty="0" err="1" smtClean="0"/>
              <a:t>sıcaklığı</a:t>
            </a:r>
            <a:r>
              <a:rPr lang="en-GB" sz="2300" dirty="0" smtClean="0"/>
              <a:t> 50°C’ </a:t>
            </a:r>
            <a:r>
              <a:rPr lang="en-GB" sz="2300" dirty="0" err="1" smtClean="0"/>
              <a:t>yi</a:t>
            </a:r>
            <a:r>
              <a:rPr lang="en-GB" sz="2300" dirty="0" smtClean="0"/>
              <a:t> </a:t>
            </a:r>
            <a:r>
              <a:rPr lang="en-GB" sz="2300" dirty="0" err="1" smtClean="0"/>
              <a:t>geçmemelidir</a:t>
            </a:r>
            <a:r>
              <a:rPr lang="en-GB" sz="23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GB" sz="2300" dirty="0" err="1" smtClean="0"/>
              <a:t>Yüksek</a:t>
            </a:r>
            <a:r>
              <a:rPr lang="en-GB" sz="2300" dirty="0" smtClean="0"/>
              <a:t> </a:t>
            </a:r>
            <a:r>
              <a:rPr lang="en-GB" sz="2300" dirty="0" err="1" smtClean="0"/>
              <a:t>basınçta</a:t>
            </a:r>
            <a:r>
              <a:rPr lang="en-GB" sz="2300" dirty="0" smtClean="0"/>
              <a:t> </a:t>
            </a:r>
            <a:r>
              <a:rPr lang="en-GB" sz="2300" dirty="0" err="1" smtClean="0"/>
              <a:t>çalışacakları</a:t>
            </a:r>
            <a:r>
              <a:rPr lang="en-GB" sz="2300" dirty="0" smtClean="0"/>
              <a:t> </a:t>
            </a:r>
            <a:r>
              <a:rPr lang="en-GB" sz="2300" dirty="0" err="1" smtClean="0"/>
              <a:t>için</a:t>
            </a:r>
            <a:r>
              <a:rPr lang="en-GB" sz="2300" dirty="0" smtClean="0"/>
              <a:t>, </a:t>
            </a:r>
            <a:r>
              <a:rPr lang="en-GB" sz="2300" dirty="0" err="1" smtClean="0"/>
              <a:t>hidrolik</a:t>
            </a:r>
            <a:r>
              <a:rPr lang="en-GB" sz="2300" dirty="0" smtClean="0"/>
              <a:t> </a:t>
            </a:r>
            <a:r>
              <a:rPr lang="en-GB" sz="2300" dirty="0" err="1" smtClean="0"/>
              <a:t>devre</a:t>
            </a:r>
            <a:r>
              <a:rPr lang="en-GB" sz="2300" dirty="0" smtClean="0"/>
              <a:t> </a:t>
            </a:r>
            <a:r>
              <a:rPr lang="en-GB" sz="2300" dirty="0" err="1" smtClean="0"/>
              <a:t>elemanlarının</a:t>
            </a:r>
            <a:r>
              <a:rPr lang="en-GB" sz="2300" dirty="0" smtClean="0"/>
              <a:t> </a:t>
            </a:r>
            <a:r>
              <a:rPr lang="en-GB" sz="2300" dirty="0" err="1" smtClean="0"/>
              <a:t>yapıları</a:t>
            </a:r>
            <a:r>
              <a:rPr lang="en-GB" sz="2300" dirty="0" smtClean="0"/>
              <a:t> </a:t>
            </a:r>
            <a:r>
              <a:rPr lang="en-GB" sz="2300" dirty="0" err="1" smtClean="0"/>
              <a:t>sağlam</a:t>
            </a:r>
            <a:r>
              <a:rPr lang="en-GB" sz="2300" dirty="0" smtClean="0"/>
              <a:t> </a:t>
            </a:r>
            <a:r>
              <a:rPr lang="en-GB" sz="2300" dirty="0" err="1" smtClean="0"/>
              <a:t>olmalıdır</a:t>
            </a:r>
            <a:r>
              <a:rPr lang="en-GB" sz="2300" dirty="0" smtClean="0"/>
              <a:t>. </a:t>
            </a:r>
            <a:r>
              <a:rPr lang="en-GB" sz="2300" dirty="0" err="1" smtClean="0"/>
              <a:t>Bundan</a:t>
            </a:r>
            <a:r>
              <a:rPr lang="en-GB" sz="2300" dirty="0" smtClean="0"/>
              <a:t> </a:t>
            </a:r>
            <a:r>
              <a:rPr lang="en-GB" sz="2300" dirty="0" err="1" smtClean="0"/>
              <a:t>dolayı</a:t>
            </a:r>
            <a:r>
              <a:rPr lang="en-GB" sz="2300" dirty="0" smtClean="0"/>
              <a:t> </a:t>
            </a:r>
            <a:r>
              <a:rPr lang="en-GB" sz="2300" dirty="0" err="1" smtClean="0"/>
              <a:t>hidrolik</a:t>
            </a:r>
            <a:r>
              <a:rPr lang="en-GB" sz="2300" dirty="0" smtClean="0"/>
              <a:t> </a:t>
            </a:r>
            <a:r>
              <a:rPr lang="en-GB" sz="2300" dirty="0" err="1" smtClean="0"/>
              <a:t>devre</a:t>
            </a:r>
            <a:r>
              <a:rPr lang="en-GB" sz="2300" dirty="0" smtClean="0"/>
              <a:t> </a:t>
            </a:r>
            <a:r>
              <a:rPr lang="en-GB" sz="2300" dirty="0" err="1" smtClean="0"/>
              <a:t>elemanlarının</a:t>
            </a:r>
            <a:r>
              <a:rPr lang="en-GB" sz="2300" dirty="0" smtClean="0"/>
              <a:t> </a:t>
            </a:r>
            <a:r>
              <a:rPr lang="en-GB" sz="2300" dirty="0" err="1" smtClean="0"/>
              <a:t>fiyatları</a:t>
            </a:r>
            <a:r>
              <a:rPr lang="en-GB" sz="2300" dirty="0" smtClean="0"/>
              <a:t> </a:t>
            </a:r>
            <a:r>
              <a:rPr lang="en-GB" sz="2300" dirty="0" err="1" smtClean="0"/>
              <a:t>yüksektir</a:t>
            </a:r>
            <a:r>
              <a:rPr lang="en-GB" sz="23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GB" sz="2300" dirty="0" err="1" smtClean="0"/>
              <a:t>Hidrolik</a:t>
            </a:r>
            <a:r>
              <a:rPr lang="en-GB" sz="2300" dirty="0" smtClean="0"/>
              <a:t> </a:t>
            </a:r>
            <a:r>
              <a:rPr lang="en-GB" sz="2300" dirty="0" err="1" smtClean="0"/>
              <a:t>devre</a:t>
            </a:r>
            <a:r>
              <a:rPr lang="en-GB" sz="2300" dirty="0" smtClean="0"/>
              <a:t> </a:t>
            </a:r>
            <a:r>
              <a:rPr lang="en-GB" sz="2300" dirty="0" err="1" smtClean="0"/>
              <a:t>elemanlarının</a:t>
            </a:r>
            <a:r>
              <a:rPr lang="en-GB" sz="2300" dirty="0" smtClean="0"/>
              <a:t> </a:t>
            </a:r>
            <a:r>
              <a:rPr lang="en-GB" sz="2300" dirty="0" err="1" smtClean="0"/>
              <a:t>bağlantıları</a:t>
            </a:r>
            <a:r>
              <a:rPr lang="en-GB" sz="2300" dirty="0" smtClean="0"/>
              <a:t> </a:t>
            </a:r>
            <a:r>
              <a:rPr lang="en-GB" sz="2300" dirty="0" err="1" smtClean="0"/>
              <a:t>sağlam</a:t>
            </a:r>
            <a:r>
              <a:rPr lang="en-GB" sz="2300" dirty="0" smtClean="0"/>
              <a:t> </a:t>
            </a:r>
            <a:r>
              <a:rPr lang="en-GB" sz="2300" dirty="0" err="1" smtClean="0"/>
              <a:t>ve</a:t>
            </a:r>
            <a:r>
              <a:rPr lang="en-GB" sz="2300" dirty="0" smtClean="0"/>
              <a:t> </a:t>
            </a:r>
            <a:r>
              <a:rPr lang="en-GB" sz="2300" dirty="0" err="1" smtClean="0"/>
              <a:t>sızdırmaz</a:t>
            </a:r>
            <a:r>
              <a:rPr lang="en-GB" sz="2300" dirty="0" smtClean="0"/>
              <a:t> </a:t>
            </a:r>
            <a:r>
              <a:rPr lang="en-GB" sz="2300" dirty="0" err="1" smtClean="0"/>
              <a:t>olmalıdır</a:t>
            </a:r>
            <a:r>
              <a:rPr lang="en-GB" sz="23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GB" sz="2300" dirty="0" err="1" smtClean="0"/>
              <a:t>Akışkanlarda</a:t>
            </a:r>
            <a:r>
              <a:rPr lang="en-GB" sz="2300" dirty="0" smtClean="0"/>
              <a:t> </a:t>
            </a:r>
            <a:r>
              <a:rPr lang="en-GB" sz="2300" dirty="0" err="1" smtClean="0"/>
              <a:t>sürtünme</a:t>
            </a:r>
            <a:r>
              <a:rPr lang="en-GB" sz="2300" dirty="0" smtClean="0"/>
              <a:t> </a:t>
            </a:r>
            <a:r>
              <a:rPr lang="en-GB" sz="2300" dirty="0" err="1" smtClean="0">
                <a:hlinkClick r:id="rId2"/>
              </a:rPr>
              <a:t>direnci</a:t>
            </a:r>
            <a:r>
              <a:rPr lang="en-GB" sz="2300" dirty="0" smtClean="0"/>
              <a:t> </a:t>
            </a:r>
            <a:r>
              <a:rPr lang="en-GB" sz="2300" dirty="0" err="1" smtClean="0"/>
              <a:t>yüksek</a:t>
            </a:r>
            <a:r>
              <a:rPr lang="en-GB" sz="2300" dirty="0" smtClean="0"/>
              <a:t> </a:t>
            </a:r>
            <a:r>
              <a:rPr lang="en-GB" sz="2300" dirty="0" err="1" smtClean="0"/>
              <a:t>olduğu</a:t>
            </a:r>
            <a:r>
              <a:rPr lang="en-GB" sz="2300" dirty="0" smtClean="0"/>
              <a:t> </a:t>
            </a:r>
            <a:r>
              <a:rPr lang="en-GB" sz="2300" dirty="0" err="1" smtClean="0"/>
              <a:t>için</a:t>
            </a:r>
            <a:r>
              <a:rPr lang="en-GB" sz="2300" dirty="0" smtClean="0"/>
              <a:t>, </a:t>
            </a:r>
            <a:r>
              <a:rPr lang="en-GB" sz="2300" dirty="0" err="1" smtClean="0"/>
              <a:t>hidrolik</a:t>
            </a:r>
            <a:r>
              <a:rPr lang="en-GB" sz="2300" dirty="0" smtClean="0"/>
              <a:t> </a:t>
            </a:r>
            <a:r>
              <a:rPr lang="en-GB" sz="2300" dirty="0" err="1" smtClean="0"/>
              <a:t>akışkanlar</a:t>
            </a:r>
            <a:r>
              <a:rPr lang="en-GB" sz="2300" dirty="0" smtClean="0"/>
              <a:t> </a:t>
            </a:r>
            <a:r>
              <a:rPr lang="en-GB" sz="2300" dirty="0" err="1" smtClean="0"/>
              <a:t>uzak</a:t>
            </a:r>
            <a:r>
              <a:rPr lang="en-GB" sz="2300" dirty="0" smtClean="0"/>
              <a:t> </a:t>
            </a:r>
            <a:r>
              <a:rPr lang="en-GB" sz="2300" dirty="0" err="1" smtClean="0"/>
              <a:t>mesafelere</a:t>
            </a:r>
            <a:r>
              <a:rPr lang="en-GB" sz="2300" dirty="0" smtClean="0"/>
              <a:t> </a:t>
            </a:r>
            <a:r>
              <a:rPr lang="en-GB" sz="2300" dirty="0" err="1" smtClean="0"/>
              <a:t>taşınamaz</a:t>
            </a:r>
            <a:r>
              <a:rPr lang="en-GB" sz="23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GB" sz="2300" dirty="0" err="1" smtClean="0"/>
              <a:t>Hidrolik</a:t>
            </a:r>
            <a:r>
              <a:rPr lang="en-GB" sz="2300" dirty="0" smtClean="0"/>
              <a:t> </a:t>
            </a:r>
            <a:r>
              <a:rPr lang="en-GB" sz="2300" dirty="0" err="1" smtClean="0"/>
              <a:t>gücün</a:t>
            </a:r>
            <a:r>
              <a:rPr lang="en-GB" sz="2300" dirty="0" smtClean="0"/>
              <a:t> </a:t>
            </a:r>
            <a:r>
              <a:rPr lang="en-GB" sz="2300" dirty="0" err="1" smtClean="0"/>
              <a:t>depo</a:t>
            </a:r>
            <a:r>
              <a:rPr lang="en-GB" sz="2300" dirty="0" smtClean="0"/>
              <a:t> </a:t>
            </a:r>
            <a:r>
              <a:rPr lang="en-GB" sz="2300" dirty="0" err="1" smtClean="0"/>
              <a:t>edilebilirliği</a:t>
            </a:r>
            <a:r>
              <a:rPr lang="en-GB" sz="2300" dirty="0" smtClean="0"/>
              <a:t> </a:t>
            </a:r>
            <a:r>
              <a:rPr lang="en-GB" sz="2300" dirty="0" err="1" smtClean="0"/>
              <a:t>azdır</a:t>
            </a:r>
            <a:r>
              <a:rPr lang="en-GB" sz="23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GB" sz="2300" dirty="0" err="1" smtClean="0"/>
              <a:t>Akış</a:t>
            </a:r>
            <a:r>
              <a:rPr lang="en-GB" sz="2300" dirty="0" smtClean="0"/>
              <a:t> </a:t>
            </a:r>
            <a:r>
              <a:rPr lang="en-GB" sz="2300" dirty="0" err="1" smtClean="0"/>
              <a:t>hızı</a:t>
            </a:r>
            <a:r>
              <a:rPr lang="en-GB" sz="2300" dirty="0" smtClean="0"/>
              <a:t> </a:t>
            </a:r>
            <a:r>
              <a:rPr lang="en-GB" sz="2300" dirty="0" err="1" smtClean="0"/>
              <a:t>düşüktür</a:t>
            </a:r>
            <a:r>
              <a:rPr lang="en-GB" sz="2300" dirty="0" smtClean="0"/>
              <a:t>, </a:t>
            </a:r>
            <a:r>
              <a:rPr lang="en-GB" sz="2300" dirty="0" err="1" smtClean="0"/>
              <a:t>devre</a:t>
            </a:r>
            <a:r>
              <a:rPr lang="en-GB" sz="2300" dirty="0" smtClean="0"/>
              <a:t> </a:t>
            </a:r>
            <a:r>
              <a:rPr lang="en-GB" sz="2300" dirty="0" err="1" smtClean="0"/>
              <a:t>elemanları</a:t>
            </a:r>
            <a:r>
              <a:rPr lang="en-GB" sz="2300" dirty="0" smtClean="0"/>
              <a:t> </a:t>
            </a:r>
            <a:r>
              <a:rPr lang="en-GB" sz="2300" dirty="0" err="1" smtClean="0"/>
              <a:t>düşük</a:t>
            </a:r>
            <a:r>
              <a:rPr lang="en-GB" sz="2300" dirty="0" smtClean="0"/>
              <a:t> </a:t>
            </a:r>
            <a:r>
              <a:rPr lang="en-GB" sz="2300" dirty="0" err="1" smtClean="0"/>
              <a:t>hızla</a:t>
            </a:r>
            <a:r>
              <a:rPr lang="en-GB" sz="2300" dirty="0" smtClean="0"/>
              <a:t> </a:t>
            </a:r>
            <a:r>
              <a:rPr lang="en-GB" sz="2300" dirty="0" err="1" smtClean="0"/>
              <a:t>çalışırlar</a:t>
            </a:r>
            <a:r>
              <a:rPr lang="en-GB" sz="2300" dirty="0" smtClean="0"/>
              <a:t>. Bu </a:t>
            </a:r>
            <a:r>
              <a:rPr lang="en-GB" sz="2300" dirty="0" err="1" smtClean="0"/>
              <a:t>sebeple</a:t>
            </a:r>
            <a:r>
              <a:rPr lang="en-GB" sz="2300" dirty="0" smtClean="0"/>
              <a:t> </a:t>
            </a:r>
            <a:r>
              <a:rPr lang="en-GB" sz="2300" dirty="0" err="1" smtClean="0"/>
              <a:t>yüksek</a:t>
            </a:r>
            <a:r>
              <a:rPr lang="en-GB" sz="2300" dirty="0" smtClean="0"/>
              <a:t> </a:t>
            </a:r>
            <a:r>
              <a:rPr lang="en-GB" sz="2300" dirty="0" err="1" smtClean="0"/>
              <a:t>hızlar</a:t>
            </a:r>
            <a:r>
              <a:rPr lang="en-GB" sz="2300" dirty="0" smtClean="0"/>
              <a:t> </a:t>
            </a:r>
            <a:r>
              <a:rPr lang="en-GB" sz="2300" dirty="0" err="1" smtClean="0"/>
              <a:t>elde</a:t>
            </a:r>
            <a:r>
              <a:rPr lang="en-GB" sz="2300" dirty="0" smtClean="0"/>
              <a:t> </a:t>
            </a:r>
            <a:r>
              <a:rPr lang="en-GB" sz="2300" dirty="0" err="1" smtClean="0"/>
              <a:t>edilemez</a:t>
            </a:r>
            <a:r>
              <a:rPr lang="en-GB" sz="23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en-GB" sz="2300" dirty="0" err="1" smtClean="0"/>
              <a:t>Hidrolik</a:t>
            </a:r>
            <a:r>
              <a:rPr lang="en-GB" sz="2300" dirty="0" smtClean="0"/>
              <a:t> </a:t>
            </a:r>
            <a:r>
              <a:rPr lang="en-GB" sz="2300" dirty="0" err="1" smtClean="0"/>
              <a:t>akışkanlar</a:t>
            </a:r>
            <a:r>
              <a:rPr lang="en-GB" sz="2300" dirty="0" smtClean="0"/>
              <a:t> </a:t>
            </a:r>
            <a:r>
              <a:rPr lang="en-GB" sz="2300" dirty="0" err="1" smtClean="0"/>
              <a:t>havaya</a:t>
            </a:r>
            <a:r>
              <a:rPr lang="en-GB" sz="2300" dirty="0" smtClean="0"/>
              <a:t> </a:t>
            </a:r>
            <a:r>
              <a:rPr lang="en-GB" sz="2300" dirty="0" err="1" smtClean="0"/>
              <a:t>karşı</a:t>
            </a:r>
            <a:r>
              <a:rPr lang="en-GB" sz="2300" dirty="0" smtClean="0"/>
              <a:t> </a:t>
            </a:r>
            <a:r>
              <a:rPr lang="en-GB" sz="2300" dirty="0" err="1" smtClean="0"/>
              <a:t>hassastır</a:t>
            </a:r>
            <a:r>
              <a:rPr lang="en-GB" sz="2300" dirty="0" smtClean="0"/>
              <a:t>. </a:t>
            </a:r>
            <a:r>
              <a:rPr lang="en-GB" sz="2300" dirty="0" err="1" smtClean="0"/>
              <a:t>Akışkan</a:t>
            </a:r>
            <a:r>
              <a:rPr lang="en-GB" sz="2300" dirty="0" smtClean="0"/>
              <a:t> </a:t>
            </a:r>
            <a:r>
              <a:rPr lang="en-GB" sz="2300" dirty="0" err="1" smtClean="0"/>
              <a:t>içindeki</a:t>
            </a:r>
            <a:r>
              <a:rPr lang="en-GB" sz="2300" dirty="0" smtClean="0"/>
              <a:t> </a:t>
            </a:r>
            <a:r>
              <a:rPr lang="en-GB" sz="2300" dirty="0" err="1" smtClean="0"/>
              <a:t>hava</a:t>
            </a:r>
            <a:r>
              <a:rPr lang="en-GB" sz="2300" dirty="0" smtClean="0"/>
              <a:t> </a:t>
            </a:r>
            <a:r>
              <a:rPr lang="en-GB" sz="2300" dirty="0" err="1" smtClean="0"/>
              <a:t>gürültü</a:t>
            </a:r>
            <a:r>
              <a:rPr lang="en-GB" sz="2300" dirty="0" smtClean="0"/>
              <a:t> </a:t>
            </a:r>
            <a:r>
              <a:rPr lang="en-GB" sz="2300" dirty="0" err="1" smtClean="0"/>
              <a:t>ve</a:t>
            </a:r>
            <a:r>
              <a:rPr lang="en-GB" sz="2300" dirty="0" smtClean="0"/>
              <a:t> </a:t>
            </a:r>
            <a:r>
              <a:rPr lang="en-GB" sz="2300" dirty="0" err="1" smtClean="0"/>
              <a:t>titreşime</a:t>
            </a:r>
            <a:r>
              <a:rPr lang="en-GB" sz="2300" dirty="0" smtClean="0"/>
              <a:t> </a:t>
            </a:r>
            <a:r>
              <a:rPr lang="en-GB" sz="2300" dirty="0" err="1" smtClean="0"/>
              <a:t>yol</a:t>
            </a:r>
            <a:r>
              <a:rPr lang="en-GB" sz="2300" dirty="0" smtClean="0"/>
              <a:t> </a:t>
            </a:r>
            <a:r>
              <a:rPr lang="en-GB" sz="2300" dirty="0" err="1" smtClean="0"/>
              <a:t>açar</a:t>
            </a:r>
            <a:r>
              <a:rPr lang="en-GB" sz="2300" dirty="0" smtClean="0"/>
              <a:t> </a:t>
            </a:r>
            <a:r>
              <a:rPr lang="en-GB" sz="2300" dirty="0" err="1" smtClean="0"/>
              <a:t>ve</a:t>
            </a:r>
            <a:r>
              <a:rPr lang="en-GB" sz="2300" dirty="0" smtClean="0"/>
              <a:t> </a:t>
            </a:r>
            <a:r>
              <a:rPr lang="en-GB" sz="2300" dirty="0" err="1" smtClean="0"/>
              <a:t>düzenli</a:t>
            </a:r>
            <a:r>
              <a:rPr lang="en-GB" sz="2300" dirty="0" smtClean="0"/>
              <a:t> </a:t>
            </a:r>
            <a:r>
              <a:rPr lang="en-GB" sz="2300" dirty="0" err="1" smtClean="0"/>
              <a:t>hızlar</a:t>
            </a:r>
            <a:r>
              <a:rPr lang="en-GB" sz="2300" dirty="0" smtClean="0"/>
              <a:t> </a:t>
            </a:r>
            <a:r>
              <a:rPr lang="en-GB" sz="2300" dirty="0" err="1" smtClean="0"/>
              <a:t>elde</a:t>
            </a:r>
            <a:r>
              <a:rPr lang="en-GB" sz="2300" dirty="0" smtClean="0"/>
              <a:t> </a:t>
            </a:r>
            <a:r>
              <a:rPr lang="en-GB" sz="2300" dirty="0" err="1" smtClean="0"/>
              <a:t>edilmesini</a:t>
            </a:r>
            <a:r>
              <a:rPr lang="en-GB" sz="2300" dirty="0" smtClean="0"/>
              <a:t> </a:t>
            </a:r>
            <a:r>
              <a:rPr lang="en-GB" sz="2300" dirty="0" err="1" smtClean="0"/>
              <a:t>güçleştirir</a:t>
            </a:r>
            <a:r>
              <a:rPr lang="en-GB" sz="2300" dirty="0" smtClean="0"/>
              <a:t>.</a:t>
            </a:r>
            <a:endParaRPr lang="en-GB" sz="2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err="1" smtClean="0"/>
              <a:t>Endüstriyel</a:t>
            </a:r>
            <a:r>
              <a:rPr lang="en-GB" b="1" dirty="0" smtClean="0"/>
              <a:t> </a:t>
            </a:r>
            <a:r>
              <a:rPr lang="en-GB" b="1" dirty="0" err="1" smtClean="0"/>
              <a:t>Hidrolik</a:t>
            </a:r>
            <a:r>
              <a:rPr lang="tr-TR" b="1" dirty="0" smtClean="0"/>
              <a:t> Kullanım Alanları</a:t>
            </a:r>
            <a:endParaRPr lang="en-GB" dirty="0"/>
          </a:p>
        </p:txBody>
      </p:sp>
      <p:sp>
        <p:nvSpPr>
          <p:cNvPr id="4" name="3 Dikdörtgen"/>
          <p:cNvSpPr/>
          <p:nvPr/>
        </p:nvSpPr>
        <p:spPr>
          <a:xfrm>
            <a:off x="107504" y="1556792"/>
            <a:ext cx="4572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Enerji</a:t>
            </a:r>
            <a:r>
              <a:rPr lang="en-GB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 </a:t>
            </a:r>
            <a:r>
              <a:rPr lang="en-GB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Üretiminde</a:t>
            </a:r>
            <a:endParaRPr lang="en-GB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  <a:p>
            <a:r>
              <a:rPr lang="en-GB" sz="2400" dirty="0" err="1" smtClean="0">
                <a:latin typeface="Candara" pitchFamily="34" charset="0"/>
              </a:rPr>
              <a:t>Enerji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santallerinde</a:t>
            </a:r>
            <a:endParaRPr lang="en-GB" sz="2400" dirty="0" smtClean="0">
              <a:latin typeface="Candara" pitchFamily="34" charset="0"/>
            </a:endParaRPr>
          </a:p>
          <a:p>
            <a:r>
              <a:rPr lang="en-GB" sz="2400" dirty="0" err="1" smtClean="0">
                <a:latin typeface="Candara" pitchFamily="34" charset="0"/>
              </a:rPr>
              <a:t>Barajlarda</a:t>
            </a:r>
            <a:endParaRPr lang="en-GB" sz="2400" dirty="0" smtClean="0">
              <a:latin typeface="Candara" pitchFamily="34" charset="0"/>
            </a:endParaRPr>
          </a:p>
          <a:p>
            <a:r>
              <a:rPr lang="en-GB" sz="2400" dirty="0" err="1" smtClean="0">
                <a:latin typeface="Candara" pitchFamily="34" charset="0"/>
              </a:rPr>
              <a:t>Türbinlerde</a:t>
            </a:r>
            <a:endParaRPr lang="en-GB" sz="2400" dirty="0" smtClean="0">
              <a:latin typeface="Candara" pitchFamily="34" charset="0"/>
            </a:endParaRPr>
          </a:p>
          <a:p>
            <a:r>
              <a:rPr lang="en-GB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Hareketli</a:t>
            </a:r>
            <a:r>
              <a:rPr lang="en-GB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 </a:t>
            </a:r>
            <a:r>
              <a:rPr lang="en-GB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Hidrolik</a:t>
            </a:r>
            <a:r>
              <a:rPr lang="en-GB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 </a:t>
            </a:r>
            <a:r>
              <a:rPr lang="en-GB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Araçlarda</a:t>
            </a:r>
            <a:endParaRPr lang="en-GB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  <a:p>
            <a:r>
              <a:rPr lang="en-GB" sz="2400" dirty="0" err="1" smtClean="0">
                <a:latin typeface="Candara" pitchFamily="34" charset="0"/>
              </a:rPr>
              <a:t>Yol</a:t>
            </a:r>
            <a:r>
              <a:rPr lang="en-GB" sz="2400" dirty="0" smtClean="0">
                <a:latin typeface="Candara" pitchFamily="34" charset="0"/>
              </a:rPr>
              <a:t>, </a:t>
            </a:r>
            <a:r>
              <a:rPr lang="en-GB" sz="2400" dirty="0" err="1" smtClean="0">
                <a:latin typeface="Candara" pitchFamily="34" charset="0"/>
              </a:rPr>
              <a:t>inşaat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ve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kazı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makinelerinde</a:t>
            </a:r>
            <a:endParaRPr lang="en-GB" sz="2400" dirty="0" smtClean="0">
              <a:latin typeface="Candara" pitchFamily="34" charset="0"/>
            </a:endParaRPr>
          </a:p>
          <a:p>
            <a:r>
              <a:rPr lang="en-GB" sz="2400" dirty="0" err="1" smtClean="0">
                <a:latin typeface="Candara" pitchFamily="34" charset="0"/>
              </a:rPr>
              <a:t>Tarım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makinelerinde</a:t>
            </a:r>
            <a:endParaRPr lang="en-GB" sz="2400" dirty="0" smtClean="0">
              <a:latin typeface="Candara" pitchFamily="34" charset="0"/>
            </a:endParaRPr>
          </a:p>
          <a:p>
            <a:r>
              <a:rPr lang="en-GB" sz="2400" dirty="0" err="1" smtClean="0">
                <a:latin typeface="Candara" pitchFamily="34" charset="0"/>
              </a:rPr>
              <a:t>Taşıtlarda</a:t>
            </a:r>
            <a:endParaRPr lang="en-GB" sz="2400" dirty="0" smtClean="0">
              <a:latin typeface="Candara" pitchFamily="34" charset="0"/>
            </a:endParaRPr>
          </a:p>
          <a:p>
            <a:r>
              <a:rPr lang="en-GB" sz="2400" dirty="0" err="1" smtClean="0">
                <a:latin typeface="Candara" pitchFamily="34" charset="0"/>
              </a:rPr>
              <a:t>Trenlerde</a:t>
            </a:r>
            <a:endParaRPr lang="tr-TR" sz="2400" dirty="0" smtClean="0">
              <a:latin typeface="Candara" pitchFamily="34" charset="0"/>
            </a:endParaRPr>
          </a:p>
          <a:p>
            <a:r>
              <a:rPr lang="en-GB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Endüstriyel</a:t>
            </a:r>
            <a:r>
              <a:rPr lang="en-GB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 </a:t>
            </a:r>
            <a:r>
              <a:rPr lang="en-GB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Alanlarda</a:t>
            </a:r>
            <a:endParaRPr lang="en-GB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  <a:p>
            <a:r>
              <a:rPr lang="en-GB" sz="2400" dirty="0" err="1" smtClean="0">
                <a:latin typeface="Candara" pitchFamily="34" charset="0"/>
              </a:rPr>
              <a:t>Takım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tezgahlarının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yapımında</a:t>
            </a:r>
            <a:endParaRPr lang="en-GB" sz="2400" dirty="0" smtClean="0">
              <a:latin typeface="Candara" pitchFamily="34" charset="0"/>
            </a:endParaRPr>
          </a:p>
          <a:p>
            <a:r>
              <a:rPr lang="en-GB" sz="2400" dirty="0" err="1" smtClean="0">
                <a:latin typeface="Candara" pitchFamily="34" charset="0"/>
              </a:rPr>
              <a:t>Ağır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sanayi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makinelerinde</a:t>
            </a:r>
            <a:endParaRPr lang="en-GB" sz="2400" dirty="0" smtClean="0">
              <a:latin typeface="Candara" pitchFamily="34" charset="0"/>
            </a:endParaRPr>
          </a:p>
          <a:p>
            <a:r>
              <a:rPr lang="en-GB" sz="2400" dirty="0" smtClean="0">
                <a:latin typeface="Candara" pitchFamily="34" charset="0"/>
              </a:rPr>
              <a:t>Pres </a:t>
            </a:r>
            <a:r>
              <a:rPr lang="en-GB" sz="2400" dirty="0" err="1" smtClean="0">
                <a:latin typeface="Candara" pitchFamily="34" charset="0"/>
              </a:rPr>
              <a:t>ve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çeşitli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kaldırıcılarda</a:t>
            </a:r>
            <a:endParaRPr lang="en-GB" sz="2400" dirty="0" smtClean="0">
              <a:latin typeface="Candara" pitchFamily="34" charset="0"/>
            </a:endParaRPr>
          </a:p>
          <a:p>
            <a:r>
              <a:rPr lang="en-GB" sz="2400" dirty="0" err="1" smtClean="0">
                <a:latin typeface="Candara" pitchFamily="34" charset="0"/>
              </a:rPr>
              <a:t>Plastik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enjeksiyon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makinelerinde</a:t>
            </a:r>
            <a:endParaRPr lang="en-GB" sz="2400" dirty="0">
              <a:latin typeface="Candara" pitchFamily="34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464496" y="1595021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Denizcilik</a:t>
            </a:r>
            <a:r>
              <a:rPr lang="en-GB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 </a:t>
            </a:r>
            <a:r>
              <a:rPr lang="en-GB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ve</a:t>
            </a:r>
            <a:r>
              <a:rPr lang="en-GB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 </a:t>
            </a:r>
            <a:r>
              <a:rPr lang="en-GB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Gemicilik</a:t>
            </a:r>
            <a:r>
              <a:rPr lang="en-GB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 </a:t>
            </a:r>
            <a:r>
              <a:rPr lang="en-GB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Endüstrisinde</a:t>
            </a:r>
            <a:endParaRPr lang="en-GB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  <a:p>
            <a:r>
              <a:rPr lang="en-GB" sz="2400" dirty="0" err="1" smtClean="0">
                <a:latin typeface="Candara" pitchFamily="34" charset="0"/>
              </a:rPr>
              <a:t>Limanlarda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yükleme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ve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boşaltma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araçlarında</a:t>
            </a:r>
            <a:endParaRPr lang="en-GB" sz="2400" dirty="0" smtClean="0">
              <a:latin typeface="Candara" pitchFamily="34" charset="0"/>
            </a:endParaRPr>
          </a:p>
          <a:p>
            <a:r>
              <a:rPr lang="en-GB" sz="2400" dirty="0" err="1" smtClean="0">
                <a:latin typeface="Candara" pitchFamily="34" charset="0"/>
              </a:rPr>
              <a:t>Gemilerde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dümen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kontrolünde</a:t>
            </a:r>
            <a:endParaRPr lang="en-GB" sz="2400" dirty="0" smtClean="0">
              <a:latin typeface="Candara" pitchFamily="34" charset="0"/>
            </a:endParaRPr>
          </a:p>
          <a:p>
            <a:r>
              <a:rPr lang="en-GB" sz="2400" dirty="0" err="1" smtClean="0">
                <a:latin typeface="Candara" pitchFamily="34" charset="0"/>
              </a:rPr>
              <a:t>Güverte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krenlerinde</a:t>
            </a:r>
            <a:endParaRPr lang="en-GB" sz="2400" dirty="0" smtClean="0">
              <a:latin typeface="Candara" pitchFamily="34" charset="0"/>
            </a:endParaRPr>
          </a:p>
          <a:p>
            <a:r>
              <a:rPr lang="en-GB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Özel</a:t>
            </a:r>
            <a:r>
              <a:rPr lang="en-GB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 </a:t>
            </a:r>
            <a:r>
              <a:rPr lang="en-GB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dara" pitchFamily="34" charset="0"/>
              </a:rPr>
              <a:t>Alanlarda</a:t>
            </a:r>
            <a:endParaRPr lang="en-GB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dara" pitchFamily="34" charset="0"/>
            </a:endParaRPr>
          </a:p>
          <a:p>
            <a:r>
              <a:rPr lang="en-GB" sz="2400" dirty="0" err="1" smtClean="0">
                <a:latin typeface="Candara" pitchFamily="34" charset="0"/>
              </a:rPr>
              <a:t>Teleskoplarda</a:t>
            </a:r>
            <a:endParaRPr lang="en-GB" sz="2400" dirty="0" smtClean="0">
              <a:latin typeface="Candara" pitchFamily="34" charset="0"/>
            </a:endParaRPr>
          </a:p>
          <a:p>
            <a:r>
              <a:rPr lang="en-GB" sz="2400" dirty="0" err="1" smtClean="0">
                <a:latin typeface="Candara" pitchFamily="34" charset="0"/>
              </a:rPr>
              <a:t>Kıtalar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arası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haberleşme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uydularında</a:t>
            </a:r>
            <a:endParaRPr lang="en-GB" sz="2400" dirty="0" smtClean="0">
              <a:latin typeface="Candara" pitchFamily="34" charset="0"/>
            </a:endParaRPr>
          </a:p>
          <a:p>
            <a:r>
              <a:rPr lang="en-GB" sz="2400" dirty="0" err="1" smtClean="0">
                <a:latin typeface="Candara" pitchFamily="34" charset="0"/>
              </a:rPr>
              <a:t>Uçakların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dümen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ve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iniş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takımlarında</a:t>
            </a:r>
            <a:endParaRPr lang="en-GB" sz="2400" dirty="0" smtClean="0">
              <a:latin typeface="Candara" pitchFamily="34" charset="0"/>
            </a:endParaRPr>
          </a:p>
          <a:p>
            <a:r>
              <a:rPr lang="en-GB" sz="2400" dirty="0" err="1" smtClean="0">
                <a:latin typeface="Candara" pitchFamily="34" charset="0"/>
              </a:rPr>
              <a:t>Konveyörlerde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taşıma</a:t>
            </a:r>
            <a:r>
              <a:rPr lang="en-GB" sz="2400" dirty="0" smtClean="0">
                <a:latin typeface="Candara" pitchFamily="34" charset="0"/>
              </a:rPr>
              <a:t> </a:t>
            </a:r>
            <a:r>
              <a:rPr lang="en-GB" sz="2400" dirty="0" err="1" smtClean="0">
                <a:latin typeface="Candara" pitchFamily="34" charset="0"/>
              </a:rPr>
              <a:t>işlerinde</a:t>
            </a:r>
            <a:endParaRPr lang="en-GB" sz="2400" dirty="0" smtClean="0">
              <a:latin typeface="Candar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467544" y="2564904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err="1" smtClean="0"/>
              <a:t>Endüstri</a:t>
            </a:r>
            <a:r>
              <a:rPr lang="en-GB" sz="2400" dirty="0" smtClean="0"/>
              <a:t> 4.0 </a:t>
            </a:r>
            <a:r>
              <a:rPr lang="en-GB" sz="2400" dirty="0" err="1" smtClean="0"/>
              <a:t>temel</a:t>
            </a:r>
            <a:r>
              <a:rPr lang="en-GB" sz="2400" dirty="0" smtClean="0"/>
              <a:t> </a:t>
            </a:r>
            <a:r>
              <a:rPr lang="en-GB" sz="2400" dirty="0" err="1" smtClean="0"/>
              <a:t>olarak</a:t>
            </a:r>
            <a:r>
              <a:rPr lang="en-GB" sz="2400" dirty="0" smtClean="0"/>
              <a:t> </a:t>
            </a:r>
            <a:r>
              <a:rPr lang="en-GB" sz="2400" dirty="0" err="1" smtClean="0">
                <a:hlinkClick r:id="rId2" tooltip="Bilişim Teknolojileri"/>
              </a:rPr>
              <a:t>Bilişim</a:t>
            </a:r>
            <a:r>
              <a:rPr lang="en-GB" sz="2400" dirty="0" smtClean="0">
                <a:hlinkClick r:id="rId2" tooltip="Bilişim Teknolojileri"/>
              </a:rPr>
              <a:t> </a:t>
            </a:r>
            <a:r>
              <a:rPr lang="en-GB" sz="2400" dirty="0" err="1" smtClean="0">
                <a:hlinkClick r:id="rId2" tooltip="Bilişim Teknolojileri"/>
              </a:rPr>
              <a:t>Teknolojileri</a:t>
            </a:r>
            <a:r>
              <a:rPr lang="en-GB" sz="2400" dirty="0" smtClean="0"/>
              <a:t> </a:t>
            </a:r>
            <a:r>
              <a:rPr lang="en-GB" sz="2400" dirty="0" err="1" smtClean="0"/>
              <a:t>ile</a:t>
            </a:r>
            <a:r>
              <a:rPr lang="en-GB" sz="2400" dirty="0" smtClean="0"/>
              <a:t> </a:t>
            </a:r>
            <a:r>
              <a:rPr lang="en-GB" sz="2400" dirty="0" err="1" smtClean="0"/>
              <a:t>Endüstriyi</a:t>
            </a:r>
            <a:r>
              <a:rPr lang="en-GB" sz="2400" dirty="0" smtClean="0"/>
              <a:t> </a:t>
            </a:r>
            <a:r>
              <a:rPr lang="en-GB" sz="2400" dirty="0" err="1" smtClean="0"/>
              <a:t>bir</a:t>
            </a:r>
            <a:r>
              <a:rPr lang="en-GB" sz="2400" dirty="0" smtClean="0"/>
              <a:t> </a:t>
            </a:r>
            <a:r>
              <a:rPr lang="en-GB" sz="2400" dirty="0" err="1" smtClean="0"/>
              <a:t>araya</a:t>
            </a:r>
            <a:r>
              <a:rPr lang="en-GB" sz="2400" dirty="0" smtClean="0"/>
              <a:t> </a:t>
            </a:r>
            <a:r>
              <a:rPr lang="en-GB" sz="2400" dirty="0" err="1" smtClean="0"/>
              <a:t>getirmeyi</a:t>
            </a:r>
            <a:r>
              <a:rPr lang="en-GB" sz="2400" dirty="0" smtClean="0"/>
              <a:t> </a:t>
            </a:r>
            <a:r>
              <a:rPr lang="en-GB" sz="2400" dirty="0" err="1" smtClean="0"/>
              <a:t>hedefliyor</a:t>
            </a:r>
            <a:r>
              <a:rPr lang="en-GB" sz="2400" dirty="0" smtClean="0"/>
              <a:t>.</a:t>
            </a:r>
            <a:endParaRPr lang="tr-TR" sz="2400" dirty="0" smtClean="0"/>
          </a:p>
          <a:p>
            <a:endParaRPr lang="tr-TR" sz="2400" dirty="0" smtClean="0"/>
          </a:p>
          <a:p>
            <a:r>
              <a:rPr lang="en-GB" sz="2400" dirty="0" smtClean="0"/>
              <a:t>Ana </a:t>
            </a:r>
            <a:r>
              <a:rPr lang="en-GB" sz="2400" dirty="0" err="1" smtClean="0"/>
              <a:t>bileşenlerinden</a:t>
            </a:r>
            <a:r>
              <a:rPr lang="en-GB" sz="2400" dirty="0" smtClean="0"/>
              <a:t> </a:t>
            </a:r>
            <a:r>
              <a:rPr lang="en-GB" sz="2400" dirty="0" err="1" smtClean="0"/>
              <a:t>ilki</a:t>
            </a:r>
            <a:r>
              <a:rPr lang="en-GB" sz="2400" dirty="0" smtClean="0"/>
              <a:t> </a:t>
            </a:r>
            <a:r>
              <a:rPr lang="en-GB" sz="2400" dirty="0" err="1" smtClean="0"/>
              <a:t>Yeni</a:t>
            </a:r>
            <a:r>
              <a:rPr lang="en-GB" sz="2400" dirty="0" smtClean="0"/>
              <a:t> </a:t>
            </a:r>
            <a:r>
              <a:rPr lang="en-GB" sz="2400" dirty="0" err="1" smtClean="0"/>
              <a:t>Nesil</a:t>
            </a:r>
            <a:r>
              <a:rPr lang="en-GB" sz="2400" dirty="0" smtClean="0"/>
              <a:t> </a:t>
            </a:r>
            <a:r>
              <a:rPr lang="en-GB" sz="2400" dirty="0" err="1" smtClean="0"/>
              <a:t>Yazılım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Donanım</a:t>
            </a:r>
            <a:r>
              <a:rPr lang="en-GB" sz="2400" dirty="0" smtClean="0"/>
              <a:t>, </a:t>
            </a:r>
            <a:r>
              <a:rPr lang="en-GB" sz="2400" dirty="0" err="1" smtClean="0"/>
              <a:t>yani</a:t>
            </a:r>
            <a:r>
              <a:rPr lang="en-GB" sz="2400" dirty="0" smtClean="0"/>
              <a:t> </a:t>
            </a:r>
            <a:r>
              <a:rPr lang="en-GB" sz="2400" dirty="0" err="1" smtClean="0"/>
              <a:t>bugünün</a:t>
            </a:r>
            <a:r>
              <a:rPr lang="en-GB" sz="2400" dirty="0" smtClean="0"/>
              <a:t> </a:t>
            </a:r>
            <a:r>
              <a:rPr lang="en-GB" sz="2400" dirty="0" err="1" smtClean="0"/>
              <a:t>klâsik</a:t>
            </a:r>
            <a:r>
              <a:rPr lang="en-GB" sz="2400" dirty="0" smtClean="0"/>
              <a:t> </a:t>
            </a:r>
            <a:r>
              <a:rPr lang="en-GB" sz="2400" dirty="0" err="1" smtClean="0"/>
              <a:t>donanımlarından</a:t>
            </a:r>
            <a:r>
              <a:rPr lang="en-GB" sz="2400" dirty="0" smtClean="0"/>
              <a:t> </a:t>
            </a:r>
            <a:r>
              <a:rPr lang="en-GB" sz="2400" dirty="0" err="1" smtClean="0"/>
              <a:t>farklı</a:t>
            </a:r>
            <a:r>
              <a:rPr lang="en-GB" sz="2400" dirty="0" smtClean="0"/>
              <a:t> </a:t>
            </a:r>
            <a:r>
              <a:rPr lang="en-GB" sz="2400" dirty="0" err="1" smtClean="0"/>
              <a:t>olarak</a:t>
            </a:r>
            <a:r>
              <a:rPr lang="en-GB" sz="2400" dirty="0" smtClean="0"/>
              <a:t> </a:t>
            </a:r>
            <a:r>
              <a:rPr lang="en-GB" sz="2400" dirty="0" err="1" smtClean="0"/>
              <a:t>düşük</a:t>
            </a:r>
            <a:r>
              <a:rPr lang="en-GB" sz="2400" dirty="0" smtClean="0"/>
              <a:t> </a:t>
            </a:r>
            <a:r>
              <a:rPr lang="en-GB" sz="2400" dirty="0" err="1" smtClean="0"/>
              <a:t>maliyetli</a:t>
            </a:r>
            <a:r>
              <a:rPr lang="en-GB" sz="2400" dirty="0" smtClean="0"/>
              <a:t>, </a:t>
            </a:r>
            <a:r>
              <a:rPr lang="en-GB" sz="2400" dirty="0" err="1" smtClean="0"/>
              <a:t>az</a:t>
            </a:r>
            <a:r>
              <a:rPr lang="en-GB" sz="2400" dirty="0" smtClean="0"/>
              <a:t> </a:t>
            </a:r>
            <a:r>
              <a:rPr lang="en-GB" sz="2400" dirty="0" err="1" smtClean="0"/>
              <a:t>yer</a:t>
            </a:r>
            <a:r>
              <a:rPr lang="en-GB" sz="2400" dirty="0" smtClean="0"/>
              <a:t> </a:t>
            </a:r>
            <a:r>
              <a:rPr lang="en-GB" sz="2400" dirty="0" err="1" smtClean="0"/>
              <a:t>kaplayan</a:t>
            </a:r>
            <a:r>
              <a:rPr lang="en-GB" sz="2400" dirty="0" smtClean="0"/>
              <a:t>, </a:t>
            </a:r>
            <a:r>
              <a:rPr lang="en-GB" sz="2400" dirty="0" err="1" smtClean="0"/>
              <a:t>az</a:t>
            </a:r>
            <a:r>
              <a:rPr lang="en-GB" sz="2400" dirty="0" smtClean="0"/>
              <a:t> </a:t>
            </a:r>
            <a:r>
              <a:rPr lang="en-GB" sz="2400" dirty="0" err="1" smtClean="0"/>
              <a:t>enerji</a:t>
            </a:r>
            <a:r>
              <a:rPr lang="en-GB" sz="2400" dirty="0" smtClean="0"/>
              <a:t> </a:t>
            </a:r>
            <a:r>
              <a:rPr lang="en-GB" sz="2400" dirty="0" err="1" smtClean="0"/>
              <a:t>harcayan</a:t>
            </a:r>
            <a:r>
              <a:rPr lang="en-GB" sz="2400" dirty="0" smtClean="0"/>
              <a:t>, </a:t>
            </a:r>
            <a:r>
              <a:rPr lang="en-GB" sz="2400" dirty="0" err="1" smtClean="0"/>
              <a:t>az</a:t>
            </a:r>
            <a:r>
              <a:rPr lang="en-GB" sz="2400" dirty="0" smtClean="0"/>
              <a:t> </a:t>
            </a:r>
            <a:r>
              <a:rPr lang="en-GB" sz="2400" dirty="0" err="1" smtClean="0"/>
              <a:t>ısı</a:t>
            </a:r>
            <a:r>
              <a:rPr lang="en-GB" sz="2400" dirty="0" smtClean="0"/>
              <a:t> </a:t>
            </a:r>
            <a:r>
              <a:rPr lang="en-GB" sz="2400" dirty="0" err="1" smtClean="0"/>
              <a:t>üreten</a:t>
            </a:r>
            <a:r>
              <a:rPr lang="en-GB" sz="2400" dirty="0" smtClean="0"/>
              <a:t>, </a:t>
            </a:r>
            <a:r>
              <a:rPr lang="en-GB" sz="2400" dirty="0" err="1" smtClean="0"/>
              <a:t>ancak</a:t>
            </a:r>
            <a:r>
              <a:rPr lang="en-GB" sz="2400" dirty="0" smtClean="0"/>
              <a:t> </a:t>
            </a:r>
            <a:r>
              <a:rPr lang="en-GB" sz="2400" dirty="0" err="1" smtClean="0"/>
              <a:t>bir</a:t>
            </a:r>
            <a:r>
              <a:rPr lang="en-GB" sz="2400" dirty="0" smtClean="0"/>
              <a:t> o </a:t>
            </a:r>
            <a:r>
              <a:rPr lang="en-GB" sz="2400" dirty="0" err="1" smtClean="0"/>
              <a:t>kadar</a:t>
            </a:r>
            <a:r>
              <a:rPr lang="en-GB" sz="2400" dirty="0" smtClean="0"/>
              <a:t> </a:t>
            </a:r>
            <a:r>
              <a:rPr lang="en-GB" sz="2400" dirty="0" err="1" smtClean="0"/>
              <a:t>da</a:t>
            </a:r>
            <a:r>
              <a:rPr lang="en-GB" sz="2400" dirty="0" smtClean="0"/>
              <a:t> </a:t>
            </a:r>
            <a:r>
              <a:rPr lang="en-GB" sz="2400" dirty="0" err="1" smtClean="0"/>
              <a:t>yüksek</a:t>
            </a:r>
            <a:r>
              <a:rPr lang="en-GB" sz="2400" dirty="0" smtClean="0"/>
              <a:t> </a:t>
            </a:r>
            <a:r>
              <a:rPr lang="en-GB" sz="2400" dirty="0" err="1" smtClean="0"/>
              <a:t>güvenilirlikte</a:t>
            </a:r>
            <a:r>
              <a:rPr lang="en-GB" sz="2400" dirty="0" smtClean="0"/>
              <a:t> </a:t>
            </a:r>
            <a:r>
              <a:rPr lang="en-GB" sz="2400" dirty="0" err="1" smtClean="0"/>
              <a:t>çalışan</a:t>
            </a:r>
            <a:r>
              <a:rPr lang="en-GB" sz="2400" dirty="0" smtClean="0"/>
              <a:t> </a:t>
            </a:r>
            <a:r>
              <a:rPr lang="en-GB" sz="2400" dirty="0" err="1" smtClean="0"/>
              <a:t>donanımlar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bu</a:t>
            </a:r>
            <a:r>
              <a:rPr lang="en-GB" sz="2400" dirty="0" smtClean="0"/>
              <a:t> </a:t>
            </a:r>
            <a:r>
              <a:rPr lang="en-GB" sz="2400" dirty="0" err="1" smtClean="0"/>
              <a:t>donanımları</a:t>
            </a:r>
            <a:r>
              <a:rPr lang="en-GB" sz="2400" dirty="0" smtClean="0"/>
              <a:t> </a:t>
            </a:r>
            <a:r>
              <a:rPr lang="en-GB" sz="2400" dirty="0" err="1" smtClean="0"/>
              <a:t>çalıştıracak</a:t>
            </a:r>
            <a:r>
              <a:rPr lang="en-GB" sz="2400" dirty="0" smtClean="0"/>
              <a:t> </a:t>
            </a:r>
            <a:r>
              <a:rPr lang="en-GB" sz="2400" dirty="0" err="1" smtClean="0">
                <a:hlinkClick r:id="rId3" tooltip="İşletim sistemi"/>
              </a:rPr>
              <a:t>işletim</a:t>
            </a:r>
            <a:r>
              <a:rPr lang="en-GB" sz="2400" dirty="0" smtClean="0"/>
              <a:t> 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yazılım</a:t>
            </a:r>
            <a:r>
              <a:rPr lang="en-GB" sz="2400" dirty="0" smtClean="0"/>
              <a:t> </a:t>
            </a:r>
            <a:r>
              <a:rPr lang="en-GB" sz="2400" dirty="0" err="1" smtClean="0"/>
              <a:t>sistemlerinin</a:t>
            </a:r>
            <a:r>
              <a:rPr lang="en-GB" sz="2400" dirty="0" smtClean="0"/>
              <a:t> </a:t>
            </a:r>
            <a:r>
              <a:rPr lang="en-GB" sz="2400" dirty="0" err="1" smtClean="0"/>
              <a:t>kaynak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bellek</a:t>
            </a:r>
            <a:r>
              <a:rPr lang="en-GB" sz="2400" dirty="0" smtClean="0"/>
              <a:t> </a:t>
            </a:r>
            <a:r>
              <a:rPr lang="en-GB" sz="2400" dirty="0" err="1" smtClean="0"/>
              <a:t>kullanımı</a:t>
            </a:r>
            <a:r>
              <a:rPr lang="en-GB" sz="2400" dirty="0" smtClean="0"/>
              <a:t> </a:t>
            </a:r>
            <a:r>
              <a:rPr lang="en-GB" sz="2400" dirty="0" err="1" smtClean="0"/>
              <a:t>açısından</a:t>
            </a:r>
            <a:r>
              <a:rPr lang="en-GB" sz="2400" dirty="0" smtClean="0"/>
              <a:t> </a:t>
            </a:r>
            <a:r>
              <a:rPr lang="en-GB" sz="2400" dirty="0" err="1" smtClean="0"/>
              <a:t>tutumlu</a:t>
            </a:r>
            <a:r>
              <a:rPr lang="en-GB" sz="2400" dirty="0" smtClean="0"/>
              <a:t> </a:t>
            </a:r>
            <a:r>
              <a:rPr lang="en-GB" sz="2400" dirty="0" err="1" smtClean="0"/>
              <a:t>olması</a:t>
            </a:r>
            <a:r>
              <a:rPr lang="en-GB" sz="2400" dirty="0" smtClean="0"/>
              <a:t> </a:t>
            </a:r>
            <a:r>
              <a:rPr lang="en-GB" sz="2400" dirty="0" err="1" smtClean="0"/>
              <a:t>hedefidir</a:t>
            </a:r>
            <a:r>
              <a:rPr lang="en-GB" sz="2400" dirty="0" smtClean="0"/>
              <a:t>.</a:t>
            </a:r>
            <a:endParaRPr lang="en-GB" sz="2400" dirty="0"/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7170" name="Picture 2" descr="http://cdn.endustri40.com/image/ccefb44da1fd4b839b980729223a91dc/ss_1.jpg"/>
          <p:cNvPicPr>
            <a:picLocks noChangeAspect="1" noChangeArrowheads="1"/>
          </p:cNvPicPr>
          <p:nvPr/>
        </p:nvPicPr>
        <p:blipFill>
          <a:blip r:embed="rId4" cstate="print"/>
          <a:srcRect t="37503" r="3404"/>
          <a:stretch>
            <a:fillRect/>
          </a:stretch>
        </p:blipFill>
        <p:spPr bwMode="auto">
          <a:xfrm>
            <a:off x="33217" y="216024"/>
            <a:ext cx="9075287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b="1" dirty="0" err="1" smtClean="0"/>
              <a:t>Basit</a:t>
            </a:r>
            <a:r>
              <a:rPr lang="en-GB" sz="3600" b="1" dirty="0" smtClean="0"/>
              <a:t> </a:t>
            </a:r>
            <a:r>
              <a:rPr lang="en-GB" sz="3600" b="1" dirty="0" err="1" smtClean="0"/>
              <a:t>Bir</a:t>
            </a:r>
            <a:r>
              <a:rPr lang="en-GB" sz="3600" b="1" dirty="0" smtClean="0"/>
              <a:t> </a:t>
            </a:r>
            <a:r>
              <a:rPr lang="en-GB" sz="3600" b="1" dirty="0" err="1" smtClean="0"/>
              <a:t>Hidrolik</a:t>
            </a:r>
            <a:r>
              <a:rPr lang="en-GB" sz="3600" b="1" dirty="0" smtClean="0"/>
              <a:t> </a:t>
            </a:r>
            <a:r>
              <a:rPr lang="en-GB" sz="3600" b="1" dirty="0" err="1" smtClean="0"/>
              <a:t>Devre</a:t>
            </a:r>
            <a:r>
              <a:rPr lang="en-GB" sz="3600" b="1" dirty="0" smtClean="0"/>
              <a:t> </a:t>
            </a:r>
            <a:r>
              <a:rPr lang="en-GB" sz="3600" b="1" dirty="0" err="1" smtClean="0"/>
              <a:t>Şemasında</a:t>
            </a:r>
            <a:r>
              <a:rPr lang="en-GB" sz="3600" b="1" dirty="0" smtClean="0"/>
              <a:t> </a:t>
            </a:r>
            <a:r>
              <a:rPr lang="en-GB" sz="3600" b="1" dirty="0" err="1" smtClean="0"/>
              <a:t>Devrede</a:t>
            </a:r>
            <a:r>
              <a:rPr lang="en-GB" sz="3600" b="1" dirty="0" smtClean="0"/>
              <a:t> </a:t>
            </a:r>
            <a:r>
              <a:rPr lang="en-GB" sz="3600" b="1" dirty="0" err="1" smtClean="0"/>
              <a:t>Kullanılan</a:t>
            </a:r>
            <a:r>
              <a:rPr lang="en-GB" sz="3600" b="1" dirty="0" smtClean="0"/>
              <a:t> </a:t>
            </a:r>
            <a:r>
              <a:rPr lang="en-GB" sz="3600" b="1" dirty="0" err="1" smtClean="0"/>
              <a:t>Elemanlar</a:t>
            </a:r>
            <a:endParaRPr lang="en-GB" sz="3600" dirty="0"/>
          </a:p>
        </p:txBody>
      </p:sp>
      <p:sp>
        <p:nvSpPr>
          <p:cNvPr id="3" name="2 Dikdörtgen"/>
          <p:cNvSpPr/>
          <p:nvPr/>
        </p:nvSpPr>
        <p:spPr>
          <a:xfrm>
            <a:off x="323528" y="1772816"/>
            <a:ext cx="84969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err="1" smtClean="0"/>
              <a:t>Hidrolik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Silindir</a:t>
            </a:r>
            <a:endParaRPr lang="en-GB" sz="2400" dirty="0" smtClean="0"/>
          </a:p>
          <a:p>
            <a:r>
              <a:rPr lang="en-GB" sz="2400" dirty="0" err="1" smtClean="0"/>
              <a:t>Hidrolik</a:t>
            </a:r>
            <a:r>
              <a:rPr lang="en-GB" sz="2400" dirty="0" smtClean="0"/>
              <a:t> </a:t>
            </a:r>
            <a:r>
              <a:rPr lang="en-GB" sz="2400" dirty="0" err="1" smtClean="0"/>
              <a:t>enerjiyi</a:t>
            </a:r>
            <a:r>
              <a:rPr lang="en-GB" sz="2400" dirty="0" smtClean="0"/>
              <a:t> </a:t>
            </a:r>
            <a:r>
              <a:rPr lang="en-GB" sz="2400" dirty="0" err="1" smtClean="0"/>
              <a:t>mekanik</a:t>
            </a:r>
            <a:r>
              <a:rPr lang="en-GB" sz="2400" dirty="0" smtClean="0"/>
              <a:t> </a:t>
            </a:r>
            <a:r>
              <a:rPr lang="en-GB" sz="2400" dirty="0" err="1" smtClean="0"/>
              <a:t>enerjiye</a:t>
            </a:r>
            <a:r>
              <a:rPr lang="en-GB" sz="2400" dirty="0" smtClean="0"/>
              <a:t> </a:t>
            </a:r>
            <a:r>
              <a:rPr lang="en-GB" sz="2400" dirty="0" err="1" smtClean="0"/>
              <a:t>çeviren</a:t>
            </a:r>
            <a:r>
              <a:rPr lang="en-GB" sz="2400" dirty="0" smtClean="0"/>
              <a:t> </a:t>
            </a:r>
            <a:r>
              <a:rPr lang="en-GB" sz="2400" dirty="0" err="1" smtClean="0"/>
              <a:t>devre</a:t>
            </a:r>
            <a:r>
              <a:rPr lang="en-GB" sz="2400" dirty="0" smtClean="0"/>
              <a:t> </a:t>
            </a:r>
            <a:r>
              <a:rPr lang="en-GB" sz="2400" dirty="0" err="1" smtClean="0"/>
              <a:t>elemanına</a:t>
            </a:r>
            <a:r>
              <a:rPr lang="en-GB" sz="2400" dirty="0" smtClean="0"/>
              <a:t> </a:t>
            </a:r>
            <a:r>
              <a:rPr lang="en-GB" sz="2400" dirty="0" err="1" smtClean="0"/>
              <a:t>hidrolik</a:t>
            </a:r>
            <a:r>
              <a:rPr lang="en-GB" sz="2400" dirty="0" smtClean="0"/>
              <a:t> </a:t>
            </a:r>
            <a:r>
              <a:rPr lang="en-GB" sz="2400" dirty="0" err="1" smtClean="0"/>
              <a:t>silindir</a:t>
            </a:r>
            <a:r>
              <a:rPr lang="en-GB" sz="2400" dirty="0" smtClean="0"/>
              <a:t> </a:t>
            </a:r>
            <a:r>
              <a:rPr lang="en-GB" sz="2400" dirty="0" err="1" smtClean="0"/>
              <a:t>denir</a:t>
            </a:r>
            <a:r>
              <a:rPr lang="en-GB" sz="2400" dirty="0" smtClean="0"/>
              <a:t>. </a:t>
            </a:r>
            <a:r>
              <a:rPr lang="en-GB" sz="2400" dirty="0" err="1" smtClean="0"/>
              <a:t>Hidrolik</a:t>
            </a:r>
            <a:r>
              <a:rPr lang="en-GB" sz="2400" dirty="0" smtClean="0"/>
              <a:t> </a:t>
            </a:r>
            <a:r>
              <a:rPr lang="en-GB" sz="2400" dirty="0" err="1" smtClean="0"/>
              <a:t>silindir</a:t>
            </a:r>
            <a:r>
              <a:rPr lang="en-GB" sz="2400" dirty="0" smtClean="0"/>
              <a:t>  </a:t>
            </a:r>
            <a:r>
              <a:rPr lang="en-GB" sz="2400" dirty="0" err="1" smtClean="0"/>
              <a:t>çeşitleri</a:t>
            </a:r>
            <a:r>
              <a:rPr lang="en-GB" sz="2400" dirty="0" smtClean="0"/>
              <a:t> </a:t>
            </a:r>
            <a:r>
              <a:rPr lang="en-GB" sz="2400" dirty="0" err="1" smtClean="0"/>
              <a:t>iki</a:t>
            </a:r>
            <a:r>
              <a:rPr lang="en-GB" sz="2400" dirty="0" smtClean="0"/>
              <a:t> </a:t>
            </a:r>
            <a:r>
              <a:rPr lang="en-GB" sz="2400" dirty="0" err="1" smtClean="0"/>
              <a:t>gruba</a:t>
            </a:r>
            <a:r>
              <a:rPr lang="en-GB" sz="2400" dirty="0" smtClean="0"/>
              <a:t> </a:t>
            </a:r>
            <a:r>
              <a:rPr lang="en-GB" sz="2400" dirty="0" err="1" smtClean="0"/>
              <a:t>ayrılır</a:t>
            </a:r>
            <a:r>
              <a:rPr lang="en-GB" sz="2400" dirty="0" smtClean="0"/>
              <a:t>:</a:t>
            </a:r>
          </a:p>
          <a:p>
            <a:r>
              <a:rPr lang="en-GB" sz="2400" b="1" dirty="0" err="1" smtClean="0"/>
              <a:t>Tek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etkili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silindir</a:t>
            </a:r>
            <a:r>
              <a:rPr lang="en-GB" sz="2400" b="1" dirty="0" smtClean="0"/>
              <a:t>:</a:t>
            </a:r>
            <a:r>
              <a:rPr lang="en-GB" sz="2400" dirty="0" smtClean="0"/>
              <a:t> </a:t>
            </a:r>
            <a:r>
              <a:rPr lang="en-GB" sz="2400" dirty="0" err="1" smtClean="0"/>
              <a:t>Basınçlı</a:t>
            </a:r>
            <a:r>
              <a:rPr lang="en-GB" sz="2400" dirty="0" smtClean="0"/>
              <a:t> </a:t>
            </a:r>
            <a:r>
              <a:rPr lang="en-GB" sz="2400" dirty="0" err="1" smtClean="0"/>
              <a:t>akışkan</a:t>
            </a:r>
            <a:r>
              <a:rPr lang="en-GB" sz="2400" dirty="0" smtClean="0"/>
              <a:t> </a:t>
            </a:r>
            <a:r>
              <a:rPr lang="en-GB" sz="2400" dirty="0" err="1" smtClean="0"/>
              <a:t>silindirin</a:t>
            </a:r>
            <a:r>
              <a:rPr lang="en-GB" sz="2400" dirty="0" smtClean="0"/>
              <a:t> </a:t>
            </a:r>
            <a:r>
              <a:rPr lang="en-GB" sz="2400" dirty="0" err="1" smtClean="0"/>
              <a:t>tek</a:t>
            </a:r>
            <a:r>
              <a:rPr lang="en-GB" sz="2400" dirty="0" smtClean="0"/>
              <a:t> </a:t>
            </a:r>
            <a:r>
              <a:rPr lang="en-GB" sz="2400" dirty="0" err="1" smtClean="0"/>
              <a:t>yönünden</a:t>
            </a:r>
            <a:r>
              <a:rPr lang="en-GB" sz="2400" dirty="0" smtClean="0"/>
              <a:t> </a:t>
            </a:r>
            <a:r>
              <a:rPr lang="en-GB" sz="2400" dirty="0" err="1" smtClean="0"/>
              <a:t>girip</a:t>
            </a:r>
            <a:r>
              <a:rPr lang="en-GB" sz="2400" dirty="0" smtClean="0"/>
              <a:t> </a:t>
            </a:r>
            <a:r>
              <a:rPr lang="en-GB" sz="2400" dirty="0" err="1" smtClean="0"/>
              <a:t>pistonun</a:t>
            </a:r>
            <a:r>
              <a:rPr lang="en-GB" sz="2400" dirty="0" smtClean="0"/>
              <a:t> </a:t>
            </a:r>
            <a:r>
              <a:rPr lang="en-GB" sz="2400" dirty="0" err="1" smtClean="0"/>
              <a:t>tek</a:t>
            </a:r>
            <a:r>
              <a:rPr lang="en-GB" sz="2400" dirty="0" smtClean="0"/>
              <a:t> </a:t>
            </a:r>
            <a:r>
              <a:rPr lang="en-GB" sz="2400" dirty="0" err="1" smtClean="0"/>
              <a:t>bir</a:t>
            </a:r>
            <a:r>
              <a:rPr lang="en-GB" sz="2400" dirty="0" smtClean="0"/>
              <a:t> </a:t>
            </a:r>
            <a:r>
              <a:rPr lang="en-GB" sz="2400" dirty="0" err="1" smtClean="0"/>
              <a:t>yüzeyine</a:t>
            </a:r>
            <a:r>
              <a:rPr lang="en-GB" sz="2400" dirty="0" smtClean="0"/>
              <a:t> </a:t>
            </a:r>
            <a:r>
              <a:rPr lang="en-GB" sz="2400" dirty="0" err="1" smtClean="0"/>
              <a:t>etki</a:t>
            </a:r>
            <a:r>
              <a:rPr lang="en-GB" sz="2400" dirty="0" smtClean="0"/>
              <a:t> </a:t>
            </a:r>
            <a:r>
              <a:rPr lang="en-GB" sz="2400" dirty="0" err="1" smtClean="0"/>
              <a:t>ediyorsa</a:t>
            </a:r>
            <a:r>
              <a:rPr lang="en-GB" sz="2400" dirty="0" smtClean="0"/>
              <a:t> </a:t>
            </a:r>
            <a:r>
              <a:rPr lang="en-GB" sz="2400" dirty="0" err="1" smtClean="0"/>
              <a:t>bu</a:t>
            </a:r>
            <a:r>
              <a:rPr lang="en-GB" sz="2400" dirty="0" smtClean="0"/>
              <a:t> tip </a:t>
            </a:r>
            <a:r>
              <a:rPr lang="en-GB" sz="2400" dirty="0" err="1" smtClean="0"/>
              <a:t>silindirlere</a:t>
            </a:r>
            <a:r>
              <a:rPr lang="en-GB" sz="2400" dirty="0" smtClean="0"/>
              <a:t> </a:t>
            </a:r>
            <a:r>
              <a:rPr lang="en-GB" sz="2400" dirty="0" err="1" smtClean="0"/>
              <a:t>tek</a:t>
            </a:r>
            <a:r>
              <a:rPr lang="en-GB" sz="2400" dirty="0" smtClean="0"/>
              <a:t> </a:t>
            </a:r>
            <a:r>
              <a:rPr lang="en-GB" sz="2400" dirty="0" err="1" smtClean="0"/>
              <a:t>etkili</a:t>
            </a:r>
            <a:r>
              <a:rPr lang="en-GB" sz="2400" dirty="0" smtClean="0"/>
              <a:t> </a:t>
            </a:r>
            <a:r>
              <a:rPr lang="en-GB" sz="2400" dirty="0" err="1" smtClean="0"/>
              <a:t>hidrolik</a:t>
            </a:r>
            <a:r>
              <a:rPr lang="en-GB" sz="2400" b="1" dirty="0" smtClean="0"/>
              <a:t> </a:t>
            </a:r>
            <a:r>
              <a:rPr lang="en-GB" sz="2400" dirty="0" err="1" smtClean="0"/>
              <a:t>silindir</a:t>
            </a:r>
            <a:r>
              <a:rPr lang="en-GB" sz="2400" dirty="0" smtClean="0"/>
              <a:t> </a:t>
            </a:r>
            <a:r>
              <a:rPr lang="en-GB" sz="2400" dirty="0" err="1" smtClean="0"/>
              <a:t>denir</a:t>
            </a:r>
            <a:r>
              <a:rPr lang="en-GB" sz="2400" dirty="0" smtClean="0"/>
              <a:t>. </a:t>
            </a:r>
            <a:r>
              <a:rPr lang="en-GB" sz="2400" dirty="0" err="1" smtClean="0"/>
              <a:t>Tek</a:t>
            </a:r>
            <a:r>
              <a:rPr lang="en-GB" sz="2400" dirty="0" smtClean="0"/>
              <a:t> </a:t>
            </a:r>
            <a:r>
              <a:rPr lang="en-GB" sz="2400" dirty="0" err="1" smtClean="0"/>
              <a:t>etkili</a:t>
            </a:r>
            <a:r>
              <a:rPr lang="en-GB" sz="2400" dirty="0" smtClean="0"/>
              <a:t> </a:t>
            </a:r>
            <a:r>
              <a:rPr lang="en-GB" sz="2400" dirty="0" err="1" smtClean="0"/>
              <a:t>silindirlerin</a:t>
            </a:r>
            <a:r>
              <a:rPr lang="en-GB" sz="2400" dirty="0" smtClean="0"/>
              <a:t> </a:t>
            </a:r>
            <a:r>
              <a:rPr lang="en-GB" sz="2400" dirty="0" err="1" smtClean="0"/>
              <a:t>dönüşü</a:t>
            </a:r>
            <a:r>
              <a:rPr lang="en-GB" sz="2400" dirty="0" smtClean="0"/>
              <a:t>, </a:t>
            </a:r>
            <a:r>
              <a:rPr lang="en-GB" sz="2400" dirty="0" err="1" smtClean="0"/>
              <a:t>yaylı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yaysız</a:t>
            </a:r>
            <a:r>
              <a:rPr lang="en-GB" sz="2400" dirty="0" smtClean="0"/>
              <a:t> </a:t>
            </a:r>
            <a:r>
              <a:rPr lang="en-GB" sz="2400" dirty="0" err="1" smtClean="0"/>
              <a:t>olabilir</a:t>
            </a:r>
            <a:r>
              <a:rPr lang="en-GB" sz="2400" dirty="0" smtClean="0"/>
              <a:t>.</a:t>
            </a:r>
            <a:endParaRPr lang="en-GB" sz="2400" dirty="0"/>
          </a:p>
        </p:txBody>
      </p:sp>
      <p:pic>
        <p:nvPicPr>
          <p:cNvPr id="79878" name="Picture 6" descr="Hidrolik Tek Silindi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4293096"/>
            <a:ext cx="3600400" cy="2244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b="1" dirty="0" err="1" smtClean="0"/>
              <a:t>Basit</a:t>
            </a:r>
            <a:r>
              <a:rPr lang="en-GB" sz="3600" b="1" dirty="0" smtClean="0"/>
              <a:t> </a:t>
            </a:r>
            <a:r>
              <a:rPr lang="en-GB" sz="3600" b="1" dirty="0" err="1" smtClean="0"/>
              <a:t>Bir</a:t>
            </a:r>
            <a:r>
              <a:rPr lang="en-GB" sz="3600" b="1" dirty="0" smtClean="0"/>
              <a:t> </a:t>
            </a:r>
            <a:r>
              <a:rPr lang="en-GB" sz="3600" b="1" dirty="0" err="1" smtClean="0"/>
              <a:t>Hidrolik</a:t>
            </a:r>
            <a:r>
              <a:rPr lang="en-GB" sz="3600" b="1" dirty="0" smtClean="0"/>
              <a:t> </a:t>
            </a:r>
            <a:r>
              <a:rPr lang="en-GB" sz="3600" b="1" dirty="0" err="1" smtClean="0"/>
              <a:t>Devre</a:t>
            </a:r>
            <a:r>
              <a:rPr lang="en-GB" sz="3600" b="1" dirty="0" smtClean="0"/>
              <a:t> </a:t>
            </a:r>
            <a:r>
              <a:rPr lang="en-GB" sz="3600" b="1" dirty="0" err="1" smtClean="0"/>
              <a:t>Şemasında</a:t>
            </a:r>
            <a:r>
              <a:rPr lang="en-GB" sz="3600" b="1" dirty="0" smtClean="0"/>
              <a:t> </a:t>
            </a:r>
            <a:r>
              <a:rPr lang="en-GB" sz="3600" b="1" dirty="0" err="1" smtClean="0"/>
              <a:t>Devrede</a:t>
            </a:r>
            <a:r>
              <a:rPr lang="en-GB" sz="3600" b="1" dirty="0" smtClean="0"/>
              <a:t> </a:t>
            </a:r>
            <a:r>
              <a:rPr lang="en-GB" sz="3600" b="1" dirty="0" err="1" smtClean="0"/>
              <a:t>Kullanılan</a:t>
            </a:r>
            <a:r>
              <a:rPr lang="en-GB" sz="3600" b="1" dirty="0" smtClean="0"/>
              <a:t> </a:t>
            </a:r>
            <a:r>
              <a:rPr lang="en-GB" sz="3600" b="1" dirty="0" err="1" smtClean="0"/>
              <a:t>Elemanlar</a:t>
            </a:r>
            <a:endParaRPr lang="en-GB" sz="3600" dirty="0"/>
          </a:p>
        </p:txBody>
      </p:sp>
      <p:sp>
        <p:nvSpPr>
          <p:cNvPr id="3" name="2 Dikdörtgen"/>
          <p:cNvSpPr/>
          <p:nvPr/>
        </p:nvSpPr>
        <p:spPr>
          <a:xfrm>
            <a:off x="323528" y="1772816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err="1" smtClean="0"/>
              <a:t>Çift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Etkili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Hidrolik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Silindir</a:t>
            </a:r>
            <a:endParaRPr lang="tr-TR" sz="2400" b="1" dirty="0" smtClean="0"/>
          </a:p>
          <a:p>
            <a:endParaRPr lang="en-GB" sz="2400" dirty="0" smtClean="0"/>
          </a:p>
          <a:p>
            <a:r>
              <a:rPr lang="en-GB" sz="2400" dirty="0" err="1" smtClean="0"/>
              <a:t>Hidrolik</a:t>
            </a:r>
            <a:r>
              <a:rPr lang="en-GB" sz="2400" dirty="0" smtClean="0"/>
              <a:t> </a:t>
            </a:r>
            <a:r>
              <a:rPr lang="en-GB" sz="2400" dirty="0" err="1" smtClean="0"/>
              <a:t>akışkanın</a:t>
            </a:r>
            <a:r>
              <a:rPr lang="en-GB" sz="2400" dirty="0" smtClean="0"/>
              <a:t> </a:t>
            </a:r>
            <a:r>
              <a:rPr lang="en-GB" sz="2400" dirty="0" err="1" smtClean="0"/>
              <a:t>pistona</a:t>
            </a:r>
            <a:r>
              <a:rPr lang="en-GB" sz="2400" dirty="0" smtClean="0"/>
              <a:t> </a:t>
            </a:r>
            <a:r>
              <a:rPr lang="en-GB" sz="2400" dirty="0" err="1" smtClean="0"/>
              <a:t>çift</a:t>
            </a:r>
            <a:r>
              <a:rPr lang="en-GB" sz="2400" dirty="0" smtClean="0"/>
              <a:t> </a:t>
            </a:r>
            <a:r>
              <a:rPr lang="en-GB" sz="2400" dirty="0" err="1" smtClean="0"/>
              <a:t>yönden</a:t>
            </a:r>
            <a:r>
              <a:rPr lang="en-GB" sz="2400" dirty="0" smtClean="0"/>
              <a:t> </a:t>
            </a:r>
            <a:r>
              <a:rPr lang="en-GB" sz="2400" dirty="0" err="1" smtClean="0"/>
              <a:t>etki</a:t>
            </a:r>
            <a:r>
              <a:rPr lang="en-GB" sz="2400" dirty="0" smtClean="0"/>
              <a:t> </a:t>
            </a:r>
            <a:r>
              <a:rPr lang="en-GB" sz="2400" dirty="0" err="1" smtClean="0"/>
              <a:t>ettirildiği</a:t>
            </a:r>
            <a:r>
              <a:rPr lang="en-GB" sz="2400" dirty="0" smtClean="0"/>
              <a:t> </a:t>
            </a:r>
            <a:r>
              <a:rPr lang="en-GB" sz="2400" dirty="0" err="1" smtClean="0"/>
              <a:t>silindir</a:t>
            </a:r>
            <a:r>
              <a:rPr lang="en-GB" sz="2400" dirty="0" smtClean="0"/>
              <a:t> </a:t>
            </a:r>
            <a:r>
              <a:rPr lang="en-GB" sz="2400" dirty="0" err="1" smtClean="0"/>
              <a:t>çeşididir</a:t>
            </a:r>
            <a:r>
              <a:rPr lang="en-GB" sz="2400" dirty="0" smtClean="0"/>
              <a:t>. </a:t>
            </a:r>
            <a:r>
              <a:rPr lang="en-GB" sz="2400" dirty="0" err="1" smtClean="0"/>
              <a:t>Hidrolik</a:t>
            </a:r>
            <a:r>
              <a:rPr lang="en-GB" sz="2400" dirty="0" smtClean="0"/>
              <a:t> </a:t>
            </a:r>
            <a:r>
              <a:rPr lang="en-GB" sz="2400" dirty="0" err="1" smtClean="0"/>
              <a:t>pistonun</a:t>
            </a:r>
            <a:r>
              <a:rPr lang="en-GB" sz="2400" dirty="0" smtClean="0"/>
              <a:t> </a:t>
            </a:r>
            <a:r>
              <a:rPr lang="en-GB" sz="2400" dirty="0" err="1" smtClean="0"/>
              <a:t>ileri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geri</a:t>
            </a:r>
            <a:r>
              <a:rPr lang="en-GB" sz="2400" dirty="0" smtClean="0"/>
              <a:t> </a:t>
            </a:r>
            <a:r>
              <a:rPr lang="en-GB" sz="2400" dirty="0" err="1" smtClean="0"/>
              <a:t>hareketi</a:t>
            </a:r>
            <a:r>
              <a:rPr lang="en-GB" sz="2400" dirty="0" smtClean="0"/>
              <a:t> </a:t>
            </a:r>
            <a:r>
              <a:rPr lang="en-GB" sz="2400" dirty="0" err="1" smtClean="0"/>
              <a:t>basınçlı</a:t>
            </a:r>
            <a:r>
              <a:rPr lang="en-GB" sz="2400" dirty="0" smtClean="0"/>
              <a:t> </a:t>
            </a:r>
            <a:r>
              <a:rPr lang="en-GB" sz="2400" dirty="0" err="1" smtClean="0"/>
              <a:t>akışkan</a:t>
            </a:r>
            <a:r>
              <a:rPr lang="en-GB" sz="2400" dirty="0" smtClean="0"/>
              <a:t> </a:t>
            </a:r>
            <a:r>
              <a:rPr lang="en-GB" sz="2400" dirty="0" err="1" smtClean="0"/>
              <a:t>vasıtasıyla</a:t>
            </a:r>
            <a:r>
              <a:rPr lang="en-GB" sz="2400" dirty="0" smtClean="0"/>
              <a:t> </a:t>
            </a:r>
            <a:r>
              <a:rPr lang="en-GB" sz="2400" dirty="0" err="1" smtClean="0"/>
              <a:t>sağlanır</a:t>
            </a:r>
            <a:r>
              <a:rPr lang="en-GB" sz="2400" dirty="0" smtClean="0"/>
              <a:t>. </a:t>
            </a:r>
            <a:r>
              <a:rPr lang="en-GB" sz="2400" dirty="0" err="1" smtClean="0"/>
              <a:t>Genel</a:t>
            </a:r>
            <a:r>
              <a:rPr lang="en-GB" sz="2400" dirty="0" smtClean="0"/>
              <a:t> </a:t>
            </a:r>
            <a:r>
              <a:rPr lang="en-GB" sz="2400" dirty="0" err="1" smtClean="0"/>
              <a:t>olarak</a:t>
            </a:r>
            <a:r>
              <a:rPr lang="en-GB" sz="2400" dirty="0" smtClean="0"/>
              <a:t> her </a:t>
            </a:r>
            <a:r>
              <a:rPr lang="en-GB" sz="2400" dirty="0" err="1" smtClean="0"/>
              <a:t>iki</a:t>
            </a:r>
            <a:r>
              <a:rPr lang="en-GB" sz="2400" dirty="0" smtClean="0"/>
              <a:t> </a:t>
            </a:r>
            <a:r>
              <a:rPr lang="en-GB" sz="2400" dirty="0" err="1" smtClean="0"/>
              <a:t>yönde</a:t>
            </a:r>
            <a:r>
              <a:rPr lang="en-GB" sz="2400" dirty="0" smtClean="0"/>
              <a:t> </a:t>
            </a:r>
            <a:r>
              <a:rPr lang="en-GB" sz="2400" dirty="0" err="1" smtClean="0"/>
              <a:t>iş</a:t>
            </a:r>
            <a:r>
              <a:rPr lang="en-GB" sz="2400" dirty="0" smtClean="0"/>
              <a:t> </a:t>
            </a:r>
            <a:r>
              <a:rPr lang="en-GB" sz="2400" dirty="0" err="1" smtClean="0"/>
              <a:t>istendiğinden</a:t>
            </a:r>
            <a:r>
              <a:rPr lang="en-GB" sz="2400" dirty="0" smtClean="0"/>
              <a:t>, </a:t>
            </a:r>
            <a:r>
              <a:rPr lang="en-GB" sz="2400" dirty="0" err="1" smtClean="0"/>
              <a:t>sık</a:t>
            </a:r>
            <a:r>
              <a:rPr lang="en-GB" sz="2400" dirty="0" smtClean="0"/>
              <a:t> </a:t>
            </a:r>
            <a:r>
              <a:rPr lang="en-GB" sz="2400" dirty="0" err="1" smtClean="0"/>
              <a:t>kullanılan</a:t>
            </a:r>
            <a:r>
              <a:rPr lang="en-GB" sz="2400" dirty="0" smtClean="0"/>
              <a:t> </a:t>
            </a:r>
            <a:r>
              <a:rPr lang="en-GB" sz="2400" dirty="0" err="1" smtClean="0"/>
              <a:t>hidrolik</a:t>
            </a:r>
            <a:r>
              <a:rPr lang="en-GB" sz="2400" dirty="0" smtClean="0"/>
              <a:t> </a:t>
            </a:r>
            <a:r>
              <a:rPr lang="en-GB" sz="2400" dirty="0" err="1" smtClean="0"/>
              <a:t>silindir</a:t>
            </a:r>
            <a:r>
              <a:rPr lang="en-GB" sz="2400" dirty="0" smtClean="0"/>
              <a:t> </a:t>
            </a:r>
            <a:r>
              <a:rPr lang="en-GB" sz="2400" dirty="0" err="1" smtClean="0"/>
              <a:t>çeşitleri</a:t>
            </a:r>
            <a:r>
              <a:rPr lang="en-GB" sz="2400" dirty="0" smtClean="0"/>
              <a:t> </a:t>
            </a:r>
            <a:r>
              <a:rPr lang="en-GB" sz="2400" dirty="0" err="1" smtClean="0"/>
              <a:t>arasındadır</a:t>
            </a:r>
            <a:r>
              <a:rPr lang="en-GB" sz="2400" dirty="0" smtClean="0"/>
              <a:t>.</a:t>
            </a:r>
          </a:p>
        </p:txBody>
      </p:sp>
      <p:pic>
        <p:nvPicPr>
          <p:cNvPr id="79874" name="Picture 2" descr="http://www.akder.org/images/phocagallery/silindir_nedir/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509120"/>
            <a:ext cx="3946649" cy="1656184"/>
          </a:xfrm>
          <a:prstGeom prst="rect">
            <a:avLst/>
          </a:prstGeom>
          <a:noFill/>
        </p:spPr>
      </p:pic>
      <p:pic>
        <p:nvPicPr>
          <p:cNvPr id="79876" name="Picture 4" descr="http://www.akder.org/images/phocagallery/silindir_nedir/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581128"/>
            <a:ext cx="4073595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3 Dikdörtgen"/>
          <p:cNvSpPr/>
          <p:nvPr/>
        </p:nvSpPr>
        <p:spPr>
          <a:xfrm>
            <a:off x="251520" y="1700808"/>
            <a:ext cx="8424936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b="1" dirty="0" err="1" smtClean="0"/>
              <a:t>Çekvalfli</a:t>
            </a:r>
            <a:r>
              <a:rPr lang="en-GB" sz="2500" b="1" dirty="0" smtClean="0"/>
              <a:t> </a:t>
            </a:r>
            <a:r>
              <a:rPr lang="en-GB" sz="2500" b="1" dirty="0" err="1" smtClean="0"/>
              <a:t>Akış</a:t>
            </a:r>
            <a:r>
              <a:rPr lang="en-GB" sz="2500" b="1" dirty="0" smtClean="0"/>
              <a:t> </a:t>
            </a:r>
            <a:r>
              <a:rPr lang="en-GB" sz="2500" b="1" dirty="0" err="1" smtClean="0"/>
              <a:t>Kontrol</a:t>
            </a:r>
            <a:r>
              <a:rPr lang="en-GB" sz="2500" b="1" dirty="0" smtClean="0"/>
              <a:t> </a:t>
            </a:r>
            <a:r>
              <a:rPr lang="en-GB" sz="2500" b="1" dirty="0" err="1" smtClean="0"/>
              <a:t>Valfi</a:t>
            </a:r>
            <a:endParaRPr lang="tr-TR" sz="2500" b="1" dirty="0" smtClean="0"/>
          </a:p>
          <a:p>
            <a:endParaRPr lang="en-GB" sz="2500" dirty="0" smtClean="0"/>
          </a:p>
          <a:p>
            <a:r>
              <a:rPr lang="en-GB" sz="2500" dirty="0" smtClean="0"/>
              <a:t>Her </a:t>
            </a:r>
            <a:r>
              <a:rPr lang="en-GB" sz="2500" dirty="0" err="1" smtClean="0"/>
              <a:t>iki</a:t>
            </a:r>
            <a:r>
              <a:rPr lang="en-GB" sz="2500" dirty="0" smtClean="0"/>
              <a:t> </a:t>
            </a:r>
            <a:r>
              <a:rPr lang="en-GB" sz="2500" dirty="0" err="1" smtClean="0"/>
              <a:t>yöndeki</a:t>
            </a:r>
            <a:r>
              <a:rPr lang="en-GB" sz="2500" dirty="0" smtClean="0"/>
              <a:t> </a:t>
            </a:r>
            <a:r>
              <a:rPr lang="en-GB" sz="2500" dirty="0" err="1" smtClean="0"/>
              <a:t>akışa</a:t>
            </a:r>
            <a:r>
              <a:rPr lang="en-GB" sz="2500" dirty="0" smtClean="0"/>
              <a:t> </a:t>
            </a:r>
            <a:r>
              <a:rPr lang="en-GB" sz="2500" dirty="0" err="1" smtClean="0"/>
              <a:t>müsade</a:t>
            </a:r>
            <a:r>
              <a:rPr lang="en-GB" sz="2500" dirty="0" smtClean="0"/>
              <a:t> </a:t>
            </a:r>
            <a:r>
              <a:rPr lang="en-GB" sz="2500" dirty="0" err="1" smtClean="0"/>
              <a:t>eder</a:t>
            </a:r>
            <a:r>
              <a:rPr lang="en-GB" sz="2500" dirty="0" smtClean="0"/>
              <a:t>. </a:t>
            </a:r>
            <a:r>
              <a:rPr lang="en-GB" sz="2500" dirty="0" err="1" smtClean="0"/>
              <a:t>Aşağıdan</a:t>
            </a:r>
            <a:r>
              <a:rPr lang="en-GB" sz="2500" dirty="0" smtClean="0"/>
              <a:t> </a:t>
            </a:r>
            <a:r>
              <a:rPr lang="en-GB" sz="2500" dirty="0" err="1" smtClean="0"/>
              <a:t>yukarıya</a:t>
            </a:r>
            <a:r>
              <a:rPr lang="en-GB" sz="2500" dirty="0" smtClean="0"/>
              <a:t> </a:t>
            </a:r>
            <a:r>
              <a:rPr lang="en-GB" sz="2500" dirty="0" err="1" smtClean="0"/>
              <a:t>doğru</a:t>
            </a:r>
            <a:r>
              <a:rPr lang="en-GB" sz="2500" dirty="0" smtClean="0"/>
              <a:t> </a:t>
            </a:r>
            <a:r>
              <a:rPr lang="en-GB" sz="2500" dirty="0" err="1" smtClean="0"/>
              <a:t>giden</a:t>
            </a:r>
            <a:r>
              <a:rPr lang="en-GB" sz="2500" dirty="0" smtClean="0"/>
              <a:t> </a:t>
            </a:r>
            <a:r>
              <a:rPr lang="en-GB" sz="2500" dirty="0" err="1" smtClean="0"/>
              <a:t>akışkan</a:t>
            </a:r>
            <a:r>
              <a:rPr lang="en-GB" sz="2500" dirty="0" smtClean="0"/>
              <a:t> </a:t>
            </a:r>
            <a:r>
              <a:rPr lang="en-GB" sz="2500" dirty="0" err="1" smtClean="0"/>
              <a:t>çekvalften</a:t>
            </a:r>
            <a:r>
              <a:rPr lang="en-GB" sz="2500" dirty="0" smtClean="0"/>
              <a:t> </a:t>
            </a:r>
            <a:r>
              <a:rPr lang="en-GB" sz="2500" dirty="0" err="1" smtClean="0"/>
              <a:t>geçemeyeceği</a:t>
            </a:r>
            <a:r>
              <a:rPr lang="en-GB" sz="2500" dirty="0" smtClean="0"/>
              <a:t> </a:t>
            </a:r>
            <a:r>
              <a:rPr lang="en-GB" sz="2500" dirty="0" err="1" smtClean="0"/>
              <a:t>için</a:t>
            </a:r>
            <a:r>
              <a:rPr lang="en-GB" sz="2500" dirty="0" smtClean="0"/>
              <a:t> </a:t>
            </a:r>
            <a:r>
              <a:rPr lang="en-GB" sz="2500" dirty="0" err="1" smtClean="0"/>
              <a:t>kısma</a:t>
            </a:r>
            <a:r>
              <a:rPr lang="en-GB" sz="2500" dirty="0" smtClean="0"/>
              <a:t> </a:t>
            </a:r>
            <a:r>
              <a:rPr lang="en-GB" sz="2500" dirty="0" err="1" smtClean="0"/>
              <a:t>etkisi</a:t>
            </a:r>
            <a:r>
              <a:rPr lang="en-GB" sz="2500" dirty="0" smtClean="0"/>
              <a:t> </a:t>
            </a:r>
            <a:r>
              <a:rPr lang="en-GB" sz="2500" dirty="0" err="1" smtClean="0"/>
              <a:t>yapılan</a:t>
            </a:r>
            <a:r>
              <a:rPr lang="en-GB" sz="2500" dirty="0" smtClean="0"/>
              <a:t> </a:t>
            </a:r>
            <a:r>
              <a:rPr lang="en-GB" sz="2500" dirty="0" err="1" smtClean="0"/>
              <a:t>kesitten</a:t>
            </a:r>
            <a:r>
              <a:rPr lang="en-GB" sz="2500" dirty="0" smtClean="0"/>
              <a:t> </a:t>
            </a:r>
            <a:r>
              <a:rPr lang="en-GB" sz="2500" dirty="0" err="1" smtClean="0"/>
              <a:t>miktarı</a:t>
            </a:r>
            <a:r>
              <a:rPr lang="en-GB" sz="2500" dirty="0" smtClean="0"/>
              <a:t> </a:t>
            </a:r>
            <a:r>
              <a:rPr lang="en-GB" sz="2500" dirty="0" err="1" smtClean="0"/>
              <a:t>azaltılarak</a:t>
            </a:r>
            <a:r>
              <a:rPr lang="en-GB" sz="2500" dirty="0" smtClean="0"/>
              <a:t> </a:t>
            </a:r>
            <a:r>
              <a:rPr lang="en-GB" sz="2500" dirty="0" err="1" smtClean="0"/>
              <a:t>geçer</a:t>
            </a:r>
            <a:r>
              <a:rPr lang="en-GB" sz="2500" dirty="0" smtClean="0"/>
              <a:t>. </a:t>
            </a:r>
            <a:r>
              <a:rPr lang="en-GB" sz="2500" dirty="0" err="1" smtClean="0"/>
              <a:t>Diğer</a:t>
            </a:r>
            <a:r>
              <a:rPr lang="en-GB" sz="2500" dirty="0" smtClean="0"/>
              <a:t> </a:t>
            </a:r>
            <a:r>
              <a:rPr lang="en-GB" sz="2500" dirty="0" err="1" smtClean="0"/>
              <a:t>taraftan</a:t>
            </a:r>
            <a:r>
              <a:rPr lang="en-GB" sz="2500" dirty="0" smtClean="0"/>
              <a:t> </a:t>
            </a:r>
            <a:r>
              <a:rPr lang="en-GB" sz="2500" dirty="0" err="1" smtClean="0"/>
              <a:t>gelen</a:t>
            </a:r>
            <a:r>
              <a:rPr lang="en-GB" sz="2500" dirty="0" smtClean="0"/>
              <a:t> </a:t>
            </a:r>
            <a:r>
              <a:rPr lang="en-GB" sz="2500" dirty="0" err="1" smtClean="0"/>
              <a:t>akışkan</a:t>
            </a:r>
            <a:r>
              <a:rPr lang="en-GB" sz="2500" dirty="0" smtClean="0"/>
              <a:t> </a:t>
            </a:r>
            <a:r>
              <a:rPr lang="en-GB" sz="2500" dirty="0" err="1" smtClean="0"/>
              <a:t>çekvalfi</a:t>
            </a:r>
            <a:r>
              <a:rPr lang="en-GB" sz="2500" dirty="0" smtClean="0"/>
              <a:t> </a:t>
            </a:r>
            <a:r>
              <a:rPr lang="en-GB" sz="2500" dirty="0" err="1" smtClean="0"/>
              <a:t>açarak</a:t>
            </a:r>
            <a:r>
              <a:rPr lang="en-GB" sz="2500" dirty="0" smtClean="0"/>
              <a:t> </a:t>
            </a:r>
            <a:r>
              <a:rPr lang="en-GB" sz="2500" dirty="0" err="1" smtClean="0"/>
              <a:t>kolayca</a:t>
            </a:r>
            <a:r>
              <a:rPr lang="en-GB" sz="2500" dirty="0" smtClean="0"/>
              <a:t> </a:t>
            </a:r>
            <a:r>
              <a:rPr lang="en-GB" sz="2500" dirty="0" err="1" smtClean="0"/>
              <a:t>geçer</a:t>
            </a:r>
            <a:r>
              <a:rPr lang="en-GB" sz="2500" dirty="0" smtClean="0"/>
              <a:t>. Bu </a:t>
            </a:r>
            <a:r>
              <a:rPr lang="en-GB" sz="2500" dirty="0" err="1" smtClean="0"/>
              <a:t>çeşit</a:t>
            </a:r>
            <a:r>
              <a:rPr lang="en-GB" sz="2500" dirty="0" smtClean="0"/>
              <a:t> </a:t>
            </a:r>
            <a:r>
              <a:rPr lang="en-GB" sz="2500" dirty="0" err="1" smtClean="0"/>
              <a:t>valfler</a:t>
            </a:r>
            <a:r>
              <a:rPr lang="en-GB" sz="2500" dirty="0" smtClean="0"/>
              <a:t> </a:t>
            </a:r>
            <a:r>
              <a:rPr lang="en-GB" sz="2500" dirty="0" err="1" smtClean="0"/>
              <a:t>silindirlerin</a:t>
            </a:r>
            <a:r>
              <a:rPr lang="en-GB" sz="2500" dirty="0" smtClean="0"/>
              <a:t> </a:t>
            </a:r>
            <a:r>
              <a:rPr lang="en-GB" sz="2500" dirty="0" err="1" smtClean="0"/>
              <a:t>geri</a:t>
            </a:r>
            <a:r>
              <a:rPr lang="en-GB" sz="2500" dirty="0" smtClean="0"/>
              <a:t> </a:t>
            </a:r>
            <a:r>
              <a:rPr lang="en-GB" sz="2500" dirty="0" err="1" smtClean="0"/>
              <a:t>konumuna</a:t>
            </a:r>
            <a:r>
              <a:rPr lang="en-GB" sz="2500" dirty="0" smtClean="0"/>
              <a:t> </a:t>
            </a:r>
            <a:r>
              <a:rPr lang="en-GB" sz="2500" dirty="0" err="1" smtClean="0"/>
              <a:t>hızla</a:t>
            </a:r>
            <a:r>
              <a:rPr lang="en-GB" sz="2500" dirty="0" smtClean="0"/>
              <a:t> </a:t>
            </a:r>
            <a:r>
              <a:rPr lang="en-GB" sz="2500" dirty="0" err="1" smtClean="0"/>
              <a:t>gelmesi</a:t>
            </a:r>
            <a:r>
              <a:rPr lang="en-GB" sz="2500" dirty="0" smtClean="0"/>
              <a:t> </a:t>
            </a:r>
            <a:r>
              <a:rPr lang="en-GB" sz="2500" dirty="0" err="1" smtClean="0"/>
              <a:t>için</a:t>
            </a:r>
            <a:r>
              <a:rPr lang="en-GB" sz="2500" dirty="0" smtClean="0"/>
              <a:t> </a:t>
            </a:r>
            <a:r>
              <a:rPr lang="en-GB" sz="2500" dirty="0" err="1" smtClean="0"/>
              <a:t>kullanılır</a:t>
            </a:r>
            <a:r>
              <a:rPr lang="en-GB" sz="2500" dirty="0" smtClean="0"/>
              <a:t>.</a:t>
            </a:r>
            <a:endParaRPr lang="en-GB" sz="2500" dirty="0"/>
          </a:p>
        </p:txBody>
      </p:sp>
      <p:pic>
        <p:nvPicPr>
          <p:cNvPr id="78850" name="Picture 2" descr="pnomatik sistemlerin yapısı"/>
          <p:cNvPicPr>
            <a:picLocks noChangeAspect="1" noChangeArrowheads="1"/>
          </p:cNvPicPr>
          <p:nvPr/>
        </p:nvPicPr>
        <p:blipFill>
          <a:blip r:embed="rId2" cstate="print"/>
          <a:srcRect b="4651"/>
          <a:stretch>
            <a:fillRect/>
          </a:stretch>
        </p:blipFill>
        <p:spPr bwMode="auto">
          <a:xfrm>
            <a:off x="2448272" y="4509120"/>
            <a:ext cx="5292080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395536" y="1772816"/>
            <a:ext cx="84249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err="1" smtClean="0"/>
              <a:t>Akış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Kısma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Valfi</a:t>
            </a:r>
            <a:endParaRPr lang="en-GB" sz="2400" dirty="0" smtClean="0"/>
          </a:p>
          <a:p>
            <a:r>
              <a:rPr lang="en-GB" sz="2400" dirty="0" err="1" smtClean="0"/>
              <a:t>Hidrolik</a:t>
            </a:r>
            <a:r>
              <a:rPr lang="en-GB" sz="2400" dirty="0" smtClean="0"/>
              <a:t> </a:t>
            </a:r>
            <a:r>
              <a:rPr lang="en-GB" sz="2400" dirty="0" err="1" smtClean="0"/>
              <a:t>sistemlerde</a:t>
            </a:r>
            <a:r>
              <a:rPr lang="en-GB" sz="2400" dirty="0" smtClean="0"/>
              <a:t> </a:t>
            </a:r>
            <a:r>
              <a:rPr lang="en-GB" sz="2400" dirty="0" err="1" smtClean="0"/>
              <a:t>debi</a:t>
            </a:r>
            <a:r>
              <a:rPr lang="en-GB" sz="2400" dirty="0" smtClean="0"/>
              <a:t> </a:t>
            </a:r>
            <a:r>
              <a:rPr lang="en-GB" sz="2400" dirty="0" err="1" smtClean="0"/>
              <a:t>miktarını</a:t>
            </a:r>
            <a:r>
              <a:rPr lang="en-GB" sz="2400" dirty="0" smtClean="0"/>
              <a:t> </a:t>
            </a:r>
            <a:r>
              <a:rPr lang="en-GB" sz="2400" dirty="0" err="1" smtClean="0"/>
              <a:t>ayarlamak</a:t>
            </a:r>
            <a:r>
              <a:rPr lang="en-GB" sz="2400" dirty="0" smtClean="0"/>
              <a:t> </a:t>
            </a:r>
            <a:r>
              <a:rPr lang="en-GB" sz="2400" dirty="0" err="1" smtClean="0"/>
              <a:t>için</a:t>
            </a:r>
            <a:r>
              <a:rPr lang="en-GB" sz="2400" dirty="0" smtClean="0"/>
              <a:t> </a:t>
            </a:r>
            <a:r>
              <a:rPr lang="en-GB" sz="2400" dirty="0" err="1" smtClean="0"/>
              <a:t>kullanılan</a:t>
            </a:r>
            <a:r>
              <a:rPr lang="en-GB" sz="2400" dirty="0" smtClean="0"/>
              <a:t> </a:t>
            </a:r>
            <a:r>
              <a:rPr lang="en-GB" sz="2400" dirty="0" err="1" smtClean="0"/>
              <a:t>valftir</a:t>
            </a:r>
            <a:r>
              <a:rPr lang="en-GB" sz="2400" dirty="0" smtClean="0"/>
              <a:t>. </a:t>
            </a:r>
            <a:r>
              <a:rPr lang="en-GB" sz="2400" dirty="0" err="1" smtClean="0"/>
              <a:t>Akış</a:t>
            </a:r>
            <a:r>
              <a:rPr lang="en-GB" sz="2400" dirty="0" smtClean="0"/>
              <a:t> </a:t>
            </a:r>
            <a:r>
              <a:rPr lang="en-GB" sz="2400" dirty="0" err="1" smtClean="0"/>
              <a:t>miktarını</a:t>
            </a:r>
            <a:r>
              <a:rPr lang="en-GB" sz="2400" dirty="0" smtClean="0"/>
              <a:t> </a:t>
            </a:r>
            <a:r>
              <a:rPr lang="en-GB" sz="2400" dirty="0" err="1" smtClean="0"/>
              <a:t>değiştirilerek</a:t>
            </a:r>
            <a:r>
              <a:rPr lang="en-GB" sz="2400" dirty="0" smtClean="0"/>
              <a:t> </a:t>
            </a:r>
            <a:r>
              <a:rPr lang="en-GB" sz="2400" dirty="0" err="1" smtClean="0"/>
              <a:t>silindirlerin</a:t>
            </a:r>
            <a:r>
              <a:rPr lang="en-GB" sz="2400" dirty="0" smtClean="0"/>
              <a:t> </a:t>
            </a:r>
            <a:r>
              <a:rPr lang="en-GB" sz="2400" dirty="0" err="1" smtClean="0"/>
              <a:t>hızını</a:t>
            </a:r>
            <a:r>
              <a:rPr lang="en-GB" sz="2400" dirty="0" smtClean="0"/>
              <a:t>, </a:t>
            </a:r>
            <a:r>
              <a:rPr lang="en-GB" sz="2400" dirty="0" err="1" smtClean="0"/>
              <a:t>motorların</a:t>
            </a:r>
            <a:r>
              <a:rPr lang="en-GB" sz="2400" dirty="0" smtClean="0"/>
              <a:t> </a:t>
            </a:r>
            <a:r>
              <a:rPr lang="en-GB" sz="2400" dirty="0" err="1" smtClean="0"/>
              <a:t>devir</a:t>
            </a:r>
            <a:r>
              <a:rPr lang="en-GB" sz="2400" dirty="0" smtClean="0"/>
              <a:t> </a:t>
            </a:r>
            <a:r>
              <a:rPr lang="en-GB" sz="2400" dirty="0" err="1" smtClean="0"/>
              <a:t>sayısını</a:t>
            </a:r>
            <a:r>
              <a:rPr lang="en-GB" sz="2400" dirty="0" smtClean="0"/>
              <a:t> </a:t>
            </a:r>
            <a:r>
              <a:rPr lang="en-GB" sz="2400" dirty="0" err="1" smtClean="0"/>
              <a:t>ayarlayabiliriz</a:t>
            </a:r>
            <a:r>
              <a:rPr lang="en-GB" sz="2400" dirty="0" smtClean="0"/>
              <a:t>. </a:t>
            </a:r>
            <a:r>
              <a:rPr lang="en-GB" sz="2400" dirty="0" err="1" smtClean="0"/>
              <a:t>Akış</a:t>
            </a:r>
            <a:r>
              <a:rPr lang="en-GB" sz="2400" dirty="0" smtClean="0"/>
              <a:t> </a:t>
            </a:r>
            <a:r>
              <a:rPr lang="en-GB" sz="2400" dirty="0" err="1" smtClean="0"/>
              <a:t>kontrol</a:t>
            </a:r>
            <a:r>
              <a:rPr lang="en-GB" sz="2400" dirty="0" smtClean="0"/>
              <a:t> </a:t>
            </a:r>
            <a:r>
              <a:rPr lang="en-GB" sz="2400" dirty="0" err="1" smtClean="0"/>
              <a:t>valfleri</a:t>
            </a:r>
            <a:r>
              <a:rPr lang="en-GB" sz="2400" dirty="0" smtClean="0"/>
              <a:t> </a:t>
            </a:r>
            <a:r>
              <a:rPr lang="en-GB" sz="2400" dirty="0" err="1" smtClean="0"/>
              <a:t>önemli</a:t>
            </a:r>
            <a:r>
              <a:rPr lang="en-GB" sz="2400" dirty="0" smtClean="0"/>
              <a:t> </a:t>
            </a:r>
            <a:r>
              <a:rPr lang="en-GB" sz="2400" dirty="0" err="1" smtClean="0"/>
              <a:t>ölçüde</a:t>
            </a:r>
            <a:r>
              <a:rPr lang="en-GB" sz="2400" dirty="0" smtClean="0"/>
              <a:t> </a:t>
            </a:r>
            <a:r>
              <a:rPr lang="en-GB" sz="2400" dirty="0" err="1" smtClean="0"/>
              <a:t>basınç</a:t>
            </a:r>
            <a:r>
              <a:rPr lang="en-GB" sz="2400" dirty="0" smtClean="0"/>
              <a:t> </a:t>
            </a:r>
            <a:r>
              <a:rPr lang="en-GB" sz="2400" dirty="0" err="1" smtClean="0"/>
              <a:t>düşümüne</a:t>
            </a:r>
            <a:r>
              <a:rPr lang="en-GB" sz="2400" dirty="0" smtClean="0"/>
              <a:t> </a:t>
            </a:r>
            <a:r>
              <a:rPr lang="en-GB" sz="2400" dirty="0" err="1" smtClean="0"/>
              <a:t>neden</a:t>
            </a:r>
            <a:r>
              <a:rPr lang="en-GB" sz="2400" dirty="0" smtClean="0"/>
              <a:t> </a:t>
            </a:r>
            <a:r>
              <a:rPr lang="en-GB" sz="2400" dirty="0" err="1" smtClean="0"/>
              <a:t>olur</a:t>
            </a:r>
            <a:r>
              <a:rPr lang="en-GB" sz="2400" dirty="0" smtClean="0"/>
              <a:t>. </a:t>
            </a:r>
            <a:r>
              <a:rPr lang="en-GB" sz="2400" dirty="0" err="1" smtClean="0"/>
              <a:t>Bundan</a:t>
            </a:r>
            <a:r>
              <a:rPr lang="en-GB" sz="2400" dirty="0" smtClean="0"/>
              <a:t> </a:t>
            </a:r>
            <a:r>
              <a:rPr lang="en-GB" sz="2400" dirty="0" err="1" smtClean="0"/>
              <a:t>dolayı</a:t>
            </a:r>
            <a:r>
              <a:rPr lang="en-GB" sz="2400" dirty="0" smtClean="0"/>
              <a:t> </a:t>
            </a:r>
            <a:r>
              <a:rPr lang="en-GB" sz="2400" dirty="0" err="1" smtClean="0"/>
              <a:t>büyük</a:t>
            </a:r>
            <a:r>
              <a:rPr lang="en-GB" sz="2400" dirty="0" smtClean="0"/>
              <a:t> </a:t>
            </a:r>
            <a:r>
              <a:rPr lang="en-GB" sz="2400" dirty="0" err="1" smtClean="0"/>
              <a:t>oranlarda</a:t>
            </a:r>
            <a:r>
              <a:rPr lang="en-GB" sz="2400" dirty="0" smtClean="0"/>
              <a:t> </a:t>
            </a:r>
            <a:r>
              <a:rPr lang="en-GB" sz="2400" dirty="0" err="1" smtClean="0"/>
              <a:t>ısı</a:t>
            </a:r>
            <a:r>
              <a:rPr lang="en-GB" sz="2400" dirty="0" smtClean="0"/>
              <a:t> </a:t>
            </a:r>
            <a:r>
              <a:rPr lang="en-GB" sz="2400" dirty="0" err="1" smtClean="0"/>
              <a:t>açığa</a:t>
            </a:r>
            <a:r>
              <a:rPr lang="en-GB" sz="2400" dirty="0" smtClean="0"/>
              <a:t> </a:t>
            </a:r>
            <a:r>
              <a:rPr lang="en-GB" sz="2400" dirty="0" err="1" smtClean="0"/>
              <a:t>çıkar</a:t>
            </a:r>
            <a:r>
              <a:rPr lang="en-GB" sz="2400" dirty="0" smtClean="0"/>
              <a:t>. </a:t>
            </a:r>
            <a:r>
              <a:rPr lang="en-GB" sz="2400" dirty="0" err="1" smtClean="0"/>
              <a:t>Ayar</a:t>
            </a:r>
            <a:r>
              <a:rPr lang="en-GB" sz="2400" dirty="0" smtClean="0"/>
              <a:t> </a:t>
            </a:r>
            <a:r>
              <a:rPr lang="en-GB" sz="2400" dirty="0" err="1" smtClean="0"/>
              <a:t>vidası</a:t>
            </a:r>
            <a:r>
              <a:rPr lang="en-GB" sz="2400" dirty="0" smtClean="0"/>
              <a:t> </a:t>
            </a:r>
            <a:r>
              <a:rPr lang="en-GB" sz="2400" dirty="0" err="1" smtClean="0"/>
              <a:t>vasıtasıyla</a:t>
            </a:r>
            <a:r>
              <a:rPr lang="en-GB" sz="2400" dirty="0" smtClean="0"/>
              <a:t> </a:t>
            </a:r>
            <a:r>
              <a:rPr lang="en-GB" sz="2400" dirty="0" err="1" smtClean="0"/>
              <a:t>akış</a:t>
            </a:r>
            <a:r>
              <a:rPr lang="en-GB" sz="2400" dirty="0" smtClean="0"/>
              <a:t> </a:t>
            </a:r>
            <a:r>
              <a:rPr lang="en-GB" sz="2400" dirty="0" err="1" smtClean="0"/>
              <a:t>kesiti</a:t>
            </a:r>
            <a:r>
              <a:rPr lang="en-GB" sz="2400" dirty="0" smtClean="0"/>
              <a:t> </a:t>
            </a:r>
            <a:r>
              <a:rPr lang="en-GB" sz="2400" dirty="0" err="1" smtClean="0"/>
              <a:t>değiştirilerek</a:t>
            </a:r>
            <a:r>
              <a:rPr lang="en-GB" sz="2400" dirty="0" smtClean="0"/>
              <a:t> </a:t>
            </a:r>
            <a:r>
              <a:rPr lang="en-GB" sz="2400" dirty="0" err="1" smtClean="0"/>
              <a:t>debi</a:t>
            </a:r>
            <a:r>
              <a:rPr lang="en-GB" sz="2400" dirty="0" smtClean="0"/>
              <a:t> </a:t>
            </a:r>
            <a:r>
              <a:rPr lang="en-GB" sz="2400" dirty="0" err="1" smtClean="0"/>
              <a:t>miktarı</a:t>
            </a:r>
            <a:r>
              <a:rPr lang="en-GB" sz="2400" dirty="0" smtClean="0"/>
              <a:t> </a:t>
            </a:r>
            <a:r>
              <a:rPr lang="en-GB" sz="2400" dirty="0" err="1" smtClean="0"/>
              <a:t>ayarlanır</a:t>
            </a:r>
            <a:r>
              <a:rPr lang="en-GB" sz="2400" dirty="0" smtClean="0"/>
              <a:t>.</a:t>
            </a:r>
            <a:endParaRPr lang="en-GB" sz="2400" dirty="0"/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7826" name="Picture 2" descr="http://www.akder.org/images/teknikmakaleler/kismavalfleri/kismaasam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97152"/>
            <a:ext cx="4860540" cy="1296144"/>
          </a:xfrm>
          <a:prstGeom prst="rect">
            <a:avLst/>
          </a:prstGeom>
          <a:noFill/>
        </p:spPr>
      </p:pic>
      <p:pic>
        <p:nvPicPr>
          <p:cNvPr id="77828" name="Picture 4" descr="http://www.akder.org/images/teknikmakaleler/kismavalfleri/tekyonluksmakyas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437112"/>
            <a:ext cx="3672407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2 Dikdörtgen"/>
          <p:cNvSpPr/>
          <p:nvPr/>
        </p:nvSpPr>
        <p:spPr>
          <a:xfrm>
            <a:off x="251520" y="1700808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/>
              <a:t>4/3 </a:t>
            </a:r>
            <a:r>
              <a:rPr lang="en-GB" sz="2400" b="1" dirty="0" err="1" smtClean="0"/>
              <a:t>Yön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Kontrol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Valfi</a:t>
            </a:r>
            <a:endParaRPr lang="en-GB" sz="2400" dirty="0" smtClean="0"/>
          </a:p>
          <a:p>
            <a:r>
              <a:rPr lang="en-GB" sz="2400" dirty="0" err="1" smtClean="0"/>
              <a:t>Çift</a:t>
            </a:r>
            <a:r>
              <a:rPr lang="en-GB" sz="2400" dirty="0" smtClean="0"/>
              <a:t> </a:t>
            </a:r>
            <a:r>
              <a:rPr lang="en-GB" sz="2400" dirty="0" err="1" smtClean="0"/>
              <a:t>etkili</a:t>
            </a:r>
            <a:r>
              <a:rPr lang="en-GB" sz="2400" dirty="0" smtClean="0"/>
              <a:t> </a:t>
            </a:r>
            <a:r>
              <a:rPr lang="en-GB" sz="2400" dirty="0" err="1" smtClean="0"/>
              <a:t>silindirlerin</a:t>
            </a:r>
            <a:r>
              <a:rPr lang="en-GB" sz="2400" dirty="0" smtClean="0"/>
              <a:t> </a:t>
            </a:r>
            <a:r>
              <a:rPr lang="en-GB" sz="2400" dirty="0" err="1" smtClean="0"/>
              <a:t>ileri-geri</a:t>
            </a:r>
            <a:r>
              <a:rPr lang="en-GB" sz="2400" dirty="0" smtClean="0"/>
              <a:t> </a:t>
            </a:r>
            <a:r>
              <a:rPr lang="en-GB" sz="2400" dirty="0" err="1" smtClean="0"/>
              <a:t>hareket</a:t>
            </a:r>
            <a:r>
              <a:rPr lang="en-GB" sz="2400" dirty="0" smtClean="0"/>
              <a:t> </a:t>
            </a:r>
            <a:r>
              <a:rPr lang="en-GB" sz="2400" dirty="0" err="1" smtClean="0"/>
              <a:t>ettirilmesinde</a:t>
            </a:r>
            <a:r>
              <a:rPr lang="en-GB" sz="2400" dirty="0" smtClean="0"/>
              <a:t> </a:t>
            </a:r>
            <a:r>
              <a:rPr lang="en-GB" sz="2400" dirty="0" err="1" smtClean="0"/>
              <a:t>kullanılır</a:t>
            </a:r>
            <a:r>
              <a:rPr lang="en-GB" sz="2400" dirty="0" smtClean="0"/>
              <a:t>. </a:t>
            </a:r>
            <a:r>
              <a:rPr lang="en-GB" sz="2400" dirty="0" err="1" smtClean="0"/>
              <a:t>Genellikle</a:t>
            </a:r>
            <a:r>
              <a:rPr lang="en-GB" sz="2400" dirty="0" smtClean="0"/>
              <a:t> </a:t>
            </a:r>
            <a:r>
              <a:rPr lang="en-GB" sz="2400" dirty="0" err="1" smtClean="0"/>
              <a:t>hidrolik</a:t>
            </a:r>
            <a:r>
              <a:rPr lang="en-GB" sz="2400" dirty="0" smtClean="0"/>
              <a:t> </a:t>
            </a:r>
            <a:r>
              <a:rPr lang="en-GB" sz="2400" dirty="0" err="1" smtClean="0"/>
              <a:t>sistemlerde</a:t>
            </a:r>
            <a:r>
              <a:rPr lang="en-GB" sz="2400" dirty="0" smtClean="0"/>
              <a:t> </a:t>
            </a:r>
            <a:r>
              <a:rPr lang="en-GB" sz="2400" dirty="0" err="1" smtClean="0"/>
              <a:t>kullanılır</a:t>
            </a:r>
            <a:r>
              <a:rPr lang="en-GB" sz="2400" dirty="0" smtClean="0"/>
              <a:t>. </a:t>
            </a:r>
            <a:r>
              <a:rPr lang="en-GB" sz="2400" dirty="0" err="1" smtClean="0"/>
              <a:t>Pnömatikte</a:t>
            </a:r>
            <a:r>
              <a:rPr lang="en-GB" sz="2400" dirty="0" smtClean="0"/>
              <a:t> </a:t>
            </a:r>
            <a:r>
              <a:rPr lang="en-GB" sz="2400" dirty="0" err="1" smtClean="0"/>
              <a:t>kullanımı</a:t>
            </a:r>
            <a:r>
              <a:rPr lang="en-GB" sz="2400" dirty="0" smtClean="0"/>
              <a:t> </a:t>
            </a:r>
            <a:r>
              <a:rPr lang="en-GB" sz="2400" dirty="0" err="1" smtClean="0"/>
              <a:t>yok</a:t>
            </a:r>
            <a:r>
              <a:rPr lang="en-GB" sz="2400" dirty="0" smtClean="0"/>
              <a:t> </a:t>
            </a:r>
            <a:r>
              <a:rPr lang="en-GB" sz="2400" dirty="0" err="1" smtClean="0"/>
              <a:t>denecek</a:t>
            </a:r>
            <a:r>
              <a:rPr lang="en-GB" sz="2400" dirty="0" smtClean="0"/>
              <a:t> </a:t>
            </a:r>
            <a:r>
              <a:rPr lang="en-GB" sz="2400" dirty="0" err="1" smtClean="0"/>
              <a:t>kadar</a:t>
            </a:r>
            <a:r>
              <a:rPr lang="en-GB" sz="2400" dirty="0" smtClean="0"/>
              <a:t> </a:t>
            </a:r>
            <a:r>
              <a:rPr lang="en-GB" sz="2400" dirty="0" err="1" smtClean="0"/>
              <a:t>azdır</a:t>
            </a:r>
            <a:r>
              <a:rPr lang="en-GB" sz="2400" dirty="0" smtClean="0"/>
              <a:t>. </a:t>
            </a:r>
            <a:r>
              <a:rPr lang="en-GB" sz="2400" dirty="0" err="1" smtClean="0"/>
              <a:t>Hidrolik</a:t>
            </a:r>
            <a:r>
              <a:rPr lang="en-GB" sz="2400" dirty="0" smtClean="0"/>
              <a:t> </a:t>
            </a:r>
            <a:r>
              <a:rPr lang="en-GB" sz="2400" dirty="0" err="1" smtClean="0"/>
              <a:t>valflerin</a:t>
            </a:r>
            <a:r>
              <a:rPr lang="en-GB" sz="2400" dirty="0" smtClean="0"/>
              <a:t> </a:t>
            </a:r>
            <a:r>
              <a:rPr lang="en-GB" sz="2400" dirty="0" err="1" smtClean="0"/>
              <a:t>üç</a:t>
            </a:r>
            <a:r>
              <a:rPr lang="en-GB" sz="2400" dirty="0" smtClean="0"/>
              <a:t> </a:t>
            </a:r>
            <a:r>
              <a:rPr lang="en-GB" sz="2400" dirty="0" err="1" smtClean="0"/>
              <a:t>adet</a:t>
            </a:r>
            <a:r>
              <a:rPr lang="en-GB" sz="2400" dirty="0" smtClean="0"/>
              <a:t> </a:t>
            </a:r>
            <a:r>
              <a:rPr lang="en-GB" sz="2400" dirty="0" err="1" smtClean="0"/>
              <a:t>konumu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dört</a:t>
            </a:r>
            <a:r>
              <a:rPr lang="en-GB" sz="2400" dirty="0" smtClean="0"/>
              <a:t> </a:t>
            </a:r>
            <a:r>
              <a:rPr lang="en-GB" sz="2400" dirty="0" err="1" smtClean="0"/>
              <a:t>adet</a:t>
            </a:r>
            <a:r>
              <a:rPr lang="en-GB" sz="2400" dirty="0" smtClean="0"/>
              <a:t> </a:t>
            </a:r>
            <a:r>
              <a:rPr lang="en-GB" sz="2400" dirty="0" err="1" smtClean="0"/>
              <a:t>girişi</a:t>
            </a:r>
            <a:r>
              <a:rPr lang="en-GB" sz="2400" dirty="0" smtClean="0"/>
              <a:t> </a:t>
            </a:r>
            <a:r>
              <a:rPr lang="en-GB" sz="2400" dirty="0" err="1" smtClean="0"/>
              <a:t>vardır</a:t>
            </a:r>
            <a:r>
              <a:rPr lang="en-GB" sz="2400" dirty="0" smtClean="0"/>
              <a:t>. 4/3 </a:t>
            </a:r>
            <a:r>
              <a:rPr lang="en-GB" sz="2400" dirty="0" err="1" smtClean="0"/>
              <a:t>deki</a:t>
            </a:r>
            <a:r>
              <a:rPr lang="en-GB" sz="2400" dirty="0" smtClean="0"/>
              <a:t> </a:t>
            </a:r>
            <a:r>
              <a:rPr lang="en-GB" sz="2400" dirty="0" err="1" smtClean="0"/>
              <a:t>gösterimde</a:t>
            </a:r>
            <a:r>
              <a:rPr lang="en-GB" sz="2400" dirty="0" smtClean="0"/>
              <a:t> </a:t>
            </a:r>
            <a:r>
              <a:rPr lang="en-GB" sz="2400" dirty="0" err="1" smtClean="0"/>
              <a:t>buradan</a:t>
            </a:r>
            <a:r>
              <a:rPr lang="en-GB" sz="2400" dirty="0" smtClean="0"/>
              <a:t> </a:t>
            </a:r>
            <a:r>
              <a:rPr lang="en-GB" sz="2400" dirty="0" err="1" smtClean="0"/>
              <a:t>gelmektedir</a:t>
            </a:r>
            <a:endParaRPr lang="en-GB" sz="2400" dirty="0"/>
          </a:p>
        </p:txBody>
      </p:sp>
      <p:pic>
        <p:nvPicPr>
          <p:cNvPr id="76802" name="Picture 2" descr="http://www.akdalrulman.com/Buyukresim/699585842_Eximk68p3HeFZ7zbbu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933055"/>
            <a:ext cx="3384376" cy="2820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3 Dikdörtgen"/>
          <p:cNvSpPr/>
          <p:nvPr/>
        </p:nvSpPr>
        <p:spPr>
          <a:xfrm>
            <a:off x="467544" y="3429000"/>
            <a:ext cx="84249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err="1" smtClean="0"/>
              <a:t>Hidrolik</a:t>
            </a:r>
            <a:r>
              <a:rPr lang="en-GB" sz="2400" b="1" dirty="0" smtClean="0"/>
              <a:t> </a:t>
            </a:r>
            <a:r>
              <a:rPr lang="en-GB" sz="2400" b="1" dirty="0" err="1" smtClean="0"/>
              <a:t>Pompa</a:t>
            </a:r>
            <a:endParaRPr lang="en-GB" sz="2400" dirty="0" smtClean="0"/>
          </a:p>
          <a:p>
            <a:r>
              <a:rPr lang="en-GB" sz="2400" dirty="0" err="1" smtClean="0"/>
              <a:t>Hidrolik</a:t>
            </a:r>
            <a:r>
              <a:rPr lang="en-GB" sz="2400" dirty="0" smtClean="0"/>
              <a:t> </a:t>
            </a:r>
            <a:r>
              <a:rPr lang="en-GB" sz="2400" dirty="0" err="1" smtClean="0"/>
              <a:t>depoda</a:t>
            </a:r>
            <a:r>
              <a:rPr lang="en-GB" sz="2400" dirty="0" smtClean="0"/>
              <a:t> </a:t>
            </a:r>
            <a:r>
              <a:rPr lang="en-GB" sz="2400" dirty="0" err="1" smtClean="0"/>
              <a:t>bulunan</a:t>
            </a:r>
            <a:r>
              <a:rPr lang="en-GB" sz="2400" dirty="0" smtClean="0"/>
              <a:t> </a:t>
            </a:r>
            <a:r>
              <a:rPr lang="en-GB" sz="2400" dirty="0" err="1" smtClean="0"/>
              <a:t>akışkanı</a:t>
            </a:r>
            <a:r>
              <a:rPr lang="en-GB" sz="2400" dirty="0" smtClean="0"/>
              <a:t> </a:t>
            </a:r>
            <a:r>
              <a:rPr lang="en-GB" sz="2400" dirty="0" err="1" smtClean="0"/>
              <a:t>istenilen</a:t>
            </a:r>
            <a:r>
              <a:rPr lang="en-GB" sz="2400" dirty="0" smtClean="0"/>
              <a:t> </a:t>
            </a:r>
            <a:r>
              <a:rPr lang="en-GB" sz="2400" dirty="0" err="1" smtClean="0"/>
              <a:t>basınç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debide</a:t>
            </a:r>
            <a:r>
              <a:rPr lang="en-GB" sz="2400" dirty="0" smtClean="0"/>
              <a:t> </a:t>
            </a:r>
            <a:r>
              <a:rPr lang="en-GB" sz="2400" dirty="0" err="1" smtClean="0"/>
              <a:t>sisteme</a:t>
            </a:r>
            <a:r>
              <a:rPr lang="en-GB" sz="2400" dirty="0" smtClean="0"/>
              <a:t> </a:t>
            </a:r>
            <a:r>
              <a:rPr lang="en-GB" sz="2400" dirty="0" err="1" smtClean="0"/>
              <a:t>gönderen</a:t>
            </a:r>
            <a:r>
              <a:rPr lang="en-GB" sz="2400" dirty="0" smtClean="0"/>
              <a:t> </a:t>
            </a:r>
            <a:r>
              <a:rPr lang="en-GB" sz="2400" dirty="0" err="1" smtClean="0"/>
              <a:t>devre</a:t>
            </a:r>
            <a:r>
              <a:rPr lang="en-GB" sz="2400" dirty="0" smtClean="0"/>
              <a:t> </a:t>
            </a:r>
            <a:r>
              <a:rPr lang="en-GB" sz="2400" dirty="0" err="1" smtClean="0"/>
              <a:t>elemanı</a:t>
            </a:r>
            <a:r>
              <a:rPr lang="en-GB" sz="2400" dirty="0" smtClean="0"/>
              <a:t> </a:t>
            </a:r>
            <a:r>
              <a:rPr lang="en-GB" sz="2400" dirty="0" err="1" smtClean="0"/>
              <a:t>hidrolik</a:t>
            </a:r>
            <a:r>
              <a:rPr lang="en-GB" sz="2400" dirty="0" smtClean="0"/>
              <a:t> </a:t>
            </a:r>
            <a:r>
              <a:rPr lang="en-GB" sz="2400" dirty="0" err="1" smtClean="0"/>
              <a:t>pompadır</a:t>
            </a:r>
            <a:r>
              <a:rPr lang="en-GB" sz="2400" dirty="0" smtClean="0"/>
              <a:t>. </a:t>
            </a:r>
            <a:r>
              <a:rPr lang="en-GB" sz="2400" dirty="0" err="1" smtClean="0"/>
              <a:t>Pompalar</a:t>
            </a:r>
            <a:r>
              <a:rPr lang="en-GB" sz="2400" dirty="0" smtClean="0"/>
              <a:t>, </a:t>
            </a:r>
            <a:r>
              <a:rPr lang="en-GB" sz="2400" dirty="0" err="1" smtClean="0"/>
              <a:t>mekanik</a:t>
            </a:r>
            <a:r>
              <a:rPr lang="en-GB" sz="2400" dirty="0" smtClean="0"/>
              <a:t> </a:t>
            </a:r>
            <a:r>
              <a:rPr lang="en-GB" sz="2400" dirty="0" err="1" smtClean="0"/>
              <a:t>enerjiyi</a:t>
            </a:r>
            <a:r>
              <a:rPr lang="en-GB" sz="2400" dirty="0" smtClean="0"/>
              <a:t> </a:t>
            </a:r>
            <a:r>
              <a:rPr lang="en-GB" sz="2400" dirty="0" err="1" smtClean="0"/>
              <a:t>hidrolik</a:t>
            </a:r>
            <a:r>
              <a:rPr lang="en-GB" sz="2400" dirty="0" smtClean="0"/>
              <a:t> </a:t>
            </a:r>
            <a:r>
              <a:rPr lang="en-GB" sz="2400" dirty="0" err="1" smtClean="0"/>
              <a:t>enerjiye</a:t>
            </a:r>
            <a:r>
              <a:rPr lang="en-GB" sz="2400" dirty="0" smtClean="0"/>
              <a:t> </a:t>
            </a:r>
            <a:r>
              <a:rPr lang="en-GB" sz="2400" dirty="0" err="1" smtClean="0"/>
              <a:t>dönüştürür</a:t>
            </a:r>
            <a:r>
              <a:rPr lang="en-GB" sz="2400" dirty="0" smtClean="0"/>
              <a:t>. </a:t>
            </a:r>
            <a:r>
              <a:rPr lang="en-GB" sz="2400" dirty="0" err="1" smtClean="0"/>
              <a:t>Hidrolik</a:t>
            </a:r>
            <a:r>
              <a:rPr lang="en-GB" sz="2400" dirty="0" smtClean="0"/>
              <a:t> </a:t>
            </a:r>
            <a:r>
              <a:rPr lang="en-GB" sz="2400" dirty="0" err="1" smtClean="0"/>
              <a:t>pompa</a:t>
            </a:r>
            <a:r>
              <a:rPr lang="en-GB" sz="2400" dirty="0" smtClean="0"/>
              <a:t> </a:t>
            </a:r>
            <a:r>
              <a:rPr lang="en-GB" sz="2400" dirty="0" err="1" smtClean="0"/>
              <a:t>dönme</a:t>
            </a:r>
            <a:r>
              <a:rPr lang="en-GB" sz="2400" dirty="0" smtClean="0"/>
              <a:t> </a:t>
            </a:r>
            <a:r>
              <a:rPr lang="en-GB" sz="2400" dirty="0" err="1" smtClean="0"/>
              <a:t>hareketini</a:t>
            </a:r>
            <a:r>
              <a:rPr lang="en-GB" sz="2400" dirty="0" smtClean="0"/>
              <a:t> </a:t>
            </a:r>
            <a:r>
              <a:rPr lang="en-GB" sz="2400" dirty="0" err="1" smtClean="0"/>
              <a:t>genel</a:t>
            </a:r>
            <a:r>
              <a:rPr lang="en-GB" sz="2400" dirty="0" smtClean="0"/>
              <a:t> </a:t>
            </a:r>
            <a:r>
              <a:rPr lang="en-GB" sz="2400" dirty="0" err="1" smtClean="0"/>
              <a:t>olarak</a:t>
            </a:r>
            <a:r>
              <a:rPr lang="en-GB" sz="2400" dirty="0" smtClean="0"/>
              <a:t> </a:t>
            </a:r>
            <a:r>
              <a:rPr lang="en-GB" sz="2400" dirty="0" err="1" smtClean="0"/>
              <a:t>bir</a:t>
            </a:r>
            <a:r>
              <a:rPr lang="en-GB" sz="2400" dirty="0" smtClean="0"/>
              <a:t> </a:t>
            </a:r>
            <a:r>
              <a:rPr lang="en-GB" sz="2400" dirty="0" err="1" smtClean="0"/>
              <a:t>elektrik</a:t>
            </a:r>
            <a:r>
              <a:rPr lang="en-GB" sz="2400" dirty="0" smtClean="0"/>
              <a:t> </a:t>
            </a:r>
            <a:r>
              <a:rPr lang="en-GB" sz="2400" dirty="0" err="1" smtClean="0"/>
              <a:t>motorundan</a:t>
            </a:r>
            <a:r>
              <a:rPr lang="en-GB" sz="2400" dirty="0" smtClean="0"/>
              <a:t> </a:t>
            </a:r>
            <a:r>
              <a:rPr lang="en-GB" sz="2400" dirty="0" err="1" smtClean="0"/>
              <a:t>alır</a:t>
            </a:r>
            <a:r>
              <a:rPr lang="en-GB" sz="2400" dirty="0" smtClean="0"/>
              <a:t>. </a:t>
            </a:r>
            <a:r>
              <a:rPr lang="en-GB" sz="2400" dirty="0" err="1" smtClean="0"/>
              <a:t>Değişik</a:t>
            </a:r>
            <a:r>
              <a:rPr lang="en-GB" sz="2400" dirty="0" smtClean="0"/>
              <a:t> </a:t>
            </a:r>
            <a:r>
              <a:rPr lang="en-GB" sz="2400" dirty="0" err="1" smtClean="0"/>
              <a:t>yöntemlerle</a:t>
            </a:r>
            <a:r>
              <a:rPr lang="en-GB" sz="2400" dirty="0" smtClean="0"/>
              <a:t> </a:t>
            </a:r>
            <a:r>
              <a:rPr lang="en-GB" sz="2400" dirty="0" err="1" smtClean="0"/>
              <a:t>elde</a:t>
            </a:r>
            <a:r>
              <a:rPr lang="en-GB" sz="2400" dirty="0" smtClean="0"/>
              <a:t> </a:t>
            </a:r>
            <a:r>
              <a:rPr lang="en-GB" sz="2400" dirty="0" err="1" smtClean="0"/>
              <a:t>edilen</a:t>
            </a:r>
            <a:r>
              <a:rPr lang="en-GB" sz="2400" dirty="0" smtClean="0"/>
              <a:t> </a:t>
            </a:r>
            <a:r>
              <a:rPr lang="en-GB" sz="2400" dirty="0" err="1" smtClean="0"/>
              <a:t>dairesel</a:t>
            </a:r>
            <a:r>
              <a:rPr lang="en-GB" sz="2400" dirty="0" smtClean="0"/>
              <a:t> </a:t>
            </a:r>
            <a:r>
              <a:rPr lang="en-GB" sz="2400" dirty="0" err="1" smtClean="0"/>
              <a:t>hareket</a:t>
            </a:r>
            <a:r>
              <a:rPr lang="en-GB" sz="2400" dirty="0" smtClean="0"/>
              <a:t>, </a:t>
            </a:r>
            <a:r>
              <a:rPr lang="en-GB" sz="2400" dirty="0" err="1" smtClean="0"/>
              <a:t>uygun</a:t>
            </a:r>
            <a:r>
              <a:rPr lang="en-GB" sz="2400" dirty="0" smtClean="0"/>
              <a:t> </a:t>
            </a:r>
            <a:r>
              <a:rPr lang="en-GB" sz="2400" dirty="0" err="1" smtClean="0"/>
              <a:t>kavramlarla</a:t>
            </a:r>
            <a:r>
              <a:rPr lang="en-GB" sz="2400" dirty="0" smtClean="0"/>
              <a:t> </a:t>
            </a:r>
            <a:r>
              <a:rPr lang="en-GB" sz="2400" dirty="0" err="1" smtClean="0"/>
              <a:t>pompaya</a:t>
            </a:r>
            <a:r>
              <a:rPr lang="en-GB" sz="2400" dirty="0" smtClean="0"/>
              <a:t> </a:t>
            </a:r>
            <a:r>
              <a:rPr lang="en-GB" sz="2400" dirty="0" err="1" smtClean="0"/>
              <a:t>iletilir</a:t>
            </a:r>
            <a:r>
              <a:rPr lang="en-GB" sz="2400" dirty="0" smtClean="0"/>
              <a:t>. </a:t>
            </a:r>
            <a:r>
              <a:rPr lang="en-GB" sz="2400" dirty="0" err="1" smtClean="0"/>
              <a:t>Pompalar</a:t>
            </a:r>
            <a:r>
              <a:rPr lang="en-GB" sz="2400" dirty="0" smtClean="0"/>
              <a:t> </a:t>
            </a:r>
            <a:r>
              <a:rPr lang="en-GB" sz="2400" dirty="0" err="1" smtClean="0"/>
              <a:t>basınç</a:t>
            </a:r>
            <a:r>
              <a:rPr lang="en-GB" sz="2400" dirty="0" smtClean="0"/>
              <a:t> </a:t>
            </a:r>
            <a:r>
              <a:rPr lang="en-GB" sz="2400" dirty="0" err="1" smtClean="0"/>
              <a:t>meydana</a:t>
            </a:r>
            <a:r>
              <a:rPr lang="en-GB" sz="2400" dirty="0" smtClean="0"/>
              <a:t> </a:t>
            </a:r>
            <a:r>
              <a:rPr lang="en-GB" sz="2400" dirty="0" err="1" smtClean="0"/>
              <a:t>getirmez</a:t>
            </a:r>
            <a:r>
              <a:rPr lang="en-GB" sz="2400" dirty="0" smtClean="0"/>
              <a:t>. </a:t>
            </a:r>
            <a:r>
              <a:rPr lang="en-GB" sz="2400" dirty="0" err="1" smtClean="0"/>
              <a:t>Akışkan</a:t>
            </a:r>
            <a:r>
              <a:rPr lang="en-GB" sz="2400" dirty="0" smtClean="0"/>
              <a:t> </a:t>
            </a:r>
            <a:r>
              <a:rPr lang="en-GB" sz="2400" dirty="0" err="1" smtClean="0"/>
              <a:t>hidrolik</a:t>
            </a:r>
            <a:r>
              <a:rPr lang="en-GB" sz="2400" dirty="0" smtClean="0"/>
              <a:t> </a:t>
            </a:r>
            <a:r>
              <a:rPr lang="en-GB" sz="2400" dirty="0" err="1" smtClean="0"/>
              <a:t>sistemde</a:t>
            </a:r>
            <a:r>
              <a:rPr lang="en-GB" sz="2400" dirty="0" smtClean="0"/>
              <a:t> </a:t>
            </a:r>
            <a:r>
              <a:rPr lang="en-GB" sz="2400" dirty="0" err="1" smtClean="0"/>
              <a:t>bir</a:t>
            </a:r>
            <a:r>
              <a:rPr lang="en-GB" sz="2400" dirty="0" smtClean="0"/>
              <a:t> </a:t>
            </a:r>
            <a:r>
              <a:rPr lang="en-GB" sz="2400" dirty="0" err="1" smtClean="0"/>
              <a:t>engelle</a:t>
            </a:r>
            <a:r>
              <a:rPr lang="en-GB" sz="2400" dirty="0" smtClean="0"/>
              <a:t> </a:t>
            </a:r>
            <a:r>
              <a:rPr lang="en-GB" sz="2400" dirty="0" err="1" smtClean="0"/>
              <a:t>karşılaştığında</a:t>
            </a:r>
            <a:r>
              <a:rPr lang="en-GB" sz="2400" dirty="0" smtClean="0"/>
              <a:t> </a:t>
            </a:r>
            <a:r>
              <a:rPr lang="en-GB" sz="2400" dirty="0" err="1" smtClean="0"/>
              <a:t>basınç</a:t>
            </a:r>
            <a:r>
              <a:rPr lang="en-GB" sz="2400" dirty="0" smtClean="0"/>
              <a:t> </a:t>
            </a:r>
            <a:r>
              <a:rPr lang="en-GB" sz="2400" dirty="0" err="1" smtClean="0"/>
              <a:t>meydana</a:t>
            </a:r>
            <a:r>
              <a:rPr lang="en-GB" sz="2400" dirty="0" smtClean="0"/>
              <a:t> </a:t>
            </a:r>
            <a:r>
              <a:rPr lang="en-GB" sz="2400" dirty="0" err="1" smtClean="0"/>
              <a:t>gelir</a:t>
            </a:r>
            <a:r>
              <a:rPr lang="en-GB" sz="2400" dirty="0" smtClean="0"/>
              <a:t>.</a:t>
            </a:r>
            <a:endParaRPr lang="en-GB" sz="2400" dirty="0"/>
          </a:p>
        </p:txBody>
      </p:sp>
      <p:pic>
        <p:nvPicPr>
          <p:cNvPr id="75780" name="Picture 4" descr="dişli hidrolik pompa animasyon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531" y="332656"/>
            <a:ext cx="3936437" cy="2952329"/>
          </a:xfrm>
          <a:prstGeom prst="rect">
            <a:avLst/>
          </a:prstGeom>
          <a:noFill/>
        </p:spPr>
      </p:pic>
      <p:pic>
        <p:nvPicPr>
          <p:cNvPr id="75782" name="Picture 6" descr="http://yonet.akilx.com/dosyalar/2014030445046655/2fd885b7dde07b3ace0526f7796abac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32656"/>
            <a:ext cx="4104456" cy="30783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Endüstriyel</a:t>
            </a:r>
            <a:r>
              <a:rPr lang="en-GB" dirty="0" smtClean="0"/>
              <a:t> </a:t>
            </a:r>
            <a:r>
              <a:rPr lang="en-GB" dirty="0" err="1" smtClean="0"/>
              <a:t>devrimler</a:t>
            </a:r>
            <a:endParaRPr lang="en-GB" dirty="0"/>
          </a:p>
        </p:txBody>
      </p:sp>
      <p:sp>
        <p:nvSpPr>
          <p:cNvPr id="3" name="2 Dikdörtgen"/>
          <p:cNvSpPr/>
          <p:nvPr/>
        </p:nvSpPr>
        <p:spPr>
          <a:xfrm>
            <a:off x="539552" y="1988839"/>
            <a:ext cx="82089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err="1" smtClean="0"/>
              <a:t>İkinci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belki</a:t>
            </a:r>
            <a:r>
              <a:rPr lang="en-GB" sz="2400" dirty="0" smtClean="0"/>
              <a:t> de en </a:t>
            </a:r>
            <a:r>
              <a:rPr lang="en-GB" sz="2400" dirty="0" err="1" smtClean="0"/>
              <a:t>önemli</a:t>
            </a:r>
            <a:r>
              <a:rPr lang="en-GB" sz="2400" dirty="0" smtClean="0"/>
              <a:t> </a:t>
            </a:r>
            <a:r>
              <a:rPr lang="en-GB" sz="2400" dirty="0" err="1" smtClean="0"/>
              <a:t>bileşen</a:t>
            </a:r>
            <a:r>
              <a:rPr lang="en-GB" sz="2400" dirty="0" smtClean="0"/>
              <a:t> </a:t>
            </a:r>
            <a:r>
              <a:rPr lang="en-GB" sz="2400" dirty="0" err="1" smtClean="0"/>
              <a:t>ise</a:t>
            </a:r>
            <a:r>
              <a:rPr lang="en-GB" sz="2400" dirty="0" smtClean="0"/>
              <a:t> </a:t>
            </a:r>
            <a:r>
              <a:rPr lang="en-GB" sz="2400" dirty="0" err="1" smtClean="0">
                <a:hlinkClick r:id="rId2" tooltip="Cihaz Tabanlı İnternet"/>
              </a:rPr>
              <a:t>Cihaz</a:t>
            </a:r>
            <a:r>
              <a:rPr lang="en-GB" sz="2400" dirty="0" smtClean="0">
                <a:hlinkClick r:id="rId2" tooltip="Cihaz Tabanlı İnternet"/>
              </a:rPr>
              <a:t> </a:t>
            </a:r>
            <a:r>
              <a:rPr lang="en-GB" sz="2400" dirty="0" err="1" smtClean="0">
                <a:hlinkClick r:id="rId2" tooltip="Cihaz Tabanlı İnternet"/>
              </a:rPr>
              <a:t>Tabanlı</a:t>
            </a:r>
            <a:r>
              <a:rPr lang="en-GB" sz="2400" dirty="0" smtClean="0">
                <a:hlinkClick r:id="rId2" tooltip="Cihaz Tabanlı İnternet"/>
              </a:rPr>
              <a:t> </a:t>
            </a:r>
            <a:r>
              <a:rPr lang="en-GB" sz="2400" dirty="0" err="1" smtClean="0">
                <a:hlinkClick r:id="rId2" tooltip="Cihaz Tabanlı İnternet"/>
              </a:rPr>
              <a:t>İnternet</a:t>
            </a:r>
            <a:r>
              <a:rPr lang="en-GB" sz="2400" dirty="0" smtClean="0"/>
              <a:t> (</a:t>
            </a:r>
            <a:r>
              <a:rPr lang="en-GB" sz="2400" dirty="0" err="1" smtClean="0"/>
              <a:t>İnternet</a:t>
            </a:r>
            <a:r>
              <a:rPr lang="en-GB" sz="2400" dirty="0" smtClean="0"/>
              <a:t> of Things), </a:t>
            </a:r>
            <a:r>
              <a:rPr lang="en-GB" sz="2400" dirty="0" err="1" smtClean="0"/>
              <a:t>yeryüzündeki</a:t>
            </a:r>
            <a:r>
              <a:rPr lang="en-GB" sz="2400" dirty="0" smtClean="0"/>
              <a:t> </a:t>
            </a:r>
            <a:r>
              <a:rPr lang="en-GB" sz="2400" dirty="0" err="1" smtClean="0"/>
              <a:t>tüm</a:t>
            </a:r>
            <a:r>
              <a:rPr lang="en-GB" sz="2400" dirty="0" smtClean="0"/>
              <a:t> </a:t>
            </a:r>
            <a:r>
              <a:rPr lang="en-GB" sz="2400" dirty="0" err="1" smtClean="0"/>
              <a:t>cihazların</a:t>
            </a:r>
            <a:r>
              <a:rPr lang="en-GB" sz="2400" dirty="0" smtClean="0"/>
              <a:t> </a:t>
            </a:r>
            <a:r>
              <a:rPr lang="en-GB" sz="2400" dirty="0" err="1" smtClean="0"/>
              <a:t>birbiriyle</a:t>
            </a:r>
            <a:r>
              <a:rPr lang="en-GB" sz="2400" dirty="0" smtClean="0"/>
              <a:t> </a:t>
            </a:r>
            <a:r>
              <a:rPr lang="en-GB" sz="2400" dirty="0" err="1" smtClean="0"/>
              <a:t>bilgi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veri</a:t>
            </a:r>
            <a:r>
              <a:rPr lang="en-GB" sz="2400" dirty="0" smtClean="0"/>
              <a:t> </a:t>
            </a:r>
            <a:r>
              <a:rPr lang="en-GB" sz="2400" dirty="0" err="1" smtClean="0"/>
              <a:t>alışverişi</a:t>
            </a:r>
            <a:r>
              <a:rPr lang="en-GB" sz="2400" dirty="0" smtClean="0"/>
              <a:t> </a:t>
            </a:r>
            <a:r>
              <a:rPr lang="en-GB" sz="2400" dirty="0" err="1" smtClean="0"/>
              <a:t>için</a:t>
            </a:r>
            <a:r>
              <a:rPr lang="en-GB" sz="2400" dirty="0" smtClean="0"/>
              <a:t> </a:t>
            </a:r>
            <a:r>
              <a:rPr lang="en-GB" sz="2400" dirty="0" err="1" smtClean="0"/>
              <a:t>kullanıldığı</a:t>
            </a:r>
            <a:r>
              <a:rPr lang="en-GB" sz="2400" dirty="0" smtClean="0"/>
              <a:t>, her </a:t>
            </a:r>
            <a:r>
              <a:rPr lang="en-GB" sz="2400" dirty="0" err="1" smtClean="0"/>
              <a:t>türlü</a:t>
            </a:r>
            <a:r>
              <a:rPr lang="en-GB" sz="2400" dirty="0" smtClean="0"/>
              <a:t> </a:t>
            </a:r>
            <a:r>
              <a:rPr lang="en-GB" sz="2400" dirty="0" err="1" smtClean="0"/>
              <a:t>araç</a:t>
            </a:r>
            <a:r>
              <a:rPr lang="en-GB" sz="2400" dirty="0" smtClean="0"/>
              <a:t> </a:t>
            </a:r>
            <a:r>
              <a:rPr lang="en-GB" sz="2400" dirty="0" err="1" smtClean="0"/>
              <a:t>gerece</a:t>
            </a:r>
            <a:r>
              <a:rPr lang="en-GB" sz="2400" dirty="0" smtClean="0"/>
              <a:t> </a:t>
            </a:r>
            <a:r>
              <a:rPr lang="en-GB" sz="2400" dirty="0" err="1" smtClean="0"/>
              <a:t>entegre</a:t>
            </a:r>
            <a:r>
              <a:rPr lang="en-GB" sz="2400" dirty="0" smtClean="0"/>
              <a:t> </a:t>
            </a:r>
            <a:r>
              <a:rPr lang="en-GB" sz="2400" dirty="0" err="1" smtClean="0"/>
              <a:t>edilmiş</a:t>
            </a:r>
            <a:r>
              <a:rPr lang="en-GB" sz="2400" dirty="0" smtClean="0"/>
              <a:t>, </a:t>
            </a:r>
            <a:r>
              <a:rPr lang="en-GB" sz="2400" dirty="0" err="1" smtClean="0"/>
              <a:t>sensör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işleticilerle</a:t>
            </a:r>
            <a:r>
              <a:rPr lang="en-GB" sz="2400" dirty="0" smtClean="0"/>
              <a:t> </a:t>
            </a:r>
            <a:r>
              <a:rPr lang="en-GB" sz="2400" dirty="0" err="1" smtClean="0"/>
              <a:t>donanmış</a:t>
            </a:r>
            <a:r>
              <a:rPr lang="en-GB" sz="2400" dirty="0" smtClean="0"/>
              <a:t>, </a:t>
            </a:r>
            <a:r>
              <a:rPr lang="en-GB" sz="2400" dirty="0" err="1" smtClean="0">
                <a:hlinkClick r:id="rId3" tooltip="İnternet"/>
              </a:rPr>
              <a:t>İnternet</a:t>
            </a:r>
            <a:r>
              <a:rPr lang="en-GB" sz="2400" dirty="0" smtClean="0"/>
              <a:t> </a:t>
            </a:r>
            <a:r>
              <a:rPr lang="en-GB" sz="2400" dirty="0" err="1" smtClean="0"/>
              <a:t>bağlantılı</a:t>
            </a:r>
            <a:r>
              <a:rPr lang="en-GB" sz="2400" dirty="0" smtClean="0"/>
              <a:t> </a:t>
            </a:r>
            <a:r>
              <a:rPr lang="en-GB" sz="2400" dirty="0" err="1" smtClean="0"/>
              <a:t>akıllı</a:t>
            </a:r>
            <a:r>
              <a:rPr lang="en-GB" sz="2400" dirty="0" smtClean="0"/>
              <a:t> </a:t>
            </a:r>
            <a:r>
              <a:rPr lang="en-GB" sz="2400" dirty="0" err="1" smtClean="0"/>
              <a:t>elektronik</a:t>
            </a:r>
            <a:r>
              <a:rPr lang="en-GB" sz="2400" dirty="0" smtClean="0"/>
              <a:t> </a:t>
            </a:r>
            <a:r>
              <a:rPr lang="en-GB" sz="2400" dirty="0" err="1" smtClean="0"/>
              <a:t>sistem</a:t>
            </a:r>
            <a:r>
              <a:rPr lang="en-GB" sz="2400" dirty="0" smtClean="0"/>
              <a:t> </a:t>
            </a:r>
            <a:r>
              <a:rPr lang="en-GB" sz="2400" dirty="0" err="1" smtClean="0"/>
              <a:t>bu</a:t>
            </a:r>
            <a:r>
              <a:rPr lang="en-GB" sz="2400" dirty="0" smtClean="0"/>
              <a:t> </a:t>
            </a:r>
            <a:r>
              <a:rPr lang="en-GB" sz="2400" dirty="0" err="1" smtClean="0"/>
              <a:t>sisteme</a:t>
            </a:r>
            <a:r>
              <a:rPr lang="en-GB" sz="2400" dirty="0" smtClean="0"/>
              <a:t> </a:t>
            </a:r>
            <a:r>
              <a:rPr lang="en-GB" sz="2400" dirty="0" err="1" smtClean="0"/>
              <a:t>kısaca</a:t>
            </a:r>
            <a:r>
              <a:rPr lang="en-GB" sz="2400" dirty="0" smtClean="0"/>
              <a:t> </a:t>
            </a:r>
            <a:r>
              <a:rPr lang="en-GB" sz="2400" dirty="0" err="1" smtClean="0"/>
              <a:t>Siber-Fiziksel</a:t>
            </a:r>
            <a:r>
              <a:rPr lang="en-GB" sz="2400" dirty="0" smtClean="0"/>
              <a:t> </a:t>
            </a:r>
            <a:r>
              <a:rPr lang="en-GB" sz="2400" dirty="0" err="1" smtClean="0"/>
              <a:t>Sistemler</a:t>
            </a:r>
            <a:r>
              <a:rPr lang="en-GB" sz="2400" dirty="0" smtClean="0"/>
              <a:t> de </a:t>
            </a:r>
            <a:r>
              <a:rPr lang="en-GB" sz="2400" dirty="0" err="1" smtClean="0"/>
              <a:t>diyebiliriz</a:t>
            </a:r>
            <a:r>
              <a:rPr lang="en-GB" sz="2400" dirty="0" smtClean="0"/>
              <a:t>.</a:t>
            </a:r>
            <a:endParaRPr lang="tr-TR" sz="2400" dirty="0" smtClean="0"/>
          </a:p>
          <a:p>
            <a:endParaRPr lang="tr-TR" sz="2400" dirty="0" smtClean="0"/>
          </a:p>
          <a:p>
            <a:r>
              <a:rPr lang="en-GB" sz="2400" dirty="0" err="1" smtClean="0"/>
              <a:t>Üretim</a:t>
            </a:r>
            <a:r>
              <a:rPr lang="en-GB" sz="2400" dirty="0" smtClean="0"/>
              <a:t> </a:t>
            </a:r>
            <a:r>
              <a:rPr lang="en-GB" sz="2400" dirty="0" err="1" smtClean="0"/>
              <a:t>sürecinde</a:t>
            </a:r>
            <a:r>
              <a:rPr lang="en-GB" sz="2400" dirty="0" smtClean="0"/>
              <a:t> </a:t>
            </a:r>
            <a:r>
              <a:rPr lang="en-GB" sz="2400" dirty="0" err="1" smtClean="0"/>
              <a:t>fabrikalardaki</a:t>
            </a:r>
            <a:r>
              <a:rPr lang="en-GB" sz="2400" dirty="0" smtClean="0"/>
              <a:t> </a:t>
            </a:r>
            <a:r>
              <a:rPr lang="en-GB" sz="2400" dirty="0" err="1" smtClean="0"/>
              <a:t>makinelerde</a:t>
            </a:r>
            <a:r>
              <a:rPr lang="en-GB" sz="2400" dirty="0" smtClean="0"/>
              <a:t> </a:t>
            </a:r>
            <a:r>
              <a:rPr lang="en-GB" sz="2400" dirty="0" err="1" smtClean="0"/>
              <a:t>siber-fiziksel</a:t>
            </a:r>
            <a:r>
              <a:rPr lang="en-GB" sz="2400" dirty="0" smtClean="0"/>
              <a:t> </a:t>
            </a:r>
            <a:r>
              <a:rPr lang="en-GB" sz="2400" dirty="0" err="1" smtClean="0"/>
              <a:t>sistemlerin</a:t>
            </a:r>
            <a:r>
              <a:rPr lang="en-GB" sz="2400" dirty="0" smtClean="0"/>
              <a:t> </a:t>
            </a:r>
            <a:r>
              <a:rPr lang="en-GB" sz="2400" dirty="0" err="1" smtClean="0"/>
              <a:t>kullanılması</a:t>
            </a:r>
            <a:r>
              <a:rPr lang="en-GB" sz="2400" dirty="0" smtClean="0"/>
              <a:t> </a:t>
            </a:r>
            <a:r>
              <a:rPr lang="en-GB" sz="2400" dirty="0" err="1" smtClean="0"/>
              <a:t>demek</a:t>
            </a:r>
            <a:r>
              <a:rPr lang="en-GB" sz="2400" dirty="0" smtClean="0"/>
              <a:t> </a:t>
            </a:r>
            <a:r>
              <a:rPr lang="en-GB" sz="2400" dirty="0" err="1" smtClean="0"/>
              <a:t>insanlardan</a:t>
            </a:r>
            <a:r>
              <a:rPr lang="en-GB" sz="2400" dirty="0" smtClean="0"/>
              <a:t> </a:t>
            </a:r>
            <a:r>
              <a:rPr lang="en-GB" sz="2400" dirty="0" err="1" smtClean="0"/>
              <a:t>neredeyse</a:t>
            </a:r>
            <a:r>
              <a:rPr lang="en-GB" sz="2400" dirty="0" smtClean="0"/>
              <a:t> </a:t>
            </a:r>
            <a:r>
              <a:rPr lang="en-GB" sz="2400" dirty="0" err="1" smtClean="0"/>
              <a:t>bağımsız</a:t>
            </a:r>
            <a:r>
              <a:rPr lang="en-GB" sz="2400" dirty="0" smtClean="0"/>
              <a:t> </a:t>
            </a:r>
            <a:r>
              <a:rPr lang="en-GB" sz="2400" dirty="0" err="1" smtClean="0"/>
              <a:t>olarak</a:t>
            </a:r>
            <a:r>
              <a:rPr lang="en-GB" sz="2400" dirty="0" smtClean="0"/>
              <a:t> </a:t>
            </a:r>
            <a:r>
              <a:rPr lang="en-GB" sz="2400" dirty="0" err="1" smtClean="0"/>
              <a:t>kendi</a:t>
            </a:r>
            <a:r>
              <a:rPr lang="en-GB" sz="2400" dirty="0" smtClean="0"/>
              <a:t> </a:t>
            </a:r>
            <a:r>
              <a:rPr lang="en-GB" sz="2400" dirty="0" err="1" smtClean="0"/>
              <a:t>kendilerini</a:t>
            </a:r>
            <a:r>
              <a:rPr lang="en-GB" sz="2400" dirty="0" smtClean="0"/>
              <a:t> </a:t>
            </a:r>
            <a:r>
              <a:rPr lang="en-GB" sz="2400" dirty="0" err="1" smtClean="0"/>
              <a:t>koordine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optimize </a:t>
            </a:r>
            <a:r>
              <a:rPr lang="en-GB" sz="2400" dirty="0" err="1" smtClean="0"/>
              <a:t>ederek</a:t>
            </a:r>
            <a:r>
              <a:rPr lang="en-GB" sz="2400" dirty="0" smtClean="0"/>
              <a:t> </a:t>
            </a:r>
            <a:r>
              <a:rPr lang="en-GB" sz="2400" dirty="0" err="1" smtClean="0"/>
              <a:t>üretim</a:t>
            </a:r>
            <a:r>
              <a:rPr lang="en-GB" sz="2400" dirty="0" smtClean="0"/>
              <a:t> </a:t>
            </a:r>
            <a:r>
              <a:rPr lang="en-GB" sz="2400" dirty="0" err="1" smtClean="0"/>
              <a:t>yapabilecek</a:t>
            </a:r>
            <a:r>
              <a:rPr lang="en-GB" sz="2400" dirty="0" smtClean="0"/>
              <a:t> '</a:t>
            </a:r>
            <a:r>
              <a:rPr lang="en-GB" sz="2400" dirty="0" err="1" smtClean="0"/>
              <a:t>akıllı</a:t>
            </a:r>
            <a:r>
              <a:rPr lang="en-GB" sz="2400" dirty="0" smtClean="0"/>
              <a:t> </a:t>
            </a:r>
            <a:r>
              <a:rPr lang="en-GB" sz="2400" dirty="0" err="1" smtClean="0"/>
              <a:t>fabrikalar</a:t>
            </a:r>
            <a:r>
              <a:rPr lang="en-GB" sz="2400" dirty="0" smtClean="0"/>
              <a:t>' </a:t>
            </a:r>
            <a:r>
              <a:rPr lang="en-GB" sz="2400" dirty="0" err="1" smtClean="0"/>
              <a:t>demektir</a:t>
            </a:r>
            <a:r>
              <a:rPr lang="en-GB" sz="2400" dirty="0" smtClean="0"/>
              <a:t>. 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cdn.endustri40.com/image/61511bf92c134233bd9c69fdf71ff3da/devri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068960"/>
            <a:ext cx="7056784" cy="3528392"/>
          </a:xfrm>
          <a:prstGeom prst="rect">
            <a:avLst/>
          </a:prstGeom>
          <a:noFill/>
        </p:spPr>
      </p:pic>
      <p:sp>
        <p:nvSpPr>
          <p:cNvPr id="4" name="3 Dikdörtgen"/>
          <p:cNvSpPr/>
          <p:nvPr/>
        </p:nvSpPr>
        <p:spPr>
          <a:xfrm>
            <a:off x="179512" y="188640"/>
            <a:ext cx="8640960" cy="255454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GB" sz="2000" dirty="0" err="1" smtClean="0"/>
              <a:t>Türkiye</a:t>
            </a:r>
            <a:r>
              <a:rPr lang="en-GB" sz="2000" dirty="0" smtClean="0"/>
              <a:t>, </a:t>
            </a:r>
            <a:r>
              <a:rPr lang="en-GB" sz="2000" dirty="0" err="1" smtClean="0"/>
              <a:t>elbette</a:t>
            </a:r>
            <a:r>
              <a:rPr lang="en-GB" sz="2000" dirty="0" smtClean="0"/>
              <a:t> </a:t>
            </a:r>
            <a:r>
              <a:rPr lang="en-GB" sz="2000" dirty="0" err="1" smtClean="0"/>
              <a:t>bu</a:t>
            </a:r>
            <a:r>
              <a:rPr lang="en-GB" sz="2000" dirty="0" smtClean="0"/>
              <a:t> </a:t>
            </a:r>
            <a:r>
              <a:rPr lang="en-GB" sz="2000" dirty="0" err="1" smtClean="0"/>
              <a:t>aşamada</a:t>
            </a:r>
            <a:r>
              <a:rPr lang="en-GB" sz="2000" dirty="0" smtClean="0"/>
              <a:t> </a:t>
            </a:r>
            <a:r>
              <a:rPr lang="en-GB" sz="2000" dirty="0" err="1" smtClean="0"/>
              <a:t>önemli</a:t>
            </a:r>
            <a:r>
              <a:rPr lang="en-GB" sz="2000" dirty="0" smtClean="0"/>
              <a:t> </a:t>
            </a:r>
            <a:r>
              <a:rPr lang="en-GB" sz="2000" dirty="0" err="1" smtClean="0"/>
              <a:t>bir</a:t>
            </a:r>
            <a:r>
              <a:rPr lang="en-GB" sz="2000" dirty="0" smtClean="0"/>
              <a:t> </a:t>
            </a:r>
            <a:r>
              <a:rPr lang="en-GB" sz="2000" dirty="0" err="1" smtClean="0"/>
              <a:t>oyuncu</a:t>
            </a:r>
            <a:r>
              <a:rPr lang="en-GB" sz="2000" dirty="0" smtClean="0"/>
              <a:t> </a:t>
            </a:r>
            <a:r>
              <a:rPr lang="en-GB" sz="2000" dirty="0" err="1" smtClean="0"/>
              <a:t>olabilir</a:t>
            </a:r>
            <a:r>
              <a:rPr lang="en-GB" sz="2000" dirty="0" smtClean="0"/>
              <a:t> </a:t>
            </a:r>
            <a:r>
              <a:rPr lang="en-GB" sz="2000" dirty="0" err="1" smtClean="0"/>
              <a:t>ancak</a:t>
            </a:r>
            <a:r>
              <a:rPr lang="en-GB" sz="2000" dirty="0" smtClean="0"/>
              <a:t> </a:t>
            </a:r>
            <a:r>
              <a:rPr lang="en-GB" sz="2000" dirty="0" err="1" smtClean="0"/>
              <a:t>öncelikle</a:t>
            </a:r>
            <a:r>
              <a:rPr lang="en-GB" sz="2000" dirty="0" smtClean="0"/>
              <a:t> </a:t>
            </a:r>
            <a:r>
              <a:rPr lang="en-GB" sz="2000" dirty="0" err="1" smtClean="0"/>
              <a:t>ülke</a:t>
            </a:r>
            <a:r>
              <a:rPr lang="en-GB" sz="2000" dirty="0" smtClean="0"/>
              <a:t> </a:t>
            </a:r>
            <a:r>
              <a:rPr lang="en-GB" sz="2000" dirty="0" err="1" smtClean="0"/>
              <a:t>içi</a:t>
            </a:r>
            <a:r>
              <a:rPr lang="en-GB" sz="2000" dirty="0" smtClean="0"/>
              <a:t> </a:t>
            </a:r>
            <a:r>
              <a:rPr lang="en-GB" sz="2000" dirty="0" err="1" smtClean="0"/>
              <a:t>yatırımlar</a:t>
            </a:r>
            <a:r>
              <a:rPr lang="en-GB" sz="2000" dirty="0" smtClean="0"/>
              <a:t> </a:t>
            </a:r>
            <a:r>
              <a:rPr lang="en-GB" sz="2000" dirty="0" err="1" smtClean="0"/>
              <a:t>yapmak</a:t>
            </a:r>
            <a:r>
              <a:rPr lang="en-GB" sz="2000" dirty="0" smtClean="0"/>
              <a:t> </a:t>
            </a:r>
            <a:r>
              <a:rPr lang="en-GB" sz="2000" dirty="0" err="1" smtClean="0"/>
              <a:t>gerekiyor</a:t>
            </a:r>
            <a:r>
              <a:rPr lang="en-GB" sz="2000" dirty="0" smtClean="0"/>
              <a:t>. </a:t>
            </a:r>
            <a:r>
              <a:rPr lang="en-GB" sz="2000" dirty="0" err="1" smtClean="0"/>
              <a:t>Örneğin</a:t>
            </a:r>
            <a:r>
              <a:rPr lang="en-GB" sz="2000" dirty="0" smtClean="0"/>
              <a:t> </a:t>
            </a:r>
            <a:r>
              <a:rPr lang="en-GB" sz="2000" b="1" dirty="0" err="1" smtClean="0"/>
              <a:t>Türkiye’nin</a:t>
            </a:r>
            <a:r>
              <a:rPr lang="en-GB" sz="2000" b="1" dirty="0" smtClean="0"/>
              <a:t> 2023 </a:t>
            </a:r>
            <a:r>
              <a:rPr lang="en-GB" sz="2000" b="1" dirty="0" err="1" smtClean="0"/>
              <a:t>yılında</a:t>
            </a:r>
            <a:r>
              <a:rPr lang="en-GB" sz="2000" b="1" dirty="0" smtClean="0"/>
              <a:t> </a:t>
            </a:r>
            <a:r>
              <a:rPr lang="en-GB" sz="2000" b="1" dirty="0" err="1" smtClean="0"/>
              <a:t>dünyanın</a:t>
            </a:r>
            <a:r>
              <a:rPr lang="en-GB" sz="2000" b="1" dirty="0" smtClean="0"/>
              <a:t> ilk 10 </a:t>
            </a:r>
            <a:r>
              <a:rPr lang="en-GB" sz="2000" b="1" dirty="0" err="1" smtClean="0"/>
              <a:t>ekonomisi</a:t>
            </a:r>
            <a:r>
              <a:rPr lang="en-GB" sz="2000" b="1" dirty="0" smtClean="0"/>
              <a:t> </a:t>
            </a:r>
            <a:r>
              <a:rPr lang="en-GB" sz="2000" b="1" dirty="0" err="1" smtClean="0"/>
              <a:t>arasında</a:t>
            </a:r>
            <a:r>
              <a:rPr lang="en-GB" sz="2000" b="1" dirty="0" smtClean="0"/>
              <a:t> </a:t>
            </a:r>
            <a:r>
              <a:rPr lang="en-GB" sz="2000" b="1" dirty="0" err="1" smtClean="0"/>
              <a:t>yer</a:t>
            </a:r>
            <a:r>
              <a:rPr lang="en-GB" sz="2000" b="1" dirty="0" smtClean="0"/>
              <a:t> </a:t>
            </a:r>
            <a:r>
              <a:rPr lang="en-GB" sz="2000" b="1" dirty="0" err="1" smtClean="0"/>
              <a:t>alması</a:t>
            </a:r>
            <a:r>
              <a:rPr lang="en-GB" sz="2000" b="1" dirty="0" smtClean="0"/>
              <a:t> </a:t>
            </a:r>
            <a:r>
              <a:rPr lang="en-GB" sz="2000" b="1" dirty="0" err="1" smtClean="0"/>
              <a:t>için</a:t>
            </a:r>
            <a:r>
              <a:rPr lang="en-GB" sz="2000" b="1" dirty="0" smtClean="0"/>
              <a:t> </a:t>
            </a:r>
            <a:r>
              <a:rPr lang="en-GB" sz="2000" b="1" dirty="0" err="1" smtClean="0"/>
              <a:t>yılda</a:t>
            </a:r>
            <a:r>
              <a:rPr lang="en-GB" sz="2000" b="1" dirty="0" smtClean="0"/>
              <a:t> </a:t>
            </a:r>
            <a:r>
              <a:rPr lang="en-GB" sz="2000" b="1" dirty="0" err="1" smtClean="0"/>
              <a:t>ortalama</a:t>
            </a:r>
            <a:r>
              <a:rPr lang="en-GB" sz="2000" b="1" dirty="0" smtClean="0"/>
              <a:t> </a:t>
            </a:r>
            <a:r>
              <a:rPr lang="en-GB" sz="2000" b="1" dirty="0" err="1" smtClean="0"/>
              <a:t>yüzde</a:t>
            </a:r>
            <a:r>
              <a:rPr lang="en-GB" sz="2000" b="1" dirty="0" smtClean="0"/>
              <a:t> 8,5 </a:t>
            </a:r>
            <a:r>
              <a:rPr lang="en-GB" sz="2000" b="1" dirty="0" err="1" smtClean="0"/>
              <a:t>oranında</a:t>
            </a:r>
            <a:r>
              <a:rPr lang="en-GB" sz="2000" b="1" dirty="0" smtClean="0"/>
              <a:t> </a:t>
            </a:r>
            <a:r>
              <a:rPr lang="en-GB" sz="2000" b="1" dirty="0" err="1" smtClean="0"/>
              <a:t>büyümesi</a:t>
            </a:r>
            <a:r>
              <a:rPr lang="en-GB" sz="2000" b="1" dirty="0" smtClean="0"/>
              <a:t> </a:t>
            </a:r>
            <a:r>
              <a:rPr lang="en-GB" sz="2000" b="1" dirty="0" err="1" smtClean="0"/>
              <a:t>gerekiyor</a:t>
            </a:r>
            <a:r>
              <a:rPr lang="en-GB" sz="2000" dirty="0" smtClean="0"/>
              <a:t>. Bu </a:t>
            </a:r>
            <a:r>
              <a:rPr lang="en-GB" sz="2000" dirty="0" err="1" smtClean="0"/>
              <a:t>büyüme</a:t>
            </a:r>
            <a:r>
              <a:rPr lang="en-GB" sz="2000" dirty="0" smtClean="0"/>
              <a:t>, </a:t>
            </a:r>
            <a:r>
              <a:rPr lang="en-GB" sz="2000" dirty="0" err="1" smtClean="0"/>
              <a:t>teknolojilerin</a:t>
            </a:r>
            <a:r>
              <a:rPr lang="en-GB" sz="2000" dirty="0" smtClean="0"/>
              <a:t> </a:t>
            </a:r>
            <a:r>
              <a:rPr lang="en-GB" sz="2000" dirty="0" err="1" smtClean="0"/>
              <a:t>etkin</a:t>
            </a:r>
            <a:r>
              <a:rPr lang="en-GB" sz="2000" dirty="0" smtClean="0"/>
              <a:t> </a:t>
            </a:r>
            <a:r>
              <a:rPr lang="en-GB" sz="2000" dirty="0" err="1" smtClean="0"/>
              <a:t>ve</a:t>
            </a:r>
            <a:r>
              <a:rPr lang="en-GB" sz="2000" dirty="0" smtClean="0"/>
              <a:t> </a:t>
            </a:r>
            <a:r>
              <a:rPr lang="en-GB" sz="2000" dirty="0" err="1" smtClean="0"/>
              <a:t>verimli</a:t>
            </a:r>
            <a:r>
              <a:rPr lang="en-GB" sz="2000" dirty="0" smtClean="0"/>
              <a:t> </a:t>
            </a:r>
            <a:r>
              <a:rPr lang="en-GB" sz="2000" dirty="0" err="1" smtClean="0"/>
              <a:t>kullanımıyla</a:t>
            </a:r>
            <a:r>
              <a:rPr lang="en-GB" sz="2000" dirty="0" smtClean="0"/>
              <a:t> </a:t>
            </a:r>
            <a:r>
              <a:rPr lang="en-GB" sz="2000" dirty="0" err="1" smtClean="0"/>
              <a:t>mümkün</a:t>
            </a:r>
            <a:r>
              <a:rPr lang="en-GB" sz="2000" dirty="0" smtClean="0"/>
              <a:t> </a:t>
            </a:r>
            <a:r>
              <a:rPr lang="en-GB" sz="2000" dirty="0" err="1" smtClean="0"/>
              <a:t>olabilir</a:t>
            </a:r>
            <a:r>
              <a:rPr lang="en-GB" sz="2000" dirty="0" smtClean="0"/>
              <a:t>. Her </a:t>
            </a:r>
            <a:r>
              <a:rPr lang="en-GB" sz="2000" dirty="0" err="1" smtClean="0"/>
              <a:t>şeyden</a:t>
            </a:r>
            <a:r>
              <a:rPr lang="en-GB" sz="2000" dirty="0" smtClean="0"/>
              <a:t> </a:t>
            </a:r>
            <a:r>
              <a:rPr lang="en-GB" sz="2000" dirty="0" err="1" smtClean="0"/>
              <a:t>önce</a:t>
            </a:r>
            <a:r>
              <a:rPr lang="en-GB" sz="2000" dirty="0" smtClean="0"/>
              <a:t> </a:t>
            </a:r>
            <a:r>
              <a:rPr lang="en-GB" sz="2000" dirty="0" err="1" smtClean="0"/>
              <a:t>nesnelerin</a:t>
            </a:r>
            <a:r>
              <a:rPr lang="en-GB" sz="2000" dirty="0" smtClean="0"/>
              <a:t> </a:t>
            </a:r>
            <a:r>
              <a:rPr lang="en-GB" sz="2000" dirty="0" err="1" smtClean="0"/>
              <a:t>internetinin</a:t>
            </a:r>
            <a:r>
              <a:rPr lang="en-GB" sz="2000" dirty="0" smtClean="0"/>
              <a:t> </a:t>
            </a:r>
            <a:r>
              <a:rPr lang="en-GB" sz="2000" dirty="0" err="1" smtClean="0"/>
              <a:t>kullanıldığı</a:t>
            </a:r>
            <a:r>
              <a:rPr lang="en-GB" sz="2000" dirty="0" smtClean="0"/>
              <a:t> </a:t>
            </a:r>
            <a:r>
              <a:rPr lang="en-GB" sz="2000" dirty="0" err="1" smtClean="0"/>
              <a:t>iş</a:t>
            </a:r>
            <a:r>
              <a:rPr lang="en-GB" sz="2000" dirty="0" smtClean="0"/>
              <a:t> </a:t>
            </a:r>
            <a:r>
              <a:rPr lang="en-GB" sz="2000" dirty="0" err="1" smtClean="0"/>
              <a:t>süreçleri</a:t>
            </a:r>
            <a:r>
              <a:rPr lang="en-GB" sz="2000" dirty="0" smtClean="0"/>
              <a:t> </a:t>
            </a:r>
            <a:r>
              <a:rPr lang="en-GB" sz="2000" dirty="0" err="1" smtClean="0"/>
              <a:t>doğru</a:t>
            </a:r>
            <a:r>
              <a:rPr lang="en-GB" sz="2000" dirty="0" smtClean="0"/>
              <a:t> </a:t>
            </a:r>
            <a:r>
              <a:rPr lang="en-GB" sz="2000" dirty="0" err="1" smtClean="0"/>
              <a:t>bir</a:t>
            </a:r>
            <a:r>
              <a:rPr lang="en-GB" sz="2000" dirty="0" smtClean="0"/>
              <a:t> </a:t>
            </a:r>
            <a:r>
              <a:rPr lang="en-GB" sz="2000" dirty="0" err="1" smtClean="0"/>
              <a:t>şekilde</a:t>
            </a:r>
            <a:r>
              <a:rPr lang="en-GB" sz="2000" dirty="0" smtClean="0"/>
              <a:t> </a:t>
            </a:r>
            <a:r>
              <a:rPr lang="en-GB" sz="2000" dirty="0" err="1" smtClean="0"/>
              <a:t>yönetilmelidir</a:t>
            </a:r>
            <a:r>
              <a:rPr lang="en-GB" sz="2000" dirty="0" smtClean="0"/>
              <a:t>. </a:t>
            </a:r>
            <a:r>
              <a:rPr lang="en-GB" sz="2000" dirty="0" err="1" smtClean="0"/>
              <a:t>Ülkemizde</a:t>
            </a:r>
            <a:r>
              <a:rPr lang="en-GB" sz="2000" dirty="0" smtClean="0"/>
              <a:t> </a:t>
            </a:r>
            <a:r>
              <a:rPr lang="en-GB" sz="2000" dirty="0" err="1" smtClean="0"/>
              <a:t>bilişim</a:t>
            </a:r>
            <a:r>
              <a:rPr lang="en-GB" sz="2000" dirty="0" smtClean="0"/>
              <a:t> </a:t>
            </a:r>
            <a:r>
              <a:rPr lang="en-GB" sz="2000" dirty="0" err="1" smtClean="0"/>
              <a:t>eğitimine</a:t>
            </a:r>
            <a:r>
              <a:rPr lang="en-GB" sz="2000" dirty="0" smtClean="0"/>
              <a:t> </a:t>
            </a:r>
            <a:r>
              <a:rPr lang="en-GB" sz="2000" dirty="0" err="1" smtClean="0"/>
              <a:t>daha</a:t>
            </a:r>
            <a:r>
              <a:rPr lang="en-GB" sz="2000" dirty="0" smtClean="0"/>
              <a:t> </a:t>
            </a:r>
            <a:r>
              <a:rPr lang="en-GB" sz="2000" dirty="0" err="1" smtClean="0"/>
              <a:t>yüksek</a:t>
            </a:r>
            <a:r>
              <a:rPr lang="en-GB" sz="2000" dirty="0" smtClean="0"/>
              <a:t> </a:t>
            </a:r>
            <a:r>
              <a:rPr lang="en-GB" sz="2000" dirty="0" err="1" smtClean="0"/>
              <a:t>bir</a:t>
            </a:r>
            <a:r>
              <a:rPr lang="en-GB" sz="2000" dirty="0" smtClean="0"/>
              <a:t> </a:t>
            </a:r>
            <a:r>
              <a:rPr lang="en-GB" sz="2000" dirty="0" err="1" smtClean="0"/>
              <a:t>ağırlık</a:t>
            </a:r>
            <a:r>
              <a:rPr lang="en-GB" sz="2000" dirty="0" smtClean="0"/>
              <a:t> </a:t>
            </a:r>
            <a:r>
              <a:rPr lang="en-GB" sz="2000" dirty="0" err="1" smtClean="0"/>
              <a:t>verilmesi</a:t>
            </a:r>
            <a:r>
              <a:rPr lang="en-GB" sz="2000" dirty="0" smtClean="0"/>
              <a:t>, </a:t>
            </a:r>
            <a:r>
              <a:rPr lang="en-GB" sz="2000" dirty="0" err="1" smtClean="0"/>
              <a:t>yazılımcı</a:t>
            </a:r>
            <a:r>
              <a:rPr lang="en-GB" sz="2000" dirty="0" smtClean="0"/>
              <a:t> </a:t>
            </a:r>
            <a:r>
              <a:rPr lang="en-GB" sz="2000" dirty="0" err="1" smtClean="0"/>
              <a:t>ve</a:t>
            </a:r>
            <a:r>
              <a:rPr lang="en-GB" sz="2000" dirty="0" smtClean="0"/>
              <a:t> </a:t>
            </a:r>
            <a:r>
              <a:rPr lang="en-GB" sz="2000" dirty="0" err="1" smtClean="0"/>
              <a:t>programcılar</a:t>
            </a:r>
            <a:r>
              <a:rPr lang="en-GB" sz="2000" dirty="0" smtClean="0"/>
              <a:t> </a:t>
            </a:r>
            <a:r>
              <a:rPr lang="en-GB" sz="2000" dirty="0" err="1" smtClean="0"/>
              <a:t>yetiştirmek</a:t>
            </a:r>
            <a:r>
              <a:rPr lang="en-GB" sz="2000" dirty="0" smtClean="0"/>
              <a:t> </a:t>
            </a:r>
            <a:r>
              <a:rPr lang="en-GB" sz="2000" dirty="0" err="1" smtClean="0"/>
              <a:t>ve</a:t>
            </a:r>
            <a:r>
              <a:rPr lang="en-GB" sz="2000" dirty="0" smtClean="0"/>
              <a:t> </a:t>
            </a:r>
            <a:r>
              <a:rPr lang="en-GB" sz="2000" dirty="0" err="1" smtClean="0"/>
              <a:t>nesnelerin</a:t>
            </a:r>
            <a:r>
              <a:rPr lang="en-GB" sz="2000" dirty="0" smtClean="0"/>
              <a:t> </a:t>
            </a:r>
            <a:r>
              <a:rPr lang="en-GB" sz="2000" dirty="0" err="1" smtClean="0"/>
              <a:t>interneti</a:t>
            </a:r>
            <a:r>
              <a:rPr lang="en-GB" sz="2000" dirty="0" smtClean="0"/>
              <a:t> </a:t>
            </a:r>
            <a:r>
              <a:rPr lang="en-GB" sz="2000" dirty="0" err="1" smtClean="0"/>
              <a:t>araştırmalarına</a:t>
            </a:r>
            <a:r>
              <a:rPr lang="en-GB" sz="2000" dirty="0" smtClean="0"/>
              <a:t> </a:t>
            </a:r>
            <a:r>
              <a:rPr lang="en-GB" sz="2000" dirty="0" err="1" smtClean="0"/>
              <a:t>hız</a:t>
            </a:r>
            <a:r>
              <a:rPr lang="en-GB" sz="2000" dirty="0" smtClean="0"/>
              <a:t> </a:t>
            </a:r>
            <a:r>
              <a:rPr lang="en-GB" sz="2000" dirty="0" err="1" smtClean="0"/>
              <a:t>kazandırmak</a:t>
            </a:r>
            <a:r>
              <a:rPr lang="en-GB" sz="2000" dirty="0" smtClean="0"/>
              <a:t> </a:t>
            </a:r>
            <a:r>
              <a:rPr lang="en-GB" sz="2000" dirty="0" err="1" smtClean="0"/>
              <a:t>yenilikleri</a:t>
            </a:r>
            <a:r>
              <a:rPr lang="en-GB" sz="2000" dirty="0" smtClean="0"/>
              <a:t> </a:t>
            </a:r>
            <a:r>
              <a:rPr lang="en-GB" sz="2000" dirty="0" err="1" smtClean="0"/>
              <a:t>geliştiren</a:t>
            </a:r>
            <a:r>
              <a:rPr lang="en-GB" sz="2000" dirty="0" smtClean="0"/>
              <a:t> </a:t>
            </a:r>
            <a:r>
              <a:rPr lang="en-GB" sz="2000" dirty="0" err="1" smtClean="0"/>
              <a:t>tarafta</a:t>
            </a:r>
            <a:r>
              <a:rPr lang="en-GB" sz="2000" dirty="0" smtClean="0"/>
              <a:t> </a:t>
            </a:r>
            <a:r>
              <a:rPr lang="en-GB" sz="2000" dirty="0" err="1" smtClean="0"/>
              <a:t>olmamızı</a:t>
            </a:r>
            <a:r>
              <a:rPr lang="en-GB" sz="2000" dirty="0" smtClean="0"/>
              <a:t> </a:t>
            </a:r>
            <a:r>
              <a:rPr lang="en-GB" sz="2000" dirty="0" err="1" smtClean="0"/>
              <a:t>sağlayabilir</a:t>
            </a:r>
            <a:r>
              <a:rPr lang="en-GB" sz="2000" dirty="0" smtClean="0"/>
              <a:t>. </a:t>
            </a:r>
            <a:endParaRPr lang="en-GB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323528" y="1700808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 err="1" smtClean="0"/>
              <a:t>Endüstri</a:t>
            </a:r>
            <a:r>
              <a:rPr lang="en-GB" sz="2400" dirty="0" smtClean="0"/>
              <a:t> 4.0 </a:t>
            </a:r>
            <a:r>
              <a:rPr lang="en-GB" sz="2400" dirty="0" err="1" smtClean="0"/>
              <a:t>henüz</a:t>
            </a:r>
            <a:r>
              <a:rPr lang="en-GB" sz="2400" dirty="0" smtClean="0"/>
              <a:t> </a:t>
            </a:r>
            <a:r>
              <a:rPr lang="en-GB" sz="2400" dirty="0" err="1" smtClean="0"/>
              <a:t>başlangıç</a:t>
            </a:r>
            <a:r>
              <a:rPr lang="en-GB" sz="2400" dirty="0" smtClean="0"/>
              <a:t> </a:t>
            </a:r>
            <a:r>
              <a:rPr lang="en-GB" sz="2400" dirty="0" err="1" smtClean="0"/>
              <a:t>aşamasında</a:t>
            </a:r>
            <a:r>
              <a:rPr lang="en-GB" sz="2400" dirty="0" smtClean="0"/>
              <a:t> </a:t>
            </a:r>
            <a:r>
              <a:rPr lang="en-GB" sz="2400" dirty="0" err="1" smtClean="0"/>
              <a:t>olmasına</a:t>
            </a:r>
            <a:r>
              <a:rPr lang="en-GB" sz="2400" dirty="0" smtClean="0"/>
              <a:t> </a:t>
            </a:r>
            <a:r>
              <a:rPr lang="en-GB" sz="2400" dirty="0" err="1" smtClean="0"/>
              <a:t>rağmen</a:t>
            </a:r>
            <a:r>
              <a:rPr lang="en-GB" sz="2400" dirty="0" smtClean="0"/>
              <a:t> </a:t>
            </a:r>
            <a:r>
              <a:rPr lang="en-GB" sz="2400" dirty="0" err="1" smtClean="0"/>
              <a:t>sanal</a:t>
            </a:r>
            <a:r>
              <a:rPr lang="en-GB" sz="2400" dirty="0" smtClean="0"/>
              <a:t> 3D </a:t>
            </a:r>
            <a:r>
              <a:rPr lang="en-GB" sz="2400" dirty="0" err="1" smtClean="0"/>
              <a:t>geliştirme</a:t>
            </a:r>
            <a:r>
              <a:rPr lang="en-GB" sz="2400" dirty="0" smtClean="0"/>
              <a:t>, </a:t>
            </a:r>
            <a:r>
              <a:rPr lang="en-GB" sz="2400" dirty="0" err="1" smtClean="0"/>
              <a:t>dijital</a:t>
            </a:r>
            <a:r>
              <a:rPr lang="en-GB" sz="2400" dirty="0" smtClean="0"/>
              <a:t> </a:t>
            </a:r>
            <a:r>
              <a:rPr lang="en-GB" sz="2400" dirty="0" err="1" smtClean="0"/>
              <a:t>planlama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izleme</a:t>
            </a:r>
            <a:r>
              <a:rPr lang="en-GB" sz="2400" dirty="0" smtClean="0"/>
              <a:t>, </a:t>
            </a:r>
            <a:r>
              <a:rPr lang="en-GB" sz="2400" dirty="0" err="1" smtClean="0"/>
              <a:t>neredeyse</a:t>
            </a:r>
            <a:r>
              <a:rPr lang="en-GB" sz="2400" dirty="0" smtClean="0"/>
              <a:t> </a:t>
            </a:r>
            <a:r>
              <a:rPr lang="en-GB" sz="2400" dirty="0" err="1" smtClean="0"/>
              <a:t>hatasız</a:t>
            </a:r>
            <a:r>
              <a:rPr lang="en-GB" sz="2400" dirty="0" smtClean="0"/>
              <a:t> </a:t>
            </a:r>
            <a:r>
              <a:rPr lang="en-GB" sz="2400" dirty="0" err="1" smtClean="0"/>
              <a:t>üretim</a:t>
            </a:r>
            <a:r>
              <a:rPr lang="en-GB" sz="2400" dirty="0" smtClean="0"/>
              <a:t> </a:t>
            </a:r>
            <a:r>
              <a:rPr lang="en-GB" sz="2400" dirty="0" err="1" smtClean="0"/>
              <a:t>süreçleriyle</a:t>
            </a:r>
            <a:r>
              <a:rPr lang="en-GB" sz="2400" dirty="0" smtClean="0"/>
              <a:t> </a:t>
            </a:r>
            <a:r>
              <a:rPr lang="en-GB" sz="2400" dirty="0" err="1" smtClean="0"/>
              <a:t>müşteri</a:t>
            </a:r>
            <a:r>
              <a:rPr lang="en-GB" sz="2400" dirty="0" smtClean="0"/>
              <a:t> </a:t>
            </a:r>
            <a:r>
              <a:rPr lang="en-GB" sz="2400" dirty="0" err="1" smtClean="0"/>
              <a:t>ihtiyaçlarının</a:t>
            </a:r>
            <a:r>
              <a:rPr lang="en-GB" sz="2400" dirty="0" smtClean="0"/>
              <a:t> </a:t>
            </a:r>
            <a:r>
              <a:rPr lang="en-GB" sz="2400" dirty="0" err="1" smtClean="0"/>
              <a:t>sistematik</a:t>
            </a:r>
            <a:r>
              <a:rPr lang="en-GB" sz="2400" dirty="0" smtClean="0"/>
              <a:t> </a:t>
            </a:r>
            <a:r>
              <a:rPr lang="en-GB" sz="2400" dirty="0" err="1" smtClean="0"/>
              <a:t>olarak</a:t>
            </a:r>
            <a:r>
              <a:rPr lang="en-GB" sz="2400" dirty="0" smtClean="0"/>
              <a:t> </a:t>
            </a:r>
            <a:r>
              <a:rPr lang="en-GB" sz="2400" dirty="0" err="1" smtClean="0"/>
              <a:t>belirlenmesi</a:t>
            </a:r>
            <a:r>
              <a:rPr lang="en-GB" sz="2400" dirty="0" smtClean="0"/>
              <a:t>, </a:t>
            </a:r>
            <a:r>
              <a:rPr lang="en-GB" sz="2400" dirty="0" err="1" smtClean="0"/>
              <a:t>yeni</a:t>
            </a:r>
            <a:r>
              <a:rPr lang="en-GB" sz="2400" dirty="0" smtClean="0"/>
              <a:t> </a:t>
            </a:r>
            <a:r>
              <a:rPr lang="en-GB" sz="2400" dirty="0" err="1" smtClean="0"/>
              <a:t>iş</a:t>
            </a:r>
            <a:r>
              <a:rPr lang="en-GB" sz="2400" dirty="0" smtClean="0"/>
              <a:t> </a:t>
            </a:r>
            <a:r>
              <a:rPr lang="en-GB" sz="2400" dirty="0" err="1" smtClean="0"/>
              <a:t>süreçlerinin</a:t>
            </a:r>
            <a:r>
              <a:rPr lang="en-GB" sz="2400" dirty="0" smtClean="0"/>
              <a:t> </a:t>
            </a:r>
            <a:r>
              <a:rPr lang="en-GB" sz="2400" dirty="0" err="1" smtClean="0"/>
              <a:t>oluşması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hepsinin</a:t>
            </a:r>
            <a:r>
              <a:rPr lang="en-GB" sz="2400" dirty="0" smtClean="0"/>
              <a:t> </a:t>
            </a:r>
            <a:r>
              <a:rPr lang="en-GB" sz="2400" dirty="0" err="1" smtClean="0"/>
              <a:t>ötesinde</a:t>
            </a:r>
            <a:r>
              <a:rPr lang="en-GB" sz="2400" dirty="0" smtClean="0"/>
              <a:t> </a:t>
            </a:r>
            <a:r>
              <a:rPr lang="en-GB" sz="2400" dirty="0" err="1" smtClean="0"/>
              <a:t>üretim</a:t>
            </a:r>
            <a:r>
              <a:rPr lang="en-GB" sz="2400" dirty="0" smtClean="0"/>
              <a:t> </a:t>
            </a:r>
            <a:r>
              <a:rPr lang="en-GB" sz="2400" dirty="0" err="1" smtClean="0"/>
              <a:t>süreçlerinin</a:t>
            </a:r>
            <a:r>
              <a:rPr lang="en-GB" sz="2400" dirty="0" smtClean="0"/>
              <a:t> </a:t>
            </a:r>
            <a:r>
              <a:rPr lang="en-GB" sz="2400" dirty="0" err="1" smtClean="0"/>
              <a:t>daha</a:t>
            </a:r>
            <a:r>
              <a:rPr lang="en-GB" sz="2400" dirty="0" smtClean="0"/>
              <a:t> </a:t>
            </a:r>
            <a:r>
              <a:rPr lang="en-GB" sz="2400" dirty="0" err="1" smtClean="0"/>
              <a:t>verimli</a:t>
            </a:r>
            <a:r>
              <a:rPr lang="en-GB" sz="2400" dirty="0" smtClean="0"/>
              <a:t> </a:t>
            </a:r>
            <a:r>
              <a:rPr lang="en-GB" sz="2400" dirty="0" err="1" smtClean="0"/>
              <a:t>olmasına</a:t>
            </a:r>
            <a:r>
              <a:rPr lang="en-GB" sz="2400" dirty="0" smtClean="0"/>
              <a:t> </a:t>
            </a:r>
            <a:r>
              <a:rPr lang="en-GB" sz="2400" dirty="0" err="1" smtClean="0"/>
              <a:t>imkan</a:t>
            </a:r>
            <a:r>
              <a:rPr lang="en-GB" sz="2400" dirty="0" smtClean="0"/>
              <a:t> </a:t>
            </a:r>
            <a:r>
              <a:rPr lang="en-GB" sz="2400" dirty="0" err="1" smtClean="0"/>
              <a:t>sağlıyor</a:t>
            </a:r>
            <a:r>
              <a:rPr lang="en-GB" sz="2400" dirty="0" smtClean="0"/>
              <a:t>. </a:t>
            </a:r>
            <a:endParaRPr lang="tr-TR" sz="2400" dirty="0" smtClean="0"/>
          </a:p>
          <a:p>
            <a:pPr algn="ctr"/>
            <a:endParaRPr lang="tr-TR" sz="2400" dirty="0" smtClean="0"/>
          </a:p>
          <a:p>
            <a:pPr algn="ctr"/>
            <a:r>
              <a:rPr lang="en-GB" sz="2400" dirty="0" err="1" smtClean="0"/>
              <a:t>Endüstri</a:t>
            </a:r>
            <a:r>
              <a:rPr lang="en-GB" sz="2400" dirty="0" smtClean="0"/>
              <a:t> 4.0 </a:t>
            </a:r>
            <a:r>
              <a:rPr lang="en-GB" sz="2400" dirty="0" err="1" smtClean="0"/>
              <a:t>ile</a:t>
            </a:r>
            <a:r>
              <a:rPr lang="en-GB" sz="2400" dirty="0" smtClean="0"/>
              <a:t> </a:t>
            </a:r>
            <a:r>
              <a:rPr lang="en-GB" sz="2400" dirty="0" err="1" smtClean="0"/>
              <a:t>birlikte</a:t>
            </a:r>
            <a:r>
              <a:rPr lang="en-GB" sz="2400" dirty="0" smtClean="0"/>
              <a:t>, </a:t>
            </a:r>
            <a:r>
              <a:rPr lang="en-GB" sz="2400" dirty="0" err="1" smtClean="0"/>
              <a:t>hesaplamalarımıza</a:t>
            </a:r>
            <a:r>
              <a:rPr lang="en-GB" sz="2400" dirty="0" smtClean="0"/>
              <a:t> </a:t>
            </a:r>
            <a:r>
              <a:rPr lang="en-GB" sz="2400" dirty="0" err="1" smtClean="0"/>
              <a:t>göre</a:t>
            </a:r>
            <a:r>
              <a:rPr lang="en-GB" sz="2400" dirty="0" smtClean="0"/>
              <a:t>, </a:t>
            </a:r>
            <a:r>
              <a:rPr lang="en-GB" sz="2400" dirty="0" err="1" smtClean="0"/>
              <a:t>yeni</a:t>
            </a:r>
            <a:r>
              <a:rPr lang="en-GB" sz="2400" dirty="0" smtClean="0"/>
              <a:t> </a:t>
            </a:r>
            <a:r>
              <a:rPr lang="en-GB" sz="2400" dirty="0" err="1" smtClean="0"/>
              <a:t>ürünleri</a:t>
            </a:r>
            <a:r>
              <a:rPr lang="en-GB" sz="2400" dirty="0" smtClean="0"/>
              <a:t> </a:t>
            </a:r>
            <a:r>
              <a:rPr lang="en-GB" sz="2400" dirty="0" err="1" smtClean="0"/>
              <a:t>pazara</a:t>
            </a:r>
            <a:r>
              <a:rPr lang="en-GB" sz="2400" dirty="0" smtClean="0"/>
              <a:t> </a:t>
            </a:r>
            <a:r>
              <a:rPr lang="en-GB" sz="2400" dirty="0" err="1" smtClean="0"/>
              <a:t>sunma</a:t>
            </a:r>
            <a:r>
              <a:rPr lang="en-GB" sz="2400" dirty="0" smtClean="0"/>
              <a:t> </a:t>
            </a:r>
            <a:r>
              <a:rPr lang="en-GB" sz="2400" dirty="0" err="1" smtClean="0"/>
              <a:t>süresi</a:t>
            </a:r>
            <a:r>
              <a:rPr lang="en-GB" sz="2400" dirty="0" smtClean="0"/>
              <a:t> </a:t>
            </a:r>
            <a:r>
              <a:rPr lang="en-GB" sz="2400" dirty="0" err="1" smtClean="0"/>
              <a:t>yüzde</a:t>
            </a:r>
            <a:r>
              <a:rPr lang="en-GB" sz="2400" dirty="0" smtClean="0"/>
              <a:t> 25 </a:t>
            </a:r>
            <a:r>
              <a:rPr lang="en-GB" sz="2400" dirty="0" err="1" smtClean="0"/>
              <a:t>ile</a:t>
            </a:r>
            <a:r>
              <a:rPr lang="en-GB" sz="2400" dirty="0" smtClean="0"/>
              <a:t> </a:t>
            </a:r>
            <a:r>
              <a:rPr lang="en-GB" sz="2400" dirty="0" err="1" smtClean="0"/>
              <a:t>yüzde</a:t>
            </a:r>
            <a:r>
              <a:rPr lang="en-GB" sz="2400" dirty="0" smtClean="0"/>
              <a:t> 50 </a:t>
            </a:r>
            <a:r>
              <a:rPr lang="en-GB" sz="2400" dirty="0" err="1" smtClean="0"/>
              <a:t>arasında</a:t>
            </a:r>
            <a:r>
              <a:rPr lang="en-GB" sz="2400" dirty="0" smtClean="0"/>
              <a:t> </a:t>
            </a:r>
            <a:r>
              <a:rPr lang="en-GB" sz="2400" dirty="0" err="1" smtClean="0"/>
              <a:t>azalabilecekken</a:t>
            </a:r>
            <a:r>
              <a:rPr lang="en-GB" sz="2400" dirty="0" smtClean="0"/>
              <a:t>, </a:t>
            </a:r>
            <a:r>
              <a:rPr lang="en-GB" sz="2400" dirty="0" err="1" smtClean="0"/>
              <a:t>mühendislik</a:t>
            </a:r>
            <a:r>
              <a:rPr lang="en-GB" sz="2400" dirty="0" smtClean="0"/>
              <a:t> </a:t>
            </a:r>
            <a:r>
              <a:rPr lang="en-GB" sz="2400" dirty="0" err="1" smtClean="0"/>
              <a:t>giderleri</a:t>
            </a:r>
            <a:r>
              <a:rPr lang="en-GB" sz="2400" dirty="0" smtClean="0"/>
              <a:t> </a:t>
            </a:r>
            <a:r>
              <a:rPr lang="en-GB" sz="2400" dirty="0" err="1" smtClean="0"/>
              <a:t>yüzde</a:t>
            </a:r>
            <a:r>
              <a:rPr lang="en-GB" sz="2400" dirty="0" smtClean="0"/>
              <a:t> 30’a </a:t>
            </a:r>
            <a:r>
              <a:rPr lang="en-GB" sz="2400" dirty="0" err="1" smtClean="0"/>
              <a:t>kadar</a:t>
            </a:r>
            <a:r>
              <a:rPr lang="en-GB" sz="2400" dirty="0" smtClean="0"/>
              <a:t> </a:t>
            </a:r>
            <a:r>
              <a:rPr lang="en-GB" sz="2400" dirty="0" err="1" smtClean="0"/>
              <a:t>düşebilecek</a:t>
            </a:r>
            <a:r>
              <a:rPr lang="en-GB" sz="2400" dirty="0" smtClean="0"/>
              <a:t> </a:t>
            </a:r>
            <a:r>
              <a:rPr lang="en-GB" sz="2400" dirty="0" err="1" smtClean="0"/>
              <a:t>ve</a:t>
            </a:r>
            <a:r>
              <a:rPr lang="en-GB" sz="2400" dirty="0" smtClean="0"/>
              <a:t> </a:t>
            </a:r>
            <a:r>
              <a:rPr lang="en-GB" sz="2400" dirty="0" err="1" smtClean="0"/>
              <a:t>yüzde</a:t>
            </a:r>
            <a:r>
              <a:rPr lang="en-GB" sz="2400" dirty="0" smtClean="0"/>
              <a:t> 70’e </a:t>
            </a:r>
            <a:r>
              <a:rPr lang="en-GB" sz="2400" dirty="0" err="1" smtClean="0"/>
              <a:t>kadar</a:t>
            </a:r>
            <a:r>
              <a:rPr lang="en-GB" sz="2400" dirty="0" smtClean="0"/>
              <a:t> </a:t>
            </a:r>
            <a:r>
              <a:rPr lang="en-GB" sz="2400" dirty="0" err="1" smtClean="0"/>
              <a:t>enerji</a:t>
            </a:r>
            <a:r>
              <a:rPr lang="en-GB" sz="2400" dirty="0" smtClean="0"/>
              <a:t> </a:t>
            </a:r>
            <a:r>
              <a:rPr lang="en-GB" sz="2400" dirty="0" err="1" smtClean="0"/>
              <a:t>tasarrufu</a:t>
            </a:r>
            <a:r>
              <a:rPr lang="en-GB" sz="2400" dirty="0" smtClean="0"/>
              <a:t> </a:t>
            </a:r>
            <a:r>
              <a:rPr lang="en-GB" sz="2400" dirty="0" err="1" smtClean="0"/>
              <a:t>sağlanabilecek</a:t>
            </a:r>
            <a:r>
              <a:rPr lang="en-GB" sz="2400" dirty="0" smtClean="0"/>
              <a:t>. 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 err="1" smtClean="0"/>
              <a:t>Kendinden</a:t>
            </a:r>
            <a:r>
              <a:rPr lang="en-GB" sz="3600" dirty="0" smtClean="0"/>
              <a:t> Organize </a:t>
            </a:r>
            <a:r>
              <a:rPr lang="en-GB" sz="3600" dirty="0" err="1" smtClean="0"/>
              <a:t>Dijital</a:t>
            </a:r>
            <a:r>
              <a:rPr lang="en-GB" sz="3600" dirty="0" smtClean="0"/>
              <a:t> </a:t>
            </a:r>
            <a:r>
              <a:rPr lang="en-GB" sz="3600" dirty="0" err="1" smtClean="0"/>
              <a:t>Fabrikalar</a:t>
            </a:r>
            <a:endParaRPr lang="en-GB" sz="3600" dirty="0"/>
          </a:p>
        </p:txBody>
      </p:sp>
      <p:sp>
        <p:nvSpPr>
          <p:cNvPr id="3" name="2 Dikdörtgen"/>
          <p:cNvSpPr/>
          <p:nvPr/>
        </p:nvSpPr>
        <p:spPr>
          <a:xfrm>
            <a:off x="251520" y="1837268"/>
            <a:ext cx="439587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 err="1" smtClean="0"/>
              <a:t>Geleceğin</a:t>
            </a:r>
            <a:r>
              <a:rPr lang="en-GB" sz="2200" dirty="0" smtClean="0"/>
              <a:t> </a:t>
            </a:r>
            <a:r>
              <a:rPr lang="en-GB" sz="2200" dirty="0" err="1" smtClean="0"/>
              <a:t>üretim</a:t>
            </a:r>
            <a:r>
              <a:rPr lang="en-GB" sz="2200" dirty="0" smtClean="0"/>
              <a:t> </a:t>
            </a:r>
            <a:r>
              <a:rPr lang="en-GB" sz="2200" dirty="0" err="1" smtClean="0"/>
              <a:t>vizyonuyla</a:t>
            </a:r>
            <a:r>
              <a:rPr lang="en-GB" sz="2200" dirty="0" smtClean="0"/>
              <a:t> </a:t>
            </a:r>
            <a:r>
              <a:rPr lang="en-GB" sz="2200" dirty="0" err="1" smtClean="0"/>
              <a:t>birlikte</a:t>
            </a:r>
            <a:r>
              <a:rPr lang="en-GB" sz="2200" dirty="0" smtClean="0"/>
              <a:t> </a:t>
            </a:r>
            <a:r>
              <a:rPr lang="en-GB" sz="2200" dirty="0" err="1" smtClean="0"/>
              <a:t>birbirleriyle</a:t>
            </a:r>
            <a:r>
              <a:rPr lang="en-GB" sz="2200" dirty="0" smtClean="0"/>
              <a:t> </a:t>
            </a:r>
            <a:r>
              <a:rPr lang="en-GB" sz="2200" dirty="0" err="1" smtClean="0"/>
              <a:t>bağlantılı</a:t>
            </a:r>
            <a:r>
              <a:rPr lang="en-GB" sz="2200" dirty="0" smtClean="0"/>
              <a:t> </a:t>
            </a:r>
            <a:r>
              <a:rPr lang="en-GB" sz="2200" dirty="0" err="1" smtClean="0"/>
              <a:t>üretim</a:t>
            </a:r>
            <a:r>
              <a:rPr lang="en-GB" sz="2200" dirty="0" smtClean="0"/>
              <a:t> </a:t>
            </a:r>
            <a:r>
              <a:rPr lang="en-GB" sz="2200" dirty="0" err="1" smtClean="0"/>
              <a:t>makineleri</a:t>
            </a:r>
            <a:r>
              <a:rPr lang="en-GB" sz="2200" dirty="0" smtClean="0"/>
              <a:t> </a:t>
            </a:r>
            <a:r>
              <a:rPr lang="en-GB" sz="2200" dirty="0" err="1" smtClean="0"/>
              <a:t>ve</a:t>
            </a:r>
            <a:r>
              <a:rPr lang="en-GB" sz="2200" dirty="0" smtClean="0"/>
              <a:t> </a:t>
            </a:r>
            <a:r>
              <a:rPr lang="en-GB" sz="2200" dirty="0" err="1" smtClean="0"/>
              <a:t>insan</a:t>
            </a:r>
            <a:r>
              <a:rPr lang="en-GB" sz="2200" dirty="0" smtClean="0"/>
              <a:t> </a:t>
            </a:r>
            <a:r>
              <a:rPr lang="en-GB" sz="2200" dirty="0" err="1" smtClean="0"/>
              <a:t>etkileşimiyle</a:t>
            </a:r>
            <a:r>
              <a:rPr lang="en-GB" sz="2200" dirty="0" smtClean="0"/>
              <a:t> </a:t>
            </a:r>
            <a:r>
              <a:rPr lang="en-GB" sz="2200" dirty="0" err="1" smtClean="0"/>
              <a:t>yeni</a:t>
            </a:r>
            <a:r>
              <a:rPr lang="en-GB" sz="2200" dirty="0" smtClean="0"/>
              <a:t> </a:t>
            </a:r>
            <a:r>
              <a:rPr lang="en-GB" sz="2200" dirty="0" err="1" smtClean="0"/>
              <a:t>bir</a:t>
            </a:r>
            <a:r>
              <a:rPr lang="en-GB" sz="2200" dirty="0" smtClean="0"/>
              <a:t> </a:t>
            </a:r>
            <a:r>
              <a:rPr lang="en-GB" sz="2200" dirty="0" err="1" smtClean="0"/>
              <a:t>üretim</a:t>
            </a:r>
            <a:r>
              <a:rPr lang="en-GB" sz="2200" dirty="0" smtClean="0"/>
              <a:t> </a:t>
            </a:r>
            <a:r>
              <a:rPr lang="en-GB" sz="2200" dirty="0" err="1" smtClean="0"/>
              <a:t>çevresi</a:t>
            </a:r>
            <a:r>
              <a:rPr lang="en-GB" sz="2200" dirty="0" smtClean="0"/>
              <a:t> </a:t>
            </a:r>
            <a:r>
              <a:rPr lang="en-GB" sz="2200" dirty="0" err="1" smtClean="0"/>
              <a:t>oluşacak</a:t>
            </a:r>
            <a:r>
              <a:rPr lang="en-GB" sz="2200" dirty="0" smtClean="0"/>
              <a:t> </a:t>
            </a:r>
            <a:r>
              <a:rPr lang="en-GB" sz="2200" dirty="0" err="1" smtClean="0"/>
              <a:t>ve</a:t>
            </a:r>
            <a:r>
              <a:rPr lang="en-GB" sz="2200" dirty="0" smtClean="0"/>
              <a:t> </a:t>
            </a:r>
            <a:r>
              <a:rPr lang="en-GB" sz="2200" dirty="0" err="1" smtClean="0"/>
              <a:t>üreticiler</a:t>
            </a:r>
            <a:r>
              <a:rPr lang="en-GB" sz="2200" dirty="0" smtClean="0"/>
              <a:t>, </a:t>
            </a:r>
            <a:r>
              <a:rPr lang="en-GB" sz="2200" dirty="0" err="1" smtClean="0"/>
              <a:t>geleceğin</a:t>
            </a:r>
            <a:r>
              <a:rPr lang="en-GB" sz="2200" dirty="0" smtClean="0"/>
              <a:t> </a:t>
            </a:r>
            <a:r>
              <a:rPr lang="en-GB" sz="2200" dirty="0" err="1" smtClean="0"/>
              <a:t>dijital</a:t>
            </a:r>
            <a:r>
              <a:rPr lang="en-GB" sz="2200" dirty="0" smtClean="0"/>
              <a:t> </a:t>
            </a:r>
            <a:r>
              <a:rPr lang="en-GB" sz="2200" dirty="0" err="1" smtClean="0"/>
              <a:t>fabrikalarını</a:t>
            </a:r>
            <a:r>
              <a:rPr lang="en-GB" sz="2200" dirty="0" smtClean="0"/>
              <a:t> </a:t>
            </a:r>
            <a:r>
              <a:rPr lang="en-GB" sz="2200" dirty="0" err="1" smtClean="0"/>
              <a:t>inşa</a:t>
            </a:r>
            <a:r>
              <a:rPr lang="en-GB" sz="2200" dirty="0" smtClean="0"/>
              <a:t> </a:t>
            </a:r>
            <a:r>
              <a:rPr lang="en-GB" sz="2200" dirty="0" err="1" smtClean="0"/>
              <a:t>etmek</a:t>
            </a:r>
            <a:r>
              <a:rPr lang="en-GB" sz="2200" dirty="0" smtClean="0"/>
              <a:t> </a:t>
            </a:r>
            <a:r>
              <a:rPr lang="en-GB" sz="2200" dirty="0" err="1" smtClean="0"/>
              <a:t>için</a:t>
            </a:r>
            <a:r>
              <a:rPr lang="en-GB" sz="2200" dirty="0" smtClean="0"/>
              <a:t> </a:t>
            </a:r>
            <a:r>
              <a:rPr lang="en-GB" sz="2200" dirty="0" err="1" smtClean="0"/>
              <a:t>birlikte</a:t>
            </a:r>
            <a:r>
              <a:rPr lang="en-GB" sz="2200" dirty="0" smtClean="0"/>
              <a:t> </a:t>
            </a:r>
            <a:r>
              <a:rPr lang="en-GB" sz="2200" dirty="0" err="1" smtClean="0"/>
              <a:t>çalışacaklar</a:t>
            </a:r>
            <a:r>
              <a:rPr lang="en-GB" sz="2200" dirty="0" smtClean="0"/>
              <a:t>. </a:t>
            </a:r>
            <a:endParaRPr lang="tr-TR" sz="2200" dirty="0" smtClean="0"/>
          </a:p>
          <a:p>
            <a:endParaRPr lang="tr-TR" sz="2200" dirty="0" smtClean="0"/>
          </a:p>
          <a:p>
            <a:r>
              <a:rPr lang="en-GB" sz="2200" dirty="0" err="1" smtClean="0"/>
              <a:t>Üreticiler</a:t>
            </a:r>
            <a:r>
              <a:rPr lang="en-GB" sz="2200" dirty="0" smtClean="0"/>
              <a:t>, </a:t>
            </a:r>
            <a:r>
              <a:rPr lang="en-GB" sz="2200" dirty="0" err="1" smtClean="0"/>
              <a:t>sürekli</a:t>
            </a:r>
            <a:r>
              <a:rPr lang="en-GB" sz="2200" dirty="0" smtClean="0"/>
              <a:t> </a:t>
            </a:r>
            <a:r>
              <a:rPr lang="en-GB" sz="2200" dirty="0" err="1" smtClean="0"/>
              <a:t>gelişecek</a:t>
            </a:r>
            <a:r>
              <a:rPr lang="en-GB" sz="2200" dirty="0" smtClean="0"/>
              <a:t> </a:t>
            </a:r>
            <a:r>
              <a:rPr lang="en-GB" sz="2200" dirty="0" err="1" smtClean="0"/>
              <a:t>ve</a:t>
            </a:r>
            <a:r>
              <a:rPr lang="en-GB" sz="2200" dirty="0" smtClean="0"/>
              <a:t> </a:t>
            </a:r>
            <a:r>
              <a:rPr lang="en-GB" sz="2200" dirty="0" err="1" smtClean="0"/>
              <a:t>değişecek</a:t>
            </a:r>
            <a:r>
              <a:rPr lang="en-GB" sz="2200" dirty="0" smtClean="0"/>
              <a:t> </a:t>
            </a:r>
            <a:r>
              <a:rPr lang="en-GB" sz="2200" dirty="0" err="1" smtClean="0"/>
              <a:t>olan</a:t>
            </a:r>
            <a:r>
              <a:rPr lang="en-GB" sz="2200" dirty="0" smtClean="0"/>
              <a:t> </a:t>
            </a:r>
            <a:r>
              <a:rPr lang="en-GB" sz="2200" dirty="0" err="1" smtClean="0"/>
              <a:t>bu</a:t>
            </a:r>
            <a:r>
              <a:rPr lang="en-GB" sz="2200" dirty="0" smtClean="0"/>
              <a:t> </a:t>
            </a:r>
            <a:r>
              <a:rPr lang="en-GB" sz="2200" dirty="0" err="1" smtClean="0"/>
              <a:t>ortamda</a:t>
            </a:r>
            <a:r>
              <a:rPr lang="en-GB" sz="2200" dirty="0" smtClean="0"/>
              <a:t> </a:t>
            </a:r>
            <a:r>
              <a:rPr lang="en-GB" sz="2200" dirty="0" err="1" smtClean="0"/>
              <a:t>ayakta</a:t>
            </a:r>
            <a:r>
              <a:rPr lang="en-GB" sz="2200" dirty="0" smtClean="0"/>
              <a:t> </a:t>
            </a:r>
            <a:r>
              <a:rPr lang="en-GB" sz="2200" dirty="0" err="1" smtClean="0"/>
              <a:t>kalabilmek</a:t>
            </a:r>
            <a:r>
              <a:rPr lang="en-GB" sz="2200" dirty="0" smtClean="0"/>
              <a:t> </a:t>
            </a:r>
            <a:r>
              <a:rPr lang="en-GB" sz="2200" dirty="0" err="1" smtClean="0"/>
              <a:t>için</a:t>
            </a:r>
            <a:r>
              <a:rPr lang="en-GB" sz="2200" dirty="0" smtClean="0"/>
              <a:t> </a:t>
            </a:r>
            <a:r>
              <a:rPr lang="en-GB" sz="2200" dirty="0" err="1" smtClean="0"/>
              <a:t>geleceğe</a:t>
            </a:r>
            <a:r>
              <a:rPr lang="en-GB" sz="2200" dirty="0" smtClean="0"/>
              <a:t> </a:t>
            </a:r>
            <a:r>
              <a:rPr lang="en-GB" sz="2200" dirty="0" err="1" smtClean="0"/>
              <a:t>bakmak</a:t>
            </a:r>
            <a:r>
              <a:rPr lang="tr-TR" sz="2200" dirty="0" smtClean="0"/>
              <a:t> ve</a:t>
            </a:r>
            <a:r>
              <a:rPr lang="en-GB" sz="2200" dirty="0" smtClean="0"/>
              <a:t> 4. </a:t>
            </a:r>
            <a:r>
              <a:rPr lang="en-GB" sz="2200" dirty="0" err="1" smtClean="0"/>
              <a:t>Sanayi</a:t>
            </a:r>
            <a:r>
              <a:rPr lang="en-GB" sz="2200" dirty="0" smtClean="0"/>
              <a:t> </a:t>
            </a:r>
            <a:r>
              <a:rPr lang="en-GB" sz="2200" dirty="0" err="1" smtClean="0"/>
              <a:t>Devrimi’ne</a:t>
            </a:r>
            <a:r>
              <a:rPr lang="en-GB" sz="2200" dirty="0" smtClean="0"/>
              <a:t> </a:t>
            </a:r>
            <a:r>
              <a:rPr lang="en-GB" sz="2200" dirty="0" err="1" smtClean="0"/>
              <a:t>uyum</a:t>
            </a:r>
            <a:r>
              <a:rPr lang="en-GB" sz="2200" dirty="0" smtClean="0"/>
              <a:t> </a:t>
            </a:r>
            <a:r>
              <a:rPr lang="en-GB" sz="2200" dirty="0" err="1" smtClean="0"/>
              <a:t>sağlamak</a:t>
            </a:r>
            <a:r>
              <a:rPr lang="en-GB" sz="2200" dirty="0" smtClean="0"/>
              <a:t> </a:t>
            </a:r>
            <a:r>
              <a:rPr lang="en-GB" sz="2200" dirty="0" err="1" smtClean="0"/>
              <a:t>için</a:t>
            </a:r>
            <a:r>
              <a:rPr lang="en-GB" sz="2200" dirty="0" smtClean="0"/>
              <a:t> </a:t>
            </a:r>
            <a:r>
              <a:rPr lang="en-GB" sz="2200" dirty="0" err="1" smtClean="0"/>
              <a:t>birçok</a:t>
            </a:r>
            <a:r>
              <a:rPr lang="en-GB" sz="2200" dirty="0" smtClean="0"/>
              <a:t> </a:t>
            </a:r>
            <a:r>
              <a:rPr lang="en-GB" sz="2200" dirty="0" err="1" smtClean="0"/>
              <a:t>çalışmaya</a:t>
            </a:r>
            <a:r>
              <a:rPr lang="en-GB" sz="2200" dirty="0" smtClean="0"/>
              <a:t> </a:t>
            </a:r>
            <a:r>
              <a:rPr lang="en-GB" sz="2200" dirty="0" err="1" smtClean="0"/>
              <a:t>imza</a:t>
            </a:r>
            <a:r>
              <a:rPr lang="en-GB" sz="2200" dirty="0" smtClean="0"/>
              <a:t> </a:t>
            </a:r>
            <a:r>
              <a:rPr lang="en-GB" sz="2200" dirty="0" err="1" smtClean="0"/>
              <a:t>atmaktadırlar</a:t>
            </a:r>
            <a:r>
              <a:rPr lang="en-GB" sz="2200" dirty="0" smtClean="0"/>
              <a:t>. </a:t>
            </a:r>
            <a:endParaRPr lang="tr-TR" sz="2200" dirty="0" smtClean="0"/>
          </a:p>
        </p:txBody>
      </p:sp>
      <p:pic>
        <p:nvPicPr>
          <p:cNvPr id="3074" name="Picture 2" descr="http://cdn.endustri40.com/image/2817d9e3a40d4f2ea99fae80f2d76316/dijital-fabrika2-slay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7395" y="2420888"/>
            <a:ext cx="4317093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talama">
  <a:themeElements>
    <a:clrScheme name="Ortalama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Özel 1">
      <a:majorFont>
        <a:latin typeface="ISOCPEUR"/>
        <a:ea typeface=""/>
        <a:cs typeface=""/>
      </a:majorFont>
      <a:minorFont>
        <a:latin typeface="ISOCPEUR"/>
        <a:ea typeface=""/>
        <a:cs typeface=""/>
      </a:minorFont>
    </a:fontScheme>
    <a:fmtScheme name="Ortalam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627</TotalTime>
  <Words>1912</Words>
  <Application>Microsoft Office PowerPoint</Application>
  <PresentationFormat>Ekran Gösterisi (4:3)</PresentationFormat>
  <Paragraphs>223</Paragraphs>
  <Slides>55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55</vt:i4>
      </vt:variant>
    </vt:vector>
  </HeadingPairs>
  <TitlesOfParts>
    <vt:vector size="56" baseType="lpstr">
      <vt:lpstr>Ortalama</vt:lpstr>
      <vt:lpstr>OTOMASYON VE OTOMASYON SİSTEMLERİ 2</vt:lpstr>
      <vt:lpstr>Endüstriyel Devrimler</vt:lpstr>
      <vt:lpstr>Endüstri 4.0</vt:lpstr>
      <vt:lpstr>Endüstri 4.0</vt:lpstr>
      <vt:lpstr>PowerPoint Sunusu</vt:lpstr>
      <vt:lpstr>Endüstriyel devrimler</vt:lpstr>
      <vt:lpstr>PowerPoint Sunusu</vt:lpstr>
      <vt:lpstr>PowerPoint Sunusu</vt:lpstr>
      <vt:lpstr>Kendinden Organize Dijital Fabrikalar</vt:lpstr>
      <vt:lpstr>PowerPoint Sunusu</vt:lpstr>
      <vt:lpstr>Akıllı Fabrikalarda Üretim ve Alınan Sonuçlar</vt:lpstr>
      <vt:lpstr>PowerPoint Sunusu</vt:lpstr>
      <vt:lpstr>PowerPoint Sunusu</vt:lpstr>
      <vt:lpstr>PowerPoint Sunusu</vt:lpstr>
      <vt:lpstr>Endüstri 4.0'ın Karşılaştığı Zorluklar</vt:lpstr>
      <vt:lpstr>Endüstri 4.0'ın Etkileri Neler Olacak?</vt:lpstr>
      <vt:lpstr>Siemens Endüstri 4.0 Konsepti</vt:lpstr>
      <vt:lpstr>Otomasyon Teknolojileri ve Bileşenler</vt:lpstr>
      <vt:lpstr>PLC- Programmable Logic Controller</vt:lpstr>
      <vt:lpstr>PLC’lerin Uygulama Alanları</vt:lpstr>
      <vt:lpstr>PLC’lerin Ana Birimleri</vt:lpstr>
      <vt:lpstr>PowerPoint Sunusu</vt:lpstr>
      <vt:lpstr>PowerPoint Sunusu</vt:lpstr>
      <vt:lpstr>PLC’lerin Avantajları</vt:lpstr>
      <vt:lpstr>Mikroişlemci ve Temel Kavramlar</vt:lpstr>
      <vt:lpstr>PowerPoint Sunusu</vt:lpstr>
      <vt:lpstr>PowerPoint Sunusu</vt:lpstr>
      <vt:lpstr>PowerPoint Sunusu</vt:lpstr>
      <vt:lpstr>PowerPoint Sunusu</vt:lpstr>
      <vt:lpstr>Moore Yasası</vt:lpstr>
      <vt:lpstr>PowerPoint Sunusu</vt:lpstr>
      <vt:lpstr>PowerPoint Sunusu</vt:lpstr>
      <vt:lpstr>PowerPoint Sunusu</vt:lpstr>
      <vt:lpstr>PIC Ne Demektir?</vt:lpstr>
      <vt:lpstr>Nasıl Programlanır?</vt:lpstr>
      <vt:lpstr>Raspberry Pi Nedir ?</vt:lpstr>
      <vt:lpstr>PowerPoint Sunusu</vt:lpstr>
      <vt:lpstr>PowerPoint Sunusu</vt:lpstr>
      <vt:lpstr>Arduino İle Raspberry Pi'nin Farkı</vt:lpstr>
      <vt:lpstr>PowerPoint Sunusu</vt:lpstr>
      <vt:lpstr>Hidrolik Sistemler </vt:lpstr>
      <vt:lpstr>PowerPoint Sunusu</vt:lpstr>
      <vt:lpstr>PowerPoint Sunusu</vt:lpstr>
      <vt:lpstr>PowerPoint Sunusu</vt:lpstr>
      <vt:lpstr>Kullanım Alanları</vt:lpstr>
      <vt:lpstr>PowerPoint Sunusu</vt:lpstr>
      <vt:lpstr>Hidrolik sistemin avantajları:</vt:lpstr>
      <vt:lpstr>Hidrolik sistemin dezavantajları:</vt:lpstr>
      <vt:lpstr>Endüstriyel Hidrolik Kullanım Alanları</vt:lpstr>
      <vt:lpstr>Basit Bir Hidrolik Devre Şemasında Devrede Kullanılan Elemanlar</vt:lpstr>
      <vt:lpstr>Basit Bir Hidrolik Devre Şemasında Devrede Kullanılan Elemanlar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OTOMASYON VE OTOMASYON SİSTEMLERİ</dc:title>
  <cp:lastModifiedBy>Reviewer</cp:lastModifiedBy>
  <cp:revision>135</cp:revision>
  <dcterms:modified xsi:type="dcterms:W3CDTF">2018-10-24T11:37:46Z</dcterms:modified>
</cp:coreProperties>
</file>