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theme/themeOverride21.xml" ContentType="application/vnd.openxmlformats-officedocument.themeOverr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heme/themeOverride19.xml" ContentType="application/vnd.openxmlformats-officedocument.themeOverride+xml"/>
  <Override PartName="/docProps/custom.xml" ContentType="application/vnd.openxmlformats-officedocument.custom-properties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Override9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20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Override6.xml" ContentType="application/vnd.openxmlformats-officedocument.themeOverr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76" r:id="rId5"/>
    <p:sldId id="288" r:id="rId6"/>
    <p:sldId id="277" r:id="rId7"/>
    <p:sldId id="289" r:id="rId8"/>
    <p:sldId id="278" r:id="rId9"/>
    <p:sldId id="290" r:id="rId10"/>
    <p:sldId id="279" r:id="rId11"/>
    <p:sldId id="280" r:id="rId12"/>
    <p:sldId id="282" r:id="rId13"/>
    <p:sldId id="283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87" r:id="rId23"/>
    <p:sldId id="285" r:id="rId24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47" autoAdjust="0"/>
    <p:restoredTop sz="94660"/>
  </p:normalViewPr>
  <p:slideViewPr>
    <p:cSldViewPr>
      <p:cViewPr>
        <p:scale>
          <a:sx n="70" d="100"/>
          <a:sy n="70" d="100"/>
        </p:scale>
        <p:origin x="-366" y="-3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BB57C65-7ADC-4B23-A3A8-581160D8261E}" type="doc">
      <dgm:prSet loTypeId="urn:microsoft.com/office/officeart/2005/8/layout/h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9ACD6D45-91B3-4E3D-B213-AF6030F4F733}">
      <dgm:prSet phldrT="[Metin]"/>
      <dgm:spPr/>
      <dgm:t>
        <a:bodyPr/>
        <a:lstStyle/>
        <a:p>
          <a:r>
            <a:rPr lang="en-GB" dirty="0" err="1" smtClean="0"/>
            <a:t>Makine</a:t>
          </a:r>
          <a:r>
            <a:rPr lang="en-GB" dirty="0" smtClean="0"/>
            <a:t> </a:t>
          </a:r>
          <a:r>
            <a:rPr lang="en-GB" dirty="0" err="1" smtClean="0"/>
            <a:t>Mühendisliği</a:t>
          </a:r>
          <a:endParaRPr lang="tr-TR" dirty="0"/>
        </a:p>
      </dgm:t>
    </dgm:pt>
    <dgm:pt modelId="{D996A076-AD50-473A-B623-87898559971E}" type="parTrans" cxnId="{79C84F98-37CD-4982-9527-FB50453E288D}">
      <dgm:prSet/>
      <dgm:spPr/>
      <dgm:t>
        <a:bodyPr/>
        <a:lstStyle/>
        <a:p>
          <a:endParaRPr lang="tr-TR"/>
        </a:p>
      </dgm:t>
    </dgm:pt>
    <dgm:pt modelId="{8709647B-E7BB-459D-B1BD-6BDC8B6F3E4A}" type="sibTrans" cxnId="{79C84F98-37CD-4982-9527-FB50453E288D}">
      <dgm:prSet/>
      <dgm:spPr/>
      <dgm:t>
        <a:bodyPr/>
        <a:lstStyle/>
        <a:p>
          <a:endParaRPr lang="tr-TR"/>
        </a:p>
      </dgm:t>
    </dgm:pt>
    <dgm:pt modelId="{2F17D15B-74B2-4F8A-9C0F-EDC02933E9A0}">
      <dgm:prSet phldrT="[Metin]"/>
      <dgm:spPr/>
      <dgm:t>
        <a:bodyPr/>
        <a:lstStyle/>
        <a:p>
          <a:r>
            <a:rPr lang="en-GB" dirty="0" err="1" smtClean="0"/>
            <a:t>Tasarım</a:t>
          </a:r>
          <a:r>
            <a:rPr lang="en-GB" dirty="0" smtClean="0"/>
            <a:t> </a:t>
          </a:r>
          <a:r>
            <a:rPr lang="en-GB" dirty="0" err="1" smtClean="0"/>
            <a:t>ve</a:t>
          </a:r>
          <a:r>
            <a:rPr lang="en-GB" dirty="0" smtClean="0"/>
            <a:t> </a:t>
          </a:r>
          <a:r>
            <a:rPr lang="en-GB" dirty="0" err="1" smtClean="0"/>
            <a:t>üretim</a:t>
          </a:r>
          <a:endParaRPr lang="tr-TR" dirty="0"/>
        </a:p>
      </dgm:t>
    </dgm:pt>
    <dgm:pt modelId="{36400B41-8180-46CA-AE34-ADA916FDB0EE}" type="parTrans" cxnId="{C20642DF-362C-48DC-8BA5-B2E7AF8486B9}">
      <dgm:prSet/>
      <dgm:spPr/>
      <dgm:t>
        <a:bodyPr/>
        <a:lstStyle/>
        <a:p>
          <a:endParaRPr lang="tr-TR"/>
        </a:p>
      </dgm:t>
    </dgm:pt>
    <dgm:pt modelId="{C7A6DB9E-ED54-4EA1-BF24-4CDDCC418D7D}" type="sibTrans" cxnId="{C20642DF-362C-48DC-8BA5-B2E7AF8486B9}">
      <dgm:prSet/>
      <dgm:spPr/>
      <dgm:t>
        <a:bodyPr/>
        <a:lstStyle/>
        <a:p>
          <a:endParaRPr lang="tr-TR"/>
        </a:p>
      </dgm:t>
    </dgm:pt>
    <dgm:pt modelId="{F32EE088-1ABD-470E-AABC-A1B42986CA2D}">
      <dgm:prSet phldrT="[Metin]"/>
      <dgm:spPr/>
      <dgm:t>
        <a:bodyPr/>
        <a:lstStyle/>
        <a:p>
          <a:r>
            <a:rPr lang="tr-TR" dirty="0" smtClean="0"/>
            <a:t>S</a:t>
          </a:r>
          <a:r>
            <a:rPr lang="en-GB" dirty="0" err="1" smtClean="0"/>
            <a:t>istem</a:t>
          </a:r>
          <a:r>
            <a:rPr lang="en-GB" dirty="0" smtClean="0"/>
            <a:t> </a:t>
          </a:r>
          <a:r>
            <a:rPr lang="en-GB" dirty="0" err="1" smtClean="0"/>
            <a:t>dinamiği</a:t>
          </a:r>
          <a:endParaRPr lang="tr-TR" dirty="0"/>
        </a:p>
      </dgm:t>
    </dgm:pt>
    <dgm:pt modelId="{CD3F0C74-C0A7-4D4E-BB11-9B73C7FF02A2}" type="parTrans" cxnId="{84CECF62-59B7-4A03-9B72-6C49D22F628B}">
      <dgm:prSet/>
      <dgm:spPr/>
      <dgm:t>
        <a:bodyPr/>
        <a:lstStyle/>
        <a:p>
          <a:endParaRPr lang="tr-TR"/>
        </a:p>
      </dgm:t>
    </dgm:pt>
    <dgm:pt modelId="{29D1AA3B-F398-46D1-8DE2-2F88735A4167}" type="sibTrans" cxnId="{84CECF62-59B7-4A03-9B72-6C49D22F628B}">
      <dgm:prSet/>
      <dgm:spPr/>
      <dgm:t>
        <a:bodyPr/>
        <a:lstStyle/>
        <a:p>
          <a:endParaRPr lang="tr-TR"/>
        </a:p>
      </dgm:t>
    </dgm:pt>
    <dgm:pt modelId="{A02A7D9E-C144-4336-9729-573D5154E949}">
      <dgm:prSet phldrT="[Metin]"/>
      <dgm:spPr/>
      <dgm:t>
        <a:bodyPr/>
        <a:lstStyle/>
        <a:p>
          <a:r>
            <a:rPr lang="en-GB" dirty="0" err="1" smtClean="0"/>
            <a:t>Kontrol</a:t>
          </a:r>
          <a:r>
            <a:rPr lang="en-GB" dirty="0" smtClean="0"/>
            <a:t> </a:t>
          </a:r>
          <a:r>
            <a:rPr lang="en-GB" dirty="0" err="1" smtClean="0"/>
            <a:t>Mühendisliği</a:t>
          </a:r>
          <a:endParaRPr lang="tr-TR" dirty="0"/>
        </a:p>
      </dgm:t>
    </dgm:pt>
    <dgm:pt modelId="{3032362A-8496-4787-B5C3-58E5BD1041EE}" type="parTrans" cxnId="{6D419B47-52B5-45E8-AEF7-54BA5BE2D31A}">
      <dgm:prSet/>
      <dgm:spPr/>
      <dgm:t>
        <a:bodyPr/>
        <a:lstStyle/>
        <a:p>
          <a:endParaRPr lang="tr-TR"/>
        </a:p>
      </dgm:t>
    </dgm:pt>
    <dgm:pt modelId="{C75D6EC3-E4CB-4041-947B-45593E5FEF33}" type="sibTrans" cxnId="{6D419B47-52B5-45E8-AEF7-54BA5BE2D31A}">
      <dgm:prSet/>
      <dgm:spPr/>
      <dgm:t>
        <a:bodyPr/>
        <a:lstStyle/>
        <a:p>
          <a:endParaRPr lang="tr-TR"/>
        </a:p>
      </dgm:t>
    </dgm:pt>
    <dgm:pt modelId="{BCB60BCD-B5AA-4114-9103-5B7B783A4262}">
      <dgm:prSet phldrT="[Metin]"/>
      <dgm:spPr/>
      <dgm:t>
        <a:bodyPr/>
        <a:lstStyle/>
        <a:p>
          <a:r>
            <a:rPr lang="en-GB" dirty="0" err="1" smtClean="0"/>
            <a:t>Kontrol</a:t>
          </a:r>
          <a:r>
            <a:rPr lang="en-GB" dirty="0" smtClean="0"/>
            <a:t> </a:t>
          </a:r>
          <a:r>
            <a:rPr lang="en-GB" dirty="0" err="1" smtClean="0"/>
            <a:t>sistem</a:t>
          </a:r>
          <a:r>
            <a:rPr lang="en-GB" dirty="0" smtClean="0"/>
            <a:t> </a:t>
          </a:r>
          <a:r>
            <a:rPr lang="en-GB" dirty="0" err="1" smtClean="0"/>
            <a:t>tasarımı</a:t>
          </a:r>
          <a:endParaRPr lang="tr-TR" dirty="0"/>
        </a:p>
      </dgm:t>
    </dgm:pt>
    <dgm:pt modelId="{41C916EA-7AF8-492B-ACBB-D878896893C7}" type="parTrans" cxnId="{12217C59-0F79-4214-9DB1-49B1AFF81EF3}">
      <dgm:prSet/>
      <dgm:spPr/>
      <dgm:t>
        <a:bodyPr/>
        <a:lstStyle/>
        <a:p>
          <a:endParaRPr lang="tr-TR"/>
        </a:p>
      </dgm:t>
    </dgm:pt>
    <dgm:pt modelId="{49A3610D-7E20-4368-958B-29A86CA20F29}" type="sibTrans" cxnId="{12217C59-0F79-4214-9DB1-49B1AFF81EF3}">
      <dgm:prSet/>
      <dgm:spPr/>
      <dgm:t>
        <a:bodyPr/>
        <a:lstStyle/>
        <a:p>
          <a:endParaRPr lang="tr-TR"/>
        </a:p>
      </dgm:t>
    </dgm:pt>
    <dgm:pt modelId="{7B0FB1F9-440C-47DF-90E4-744F06E19799}">
      <dgm:prSet phldrT="[Metin]"/>
      <dgm:spPr/>
      <dgm:t>
        <a:bodyPr/>
        <a:lstStyle/>
        <a:p>
          <a:r>
            <a:rPr lang="tr-TR" dirty="0" smtClean="0"/>
            <a:t>G</a:t>
          </a:r>
          <a:r>
            <a:rPr lang="en-GB" dirty="0" err="1" smtClean="0"/>
            <a:t>erçek</a:t>
          </a:r>
          <a:r>
            <a:rPr lang="en-GB" dirty="0" smtClean="0"/>
            <a:t> </a:t>
          </a:r>
          <a:r>
            <a:rPr lang="en-GB" dirty="0" err="1" smtClean="0"/>
            <a:t>zamanlı</a:t>
          </a:r>
          <a:r>
            <a:rPr lang="en-GB" dirty="0" smtClean="0"/>
            <a:t> </a:t>
          </a:r>
          <a:r>
            <a:rPr lang="en-GB" dirty="0" err="1" smtClean="0"/>
            <a:t>sistemler</a:t>
          </a:r>
          <a:endParaRPr lang="tr-TR" dirty="0"/>
        </a:p>
      </dgm:t>
    </dgm:pt>
    <dgm:pt modelId="{929B9A4E-3FDB-42FC-82D1-EAAE6631597E}" type="parTrans" cxnId="{10135A47-6255-469B-97F4-B4A15B391AFA}">
      <dgm:prSet/>
      <dgm:spPr/>
      <dgm:t>
        <a:bodyPr/>
        <a:lstStyle/>
        <a:p>
          <a:endParaRPr lang="tr-TR"/>
        </a:p>
      </dgm:t>
    </dgm:pt>
    <dgm:pt modelId="{9E45C512-FA7D-4859-9A02-33CFF18421FC}" type="sibTrans" cxnId="{10135A47-6255-469B-97F4-B4A15B391AFA}">
      <dgm:prSet/>
      <dgm:spPr/>
      <dgm:t>
        <a:bodyPr/>
        <a:lstStyle/>
        <a:p>
          <a:endParaRPr lang="tr-TR"/>
        </a:p>
      </dgm:t>
    </dgm:pt>
    <dgm:pt modelId="{E2001965-5E21-43A7-B442-9761622866B0}">
      <dgm:prSet phldrT="[Metin]"/>
      <dgm:spPr/>
      <dgm:t>
        <a:bodyPr/>
        <a:lstStyle/>
        <a:p>
          <a:r>
            <a:rPr lang="en-GB" dirty="0" err="1" smtClean="0"/>
            <a:t>Elektrik-Elektronik</a:t>
          </a:r>
          <a:r>
            <a:rPr lang="en-GB" dirty="0" smtClean="0"/>
            <a:t> </a:t>
          </a:r>
          <a:r>
            <a:rPr lang="en-GB" dirty="0" err="1" smtClean="0"/>
            <a:t>Mühendisliği</a:t>
          </a:r>
          <a:endParaRPr lang="tr-TR" dirty="0"/>
        </a:p>
      </dgm:t>
    </dgm:pt>
    <dgm:pt modelId="{E1B15804-5BDD-4B10-A3DC-C7AA9088775C}" type="parTrans" cxnId="{BD29D7AA-ADC4-4CD5-BBDB-85236A9F3941}">
      <dgm:prSet/>
      <dgm:spPr/>
      <dgm:t>
        <a:bodyPr/>
        <a:lstStyle/>
        <a:p>
          <a:endParaRPr lang="tr-TR"/>
        </a:p>
      </dgm:t>
    </dgm:pt>
    <dgm:pt modelId="{2CF98EFF-42D6-4DBC-AE90-5BE6C13AA05A}" type="sibTrans" cxnId="{BD29D7AA-ADC4-4CD5-BBDB-85236A9F3941}">
      <dgm:prSet/>
      <dgm:spPr/>
      <dgm:t>
        <a:bodyPr/>
        <a:lstStyle/>
        <a:p>
          <a:endParaRPr lang="tr-TR"/>
        </a:p>
      </dgm:t>
    </dgm:pt>
    <dgm:pt modelId="{F38FA043-233F-4AC5-B563-704E4E6C04A9}">
      <dgm:prSet phldrT="[Metin]"/>
      <dgm:spPr/>
      <dgm:t>
        <a:bodyPr/>
        <a:lstStyle/>
        <a:p>
          <a:r>
            <a:rPr lang="en-GB" dirty="0" err="1" smtClean="0"/>
            <a:t>Eyleyiciler</a:t>
          </a:r>
          <a:r>
            <a:rPr lang="en-GB" dirty="0" smtClean="0"/>
            <a:t> </a:t>
          </a:r>
          <a:endParaRPr lang="tr-TR" dirty="0"/>
        </a:p>
      </dgm:t>
    </dgm:pt>
    <dgm:pt modelId="{12E6B838-F8DA-44B0-A250-D6F514ABA27A}" type="parTrans" cxnId="{707739AA-377C-4BF1-9F3D-41C67A7E0E9E}">
      <dgm:prSet/>
      <dgm:spPr/>
      <dgm:t>
        <a:bodyPr/>
        <a:lstStyle/>
        <a:p>
          <a:endParaRPr lang="tr-TR"/>
        </a:p>
      </dgm:t>
    </dgm:pt>
    <dgm:pt modelId="{C4043A10-ECF7-4AAC-AC2C-E969C96238C6}" type="sibTrans" cxnId="{707739AA-377C-4BF1-9F3D-41C67A7E0E9E}">
      <dgm:prSet/>
      <dgm:spPr/>
      <dgm:t>
        <a:bodyPr/>
        <a:lstStyle/>
        <a:p>
          <a:endParaRPr lang="tr-TR"/>
        </a:p>
      </dgm:t>
    </dgm:pt>
    <dgm:pt modelId="{6170601D-6490-4E84-9CD8-9149BC449A62}">
      <dgm:prSet phldrT="[Metin]"/>
      <dgm:spPr/>
      <dgm:t>
        <a:bodyPr/>
        <a:lstStyle/>
        <a:p>
          <a:r>
            <a:rPr lang="tr-TR" dirty="0" err="1" smtClean="0"/>
            <a:t>Sensörler</a:t>
          </a:r>
          <a:endParaRPr lang="tr-TR" dirty="0"/>
        </a:p>
      </dgm:t>
    </dgm:pt>
    <dgm:pt modelId="{E0856A44-8EBD-4FE0-982A-770E1CDB2084}" type="parTrans" cxnId="{33E0DD0A-3E7D-4948-98FA-29D7D84035FB}">
      <dgm:prSet/>
      <dgm:spPr/>
      <dgm:t>
        <a:bodyPr/>
        <a:lstStyle/>
        <a:p>
          <a:endParaRPr lang="tr-TR"/>
        </a:p>
      </dgm:t>
    </dgm:pt>
    <dgm:pt modelId="{A77ADC01-1B2F-4D47-9C45-18AD5068FA64}" type="sibTrans" cxnId="{33E0DD0A-3E7D-4948-98FA-29D7D84035FB}">
      <dgm:prSet/>
      <dgm:spPr/>
      <dgm:t>
        <a:bodyPr/>
        <a:lstStyle/>
        <a:p>
          <a:endParaRPr lang="tr-TR"/>
        </a:p>
      </dgm:t>
    </dgm:pt>
    <dgm:pt modelId="{DFA4D88A-1438-48D4-BB6C-764A29140759}">
      <dgm:prSet/>
      <dgm:spPr/>
      <dgm:t>
        <a:bodyPr/>
        <a:lstStyle/>
        <a:p>
          <a:r>
            <a:rPr lang="en-GB" dirty="0" err="1" smtClean="0"/>
            <a:t>Bilgisayar</a:t>
          </a:r>
          <a:r>
            <a:rPr lang="en-GB" dirty="0" smtClean="0"/>
            <a:t> </a:t>
          </a:r>
          <a:r>
            <a:rPr lang="en-GB" dirty="0" err="1" smtClean="0"/>
            <a:t>Mühendisliği</a:t>
          </a:r>
          <a:endParaRPr lang="tr-TR" dirty="0"/>
        </a:p>
      </dgm:t>
    </dgm:pt>
    <dgm:pt modelId="{D2472BD0-262D-445F-A374-9E345BADCB97}" type="parTrans" cxnId="{C984A35F-55CB-4A26-A636-0FD003A1E6CE}">
      <dgm:prSet/>
      <dgm:spPr/>
      <dgm:t>
        <a:bodyPr/>
        <a:lstStyle/>
        <a:p>
          <a:endParaRPr lang="tr-TR"/>
        </a:p>
      </dgm:t>
    </dgm:pt>
    <dgm:pt modelId="{CD910E0D-B26E-4F8B-9C61-9C60E8162EFB}" type="sibTrans" cxnId="{C984A35F-55CB-4A26-A636-0FD003A1E6CE}">
      <dgm:prSet/>
      <dgm:spPr/>
      <dgm:t>
        <a:bodyPr/>
        <a:lstStyle/>
        <a:p>
          <a:endParaRPr lang="tr-TR"/>
        </a:p>
      </dgm:t>
    </dgm:pt>
    <dgm:pt modelId="{C1C99508-6715-4258-86B8-9B9241C7058C}">
      <dgm:prSet/>
      <dgm:spPr/>
      <dgm:t>
        <a:bodyPr/>
        <a:lstStyle/>
        <a:p>
          <a:r>
            <a:rPr lang="en-GB" dirty="0" err="1" smtClean="0"/>
            <a:t>Algoritma</a:t>
          </a:r>
          <a:r>
            <a:rPr lang="en-GB" dirty="0" smtClean="0"/>
            <a:t> </a:t>
          </a:r>
          <a:r>
            <a:rPr lang="en-GB" dirty="0" err="1" smtClean="0"/>
            <a:t>uygulaması</a:t>
          </a:r>
          <a:endParaRPr lang="tr-TR" dirty="0"/>
        </a:p>
      </dgm:t>
    </dgm:pt>
    <dgm:pt modelId="{5F6C849C-A57F-4A1D-BAE7-62A5928E7587}" type="parTrans" cxnId="{A0DF1343-05BB-4581-B4D1-4F55C5407C12}">
      <dgm:prSet/>
      <dgm:spPr/>
      <dgm:t>
        <a:bodyPr/>
        <a:lstStyle/>
        <a:p>
          <a:endParaRPr lang="tr-TR"/>
        </a:p>
      </dgm:t>
    </dgm:pt>
    <dgm:pt modelId="{0EA7BF28-0F7E-4383-BA02-8CA5AD945268}" type="sibTrans" cxnId="{A0DF1343-05BB-4581-B4D1-4F55C5407C12}">
      <dgm:prSet/>
      <dgm:spPr/>
      <dgm:t>
        <a:bodyPr/>
        <a:lstStyle/>
        <a:p>
          <a:endParaRPr lang="tr-TR"/>
        </a:p>
      </dgm:t>
    </dgm:pt>
    <dgm:pt modelId="{C2D8F1FD-477E-40F9-8865-D9FD9711A569}">
      <dgm:prSet/>
      <dgm:spPr/>
      <dgm:t>
        <a:bodyPr/>
        <a:lstStyle/>
        <a:p>
          <a:r>
            <a:rPr lang="tr-TR" dirty="0" smtClean="0"/>
            <a:t>Kodlama</a:t>
          </a:r>
          <a:endParaRPr lang="tr-TR" dirty="0"/>
        </a:p>
      </dgm:t>
    </dgm:pt>
    <dgm:pt modelId="{F589391B-B10B-47F2-ABFF-0BBD0444B749}" type="parTrans" cxnId="{5D7E9260-E10E-4EB9-B30D-373DDCC71D90}">
      <dgm:prSet/>
      <dgm:spPr/>
      <dgm:t>
        <a:bodyPr/>
        <a:lstStyle/>
        <a:p>
          <a:endParaRPr lang="tr-TR"/>
        </a:p>
      </dgm:t>
    </dgm:pt>
    <dgm:pt modelId="{A17A2DB1-1579-491D-8245-5FF1FB637D94}" type="sibTrans" cxnId="{5D7E9260-E10E-4EB9-B30D-373DDCC71D90}">
      <dgm:prSet/>
      <dgm:spPr/>
      <dgm:t>
        <a:bodyPr/>
        <a:lstStyle/>
        <a:p>
          <a:endParaRPr lang="tr-TR"/>
        </a:p>
      </dgm:t>
    </dgm:pt>
    <dgm:pt modelId="{851C3162-AC7E-42CD-8CFF-4CA03BF7DE64}">
      <dgm:prSet/>
      <dgm:spPr/>
      <dgm:t>
        <a:bodyPr/>
        <a:lstStyle/>
        <a:p>
          <a:r>
            <a:rPr lang="tr-TR" dirty="0" smtClean="0"/>
            <a:t>Ya</a:t>
          </a:r>
          <a:r>
            <a:rPr lang="en-GB" dirty="0" smtClean="0"/>
            <a:t>pay </a:t>
          </a:r>
          <a:r>
            <a:rPr lang="en-GB" dirty="0" err="1" smtClean="0"/>
            <a:t>zekâ</a:t>
          </a:r>
          <a:r>
            <a:rPr lang="en-GB" dirty="0" smtClean="0"/>
            <a:t> </a:t>
          </a:r>
          <a:endParaRPr lang="tr-TR" dirty="0"/>
        </a:p>
      </dgm:t>
    </dgm:pt>
    <dgm:pt modelId="{95A31842-26C4-4966-8B42-6BD9576A98CE}" type="parTrans" cxnId="{64746313-E231-4342-8526-7C6C5B4C3636}">
      <dgm:prSet/>
      <dgm:spPr/>
      <dgm:t>
        <a:bodyPr/>
        <a:lstStyle/>
        <a:p>
          <a:endParaRPr lang="tr-TR"/>
        </a:p>
      </dgm:t>
    </dgm:pt>
    <dgm:pt modelId="{C510C353-F750-47DC-8C93-B782913B711A}" type="sibTrans" cxnId="{64746313-E231-4342-8526-7C6C5B4C3636}">
      <dgm:prSet/>
      <dgm:spPr/>
      <dgm:t>
        <a:bodyPr/>
        <a:lstStyle/>
        <a:p>
          <a:endParaRPr lang="tr-TR"/>
        </a:p>
      </dgm:t>
    </dgm:pt>
    <dgm:pt modelId="{E4CA7A32-72B2-406B-8A1F-C2B55B84E360}" type="pres">
      <dgm:prSet presAssocID="{0BB57C65-7ADC-4B23-A3A8-581160D8261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0EE39E4-774C-4239-9ACB-12619F7E3FEB}" type="pres">
      <dgm:prSet presAssocID="{9ACD6D45-91B3-4E3D-B213-AF6030F4F733}" presName="composite" presStyleCnt="0"/>
      <dgm:spPr/>
    </dgm:pt>
    <dgm:pt modelId="{89CFBCBA-BF95-448D-8E1F-30C4DCD1E382}" type="pres">
      <dgm:prSet presAssocID="{9ACD6D45-91B3-4E3D-B213-AF6030F4F733}" presName="parTx" presStyleLbl="alignNode1" presStyleIdx="0" presStyleCnt="4" custScaleY="1844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8F5F90B-265E-4362-A084-CB1A3928215F}" type="pres">
      <dgm:prSet presAssocID="{9ACD6D45-91B3-4E3D-B213-AF6030F4F733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08BE1B5-8579-47AC-A378-519ADE861152}" type="pres">
      <dgm:prSet presAssocID="{8709647B-E7BB-459D-B1BD-6BDC8B6F3E4A}" presName="space" presStyleCnt="0"/>
      <dgm:spPr/>
    </dgm:pt>
    <dgm:pt modelId="{7668DAF9-9070-4F81-8DC2-ABD66B8B098E}" type="pres">
      <dgm:prSet presAssocID="{A02A7D9E-C144-4336-9729-573D5154E949}" presName="composite" presStyleCnt="0"/>
      <dgm:spPr/>
    </dgm:pt>
    <dgm:pt modelId="{6D76E22C-1E10-4683-8767-4060F8F572B5}" type="pres">
      <dgm:prSet presAssocID="{A02A7D9E-C144-4336-9729-573D5154E949}" presName="parTx" presStyleLbl="alignNode1" presStyleIdx="1" presStyleCnt="4" custScaleY="1799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A1075CE-9601-4649-8ACF-02C6942E77B9}" type="pres">
      <dgm:prSet presAssocID="{A02A7D9E-C144-4336-9729-573D5154E949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A670DCD-3EDC-47A5-AD63-209649DED515}" type="pres">
      <dgm:prSet presAssocID="{C75D6EC3-E4CB-4041-947B-45593E5FEF33}" presName="space" presStyleCnt="0"/>
      <dgm:spPr/>
    </dgm:pt>
    <dgm:pt modelId="{5E122D34-D0BF-4379-BA41-7F61BA442F37}" type="pres">
      <dgm:prSet presAssocID="{E2001965-5E21-43A7-B442-9761622866B0}" presName="composite" presStyleCnt="0"/>
      <dgm:spPr/>
    </dgm:pt>
    <dgm:pt modelId="{54246CC3-6030-467D-87CB-862FDE998DB4}" type="pres">
      <dgm:prSet presAssocID="{E2001965-5E21-43A7-B442-9761622866B0}" presName="parTx" presStyleLbl="alignNode1" presStyleIdx="2" presStyleCnt="4" custScaleY="1915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2B211A8-9AAA-4166-BA18-96D3EA190EC7}" type="pres">
      <dgm:prSet presAssocID="{E2001965-5E21-43A7-B442-9761622866B0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A1A2F1F-3097-4633-982F-F4855AA7F21D}" type="pres">
      <dgm:prSet presAssocID="{2CF98EFF-42D6-4DBC-AE90-5BE6C13AA05A}" presName="space" presStyleCnt="0"/>
      <dgm:spPr/>
    </dgm:pt>
    <dgm:pt modelId="{82E17B30-9326-4015-B840-5ADC2D5F8E12}" type="pres">
      <dgm:prSet presAssocID="{DFA4D88A-1438-48D4-BB6C-764A29140759}" presName="composite" presStyleCnt="0"/>
      <dgm:spPr/>
    </dgm:pt>
    <dgm:pt modelId="{15F7E0FE-F3C1-4F23-8A7E-222406ADF7CE}" type="pres">
      <dgm:prSet presAssocID="{DFA4D88A-1438-48D4-BB6C-764A29140759}" presName="parTx" presStyleLbl="alignNode1" presStyleIdx="3" presStyleCnt="4" custScaleY="2032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D92BB2A-BA4E-45CF-9960-D12926CC7837}" type="pres">
      <dgm:prSet presAssocID="{DFA4D88A-1438-48D4-BB6C-764A29140759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0A73BA6-6C86-4000-9B3B-F2F1D13E1FB3}" type="presOf" srcId="{F32EE088-1ABD-470E-AABC-A1B42986CA2D}" destId="{C8F5F90B-265E-4362-A084-CB1A3928215F}" srcOrd="0" destOrd="1" presId="urn:microsoft.com/office/officeart/2005/8/layout/hList1"/>
    <dgm:cxn modelId="{10135A47-6255-469B-97F4-B4A15B391AFA}" srcId="{A02A7D9E-C144-4336-9729-573D5154E949}" destId="{7B0FB1F9-440C-47DF-90E4-744F06E19799}" srcOrd="1" destOrd="0" parTransId="{929B9A4E-3FDB-42FC-82D1-EAAE6631597E}" sibTransId="{9E45C512-FA7D-4859-9A02-33CFF18421FC}"/>
    <dgm:cxn modelId="{C984A35F-55CB-4A26-A636-0FD003A1E6CE}" srcId="{0BB57C65-7ADC-4B23-A3A8-581160D8261E}" destId="{DFA4D88A-1438-48D4-BB6C-764A29140759}" srcOrd="3" destOrd="0" parTransId="{D2472BD0-262D-445F-A374-9E345BADCB97}" sibTransId="{CD910E0D-B26E-4F8B-9C61-9C60E8162EFB}"/>
    <dgm:cxn modelId="{79C84F98-37CD-4982-9527-FB50453E288D}" srcId="{0BB57C65-7ADC-4B23-A3A8-581160D8261E}" destId="{9ACD6D45-91B3-4E3D-B213-AF6030F4F733}" srcOrd="0" destOrd="0" parTransId="{D996A076-AD50-473A-B623-87898559971E}" sibTransId="{8709647B-E7BB-459D-B1BD-6BDC8B6F3E4A}"/>
    <dgm:cxn modelId="{6D419B47-52B5-45E8-AEF7-54BA5BE2D31A}" srcId="{0BB57C65-7ADC-4B23-A3A8-581160D8261E}" destId="{A02A7D9E-C144-4336-9729-573D5154E949}" srcOrd="1" destOrd="0" parTransId="{3032362A-8496-4787-B5C3-58E5BD1041EE}" sibTransId="{C75D6EC3-E4CB-4041-947B-45593E5FEF33}"/>
    <dgm:cxn modelId="{DE677E54-FCAA-4577-B3A3-F2712A90A0A0}" type="presOf" srcId="{BCB60BCD-B5AA-4114-9103-5B7B783A4262}" destId="{CA1075CE-9601-4649-8ACF-02C6942E77B9}" srcOrd="0" destOrd="0" presId="urn:microsoft.com/office/officeart/2005/8/layout/hList1"/>
    <dgm:cxn modelId="{5E5B893E-1735-4677-8D43-514AA56E5F25}" type="presOf" srcId="{DFA4D88A-1438-48D4-BB6C-764A29140759}" destId="{15F7E0FE-F3C1-4F23-8A7E-222406ADF7CE}" srcOrd="0" destOrd="0" presId="urn:microsoft.com/office/officeart/2005/8/layout/hList1"/>
    <dgm:cxn modelId="{A0DF1343-05BB-4581-B4D1-4F55C5407C12}" srcId="{DFA4D88A-1438-48D4-BB6C-764A29140759}" destId="{C1C99508-6715-4258-86B8-9B9241C7058C}" srcOrd="0" destOrd="0" parTransId="{5F6C849C-A57F-4A1D-BAE7-62A5928E7587}" sibTransId="{0EA7BF28-0F7E-4383-BA02-8CA5AD945268}"/>
    <dgm:cxn modelId="{5217DA36-5726-4260-A707-E4B1278858B9}" type="presOf" srcId="{7B0FB1F9-440C-47DF-90E4-744F06E19799}" destId="{CA1075CE-9601-4649-8ACF-02C6942E77B9}" srcOrd="0" destOrd="1" presId="urn:microsoft.com/office/officeart/2005/8/layout/hList1"/>
    <dgm:cxn modelId="{E2A564E0-8771-42C0-B5AE-E27B93A0E755}" type="presOf" srcId="{851C3162-AC7E-42CD-8CFF-4CA03BF7DE64}" destId="{5D92BB2A-BA4E-45CF-9960-D12926CC7837}" srcOrd="0" destOrd="2" presId="urn:microsoft.com/office/officeart/2005/8/layout/hList1"/>
    <dgm:cxn modelId="{707739AA-377C-4BF1-9F3D-41C67A7E0E9E}" srcId="{E2001965-5E21-43A7-B442-9761622866B0}" destId="{F38FA043-233F-4AC5-B563-704E4E6C04A9}" srcOrd="0" destOrd="0" parTransId="{12E6B838-F8DA-44B0-A250-D6F514ABA27A}" sibTransId="{C4043A10-ECF7-4AAC-AC2C-E969C96238C6}"/>
    <dgm:cxn modelId="{CF5E3217-55E8-42FD-A63A-FFA3D5D22975}" type="presOf" srcId="{E2001965-5E21-43A7-B442-9761622866B0}" destId="{54246CC3-6030-467D-87CB-862FDE998DB4}" srcOrd="0" destOrd="0" presId="urn:microsoft.com/office/officeart/2005/8/layout/hList1"/>
    <dgm:cxn modelId="{5DFD38B6-34B0-458E-B183-5C49C0FF2136}" type="presOf" srcId="{F38FA043-233F-4AC5-B563-704E4E6C04A9}" destId="{B2B211A8-9AAA-4166-BA18-96D3EA190EC7}" srcOrd="0" destOrd="0" presId="urn:microsoft.com/office/officeart/2005/8/layout/hList1"/>
    <dgm:cxn modelId="{2BD9BE19-A2FE-4986-9F54-F5850921E85B}" type="presOf" srcId="{C1C99508-6715-4258-86B8-9B9241C7058C}" destId="{5D92BB2A-BA4E-45CF-9960-D12926CC7837}" srcOrd="0" destOrd="0" presId="urn:microsoft.com/office/officeart/2005/8/layout/hList1"/>
    <dgm:cxn modelId="{5D7E9260-E10E-4EB9-B30D-373DDCC71D90}" srcId="{DFA4D88A-1438-48D4-BB6C-764A29140759}" destId="{C2D8F1FD-477E-40F9-8865-D9FD9711A569}" srcOrd="1" destOrd="0" parTransId="{F589391B-B10B-47F2-ABFF-0BBD0444B749}" sibTransId="{A17A2DB1-1579-491D-8245-5FF1FB637D94}"/>
    <dgm:cxn modelId="{64746313-E231-4342-8526-7C6C5B4C3636}" srcId="{DFA4D88A-1438-48D4-BB6C-764A29140759}" destId="{851C3162-AC7E-42CD-8CFF-4CA03BF7DE64}" srcOrd="2" destOrd="0" parTransId="{95A31842-26C4-4966-8B42-6BD9576A98CE}" sibTransId="{C510C353-F750-47DC-8C93-B782913B711A}"/>
    <dgm:cxn modelId="{6EC93E2A-AAA9-443C-850E-25DC4FE1308C}" type="presOf" srcId="{9ACD6D45-91B3-4E3D-B213-AF6030F4F733}" destId="{89CFBCBA-BF95-448D-8E1F-30C4DCD1E382}" srcOrd="0" destOrd="0" presId="urn:microsoft.com/office/officeart/2005/8/layout/hList1"/>
    <dgm:cxn modelId="{E1327F82-7897-4DB3-BFF9-940D5288EEDC}" type="presOf" srcId="{0BB57C65-7ADC-4B23-A3A8-581160D8261E}" destId="{E4CA7A32-72B2-406B-8A1F-C2B55B84E360}" srcOrd="0" destOrd="0" presId="urn:microsoft.com/office/officeart/2005/8/layout/hList1"/>
    <dgm:cxn modelId="{2589EBC3-E3B4-4A6D-A091-2D3BD468B744}" type="presOf" srcId="{A02A7D9E-C144-4336-9729-573D5154E949}" destId="{6D76E22C-1E10-4683-8767-4060F8F572B5}" srcOrd="0" destOrd="0" presId="urn:microsoft.com/office/officeart/2005/8/layout/hList1"/>
    <dgm:cxn modelId="{84CECF62-59B7-4A03-9B72-6C49D22F628B}" srcId="{9ACD6D45-91B3-4E3D-B213-AF6030F4F733}" destId="{F32EE088-1ABD-470E-AABC-A1B42986CA2D}" srcOrd="1" destOrd="0" parTransId="{CD3F0C74-C0A7-4D4E-BB11-9B73C7FF02A2}" sibTransId="{29D1AA3B-F398-46D1-8DE2-2F88735A4167}"/>
    <dgm:cxn modelId="{EA30F595-F425-4030-BE32-95BD7FCA285F}" type="presOf" srcId="{6170601D-6490-4E84-9CD8-9149BC449A62}" destId="{B2B211A8-9AAA-4166-BA18-96D3EA190EC7}" srcOrd="0" destOrd="1" presId="urn:microsoft.com/office/officeart/2005/8/layout/hList1"/>
    <dgm:cxn modelId="{BD29D7AA-ADC4-4CD5-BBDB-85236A9F3941}" srcId="{0BB57C65-7ADC-4B23-A3A8-581160D8261E}" destId="{E2001965-5E21-43A7-B442-9761622866B0}" srcOrd="2" destOrd="0" parTransId="{E1B15804-5BDD-4B10-A3DC-C7AA9088775C}" sibTransId="{2CF98EFF-42D6-4DBC-AE90-5BE6C13AA05A}"/>
    <dgm:cxn modelId="{C20642DF-362C-48DC-8BA5-B2E7AF8486B9}" srcId="{9ACD6D45-91B3-4E3D-B213-AF6030F4F733}" destId="{2F17D15B-74B2-4F8A-9C0F-EDC02933E9A0}" srcOrd="0" destOrd="0" parTransId="{36400B41-8180-46CA-AE34-ADA916FDB0EE}" sibTransId="{C7A6DB9E-ED54-4EA1-BF24-4CDDCC418D7D}"/>
    <dgm:cxn modelId="{12217C59-0F79-4214-9DB1-49B1AFF81EF3}" srcId="{A02A7D9E-C144-4336-9729-573D5154E949}" destId="{BCB60BCD-B5AA-4114-9103-5B7B783A4262}" srcOrd="0" destOrd="0" parTransId="{41C916EA-7AF8-492B-ACBB-D878896893C7}" sibTransId="{49A3610D-7E20-4368-958B-29A86CA20F29}"/>
    <dgm:cxn modelId="{9F0B29F6-ED9D-4601-A224-CF8FD6941404}" type="presOf" srcId="{2F17D15B-74B2-4F8A-9C0F-EDC02933E9A0}" destId="{C8F5F90B-265E-4362-A084-CB1A3928215F}" srcOrd="0" destOrd="0" presId="urn:microsoft.com/office/officeart/2005/8/layout/hList1"/>
    <dgm:cxn modelId="{33E0DD0A-3E7D-4948-98FA-29D7D84035FB}" srcId="{E2001965-5E21-43A7-B442-9761622866B0}" destId="{6170601D-6490-4E84-9CD8-9149BC449A62}" srcOrd="1" destOrd="0" parTransId="{E0856A44-8EBD-4FE0-982A-770E1CDB2084}" sibTransId="{A77ADC01-1B2F-4D47-9C45-18AD5068FA64}"/>
    <dgm:cxn modelId="{FF896DE9-948A-4CBA-9BFC-5CEF6436C906}" type="presOf" srcId="{C2D8F1FD-477E-40F9-8865-D9FD9711A569}" destId="{5D92BB2A-BA4E-45CF-9960-D12926CC7837}" srcOrd="0" destOrd="1" presId="urn:microsoft.com/office/officeart/2005/8/layout/hList1"/>
    <dgm:cxn modelId="{06AE48C0-6E91-4341-A5FA-503057F48AAC}" type="presParOf" srcId="{E4CA7A32-72B2-406B-8A1F-C2B55B84E360}" destId="{20EE39E4-774C-4239-9ACB-12619F7E3FEB}" srcOrd="0" destOrd="0" presId="urn:microsoft.com/office/officeart/2005/8/layout/hList1"/>
    <dgm:cxn modelId="{3C3B0F34-943A-49D6-B828-12C45CBF7165}" type="presParOf" srcId="{20EE39E4-774C-4239-9ACB-12619F7E3FEB}" destId="{89CFBCBA-BF95-448D-8E1F-30C4DCD1E382}" srcOrd="0" destOrd="0" presId="urn:microsoft.com/office/officeart/2005/8/layout/hList1"/>
    <dgm:cxn modelId="{77EB567A-16A7-4EF4-8054-C68925B163C7}" type="presParOf" srcId="{20EE39E4-774C-4239-9ACB-12619F7E3FEB}" destId="{C8F5F90B-265E-4362-A084-CB1A3928215F}" srcOrd="1" destOrd="0" presId="urn:microsoft.com/office/officeart/2005/8/layout/hList1"/>
    <dgm:cxn modelId="{F0884409-0933-4264-9CFE-9238B5731CEF}" type="presParOf" srcId="{E4CA7A32-72B2-406B-8A1F-C2B55B84E360}" destId="{908BE1B5-8579-47AC-A378-519ADE861152}" srcOrd="1" destOrd="0" presId="urn:microsoft.com/office/officeart/2005/8/layout/hList1"/>
    <dgm:cxn modelId="{44FAAFB8-A1C3-434E-B2FF-BD7A8DCD92DB}" type="presParOf" srcId="{E4CA7A32-72B2-406B-8A1F-C2B55B84E360}" destId="{7668DAF9-9070-4F81-8DC2-ABD66B8B098E}" srcOrd="2" destOrd="0" presId="urn:microsoft.com/office/officeart/2005/8/layout/hList1"/>
    <dgm:cxn modelId="{1B57AD4F-B229-4428-BC8B-1FA2EF08441D}" type="presParOf" srcId="{7668DAF9-9070-4F81-8DC2-ABD66B8B098E}" destId="{6D76E22C-1E10-4683-8767-4060F8F572B5}" srcOrd="0" destOrd="0" presId="urn:microsoft.com/office/officeart/2005/8/layout/hList1"/>
    <dgm:cxn modelId="{9F39F5D0-9E4B-4DE1-BAA1-11911B55FD64}" type="presParOf" srcId="{7668DAF9-9070-4F81-8DC2-ABD66B8B098E}" destId="{CA1075CE-9601-4649-8ACF-02C6942E77B9}" srcOrd="1" destOrd="0" presId="urn:microsoft.com/office/officeart/2005/8/layout/hList1"/>
    <dgm:cxn modelId="{871BDD3D-87DD-4F2A-90BE-A10A8C1575A7}" type="presParOf" srcId="{E4CA7A32-72B2-406B-8A1F-C2B55B84E360}" destId="{1A670DCD-3EDC-47A5-AD63-209649DED515}" srcOrd="3" destOrd="0" presId="urn:microsoft.com/office/officeart/2005/8/layout/hList1"/>
    <dgm:cxn modelId="{E8EFC312-81A8-46CE-BE94-CC1CB18AB024}" type="presParOf" srcId="{E4CA7A32-72B2-406B-8A1F-C2B55B84E360}" destId="{5E122D34-D0BF-4379-BA41-7F61BA442F37}" srcOrd="4" destOrd="0" presId="urn:microsoft.com/office/officeart/2005/8/layout/hList1"/>
    <dgm:cxn modelId="{B1351156-C6BB-4B44-AA86-FB93C8C1DDC3}" type="presParOf" srcId="{5E122D34-D0BF-4379-BA41-7F61BA442F37}" destId="{54246CC3-6030-467D-87CB-862FDE998DB4}" srcOrd="0" destOrd="0" presId="urn:microsoft.com/office/officeart/2005/8/layout/hList1"/>
    <dgm:cxn modelId="{13FF6ED2-CDF9-4D20-AAD9-9EDFA3A57B90}" type="presParOf" srcId="{5E122D34-D0BF-4379-BA41-7F61BA442F37}" destId="{B2B211A8-9AAA-4166-BA18-96D3EA190EC7}" srcOrd="1" destOrd="0" presId="urn:microsoft.com/office/officeart/2005/8/layout/hList1"/>
    <dgm:cxn modelId="{97594F60-5CFE-4458-B6CA-36FF54F801F6}" type="presParOf" srcId="{E4CA7A32-72B2-406B-8A1F-C2B55B84E360}" destId="{8A1A2F1F-3097-4633-982F-F4855AA7F21D}" srcOrd="5" destOrd="0" presId="urn:microsoft.com/office/officeart/2005/8/layout/hList1"/>
    <dgm:cxn modelId="{6750123E-F2F7-4996-BA77-8250755E3B0F}" type="presParOf" srcId="{E4CA7A32-72B2-406B-8A1F-C2B55B84E360}" destId="{82E17B30-9326-4015-B840-5ADC2D5F8E12}" srcOrd="6" destOrd="0" presId="urn:microsoft.com/office/officeart/2005/8/layout/hList1"/>
    <dgm:cxn modelId="{7B9D07EC-99AF-4D0E-B88A-A01EAB7A1DBB}" type="presParOf" srcId="{82E17B30-9326-4015-B840-5ADC2D5F8E12}" destId="{15F7E0FE-F3C1-4F23-8A7E-222406ADF7CE}" srcOrd="0" destOrd="0" presId="urn:microsoft.com/office/officeart/2005/8/layout/hList1"/>
    <dgm:cxn modelId="{56715DBF-92D0-4E3F-BBF7-90B8AD5D3A67}" type="presParOf" srcId="{82E17B30-9326-4015-B840-5ADC2D5F8E12}" destId="{5D92BB2A-BA4E-45CF-9960-D12926CC783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CFBCBA-BF95-448D-8E1F-30C4DCD1E382}">
      <dsp:nvSpPr>
        <dsp:cNvPr id="0" name=""/>
        <dsp:cNvSpPr/>
      </dsp:nvSpPr>
      <dsp:spPr>
        <a:xfrm>
          <a:off x="3266" y="899621"/>
          <a:ext cx="1963861" cy="120245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err="1" smtClean="0"/>
            <a:t>Makine</a:t>
          </a:r>
          <a:r>
            <a:rPr lang="en-GB" sz="1800" kern="1200" dirty="0" smtClean="0"/>
            <a:t> </a:t>
          </a:r>
          <a:r>
            <a:rPr lang="en-GB" sz="1800" kern="1200" dirty="0" err="1" smtClean="0"/>
            <a:t>Mühendisliği</a:t>
          </a:r>
          <a:endParaRPr lang="tr-TR" sz="1800" kern="1200" dirty="0"/>
        </a:p>
      </dsp:txBody>
      <dsp:txXfrm>
        <a:off x="3266" y="899621"/>
        <a:ext cx="1963861" cy="1202452"/>
      </dsp:txXfrm>
    </dsp:sp>
    <dsp:sp modelId="{C8F5F90B-265E-4362-A084-CB1A3928215F}">
      <dsp:nvSpPr>
        <dsp:cNvPr id="0" name=""/>
        <dsp:cNvSpPr/>
      </dsp:nvSpPr>
      <dsp:spPr>
        <a:xfrm>
          <a:off x="3266" y="1826834"/>
          <a:ext cx="1963861" cy="13375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dirty="0" err="1" smtClean="0"/>
            <a:t>Tasarım</a:t>
          </a:r>
          <a:r>
            <a:rPr lang="en-GB" sz="1800" kern="1200" dirty="0" smtClean="0"/>
            <a:t> </a:t>
          </a:r>
          <a:r>
            <a:rPr lang="en-GB" sz="1800" kern="1200" dirty="0" err="1" smtClean="0"/>
            <a:t>ve</a:t>
          </a:r>
          <a:r>
            <a:rPr lang="en-GB" sz="1800" kern="1200" dirty="0" smtClean="0"/>
            <a:t> </a:t>
          </a:r>
          <a:r>
            <a:rPr lang="en-GB" sz="1800" kern="1200" dirty="0" err="1" smtClean="0"/>
            <a:t>üretim</a:t>
          </a:r>
          <a:endParaRPr lang="tr-T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800" kern="1200" dirty="0" smtClean="0"/>
            <a:t>S</a:t>
          </a:r>
          <a:r>
            <a:rPr lang="en-GB" sz="1800" kern="1200" dirty="0" err="1" smtClean="0"/>
            <a:t>istem</a:t>
          </a:r>
          <a:r>
            <a:rPr lang="en-GB" sz="1800" kern="1200" dirty="0" smtClean="0"/>
            <a:t> </a:t>
          </a:r>
          <a:r>
            <a:rPr lang="en-GB" sz="1800" kern="1200" dirty="0" err="1" smtClean="0"/>
            <a:t>dinamiği</a:t>
          </a:r>
          <a:endParaRPr lang="tr-TR" sz="1800" kern="1200" dirty="0"/>
        </a:p>
      </dsp:txBody>
      <dsp:txXfrm>
        <a:off x="3266" y="1826834"/>
        <a:ext cx="1963861" cy="1337544"/>
      </dsp:txXfrm>
    </dsp:sp>
    <dsp:sp modelId="{6D76E22C-1E10-4683-8767-4060F8F572B5}">
      <dsp:nvSpPr>
        <dsp:cNvPr id="0" name=""/>
        <dsp:cNvSpPr/>
      </dsp:nvSpPr>
      <dsp:spPr>
        <a:xfrm>
          <a:off x="2242068" y="907010"/>
          <a:ext cx="1963861" cy="117289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err="1" smtClean="0"/>
            <a:t>Kontrol</a:t>
          </a:r>
          <a:r>
            <a:rPr lang="en-GB" sz="1800" kern="1200" dirty="0" smtClean="0"/>
            <a:t> </a:t>
          </a:r>
          <a:r>
            <a:rPr lang="en-GB" sz="1800" kern="1200" dirty="0" err="1" smtClean="0"/>
            <a:t>Mühendisliği</a:t>
          </a:r>
          <a:endParaRPr lang="tr-TR" sz="1800" kern="1200" dirty="0"/>
        </a:p>
      </dsp:txBody>
      <dsp:txXfrm>
        <a:off x="2242068" y="907010"/>
        <a:ext cx="1963861" cy="1172898"/>
      </dsp:txXfrm>
    </dsp:sp>
    <dsp:sp modelId="{CA1075CE-9601-4649-8ACF-02C6942E77B9}">
      <dsp:nvSpPr>
        <dsp:cNvPr id="0" name=""/>
        <dsp:cNvSpPr/>
      </dsp:nvSpPr>
      <dsp:spPr>
        <a:xfrm>
          <a:off x="2242068" y="1819445"/>
          <a:ext cx="1963861" cy="13375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dirty="0" err="1" smtClean="0"/>
            <a:t>Kontrol</a:t>
          </a:r>
          <a:r>
            <a:rPr lang="en-GB" sz="1800" kern="1200" dirty="0" smtClean="0"/>
            <a:t> </a:t>
          </a:r>
          <a:r>
            <a:rPr lang="en-GB" sz="1800" kern="1200" dirty="0" err="1" smtClean="0"/>
            <a:t>sistem</a:t>
          </a:r>
          <a:r>
            <a:rPr lang="en-GB" sz="1800" kern="1200" dirty="0" smtClean="0"/>
            <a:t> </a:t>
          </a:r>
          <a:r>
            <a:rPr lang="en-GB" sz="1800" kern="1200" dirty="0" err="1" smtClean="0"/>
            <a:t>tasarımı</a:t>
          </a:r>
          <a:endParaRPr lang="tr-T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800" kern="1200" dirty="0" smtClean="0"/>
            <a:t>G</a:t>
          </a:r>
          <a:r>
            <a:rPr lang="en-GB" sz="1800" kern="1200" dirty="0" err="1" smtClean="0"/>
            <a:t>erçek</a:t>
          </a:r>
          <a:r>
            <a:rPr lang="en-GB" sz="1800" kern="1200" dirty="0" smtClean="0"/>
            <a:t> </a:t>
          </a:r>
          <a:r>
            <a:rPr lang="en-GB" sz="1800" kern="1200" dirty="0" err="1" smtClean="0"/>
            <a:t>zamanlı</a:t>
          </a:r>
          <a:r>
            <a:rPr lang="en-GB" sz="1800" kern="1200" dirty="0" smtClean="0"/>
            <a:t> </a:t>
          </a:r>
          <a:r>
            <a:rPr lang="en-GB" sz="1800" kern="1200" dirty="0" err="1" smtClean="0"/>
            <a:t>sistemler</a:t>
          </a:r>
          <a:endParaRPr lang="tr-TR" sz="1800" kern="1200" dirty="0"/>
        </a:p>
      </dsp:txBody>
      <dsp:txXfrm>
        <a:off x="2242068" y="1819445"/>
        <a:ext cx="1963861" cy="1337544"/>
      </dsp:txXfrm>
    </dsp:sp>
    <dsp:sp modelId="{54246CC3-6030-467D-87CB-862FDE998DB4}">
      <dsp:nvSpPr>
        <dsp:cNvPr id="0" name=""/>
        <dsp:cNvSpPr/>
      </dsp:nvSpPr>
      <dsp:spPr>
        <a:xfrm>
          <a:off x="4480870" y="887961"/>
          <a:ext cx="1963861" cy="124909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err="1" smtClean="0"/>
            <a:t>Elektrik-Elektronik</a:t>
          </a:r>
          <a:r>
            <a:rPr lang="en-GB" sz="1800" kern="1200" dirty="0" smtClean="0"/>
            <a:t> </a:t>
          </a:r>
          <a:r>
            <a:rPr lang="en-GB" sz="1800" kern="1200" dirty="0" err="1" smtClean="0"/>
            <a:t>Mühendisliği</a:t>
          </a:r>
          <a:endParaRPr lang="tr-TR" sz="1800" kern="1200" dirty="0"/>
        </a:p>
      </dsp:txBody>
      <dsp:txXfrm>
        <a:off x="4480870" y="887961"/>
        <a:ext cx="1963861" cy="1249094"/>
      </dsp:txXfrm>
    </dsp:sp>
    <dsp:sp modelId="{B2B211A8-9AAA-4166-BA18-96D3EA190EC7}">
      <dsp:nvSpPr>
        <dsp:cNvPr id="0" name=""/>
        <dsp:cNvSpPr/>
      </dsp:nvSpPr>
      <dsp:spPr>
        <a:xfrm>
          <a:off x="4480870" y="1838494"/>
          <a:ext cx="1963861" cy="13375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dirty="0" err="1" smtClean="0"/>
            <a:t>Eyleyiciler</a:t>
          </a:r>
          <a:r>
            <a:rPr lang="en-GB" sz="1800" kern="1200" dirty="0" smtClean="0"/>
            <a:t> </a:t>
          </a:r>
          <a:endParaRPr lang="tr-T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800" kern="1200" dirty="0" err="1" smtClean="0"/>
            <a:t>Sensörler</a:t>
          </a:r>
          <a:endParaRPr lang="tr-TR" sz="1800" kern="1200" dirty="0"/>
        </a:p>
      </dsp:txBody>
      <dsp:txXfrm>
        <a:off x="4480870" y="1838494"/>
        <a:ext cx="1963861" cy="1337544"/>
      </dsp:txXfrm>
    </dsp:sp>
    <dsp:sp modelId="{15F7E0FE-F3C1-4F23-8A7E-222406ADF7CE}">
      <dsp:nvSpPr>
        <dsp:cNvPr id="0" name=""/>
        <dsp:cNvSpPr/>
      </dsp:nvSpPr>
      <dsp:spPr>
        <a:xfrm>
          <a:off x="6719672" y="868910"/>
          <a:ext cx="1963861" cy="132529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err="1" smtClean="0"/>
            <a:t>Bilgisayar</a:t>
          </a:r>
          <a:r>
            <a:rPr lang="en-GB" sz="1800" kern="1200" dirty="0" smtClean="0"/>
            <a:t> </a:t>
          </a:r>
          <a:r>
            <a:rPr lang="en-GB" sz="1800" kern="1200" dirty="0" err="1" smtClean="0"/>
            <a:t>Mühendisliği</a:t>
          </a:r>
          <a:endParaRPr lang="tr-TR" sz="1800" kern="1200" dirty="0"/>
        </a:p>
      </dsp:txBody>
      <dsp:txXfrm>
        <a:off x="6719672" y="868910"/>
        <a:ext cx="1963861" cy="1325296"/>
      </dsp:txXfrm>
    </dsp:sp>
    <dsp:sp modelId="{5D92BB2A-BA4E-45CF-9960-D12926CC7837}">
      <dsp:nvSpPr>
        <dsp:cNvPr id="0" name=""/>
        <dsp:cNvSpPr/>
      </dsp:nvSpPr>
      <dsp:spPr>
        <a:xfrm>
          <a:off x="6719672" y="1857545"/>
          <a:ext cx="1963861" cy="13375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dirty="0" err="1" smtClean="0"/>
            <a:t>Algoritma</a:t>
          </a:r>
          <a:r>
            <a:rPr lang="en-GB" sz="1800" kern="1200" dirty="0" smtClean="0"/>
            <a:t> </a:t>
          </a:r>
          <a:r>
            <a:rPr lang="en-GB" sz="1800" kern="1200" dirty="0" err="1" smtClean="0"/>
            <a:t>uygulaması</a:t>
          </a:r>
          <a:endParaRPr lang="tr-T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800" kern="1200" dirty="0" smtClean="0"/>
            <a:t>Kodlama</a:t>
          </a:r>
          <a:endParaRPr lang="tr-TR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800" kern="1200" dirty="0" smtClean="0"/>
            <a:t>Ya</a:t>
          </a:r>
          <a:r>
            <a:rPr lang="en-GB" sz="1800" kern="1200" dirty="0" smtClean="0"/>
            <a:t>pay </a:t>
          </a:r>
          <a:r>
            <a:rPr lang="en-GB" sz="1800" kern="1200" dirty="0" err="1" smtClean="0"/>
            <a:t>zekâ</a:t>
          </a:r>
          <a:r>
            <a:rPr lang="en-GB" sz="1800" kern="1200" dirty="0" smtClean="0"/>
            <a:t> </a:t>
          </a:r>
          <a:endParaRPr lang="tr-TR" sz="1800" kern="1200" dirty="0"/>
        </a:p>
      </dsp:txBody>
      <dsp:txXfrm>
        <a:off x="6719672" y="1857545"/>
        <a:ext cx="1963861" cy="13375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3/31/2017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E300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3/31/2017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E300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3/31/2017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E300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3/31/2017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3/31/2017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73632" y="592582"/>
            <a:ext cx="7396734" cy="5568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E300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3/31/2017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tr-TR" sz="2800" spc="-5" dirty="0" err="1" smtClean="0"/>
              <a:t>Mekatronik</a:t>
            </a:r>
            <a:endParaRPr sz="280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4775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09600" y="1524000"/>
            <a:ext cx="68453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315720" algn="l"/>
                <a:tab pos="2990850" algn="l"/>
                <a:tab pos="4568190" algn="l"/>
                <a:tab pos="5751195" algn="l"/>
              </a:tabLst>
            </a:pPr>
            <a:endParaRPr sz="2400" dirty="0">
              <a:latin typeface="Arial"/>
              <a:cs typeface="Arial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457200" y="1905000"/>
            <a:ext cx="8305800" cy="391337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marL="12700" algn="ctr">
              <a:lnSpc>
                <a:spcPts val="3000"/>
              </a:lnSpc>
              <a:tabLst>
                <a:tab pos="486409" algn="l"/>
              </a:tabLst>
            </a:pPr>
            <a:r>
              <a:rPr lang="en-GB" sz="2400" spc="-10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Akıllı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makineler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tasarlamak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üzere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endParaRPr lang="tr-TR" sz="2400" spc="-1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2700" algn="ctr">
              <a:lnSpc>
                <a:spcPts val="3000"/>
              </a:lnSpc>
              <a:tabLst>
                <a:tab pos="486409" algn="l"/>
              </a:tabLst>
            </a:pPr>
            <a:r>
              <a:rPr lang="en-GB" sz="2400" spc="-1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tasarım</a:t>
            </a:r>
            <a:r>
              <a:rPr lang="en-GB" sz="2400" spc="-1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ile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süreç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ürün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imalatında</a:t>
            </a:r>
            <a:r>
              <a:rPr lang="en-GB" sz="2400" spc="-1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endParaRPr lang="tr-TR" sz="2400" spc="-1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2700" algn="ctr">
              <a:lnSpc>
                <a:spcPts val="3000"/>
              </a:lnSpc>
              <a:tabLst>
                <a:tab pos="486409" algn="l"/>
              </a:tabLst>
            </a:pPr>
            <a:r>
              <a:rPr lang="en-GB" sz="2400" spc="-1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makina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mühendisliğinin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elektronik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bilgisayar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ile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r-TR" sz="2400" spc="-1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2700" algn="ctr">
              <a:lnSpc>
                <a:spcPts val="3000"/>
              </a:lnSpc>
              <a:tabLst>
                <a:tab pos="486409" algn="l"/>
              </a:tabLst>
            </a:pPr>
            <a:r>
              <a:rPr lang="en-GB" sz="2400" spc="-1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sıkı</a:t>
            </a:r>
            <a:r>
              <a:rPr lang="en-GB" sz="2400" spc="-1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u="sng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kaynaşması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olarak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da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ifade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edilebilen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r-TR" sz="2400" spc="-1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2700" algn="ctr">
              <a:lnSpc>
                <a:spcPts val="3000"/>
              </a:lnSpc>
              <a:tabLst>
                <a:tab pos="486409" algn="l"/>
              </a:tabLst>
            </a:pPr>
            <a:r>
              <a:rPr lang="en-GB" sz="2400" spc="-1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mekatroniğin</a:t>
            </a:r>
            <a:r>
              <a:rPr lang="en-GB" sz="2400" spc="-1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kapsamı</a:t>
            </a:r>
            <a:r>
              <a:rPr lang="en-GB" sz="2400" spc="-1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endParaRPr lang="tr-TR" sz="2400" spc="-1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2700" algn="ctr">
              <a:lnSpc>
                <a:spcPts val="3000"/>
              </a:lnSpc>
              <a:tabLst>
                <a:tab pos="486409" algn="l"/>
              </a:tabLst>
            </a:pPr>
            <a:r>
              <a:rPr lang="en-GB" sz="2400" spc="-1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mekanik</a:t>
            </a:r>
            <a:r>
              <a:rPr lang="en-GB" sz="2400" spc="-1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tasarım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analiz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endParaRPr lang="tr-TR" sz="2400" spc="-1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2700" algn="ctr">
              <a:lnSpc>
                <a:spcPts val="3000"/>
              </a:lnSpc>
              <a:tabLst>
                <a:tab pos="486409" algn="l"/>
              </a:tabLst>
            </a:pPr>
            <a:r>
              <a:rPr lang="en-GB" sz="2400" spc="-1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robotik</a:t>
            </a:r>
            <a:r>
              <a:rPr lang="en-GB" sz="2400" spc="-1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sistemler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görüntü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işleme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endParaRPr lang="tr-TR" sz="2400" spc="-1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2700" algn="ctr">
              <a:lnSpc>
                <a:spcPts val="3000"/>
              </a:lnSpc>
              <a:tabLst>
                <a:tab pos="486409" algn="l"/>
              </a:tabLst>
            </a:pPr>
            <a:r>
              <a:rPr lang="en-GB" sz="2400" spc="-1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kontrol</a:t>
            </a:r>
            <a:r>
              <a:rPr lang="en-GB" sz="2400" spc="-1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mühendisliği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yapay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sinir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ağları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r-TR" sz="2400" spc="-1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2700" algn="ctr">
              <a:lnSpc>
                <a:spcPts val="3000"/>
              </a:lnSpc>
              <a:tabLst>
                <a:tab pos="486409" algn="l"/>
              </a:tabLst>
            </a:pPr>
            <a:r>
              <a:rPr lang="en-GB" sz="2400" spc="-1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spc="-1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yapay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zeka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ile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sanal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gerçeklik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olarak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r-TR" sz="2400" spc="-1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2700" algn="ctr">
              <a:lnSpc>
                <a:spcPts val="3000"/>
              </a:lnSpc>
              <a:tabLst>
                <a:tab pos="486409" algn="l"/>
              </a:tabLst>
            </a:pPr>
            <a:r>
              <a:rPr lang="en-GB" sz="2400" spc="-1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sıralanabilir</a:t>
            </a:r>
            <a:r>
              <a:rPr lang="en-GB" sz="2400" spc="-1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GB" sz="2400" spc="-1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İlken</a:t>
            </a:r>
            <a:r>
              <a:rPr lang="en-GB" sz="2400" spc="-10" dirty="0">
                <a:latin typeface="Tahoma" pitchFamily="34" charset="0"/>
                <a:ea typeface="Tahoma" pitchFamily="34" charset="0"/>
                <a:cs typeface="Tahoma" pitchFamily="34" charset="0"/>
              </a:rPr>
              <a:t>, 2002).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09600" y="1524000"/>
            <a:ext cx="68453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315720" algn="l"/>
                <a:tab pos="2990850" algn="l"/>
                <a:tab pos="4568190" algn="l"/>
                <a:tab pos="5751195" algn="l"/>
              </a:tabLst>
            </a:pPr>
            <a:endParaRPr sz="2400" dirty="0">
              <a:latin typeface="Arial"/>
              <a:cs typeface="Arial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304800" y="1413808"/>
            <a:ext cx="8610600" cy="193899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ile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ilgili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gelişmeler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Asya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ülkeleri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ile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sınırlı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olmayıp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bunun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yanında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ABD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Avrupa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Birliği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ülkelerinin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de,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devlet-üniversite-endüstri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iş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birliği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şeklinde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nitelendirilebilecek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Japonya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örneğinden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hareketle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son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yıllarda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mekatroniğe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giderek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daha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fazla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ağırlık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verdikleri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bilinmektedir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GB" sz="2400" spc="-1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304800" y="3623608"/>
            <a:ext cx="8610600" cy="2308324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Türkiye’nin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uluslararası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rekabette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ayakta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kalabilmesi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21.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yüzyılda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hak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ettiği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alabilmesi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bakıma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dünya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ölçeğinde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endüstriyel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tasarım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üretim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yapmasına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bağlıdır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Bunun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sağlanabilmesi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için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ise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Türkiye’nin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devlet-üniversite-endüstri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iş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birliği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çerçevesinde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mekatroniğe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gereken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önemi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vermesi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kaçınılmazdır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GB" sz="2400" spc="-1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09600" y="1524000"/>
            <a:ext cx="68453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315720" algn="l"/>
                <a:tab pos="2990850" algn="l"/>
                <a:tab pos="4568190" algn="l"/>
                <a:tab pos="5751195" algn="l"/>
              </a:tabLst>
            </a:pPr>
            <a:endParaRPr sz="2400" dirty="0">
              <a:latin typeface="Arial"/>
              <a:cs typeface="Arial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304800" y="1359456"/>
            <a:ext cx="8610600" cy="2831544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Çağın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mühendislik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teknolojisi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olarak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nitelendirilen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modern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yaşamda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sağladığı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büyük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kolaylıklardan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dolayı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son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yıllarda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bütün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dünyada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çok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geniş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uygulama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alanı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bulmuştur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tr-T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en-GB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Nitekim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bugün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günlük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yaşamda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kullanılan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sıradan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araç-gereçlerden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uzay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teknolojisine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kadar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çok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geniş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yelpazede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ürün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pazarı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gittikçe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genişlemektedir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GB" sz="2400" spc="-1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en-GB" sz="2800" b="0" dirty="0" err="1" smtClean="0"/>
              <a:t>Mekatroniğin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İlgi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ve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Uygulama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Alanları</a:t>
            </a:r>
            <a:endParaRPr lang="en-GB" sz="2800" b="0" dirty="0"/>
          </a:p>
        </p:txBody>
      </p:sp>
      <p:pic>
        <p:nvPicPr>
          <p:cNvPr id="7170" name="Picture 2" descr="&amp;Idot;lgili resim"/>
          <p:cNvPicPr>
            <a:picLocks noChangeAspect="1" noChangeArrowheads="1"/>
          </p:cNvPicPr>
          <p:nvPr/>
        </p:nvPicPr>
        <p:blipFill>
          <a:blip r:embed="rId4" cstate="print"/>
          <a:srcRect l="12582" t="9807" r="11927" b="17338"/>
          <a:stretch>
            <a:fillRect/>
          </a:stretch>
        </p:blipFill>
        <p:spPr bwMode="auto">
          <a:xfrm>
            <a:off x="228600" y="4267200"/>
            <a:ext cx="3200400" cy="2311400"/>
          </a:xfrm>
          <a:prstGeom prst="rect">
            <a:avLst/>
          </a:prstGeom>
          <a:noFill/>
        </p:spPr>
      </p:pic>
      <p:pic>
        <p:nvPicPr>
          <p:cNvPr id="7174" name="Picture 6" descr="endüstriyel robot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4343400"/>
            <a:ext cx="1828800" cy="2282710"/>
          </a:xfrm>
          <a:prstGeom prst="rect">
            <a:avLst/>
          </a:prstGeom>
          <a:noFill/>
        </p:spPr>
      </p:pic>
      <p:pic>
        <p:nvPicPr>
          <p:cNvPr id="7176" name="Picture 8" descr="curiosity ile ilgili görsel sonuc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1200" y="4419600"/>
            <a:ext cx="2946399" cy="22098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2800" b="0" dirty="0" err="1" smtClean="0"/>
              <a:t>Mekatroniğin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İlgi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ve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Uygulama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Alanları</a:t>
            </a:r>
            <a:endParaRPr lang="en-GB" sz="2800" b="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09600" y="1524000"/>
            <a:ext cx="68453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315720" algn="l"/>
                <a:tab pos="2990850" algn="l"/>
                <a:tab pos="4568190" algn="l"/>
                <a:tab pos="5751195" algn="l"/>
              </a:tabLst>
            </a:pPr>
            <a:endParaRPr sz="2400" dirty="0">
              <a:latin typeface="Arial"/>
              <a:cs typeface="Arial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381000" y="1447800"/>
            <a:ext cx="8305800" cy="193899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ürün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veya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makinenin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olarak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nitelendirilebilmesi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için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bu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ürünün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mekanik</a:t>
            </a:r>
            <a:r>
              <a:rPr lang="en-GB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işlevsellik</a:t>
            </a: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ile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tümleşik</a:t>
            </a:r>
            <a:r>
              <a:rPr lang="en-GB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algoritmik</a:t>
            </a:r>
            <a:r>
              <a:rPr lang="en-GB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denetimi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beraberce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içeren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algılayabilen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akıl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yürüten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karar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verebilen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bu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karar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doğrultusunda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hareket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edebilen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ürün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veya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sistem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olması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gerekir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GB" sz="2400" spc="-1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146" name="Picture 2" descr="mechatronic product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600" y="3429000"/>
            <a:ext cx="5029200" cy="3355783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2800" b="0" dirty="0" err="1" smtClean="0"/>
              <a:t>Mekatroniğin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İlgi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ve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Uygulama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Alanları</a:t>
            </a:r>
            <a:endParaRPr lang="en-GB" sz="2800" b="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09600" y="1524000"/>
            <a:ext cx="68453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315720" algn="l"/>
                <a:tab pos="2990850" algn="l"/>
                <a:tab pos="4568190" algn="l"/>
                <a:tab pos="5751195" algn="l"/>
              </a:tabLst>
            </a:pPr>
            <a:endParaRPr sz="2400" dirty="0">
              <a:latin typeface="Arial"/>
              <a:cs typeface="Arial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228600" y="1447800"/>
            <a:ext cx="4648200" cy="504753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ürünler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kendilerine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tanımlanan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çevreyi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gözlemlemekte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çevredeki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değişimleri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algılamakta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algıladığı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bilgileri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yorumlayarak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gerekli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motor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sistemler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yardımı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ile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çevresini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değiştirebilmektedir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tr-T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en-GB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Kısaca</a:t>
            </a: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akıllı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makineler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olarak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isimlendirilebilen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bu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ürünlerde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yer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alan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yazılımlarda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genellikle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yapay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zekâ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teknikleri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kullanılmaktadır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Çeltekligil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2003).</a:t>
            </a:r>
            <a:endParaRPr lang="en-GB" sz="2400" spc="-1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122" name="Picture 2" descr="otomatik sulama sistemi ile ilgili görsel sonucu"/>
          <p:cNvPicPr>
            <a:picLocks noChangeAspect="1" noChangeArrowheads="1"/>
          </p:cNvPicPr>
          <p:nvPr/>
        </p:nvPicPr>
        <p:blipFill>
          <a:blip r:embed="rId4" cstate="print"/>
          <a:srcRect l="5263" r="8772" b="11868"/>
          <a:stretch>
            <a:fillRect/>
          </a:stretch>
        </p:blipFill>
        <p:spPr bwMode="auto">
          <a:xfrm>
            <a:off x="4953000" y="2438400"/>
            <a:ext cx="4122920" cy="31242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2800" b="0" dirty="0" err="1" smtClean="0"/>
              <a:t>Mekatroniğin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İlgi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ve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Uygulama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Alanları</a:t>
            </a:r>
            <a:endParaRPr lang="en-GB" sz="2800" b="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09600" y="1524000"/>
            <a:ext cx="68453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315720" algn="l"/>
                <a:tab pos="2990850" algn="l"/>
                <a:tab pos="4568190" algn="l"/>
                <a:tab pos="5751195" algn="l"/>
              </a:tabLst>
            </a:pPr>
            <a:endParaRPr sz="2400" dirty="0">
              <a:latin typeface="Arial"/>
              <a:cs typeface="Arial"/>
            </a:endParaRPr>
          </a:p>
        </p:txBody>
      </p:sp>
      <p:pic>
        <p:nvPicPr>
          <p:cNvPr id="24578" name="Picture 2" descr="görüntü i&amp;scedil;leme endüstri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295400"/>
            <a:ext cx="3810000" cy="2476501"/>
          </a:xfrm>
          <a:prstGeom prst="rect">
            <a:avLst/>
          </a:prstGeom>
          <a:noFill/>
        </p:spPr>
      </p:pic>
      <p:sp>
        <p:nvSpPr>
          <p:cNvPr id="18" name="17 Dikdörtgen"/>
          <p:cNvSpPr/>
          <p:nvPr/>
        </p:nvSpPr>
        <p:spPr>
          <a:xfrm>
            <a:off x="5105400" y="2514600"/>
            <a:ext cx="31678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G</a:t>
            </a:r>
            <a:r>
              <a:rPr lang="en-GB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örüntü</a:t>
            </a:r>
            <a:r>
              <a:rPr lang="en-GB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işleme</a:t>
            </a:r>
            <a:r>
              <a:rPr lang="en-GB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kontrol</a:t>
            </a:r>
            <a:endParaRPr lang="tr-TR" sz="2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638800" y="4419600"/>
            <a:ext cx="259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S</a:t>
            </a:r>
            <a:r>
              <a:rPr lang="en-GB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anal </a:t>
            </a:r>
            <a:r>
              <a:rPr lang="en-GB" sz="24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gerçeklik</a:t>
            </a:r>
            <a:r>
              <a:rPr lang="en-GB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 </a:t>
            </a:r>
            <a:endParaRPr lang="tr-TR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24580" name="Picture 4" descr="hologram technology control hands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771899"/>
            <a:ext cx="3962400" cy="2971801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2800" b="0" dirty="0" err="1" smtClean="0"/>
              <a:t>Mekatroniğin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İlgi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ve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Uygulama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Alanları</a:t>
            </a:r>
            <a:endParaRPr lang="en-GB" sz="2800" b="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17 Dikdörtgen"/>
          <p:cNvSpPr/>
          <p:nvPr/>
        </p:nvSpPr>
        <p:spPr>
          <a:xfrm>
            <a:off x="4343400" y="1367135"/>
            <a:ext cx="5637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Tıp</a:t>
            </a:r>
            <a:endParaRPr lang="tr-TR" sz="2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25604" name="Picture 4" descr="mechatronic medicine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3962400"/>
            <a:ext cx="5105400" cy="2790825"/>
          </a:xfrm>
          <a:prstGeom prst="rect">
            <a:avLst/>
          </a:prstGeom>
          <a:noFill/>
        </p:spPr>
      </p:pic>
      <p:pic>
        <p:nvPicPr>
          <p:cNvPr id="25602" name="Picture 2" descr="mechatronic medicine ile ilgili görsel sonucu"/>
          <p:cNvPicPr>
            <a:picLocks noChangeAspect="1" noChangeArrowheads="1"/>
          </p:cNvPicPr>
          <p:nvPr/>
        </p:nvPicPr>
        <p:blipFill>
          <a:blip r:embed="rId5" cstate="print"/>
          <a:srcRect l="14010" r="5750"/>
          <a:stretch>
            <a:fillRect/>
          </a:stretch>
        </p:blipFill>
        <p:spPr bwMode="auto">
          <a:xfrm>
            <a:off x="152400" y="1981200"/>
            <a:ext cx="4800600" cy="29718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2800" b="0" dirty="0" err="1" smtClean="0"/>
              <a:t>Mekatroniğin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İlgi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ve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Uygulama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Alanları</a:t>
            </a:r>
            <a:endParaRPr lang="en-GB" sz="2800" b="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17 Dikdörtgen"/>
          <p:cNvSpPr/>
          <p:nvPr/>
        </p:nvSpPr>
        <p:spPr>
          <a:xfrm>
            <a:off x="3627340" y="1367135"/>
            <a:ext cx="17828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Mikro İmalat</a:t>
            </a:r>
            <a:endParaRPr lang="tr-TR" sz="2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26626" name="Picture 2" descr="micro manufacturing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1981200"/>
            <a:ext cx="5715000" cy="2149680"/>
          </a:xfrm>
          <a:prstGeom prst="rect">
            <a:avLst/>
          </a:prstGeom>
          <a:noFill/>
        </p:spPr>
      </p:pic>
      <p:pic>
        <p:nvPicPr>
          <p:cNvPr id="26628" name="Picture 4" descr="micro manufacturing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3200" y="4343400"/>
            <a:ext cx="3733800" cy="2336293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2800" b="0" dirty="0" err="1" smtClean="0"/>
              <a:t>Mekatroniğin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İlgi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ve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Uygulama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Alanları</a:t>
            </a:r>
            <a:endParaRPr lang="en-GB" sz="2800" b="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17 Dikdörtgen"/>
          <p:cNvSpPr/>
          <p:nvPr/>
        </p:nvSpPr>
        <p:spPr>
          <a:xfrm>
            <a:off x="3627340" y="1367135"/>
            <a:ext cx="20906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Mikro Robotlar</a:t>
            </a:r>
            <a:endParaRPr lang="tr-TR" sz="2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27650" name="Picture 2" descr="micro robot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200400"/>
            <a:ext cx="4191000" cy="2323950"/>
          </a:xfrm>
          <a:prstGeom prst="rect">
            <a:avLst/>
          </a:prstGeom>
          <a:noFill/>
        </p:spPr>
      </p:pic>
      <p:pic>
        <p:nvPicPr>
          <p:cNvPr id="27652" name="Picture 4" descr="micro robot ile ilgili görsel sonucu"/>
          <p:cNvPicPr>
            <a:picLocks noChangeAspect="1" noChangeArrowheads="1"/>
          </p:cNvPicPr>
          <p:nvPr/>
        </p:nvPicPr>
        <p:blipFill>
          <a:blip r:embed="rId5" cstate="print"/>
          <a:srcRect r="15625"/>
          <a:stretch>
            <a:fillRect/>
          </a:stretch>
        </p:blipFill>
        <p:spPr bwMode="auto">
          <a:xfrm>
            <a:off x="4800600" y="2895600"/>
            <a:ext cx="4114800" cy="2735611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2800" b="0" dirty="0" err="1" smtClean="0"/>
              <a:t>Mekatroniğin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İlgi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ve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Uygulama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Alanları</a:t>
            </a:r>
            <a:endParaRPr lang="en-GB" sz="2800" b="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17 Dikdörtgen"/>
          <p:cNvSpPr/>
          <p:nvPr/>
        </p:nvSpPr>
        <p:spPr>
          <a:xfrm>
            <a:off x="3581400" y="1447800"/>
            <a:ext cx="2778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Akıllı Silah Sistemleri</a:t>
            </a:r>
            <a:endParaRPr lang="tr-TR" sz="2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28678" name="Picture 6" descr="aselsan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14600"/>
            <a:ext cx="4114800" cy="2744998"/>
          </a:xfrm>
          <a:prstGeom prst="rect">
            <a:avLst/>
          </a:prstGeom>
          <a:noFill/>
        </p:spPr>
      </p:pic>
      <p:pic>
        <p:nvPicPr>
          <p:cNvPr id="28676" name="Picture 4" descr="smart gun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7200" y="2765571"/>
            <a:ext cx="4811000" cy="2263629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2800" b="0" dirty="0" err="1" smtClean="0"/>
              <a:t>Mekatroniğin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İlgi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ve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Uygulama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Alanları</a:t>
            </a:r>
            <a:endParaRPr lang="en-GB" sz="2800" b="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17 Dikdörtgen"/>
          <p:cNvSpPr/>
          <p:nvPr/>
        </p:nvSpPr>
        <p:spPr>
          <a:xfrm>
            <a:off x="2569804" y="1367135"/>
            <a:ext cx="36023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3 Boyutlu Üretim Teknikleri</a:t>
            </a:r>
            <a:endParaRPr lang="tr-TR" sz="2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29698" name="Picture 2" descr="3d printer medicine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581400"/>
            <a:ext cx="3955967" cy="2971800"/>
          </a:xfrm>
          <a:prstGeom prst="rect">
            <a:avLst/>
          </a:prstGeom>
          <a:noFill/>
        </p:spPr>
      </p:pic>
      <p:pic>
        <p:nvPicPr>
          <p:cNvPr id="29700" name="Picture 4" descr="3d printer medicine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500" y="1905000"/>
            <a:ext cx="4457700" cy="2971800"/>
          </a:xfrm>
          <a:prstGeom prst="rect">
            <a:avLst/>
          </a:prstGeom>
          <a:noFill/>
        </p:spPr>
      </p:pic>
      <p:pic>
        <p:nvPicPr>
          <p:cNvPr id="29702" name="Picture 6" descr="&amp;Idot;lgili resi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76400" y="4876799"/>
            <a:ext cx="1905000" cy="1905001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tr-TR" sz="2800" spc="-5" dirty="0" err="1" smtClean="0"/>
              <a:t>Mekatronik</a:t>
            </a:r>
            <a:endParaRPr sz="280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09600" y="1524000"/>
            <a:ext cx="68453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315720" algn="l"/>
                <a:tab pos="2990850" algn="l"/>
                <a:tab pos="4568190" algn="l"/>
                <a:tab pos="5751195" algn="l"/>
              </a:tabLst>
            </a:pPr>
            <a:endParaRPr sz="2400" dirty="0">
              <a:latin typeface="Arial"/>
              <a:cs typeface="Arial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381000" y="1350288"/>
            <a:ext cx="8458200" cy="535531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Erten’e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(2003a)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göre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; </a:t>
            </a:r>
            <a:endParaRPr lang="tr-T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en-GB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çok</a:t>
            </a: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disiplinli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disiplinlerarası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konuları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kapsayan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mühendislik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felsefesi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mühendislik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uygulamalarına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tümleşik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yaklaşımdır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tr-T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en-GB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Çetinel</a:t>
            </a: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(2003),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otomasyonun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gelişmesiyle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öne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çıkan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mühendisliğin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yeni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adresi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olarak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gösterdiği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mekatroniği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mühendislik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branşlarının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birbirleriyle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sinerjik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kaynaşması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olarak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tanımlamaktadır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tr-T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en-GB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Başka</a:t>
            </a: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tanımlamaya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göre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ise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;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mikro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elektroniğin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makine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mühendisliğine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uygulanması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veya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mekanik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elektroniği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bilgi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teknolojisi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ile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işlevsel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olarak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birleştirip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özümsenmesini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sağlayan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yaklaşımdır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Çeltekligil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2003</a:t>
            </a: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).</a:t>
            </a:r>
            <a:endParaRPr lang="en-GB" sz="2400" spc="-1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2800" b="0" dirty="0" err="1" smtClean="0"/>
              <a:t>Mekatroniğin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İlgi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ve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Uygulama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Alanları</a:t>
            </a:r>
            <a:endParaRPr lang="en-GB" sz="2800" b="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17 Dikdörtgen"/>
          <p:cNvSpPr/>
          <p:nvPr/>
        </p:nvSpPr>
        <p:spPr>
          <a:xfrm>
            <a:off x="3581400" y="1447800"/>
            <a:ext cx="21050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Uzay Sistemleri</a:t>
            </a:r>
            <a:endParaRPr lang="tr-TR" sz="2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32770" name="Picture 2" descr="uzay araçları ve isimleri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2209800"/>
            <a:ext cx="7543800" cy="4021846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2800" b="0" dirty="0" err="1" smtClean="0"/>
              <a:t>Mekatroniğin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İlgi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ve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Uygulama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Alanları</a:t>
            </a:r>
            <a:endParaRPr lang="en-GB" sz="2800" b="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17 Dikdörtgen"/>
          <p:cNvSpPr/>
          <p:nvPr/>
        </p:nvSpPr>
        <p:spPr>
          <a:xfrm>
            <a:off x="3581400" y="1447800"/>
            <a:ext cx="27823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  <a:ea typeface="Tahoma" pitchFamily="34" charset="0"/>
                <a:cs typeface="Tahoma" pitchFamily="34" charset="0"/>
              </a:rPr>
              <a:t>Hava Taşıt Sistemleri</a:t>
            </a:r>
            <a:endParaRPr lang="tr-TR" sz="24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</p:txBody>
      </p:sp>
      <p:pic>
        <p:nvPicPr>
          <p:cNvPr id="31746" name="Picture 2" descr="drone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906269"/>
            <a:ext cx="4191000" cy="2360931"/>
          </a:xfrm>
          <a:prstGeom prst="rect">
            <a:avLst/>
          </a:prstGeom>
          <a:noFill/>
        </p:spPr>
      </p:pic>
      <p:pic>
        <p:nvPicPr>
          <p:cNvPr id="31748" name="Picture 4" descr="drone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3657600"/>
            <a:ext cx="7267575" cy="3038476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2800" b="0" dirty="0" err="1" smtClean="0"/>
              <a:t>Mekatroniğin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İlgi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ve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Uygulama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Alanları</a:t>
            </a:r>
            <a:endParaRPr lang="en-GB" sz="2800" b="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09600" y="1524000"/>
            <a:ext cx="68453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315720" algn="l"/>
                <a:tab pos="2990850" algn="l"/>
                <a:tab pos="4568190" algn="l"/>
                <a:tab pos="5751195" algn="l"/>
              </a:tabLst>
            </a:pPr>
            <a:endParaRPr sz="2400" dirty="0">
              <a:latin typeface="Arial"/>
              <a:cs typeface="Arial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1143000" y="2667000"/>
            <a:ext cx="6705600" cy="2308324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tr-TR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Bi</a:t>
            </a:r>
            <a:r>
              <a:rPr lang="en-GB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rçok</a:t>
            </a: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alanda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kullanılan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otomasyon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teknolojileri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gibi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bu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şekilde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çok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geniş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uygulama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alanına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sahip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gelecekte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de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bilim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mühendisliğin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vazgeçilmez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en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önemli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yapı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taşlarından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olacaktır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(EMO, 2003; ASME, 1997).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2800" b="0" dirty="0" err="1" smtClean="0"/>
              <a:t>Mekatroniğin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İlgi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ve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Uygulama</a:t>
            </a:r>
            <a:r>
              <a:rPr lang="en-GB" sz="2800" b="0" dirty="0" smtClean="0"/>
              <a:t> </a:t>
            </a:r>
            <a:r>
              <a:rPr lang="en-GB" sz="2800" b="0" dirty="0" err="1" smtClean="0"/>
              <a:t>Alanları</a:t>
            </a:r>
            <a:endParaRPr lang="en-GB" sz="2800" b="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09600" y="1524000"/>
            <a:ext cx="68453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315720" algn="l"/>
                <a:tab pos="2990850" algn="l"/>
                <a:tab pos="4568190" algn="l"/>
                <a:tab pos="5751195" algn="l"/>
              </a:tabLst>
            </a:pPr>
            <a:endParaRPr sz="2400" dirty="0">
              <a:latin typeface="Arial"/>
              <a:cs typeface="Arial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457200" y="1600200"/>
            <a:ext cx="8229600" cy="121920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 err="1"/>
              <a:t>Mekatronik</a:t>
            </a:r>
            <a:r>
              <a:rPr lang="en-GB" sz="2400" dirty="0"/>
              <a:t> </a:t>
            </a:r>
            <a:r>
              <a:rPr lang="en-GB" sz="2400" dirty="0" err="1"/>
              <a:t>ilgi</a:t>
            </a:r>
            <a:r>
              <a:rPr lang="en-GB" sz="2400" dirty="0"/>
              <a:t> </a:t>
            </a:r>
            <a:r>
              <a:rPr lang="en-GB" sz="2400" dirty="0" err="1"/>
              <a:t>ve</a:t>
            </a:r>
            <a:r>
              <a:rPr lang="en-GB" sz="2400" dirty="0"/>
              <a:t> </a:t>
            </a:r>
            <a:r>
              <a:rPr lang="en-GB" sz="2400" dirty="0" err="1"/>
              <a:t>uygulama</a:t>
            </a:r>
            <a:r>
              <a:rPr lang="en-GB" sz="2400" dirty="0"/>
              <a:t> </a:t>
            </a:r>
            <a:r>
              <a:rPr lang="en-GB" sz="2400" dirty="0" err="1"/>
              <a:t>alanları</a:t>
            </a:r>
            <a:r>
              <a:rPr lang="en-GB" sz="2400" dirty="0"/>
              <a:t> </a:t>
            </a:r>
            <a:r>
              <a:rPr lang="en-GB" sz="2400" dirty="0" err="1"/>
              <a:t>dışında</a:t>
            </a:r>
            <a:r>
              <a:rPr lang="en-GB" sz="2400" dirty="0"/>
              <a:t>, </a:t>
            </a:r>
            <a:r>
              <a:rPr lang="en-GB" sz="2400" dirty="0" err="1"/>
              <a:t>öğretimi</a:t>
            </a:r>
            <a:r>
              <a:rPr lang="en-GB" sz="2400" dirty="0"/>
              <a:t> </a:t>
            </a:r>
            <a:r>
              <a:rPr lang="en-GB" sz="2400" dirty="0" err="1"/>
              <a:t>yapılan</a:t>
            </a:r>
            <a:r>
              <a:rPr lang="en-GB" sz="2400" dirty="0"/>
              <a:t> </a:t>
            </a:r>
            <a:r>
              <a:rPr lang="en-GB" sz="2400" dirty="0" err="1"/>
              <a:t>bir</a:t>
            </a:r>
            <a:r>
              <a:rPr lang="en-GB" sz="2400" dirty="0"/>
              <a:t> </a:t>
            </a:r>
            <a:r>
              <a:rPr lang="en-GB" sz="2400" dirty="0" err="1"/>
              <a:t>disiplin</a:t>
            </a:r>
            <a:r>
              <a:rPr lang="en-GB" sz="2400" dirty="0"/>
              <a:t> </a:t>
            </a:r>
            <a:r>
              <a:rPr lang="en-GB" sz="2400" dirty="0" err="1"/>
              <a:t>olarak</a:t>
            </a:r>
            <a:r>
              <a:rPr lang="en-GB" sz="2400" dirty="0"/>
              <a:t> </a:t>
            </a:r>
            <a:r>
              <a:rPr lang="en-GB" sz="2400" dirty="0" err="1"/>
              <a:t>ele</a:t>
            </a:r>
            <a:r>
              <a:rPr lang="en-GB" sz="2400" dirty="0"/>
              <a:t> </a:t>
            </a:r>
            <a:r>
              <a:rPr lang="en-GB" sz="2400" dirty="0" err="1"/>
              <a:t>alındığında</a:t>
            </a:r>
            <a:r>
              <a:rPr lang="en-GB" sz="2400" dirty="0"/>
              <a:t> </a:t>
            </a:r>
            <a:r>
              <a:rPr lang="en-GB" sz="2400" dirty="0" err="1"/>
              <a:t>ilgilendiği</a:t>
            </a:r>
            <a:r>
              <a:rPr lang="en-GB" sz="2400" dirty="0"/>
              <a:t> </a:t>
            </a:r>
            <a:r>
              <a:rPr lang="en-GB" sz="2400" dirty="0" err="1"/>
              <a:t>akademik</a:t>
            </a:r>
            <a:r>
              <a:rPr lang="en-GB" sz="2400" dirty="0"/>
              <a:t> </a:t>
            </a:r>
            <a:r>
              <a:rPr lang="en-GB" sz="2400" dirty="0" err="1"/>
              <a:t>konular</a:t>
            </a:r>
            <a:r>
              <a:rPr lang="en-GB" sz="2400" dirty="0"/>
              <a:t> </a:t>
            </a:r>
            <a:r>
              <a:rPr lang="en-GB" sz="2400" dirty="0" err="1"/>
              <a:t>şöyle</a:t>
            </a:r>
            <a:r>
              <a:rPr lang="en-GB" sz="2400" dirty="0"/>
              <a:t> </a:t>
            </a:r>
            <a:r>
              <a:rPr lang="en-GB" sz="2400" dirty="0" err="1"/>
              <a:t>sıralanabilir</a:t>
            </a:r>
            <a:r>
              <a:rPr lang="en-GB" sz="2400" dirty="0" smtClean="0"/>
              <a:t>:</a:t>
            </a:r>
            <a:endParaRPr lang="en-GB" sz="2400" dirty="0"/>
          </a:p>
        </p:txBody>
      </p:sp>
      <p:graphicFrame>
        <p:nvGraphicFramePr>
          <p:cNvPr id="17" name="16 Diyagram"/>
          <p:cNvGraphicFramePr/>
          <p:nvPr/>
        </p:nvGraphicFramePr>
        <p:xfrm>
          <a:off x="228600" y="2590800"/>
          <a:ext cx="8686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tr-TR" sz="2800" spc="-5" dirty="0" err="1" smtClean="0"/>
              <a:t>Mekatronik</a:t>
            </a:r>
            <a:endParaRPr sz="280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09600" y="1524000"/>
            <a:ext cx="68453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315720" algn="l"/>
                <a:tab pos="2990850" algn="l"/>
                <a:tab pos="4568190" algn="l"/>
                <a:tab pos="5751195" algn="l"/>
              </a:tabLst>
            </a:pPr>
            <a:endParaRPr sz="2400" dirty="0">
              <a:latin typeface="Arial"/>
              <a:cs typeface="Arial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381000" y="1447800"/>
            <a:ext cx="8458200" cy="446276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Bu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tanımlardan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hareketle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;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başta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makine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olmak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üzere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elektrik-elektronik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bilgisayar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bilim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dallarını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teknolojik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talep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sorunlara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çözüm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getirmek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üzere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müşteri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istekleri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doğrultusunda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bütünlük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içinde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algılayan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aynı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potada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eriten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yeni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interdisipliner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mühendislik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felsefesi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olarak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tanımlanabilir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tr-T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yeni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mühendislik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felsefesinde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çeşitli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bilimlerin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koalisyonu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sinerjik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kaynaştırılması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söz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konusudur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tr-T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en-GB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Mekatronik</a:t>
            </a: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ile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ilgili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tanımlarda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mekatroniğin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aslında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kesişim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mühendisliği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olduğu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büyük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oranda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robotikten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oluştuğuna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sıkça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vurgu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yapılmaktadır</a:t>
            </a: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GB" sz="2400" spc="-1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2800" dirty="0" err="1" smtClean="0"/>
              <a:t>Mekatroniğe</a:t>
            </a:r>
            <a:r>
              <a:rPr lang="en-GB" sz="2800" dirty="0" smtClean="0"/>
              <a:t> </a:t>
            </a:r>
            <a:r>
              <a:rPr lang="en-GB" sz="2800" dirty="0" err="1" smtClean="0"/>
              <a:t>Neden</a:t>
            </a:r>
            <a:r>
              <a:rPr lang="en-GB" sz="2800" dirty="0" smtClean="0"/>
              <a:t> </a:t>
            </a:r>
            <a:r>
              <a:rPr lang="en-GB" sz="2800" dirty="0" err="1" smtClean="0"/>
              <a:t>İhtiyaç</a:t>
            </a:r>
            <a:r>
              <a:rPr lang="en-GB" sz="2800" dirty="0" smtClean="0"/>
              <a:t> </a:t>
            </a:r>
            <a:r>
              <a:rPr lang="en-GB" sz="2800" dirty="0" err="1" smtClean="0"/>
              <a:t>Vardır</a:t>
            </a:r>
            <a:r>
              <a:rPr lang="en-GB" sz="2800" dirty="0" smtClean="0"/>
              <a:t>?</a:t>
            </a:r>
            <a:endParaRPr lang="en-GB" sz="280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09600" y="1524000"/>
            <a:ext cx="68453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315720" algn="l"/>
                <a:tab pos="2990850" algn="l"/>
                <a:tab pos="4568190" algn="l"/>
                <a:tab pos="5751195" algn="l"/>
              </a:tabLst>
            </a:pPr>
            <a:endParaRPr sz="2400" dirty="0">
              <a:latin typeface="Arial"/>
              <a:cs typeface="Arial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609600" y="1644908"/>
            <a:ext cx="4191000" cy="483209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Dünyada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özellikle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1980’li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yıllardan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sonra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endüstriyel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ürünlerin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tasarım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üretiminde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köklü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değişiklikler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meydana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gelmiştir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tr-T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Aft>
                <a:spcPts val="1200"/>
              </a:spcAft>
            </a:pPr>
            <a:endParaRPr lang="tr-T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en-GB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Gelişen</a:t>
            </a: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değişen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dünya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pazarları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teknoloji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düzeyi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sonucu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endüstriyel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ürünlerin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nitelik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işlevlerinde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de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önemli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değişiklikler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meydana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gelmiştir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tr-T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314" name="Picture 2" descr="telefonun geçmişten günümüze gelişimi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2600" y="1524000"/>
            <a:ext cx="2895600" cy="2372784"/>
          </a:xfrm>
          <a:prstGeom prst="rect">
            <a:avLst/>
          </a:prstGeom>
          <a:noFill/>
        </p:spPr>
      </p:pic>
      <p:pic>
        <p:nvPicPr>
          <p:cNvPr id="13316" name="Picture 4" descr="telefonun geçmişten günümüze gelişimi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3940710"/>
            <a:ext cx="2590800" cy="268869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GB" sz="2800" dirty="0" err="1" smtClean="0"/>
              <a:t>Mekatroniğe</a:t>
            </a:r>
            <a:r>
              <a:rPr lang="en-GB" sz="2800" dirty="0" smtClean="0"/>
              <a:t> </a:t>
            </a:r>
            <a:r>
              <a:rPr lang="en-GB" sz="2800" dirty="0" err="1" smtClean="0"/>
              <a:t>Neden</a:t>
            </a:r>
            <a:r>
              <a:rPr lang="en-GB" sz="2800" dirty="0" smtClean="0"/>
              <a:t> </a:t>
            </a:r>
            <a:r>
              <a:rPr lang="en-GB" sz="2800" dirty="0" err="1" smtClean="0"/>
              <a:t>İhtiyaç</a:t>
            </a:r>
            <a:r>
              <a:rPr lang="en-GB" sz="2800" dirty="0" smtClean="0"/>
              <a:t> </a:t>
            </a:r>
            <a:r>
              <a:rPr lang="en-GB" sz="2800" dirty="0" err="1" smtClean="0"/>
              <a:t>Vardır</a:t>
            </a:r>
            <a:r>
              <a:rPr lang="en-GB" sz="2800" dirty="0" smtClean="0"/>
              <a:t>?</a:t>
            </a:r>
            <a:endParaRPr lang="en-GB" sz="2800" dirty="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09600" y="1524000"/>
            <a:ext cx="68453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315720" algn="l"/>
                <a:tab pos="2990850" algn="l"/>
                <a:tab pos="4568190" algn="l"/>
                <a:tab pos="5751195" algn="l"/>
              </a:tabLst>
            </a:pPr>
            <a:endParaRPr sz="2400" dirty="0">
              <a:latin typeface="Arial"/>
              <a:cs typeface="Arial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457200" y="1524000"/>
            <a:ext cx="3810000" cy="4678204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Hızla</a:t>
            </a: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gelişen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teknoloji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sürekli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değişen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pazar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koşulları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daha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ekonomik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kaliteli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ürünler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isterken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müşteri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beklentileri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ise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daha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esnek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çok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işlevli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ürünler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yönünde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gelişmiştir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tr-T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en-GB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Müşterilerin</a:t>
            </a: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hızla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değişen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istekleri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yoğun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rekabet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sonucu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ürün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ömürleri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çok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kısalmıştır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en-GB" sz="2400" spc="-1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2290" name="Picture 2" descr="cep telefonu feneri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438400"/>
            <a:ext cx="4286250" cy="26670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09600" y="1524000"/>
            <a:ext cx="68453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315720" algn="l"/>
                <a:tab pos="2990850" algn="l"/>
                <a:tab pos="4568190" algn="l"/>
                <a:tab pos="5751195" algn="l"/>
              </a:tabLst>
            </a:pPr>
            <a:endParaRPr sz="2400" dirty="0">
              <a:latin typeface="Arial"/>
              <a:cs typeface="Arial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304800" y="1676400"/>
            <a:ext cx="8534400" cy="446276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Böylesine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çetin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koşullar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karşısında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alışılmış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tasarım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imalat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teknolojileri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yetersiz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kalmış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bu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ihtiyacı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gidermek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üzere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yeni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kavram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yöntemler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doğmuştur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Bunlardan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birisi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de </a:t>
            </a:r>
            <a:r>
              <a:rPr lang="en-GB" sz="2400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mekatronik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kavramıdır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tr-T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en-GB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Mekatronik</a:t>
            </a: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kavramlar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özellikle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tasarım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felsefesini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mühendislik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eğitimini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etkilemiş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endüstriyel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teknoloji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üretimi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mühendislik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eğitiminde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temel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değişikliklere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neden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olmuştur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tr-T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en-GB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Robotik</a:t>
            </a: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teknolojilerin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her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alanda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yaygın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şekilde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kullanıldığı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günümüzde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teknolojinin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gereği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hatta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zorunluluğudur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Erten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2003a).</a:t>
            </a:r>
            <a:endParaRPr lang="en-GB" sz="2400" spc="-1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nc torna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352800"/>
            <a:ext cx="4508156" cy="3352800"/>
          </a:xfrm>
          <a:prstGeom prst="rect">
            <a:avLst/>
          </a:prstGeom>
          <a:noFill/>
        </p:spPr>
      </p:pic>
      <p:pic>
        <p:nvPicPr>
          <p:cNvPr id="23556" name="Picture 4" descr="torna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0"/>
            <a:ext cx="5736491" cy="304800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6324600" y="1143000"/>
            <a:ext cx="2133600" cy="120032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tr-TR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Manuel</a:t>
            </a:r>
            <a:r>
              <a:rPr lang="tr-T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Kontrollü Torna</a:t>
            </a:r>
            <a:endParaRPr lang="en-GB" sz="2400" spc="-1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6324600" y="4191000"/>
            <a:ext cx="2133600" cy="1200329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tr-T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Bilgisayar Kontrollü Torna</a:t>
            </a:r>
            <a:endParaRPr lang="en-GB" sz="2400" spc="-1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09600" y="1524000"/>
            <a:ext cx="68453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315720" algn="l"/>
                <a:tab pos="2990850" algn="l"/>
                <a:tab pos="4568190" algn="l"/>
                <a:tab pos="5751195" algn="l"/>
              </a:tabLst>
            </a:pPr>
            <a:endParaRPr sz="2400" dirty="0">
              <a:latin typeface="Arial"/>
              <a:cs typeface="Arial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304800" y="1447800"/>
            <a:ext cx="4419600" cy="518160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Nitekim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mekatroniği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tasarım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üretimde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etkili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kullanan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ülkeler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endüstriyel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sosyal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yaşamda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önemli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değişim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ilerlemeler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sağlamışlardır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Bunun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en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çarpıcı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örneği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Japonya’dır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tr-T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en-GB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Başarılı</a:t>
            </a: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uygulamalarının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ürün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süreç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gelişiminde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kullanıldığı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Japon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ürünleri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son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otuz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yılda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bütün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dünyada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önemli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yer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kazanmıştır</a:t>
            </a: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42" name="Picture 2" descr="japan technology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4119" y="4267200"/>
            <a:ext cx="3280281" cy="2438400"/>
          </a:xfrm>
          <a:prstGeom prst="rect">
            <a:avLst/>
          </a:prstGeom>
          <a:noFill/>
        </p:spPr>
      </p:pic>
      <p:pic>
        <p:nvPicPr>
          <p:cNvPr id="10244" name="Picture 4" descr="japan technology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9057" y="1524000"/>
            <a:ext cx="3786935" cy="25908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09600" y="1524000"/>
            <a:ext cx="68453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1315720" algn="l"/>
                <a:tab pos="2990850" algn="l"/>
                <a:tab pos="4568190" algn="l"/>
                <a:tab pos="5751195" algn="l"/>
              </a:tabLst>
            </a:pPr>
            <a:endParaRPr sz="2400" dirty="0">
              <a:latin typeface="Arial"/>
              <a:cs typeface="Arial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152400" y="1371600"/>
            <a:ext cx="4038600" cy="541686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bağlamda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Çin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de,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mekatroniğin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ekonomik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gelişmedeki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rolünü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görmüş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1987’den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bu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konuya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giderek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artan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oranda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ağırlık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vermeye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başlamıştır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tr-TR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spcAft>
                <a:spcPts val="1200"/>
              </a:spcAft>
            </a:pPr>
            <a:r>
              <a:rPr lang="en-GB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iki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devin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yanında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diğer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bölge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ülkeleri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de,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ekonomilerini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gelecek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yüzyılda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belirli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bir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trende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oturtmak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için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mekatroniğe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giderek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daha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fazla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ağırlık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vermektedirler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(Tan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ve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GB" sz="24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diğerleri</a:t>
            </a:r>
            <a:r>
              <a:rPr lang="en-GB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, 1998).</a:t>
            </a:r>
            <a:endParaRPr lang="en-GB" sz="2400" spc="-1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218" name="Picture 2" descr="foxconn factory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1371600"/>
            <a:ext cx="4455348" cy="2819400"/>
          </a:xfrm>
          <a:prstGeom prst="rect">
            <a:avLst/>
          </a:prstGeom>
          <a:noFill/>
        </p:spPr>
      </p:pic>
      <p:pic>
        <p:nvPicPr>
          <p:cNvPr id="9220" name="Picture 4" descr="china technology ile ilgili görsel sonuc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0880" y="4191000"/>
            <a:ext cx="4039720" cy="26670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</TotalTime>
  <Words>879</Words>
  <Application>Microsoft Office PowerPoint</Application>
  <PresentationFormat>Ekran Gösterisi (4:3)</PresentationFormat>
  <Paragraphs>80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Office Theme</vt:lpstr>
      <vt:lpstr>Mekatronik</vt:lpstr>
      <vt:lpstr>Mekatronik</vt:lpstr>
      <vt:lpstr>Mekatronik</vt:lpstr>
      <vt:lpstr>Mekatroniğe Neden İhtiyaç Vardır?</vt:lpstr>
      <vt:lpstr>Mekatroniğe Neden İhtiyaç Vardır?</vt:lpstr>
      <vt:lpstr>Slayt 6</vt:lpstr>
      <vt:lpstr>Slayt 7</vt:lpstr>
      <vt:lpstr>Slayt 8</vt:lpstr>
      <vt:lpstr>Slayt 9</vt:lpstr>
      <vt:lpstr>Slayt 10</vt:lpstr>
      <vt:lpstr>Mekatroniğin İlgi ve Uygulama Alanları</vt:lpstr>
      <vt:lpstr>Mekatroniğin İlgi ve Uygulama Alanları</vt:lpstr>
      <vt:lpstr>Mekatroniğin İlgi ve Uygulama Alanları</vt:lpstr>
      <vt:lpstr>Mekatroniğin İlgi ve Uygulama Alanları</vt:lpstr>
      <vt:lpstr>Mekatroniğin İlgi ve Uygulama Alanları</vt:lpstr>
      <vt:lpstr>Mekatroniğin İlgi ve Uygulama Alanları</vt:lpstr>
      <vt:lpstr>Mekatroniğin İlgi ve Uygulama Alanları</vt:lpstr>
      <vt:lpstr>Mekatroniğin İlgi ve Uygulama Alanları</vt:lpstr>
      <vt:lpstr>Mekatroniğin İlgi ve Uygulama Alanları</vt:lpstr>
      <vt:lpstr>Mekatroniğin İlgi ve Uygulama Alanları</vt:lpstr>
      <vt:lpstr>Mekatroniğin İlgi ve Uygulama Alanları</vt:lpstr>
      <vt:lpstr>Mekatroniğin İlgi ve Uygulama Alanları</vt:lpstr>
      <vt:lpstr>Mekatroniğin İlgi ve Uygulama Alanları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Mr.Navpreet Singh</dc:creator>
  <cp:lastModifiedBy>Cumayeri</cp:lastModifiedBy>
  <cp:revision>29</cp:revision>
  <dcterms:created xsi:type="dcterms:W3CDTF">2017-02-22T09:41:38Z</dcterms:created>
  <dcterms:modified xsi:type="dcterms:W3CDTF">2017-03-31T08:55:37Z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2014-09-23T00:00:00Z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2017-02-22T00:00:00Z</vt:filetime>
  </property>
</Properties>
</file>