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56" r:id="rId2"/>
    <p:sldId id="277" r:id="rId3"/>
    <p:sldId id="278" r:id="rId4"/>
    <p:sldId id="279" r:id="rId5"/>
    <p:sldId id="288" r:id="rId6"/>
    <p:sldId id="289" r:id="rId7"/>
    <p:sldId id="290" r:id="rId8"/>
    <p:sldId id="291" r:id="rId9"/>
    <p:sldId id="292" r:id="rId10"/>
    <p:sldId id="293" r:id="rId11"/>
    <p:sldId id="297" r:id="rId12"/>
    <p:sldId id="298" r:id="rId13"/>
    <p:sldId id="299" r:id="rId14"/>
    <p:sldId id="294" r:id="rId15"/>
    <p:sldId id="295" r:id="rId16"/>
    <p:sldId id="296" r:id="rId17"/>
    <p:sldId id="280" r:id="rId18"/>
    <p:sldId id="281" r:id="rId19"/>
    <p:sldId id="282" r:id="rId20"/>
    <p:sldId id="283" r:id="rId21"/>
    <p:sldId id="284" r:id="rId22"/>
    <p:sldId id="285" r:id="rId23"/>
    <p:sldId id="286" r:id="rId24"/>
    <p:sldId id="260" r:id="rId25"/>
    <p:sldId id="261" r:id="rId26"/>
    <p:sldId id="262" r:id="rId27"/>
    <p:sldId id="263" r:id="rId28"/>
    <p:sldId id="264" r:id="rId29"/>
    <p:sldId id="269" r:id="rId30"/>
    <p:sldId id="270" r:id="rId3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20" y="-1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tr-TR" smtClean="0"/>
              <a:t>Asıl başlık stili için tıklatın</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7" name="Date Placeholder 6"/>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8" name="Slide Number Placeholder 7"/>
          <p:cNvSpPr>
            <a:spLocks noGrp="1"/>
          </p:cNvSpPr>
          <p:nvPr>
            <p:ph type="sldNum" sz="quarter" idx="11"/>
          </p:nvPr>
        </p:nvSpPr>
        <p:spPr/>
        <p:txBody>
          <a:bodyPr/>
          <a:lstStyle/>
          <a:p>
            <a:fld id="{B1DEFA8C-F947-479F-BE07-76B6B3F80BF1}" type="slidenum">
              <a:rPr lang="tr-TR" smtClean="0"/>
              <a:pPr/>
              <a:t>‹#›</a:t>
            </a:fld>
            <a:endParaRPr lang="tr-TR"/>
          </a:p>
        </p:txBody>
      </p:sp>
      <p:sp>
        <p:nvSpPr>
          <p:cNvPr id="9" name="Footer Placeholder 8"/>
          <p:cNvSpPr>
            <a:spLocks noGrp="1"/>
          </p:cNvSpPr>
          <p:nvPr>
            <p:ph type="ftr" sz="quarter" idx="12"/>
          </p:nvPr>
        </p:nvSpPr>
        <p:spPr/>
        <p:txBody>
          <a:bodyPr/>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pPr/>
              <a:t>‹#›</a:t>
            </a:fld>
            <a:endParaRPr lang="tr-TR"/>
          </a:p>
        </p:txBody>
      </p:sp>
      <p:sp>
        <p:nvSpPr>
          <p:cNvPr id="9" name="Title 8"/>
          <p:cNvSpPr>
            <a:spLocks noGrp="1"/>
          </p:cNvSpPr>
          <p:nvPr>
            <p:ph type="title"/>
          </p:nvPr>
        </p:nvSpPr>
        <p:spPr>
          <a:xfrm>
            <a:off x="914400" y="1544715"/>
            <a:ext cx="7315200" cy="1154097"/>
          </a:xfrm>
        </p:spPr>
        <p:txBody>
          <a:bodyPr/>
          <a:lstStyle/>
          <a:p>
            <a:r>
              <a:rPr lang="tr-TR" smtClean="0"/>
              <a:t>Asıl başlık stili için tıklatın</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7" name="Date Placeholder 6"/>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1DEFA8C-F947-479F-BE07-76B6B3F80BF1}" type="slidenum">
              <a:rPr lang="tr-TR" smtClean="0"/>
              <a:pPr/>
              <a:t>‹#›</a:t>
            </a:fld>
            <a:endParaRPr lang="tr-TR"/>
          </a:p>
        </p:txBody>
      </p:sp>
      <p:sp>
        <p:nvSpPr>
          <p:cNvPr id="10" name="Title 9"/>
          <p:cNvSpPr>
            <a:spLocks noGrp="1"/>
          </p:cNvSpPr>
          <p:nvPr>
            <p:ph type="title"/>
          </p:nvPr>
        </p:nvSpPr>
        <p:spPr>
          <a:xfrm>
            <a:off x="914400" y="1544715"/>
            <a:ext cx="7315200" cy="1154097"/>
          </a:xfrm>
        </p:spPr>
        <p:txBody>
          <a:bodyPr/>
          <a:lstStyle/>
          <a:p>
            <a:r>
              <a:rPr lang="tr-TR" smtClean="0"/>
              <a:t>Asıl başlık stili için tıklatın</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tr-TR" smtClean="0"/>
              <a:t>Asıl başlık stili için tıklatın</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tr-TR" smtClean="0"/>
              <a:t>Asıl başlık stili için tıklatın</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D9F75050-0E15-4C5B-92B0-66D068882F1F}" type="datetimeFigureOut">
              <a:rPr lang="tr-TR" smtClean="0"/>
              <a:pPr/>
              <a:t>11.12.2019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D9F75050-0E15-4C5B-92B0-66D068882F1F}" type="datetimeFigureOut">
              <a:rPr lang="tr-TR" smtClean="0"/>
              <a:pPr/>
              <a:t>11.12.2019</a:t>
            </a:fld>
            <a:endParaRPr lang="tr-TR"/>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B1DEFA8C-F947-479F-BE07-76B6B3F80BF1}" type="slidenum">
              <a:rPr lang="tr-TR" smtClean="0"/>
              <a:pPr/>
              <a:t>‹#›</a:t>
            </a:fld>
            <a:endParaRPr lang="tr-TR"/>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tr-TR"/>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izmitmetal.com/wp-content/uploads/2018/01/manip%C3%BClat%C3%B6r-1024x1024.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google.com/url?q=http://www.elektrikport.com/teknik-kutuphane/temel-plc-sistemleri-bolum-1-elektrikport-akademi/6803&amp;sa=U&amp;ei=RPuqUsWLEsHYswbdtYGQCw&amp;ved=0CAgQFjAB&amp;client=internal-uds-cse&amp;usg=AFQjCNEzC4oQY5grlArikURWhAza-CQXJQ"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9552" y="476672"/>
            <a:ext cx="8458200" cy="1470025"/>
          </a:xfrm>
        </p:spPr>
        <p:txBody>
          <a:bodyPr/>
          <a:lstStyle/>
          <a:p>
            <a:pPr algn="ctr"/>
            <a:r>
              <a:rPr lang="tr-TR" dirty="0" smtClean="0"/>
              <a:t>Endüstriyel Robotlar</a:t>
            </a:r>
            <a:endParaRPr lang="en-GB" dirty="0"/>
          </a:p>
        </p:txBody>
      </p:sp>
      <p:pic>
        <p:nvPicPr>
          <p:cNvPr id="88066" name="Picture 2" descr="ındustrial robots ile ilgili görsel sonucu"/>
          <p:cNvPicPr>
            <a:picLocks noChangeAspect="1" noChangeArrowheads="1"/>
          </p:cNvPicPr>
          <p:nvPr/>
        </p:nvPicPr>
        <p:blipFill>
          <a:blip r:embed="rId2" cstate="print"/>
          <a:srcRect b="928"/>
          <a:stretch>
            <a:fillRect/>
          </a:stretch>
        </p:blipFill>
        <p:spPr bwMode="auto">
          <a:xfrm>
            <a:off x="1619672" y="2348880"/>
            <a:ext cx="6619363" cy="371703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en-GB" b="1" dirty="0" smtClean="0"/>
              <a:t>ENDÜSTRİYEL ROBOTLARIN YAPISI</a:t>
            </a:r>
            <a:endParaRPr lang="en-GB" dirty="0"/>
          </a:p>
        </p:txBody>
      </p:sp>
      <p:sp>
        <p:nvSpPr>
          <p:cNvPr id="3" name="2 İçerik Yer Tutucusu"/>
          <p:cNvSpPr>
            <a:spLocks noGrp="1"/>
          </p:cNvSpPr>
          <p:nvPr>
            <p:ph idx="1"/>
          </p:nvPr>
        </p:nvSpPr>
        <p:spPr/>
        <p:txBody>
          <a:bodyPr>
            <a:normAutofit/>
          </a:bodyPr>
          <a:lstStyle/>
          <a:p>
            <a:pPr algn="ctr">
              <a:lnSpc>
                <a:spcPct val="150000"/>
              </a:lnSpc>
              <a:buNone/>
            </a:pPr>
            <a:r>
              <a:rPr lang="en-GB" sz="2200" dirty="0" err="1" smtClean="0"/>
              <a:t>Bir</a:t>
            </a:r>
            <a:r>
              <a:rPr lang="en-GB" sz="2200" dirty="0" smtClean="0"/>
              <a:t> </a:t>
            </a:r>
            <a:r>
              <a:rPr lang="en-GB" sz="2200" dirty="0" err="1" smtClean="0"/>
              <a:t>endüstriyel</a:t>
            </a:r>
            <a:r>
              <a:rPr lang="en-GB" sz="2200" dirty="0" smtClean="0"/>
              <a:t> robot </a:t>
            </a:r>
            <a:r>
              <a:rPr lang="en-GB" sz="2200" dirty="0" err="1" smtClean="0"/>
              <a:t>iki</a:t>
            </a:r>
            <a:r>
              <a:rPr lang="en-GB" sz="2200" dirty="0" smtClean="0"/>
              <a:t> </a:t>
            </a:r>
            <a:r>
              <a:rPr lang="en-GB" sz="2200" dirty="0" err="1" smtClean="0"/>
              <a:t>ana</a:t>
            </a:r>
            <a:r>
              <a:rPr lang="en-GB" sz="2200" dirty="0" smtClean="0"/>
              <a:t> </a:t>
            </a:r>
            <a:r>
              <a:rPr lang="en-GB" sz="2200" dirty="0" err="1" smtClean="0"/>
              <a:t>bölümden</a:t>
            </a:r>
            <a:r>
              <a:rPr lang="en-GB" sz="2200" dirty="0" smtClean="0"/>
              <a:t> </a:t>
            </a:r>
            <a:r>
              <a:rPr lang="en-GB" sz="2200" dirty="0" err="1" smtClean="0"/>
              <a:t>oluşmaktadır</a:t>
            </a:r>
            <a:r>
              <a:rPr lang="en-GB" sz="2200" dirty="0" smtClean="0"/>
              <a:t>.</a:t>
            </a:r>
          </a:p>
          <a:p>
            <a:pPr algn="ctr">
              <a:lnSpc>
                <a:spcPct val="150000"/>
              </a:lnSpc>
            </a:pPr>
            <a:r>
              <a:rPr lang="en-GB" sz="2200" dirty="0" smtClean="0"/>
              <a:t>-</a:t>
            </a:r>
            <a:r>
              <a:rPr lang="en-GB" sz="2200" dirty="0" err="1" smtClean="0"/>
              <a:t>Kontrol</a:t>
            </a:r>
            <a:r>
              <a:rPr lang="en-GB" sz="2200" dirty="0" smtClean="0"/>
              <a:t> </a:t>
            </a:r>
            <a:r>
              <a:rPr lang="en-GB" sz="2200" dirty="0" err="1" smtClean="0"/>
              <a:t>Ünitesi</a:t>
            </a:r>
            <a:endParaRPr lang="en-GB" sz="2200" dirty="0" smtClean="0"/>
          </a:p>
          <a:p>
            <a:pPr algn="ctr">
              <a:lnSpc>
                <a:spcPct val="150000"/>
              </a:lnSpc>
            </a:pPr>
            <a:r>
              <a:rPr lang="en-GB" sz="2200" dirty="0" smtClean="0"/>
              <a:t>-</a:t>
            </a:r>
            <a:r>
              <a:rPr lang="en-GB" sz="2200" dirty="0" err="1" smtClean="0"/>
              <a:t>Manipülatör</a:t>
            </a:r>
            <a:endParaRPr lang="en-GB" sz="2200" dirty="0"/>
          </a:p>
        </p:txBody>
      </p:sp>
    </p:spTree>
    <p:extLst>
      <p:ext uri="{BB962C8B-B14F-4D97-AF65-F5344CB8AC3E}">
        <p14:creationId xmlns:p14="http://schemas.microsoft.com/office/powerpoint/2010/main" xmlns="" val="8136027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a:xfrm>
            <a:off x="857224" y="571480"/>
            <a:ext cx="7315200" cy="714379"/>
          </a:xfrm>
        </p:spPr>
        <p:txBody>
          <a:bodyPr>
            <a:normAutofit/>
          </a:bodyPr>
          <a:lstStyle/>
          <a:p>
            <a:pPr algn="ctr"/>
            <a:r>
              <a:rPr lang="tr-TR" b="1" dirty="0" smtClean="0"/>
              <a:t>KONTROLÖR</a:t>
            </a:r>
            <a:endParaRPr lang="en-GB" dirty="0"/>
          </a:p>
        </p:txBody>
      </p:sp>
      <p:sp>
        <p:nvSpPr>
          <p:cNvPr id="5" name="4 Metin kutusu"/>
          <p:cNvSpPr txBox="1"/>
          <p:nvPr/>
        </p:nvSpPr>
        <p:spPr>
          <a:xfrm>
            <a:off x="500034" y="1928802"/>
            <a:ext cx="8215338" cy="1754326"/>
          </a:xfrm>
          <a:prstGeom prst="rect">
            <a:avLst/>
          </a:prstGeom>
          <a:noFill/>
        </p:spPr>
        <p:txBody>
          <a:bodyPr wrap="square" rtlCol="0">
            <a:spAutoFit/>
          </a:bodyPr>
          <a:lstStyle/>
          <a:p>
            <a:pPr algn="just">
              <a:lnSpc>
                <a:spcPct val="150000"/>
              </a:lnSpc>
            </a:pPr>
            <a:r>
              <a:rPr lang="tr-TR" dirty="0" smtClean="0"/>
              <a:t>Kontrolör, Endüstriyel Robotta istenen hareketlerin yapılması ve çevre birimlerle uyumlu çalışmanın sağlanması amacıyla bilgisayar tarafından ilgili programa bağlı olarak üretilen sinyaller doğrultusunda gerekli kontrol işlemlerinin yapıldığı sistem birimidir</a:t>
            </a:r>
            <a:r>
              <a:rPr lang="tr-TR" dirty="0" smtClean="0"/>
              <a:t>.</a:t>
            </a:r>
            <a:endParaRPr lang="tr-TR" dirty="0" smtClean="0"/>
          </a:p>
        </p:txBody>
      </p:sp>
      <p:pic>
        <p:nvPicPr>
          <p:cNvPr id="1026" name="Picture 2" descr="https://www.izmitmetal.com/wp-content/uploads/2018/01/krc4.jpg"/>
          <p:cNvPicPr>
            <a:picLocks noChangeAspect="1" noChangeArrowheads="1"/>
          </p:cNvPicPr>
          <p:nvPr/>
        </p:nvPicPr>
        <p:blipFill>
          <a:blip r:embed="rId2"/>
          <a:srcRect/>
          <a:stretch>
            <a:fillRect/>
          </a:stretch>
        </p:blipFill>
        <p:spPr bwMode="auto">
          <a:xfrm>
            <a:off x="2928926" y="3857628"/>
            <a:ext cx="3357586" cy="2725281"/>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a:xfrm>
            <a:off x="785786" y="642918"/>
            <a:ext cx="7315200" cy="714379"/>
          </a:xfrm>
        </p:spPr>
        <p:txBody>
          <a:bodyPr>
            <a:normAutofit/>
          </a:bodyPr>
          <a:lstStyle/>
          <a:p>
            <a:pPr algn="ctr"/>
            <a:r>
              <a:rPr lang="tr-TR" b="1" dirty="0" smtClean="0"/>
              <a:t>MANİPÜLATÖR</a:t>
            </a:r>
            <a:endParaRPr lang="en-GB" dirty="0"/>
          </a:p>
        </p:txBody>
      </p:sp>
      <p:sp>
        <p:nvSpPr>
          <p:cNvPr id="5" name="4 Metin kutusu"/>
          <p:cNvSpPr txBox="1"/>
          <p:nvPr/>
        </p:nvSpPr>
        <p:spPr>
          <a:xfrm>
            <a:off x="285720" y="1714488"/>
            <a:ext cx="8572560" cy="4662815"/>
          </a:xfrm>
          <a:prstGeom prst="rect">
            <a:avLst/>
          </a:prstGeom>
          <a:noFill/>
        </p:spPr>
        <p:txBody>
          <a:bodyPr wrap="square" rtlCol="0">
            <a:spAutoFit/>
          </a:bodyPr>
          <a:lstStyle/>
          <a:p>
            <a:pPr algn="just">
              <a:lnSpc>
                <a:spcPct val="150000"/>
              </a:lnSpc>
            </a:pPr>
            <a:r>
              <a:rPr lang="tr-TR" b="1" dirty="0" smtClean="0"/>
              <a:t>Manipülatör, Endüstriyel Robot sistemin esas hareket eden ve çok sayıda akstan oluşan insan koluna benzer kısmıdır</a:t>
            </a:r>
            <a:r>
              <a:rPr lang="tr-TR" dirty="0" smtClean="0"/>
              <a:t>. Robotların manipülatör hareketinin belirtilmesi amacıyla negatif ve pozitif bir yön belirtilmiş doğruya </a:t>
            </a:r>
            <a:r>
              <a:rPr lang="tr-TR" b="1" dirty="0" smtClean="0"/>
              <a:t>eksen</a:t>
            </a:r>
            <a:r>
              <a:rPr lang="tr-TR" dirty="0" smtClean="0"/>
              <a:t> adı verilmektedir. Genel anlamda manipülatör deyince, asıl mekanik düzeni oluşturan robot kolu akla gelmektedir. Manipülatör yanda  görüldüğü gibi, robotun kinematik zincirini oluşturan ve sahip olduğu eksenleri doğrultusunda hareket etmeyi sağlayan birbirine bağlı çok sayıda hareketli akstan ile birlikte ilgili mekanik ve elektronik aksamın oluşturduğu robot kolu olarak ifade edilebilmektedir.Manipülatör hafif alaşım dökümden yapılmış 6-eksen mafsallı kola sahiptir.</a:t>
            </a:r>
          </a:p>
          <a:p>
            <a:pPr algn="just">
              <a:lnSpc>
                <a:spcPct val="150000"/>
              </a:lnSpc>
            </a:pPr>
            <a:r>
              <a:rPr lang="tr-TR" dirty="0" smtClean="0">
                <a:hlinkClick r:id="rId2"/>
              </a:rPr>
              <a:t/>
            </a:r>
            <a:br>
              <a:rPr lang="tr-TR" dirty="0" smtClean="0">
                <a:hlinkClick r:id="rId2"/>
              </a:rPr>
            </a:br>
            <a:endParaRPr lang="tr-TR"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srcRect/>
          <a:stretch>
            <a:fillRect/>
          </a:stretch>
        </p:blipFill>
        <p:spPr bwMode="auto">
          <a:xfrm>
            <a:off x="428596" y="357166"/>
            <a:ext cx="7500990" cy="4951197"/>
          </a:xfrm>
          <a:prstGeom prst="rect">
            <a:avLst/>
          </a:prstGeom>
          <a:noFill/>
          <a:ln w="9525">
            <a:noFill/>
            <a:miter lim="800000"/>
            <a:headEnd/>
            <a:tailEnd/>
          </a:ln>
          <a:effectLst/>
        </p:spPr>
      </p:pic>
      <p:pic>
        <p:nvPicPr>
          <p:cNvPr id="41988" name="Picture 4"/>
          <p:cNvPicPr>
            <a:picLocks noChangeAspect="1" noChangeArrowheads="1"/>
          </p:cNvPicPr>
          <p:nvPr/>
        </p:nvPicPr>
        <p:blipFill>
          <a:blip r:embed="rId3"/>
          <a:srcRect/>
          <a:stretch>
            <a:fillRect/>
          </a:stretch>
        </p:blipFill>
        <p:spPr bwMode="auto">
          <a:xfrm>
            <a:off x="214282" y="5572140"/>
            <a:ext cx="7874789" cy="928694"/>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en-GB" b="1" dirty="0" smtClean="0"/>
              <a:t>MANİPÜLATÖR VE KONTROL ÜNİTESİ</a:t>
            </a:r>
            <a:endParaRPr lang="en-GB" dirty="0"/>
          </a:p>
        </p:txBody>
      </p:sp>
      <p:sp>
        <p:nvSpPr>
          <p:cNvPr id="3" name="2 İçerik Yer Tutucusu"/>
          <p:cNvSpPr>
            <a:spLocks noGrp="1"/>
          </p:cNvSpPr>
          <p:nvPr>
            <p:ph idx="1"/>
          </p:nvPr>
        </p:nvSpPr>
        <p:spPr>
          <a:xfrm>
            <a:off x="683568" y="2769833"/>
            <a:ext cx="7546032" cy="3539527"/>
          </a:xfrm>
        </p:spPr>
        <p:txBody>
          <a:bodyPr>
            <a:normAutofit fontScale="92500"/>
          </a:bodyPr>
          <a:lstStyle/>
          <a:p>
            <a:pPr algn="ctr"/>
            <a:r>
              <a:rPr lang="en-GB" sz="2400" b="1" i="1" u="sng" dirty="0" err="1" smtClean="0"/>
              <a:t>Manipülatör</a:t>
            </a:r>
            <a:r>
              <a:rPr lang="en-GB" sz="2400" i="1" dirty="0" smtClean="0"/>
              <a:t>, </a:t>
            </a:r>
            <a:r>
              <a:rPr lang="en-GB" sz="2400" i="1" dirty="0" err="1" smtClean="0"/>
              <a:t>robotların</a:t>
            </a:r>
            <a:r>
              <a:rPr lang="en-GB" sz="2400" i="1" dirty="0" smtClean="0"/>
              <a:t> </a:t>
            </a:r>
            <a:r>
              <a:rPr lang="en-GB" sz="2400" i="1" dirty="0" err="1" smtClean="0"/>
              <a:t>mekanik</a:t>
            </a:r>
            <a:r>
              <a:rPr lang="en-GB" sz="2400" i="1" dirty="0" smtClean="0"/>
              <a:t> </a:t>
            </a:r>
            <a:r>
              <a:rPr lang="en-GB" sz="2400" i="1" dirty="0" err="1" smtClean="0"/>
              <a:t>kısmı</a:t>
            </a:r>
            <a:r>
              <a:rPr lang="en-GB" sz="2400" i="1" dirty="0" smtClean="0"/>
              <a:t> </a:t>
            </a:r>
            <a:r>
              <a:rPr lang="en-GB" sz="2400" i="1" dirty="0" err="1" smtClean="0"/>
              <a:t>olarak</a:t>
            </a:r>
            <a:r>
              <a:rPr lang="en-GB" sz="2400" i="1" dirty="0" smtClean="0"/>
              <a:t> </a:t>
            </a:r>
            <a:r>
              <a:rPr lang="en-GB" sz="2400" i="1" dirty="0" err="1" smtClean="0"/>
              <a:t>da</a:t>
            </a:r>
            <a:r>
              <a:rPr lang="en-GB" sz="2400" i="1" dirty="0" smtClean="0"/>
              <a:t> </a:t>
            </a:r>
            <a:r>
              <a:rPr lang="en-GB" sz="2400" i="1" dirty="0" err="1" smtClean="0"/>
              <a:t>tanımlanabilir</a:t>
            </a:r>
            <a:r>
              <a:rPr lang="en-GB" sz="2400" i="1" dirty="0" smtClean="0"/>
              <a:t>. </a:t>
            </a:r>
            <a:r>
              <a:rPr lang="en-GB" sz="2400" i="1" dirty="0" err="1" smtClean="0"/>
              <a:t>Üzerinde</a:t>
            </a:r>
            <a:r>
              <a:rPr lang="en-GB" sz="2400" i="1" dirty="0" smtClean="0"/>
              <a:t> servo </a:t>
            </a:r>
            <a:r>
              <a:rPr lang="en-GB" sz="2400" i="1" dirty="0" err="1" smtClean="0"/>
              <a:t>motorlar</a:t>
            </a:r>
            <a:r>
              <a:rPr lang="en-GB" sz="2400" i="1" dirty="0" smtClean="0"/>
              <a:t>, </a:t>
            </a:r>
            <a:r>
              <a:rPr lang="en-GB" sz="2400" i="1" dirty="0" err="1" smtClean="0"/>
              <a:t>redüktörler</a:t>
            </a:r>
            <a:r>
              <a:rPr lang="en-GB" sz="2400" i="1" dirty="0" smtClean="0"/>
              <a:t>, </a:t>
            </a:r>
            <a:r>
              <a:rPr lang="en-GB" sz="2400" i="1" dirty="0" err="1" smtClean="0"/>
              <a:t>mafsallar</a:t>
            </a:r>
            <a:r>
              <a:rPr lang="en-GB" sz="2400" i="1" dirty="0" smtClean="0"/>
              <a:t>, </a:t>
            </a:r>
            <a:r>
              <a:rPr lang="en-GB" sz="2400" i="1" dirty="0" err="1" smtClean="0"/>
              <a:t>sensörler</a:t>
            </a:r>
            <a:r>
              <a:rPr lang="en-GB" sz="2400" i="1" dirty="0" smtClean="0"/>
              <a:t> vs. </a:t>
            </a:r>
            <a:r>
              <a:rPr lang="en-GB" sz="2400" i="1" dirty="0" err="1" smtClean="0"/>
              <a:t>yer</a:t>
            </a:r>
            <a:r>
              <a:rPr lang="en-GB" sz="2400" i="1" dirty="0" smtClean="0"/>
              <a:t> </a:t>
            </a:r>
            <a:r>
              <a:rPr lang="en-GB" sz="2400" i="1" dirty="0" err="1" smtClean="0"/>
              <a:t>almaktadır</a:t>
            </a:r>
            <a:r>
              <a:rPr lang="en-GB" sz="2400" i="1" dirty="0" smtClean="0"/>
              <a:t>. </a:t>
            </a:r>
            <a:r>
              <a:rPr lang="en-GB" sz="2400" i="1" dirty="0" err="1" smtClean="0"/>
              <a:t>Ayrıca</a:t>
            </a:r>
            <a:r>
              <a:rPr lang="en-GB" sz="2400" i="1" dirty="0" smtClean="0"/>
              <a:t> </a:t>
            </a:r>
            <a:r>
              <a:rPr lang="en-GB" sz="2400" i="1" dirty="0" err="1" smtClean="0"/>
              <a:t>manipülatörün</a:t>
            </a:r>
            <a:r>
              <a:rPr lang="en-GB" sz="2400" i="1" dirty="0" smtClean="0"/>
              <a:t> </a:t>
            </a:r>
            <a:r>
              <a:rPr lang="en-GB" sz="2400" i="1" dirty="0" err="1" smtClean="0"/>
              <a:t>iskeletini</a:t>
            </a:r>
            <a:r>
              <a:rPr lang="en-GB" sz="2400" i="1" dirty="0" smtClean="0"/>
              <a:t> </a:t>
            </a:r>
            <a:r>
              <a:rPr lang="en-GB" sz="2400" i="1" dirty="0" err="1" smtClean="0"/>
              <a:t>oluşturan</a:t>
            </a:r>
            <a:r>
              <a:rPr lang="en-GB" sz="2400" i="1" dirty="0" smtClean="0"/>
              <a:t>, </a:t>
            </a:r>
            <a:r>
              <a:rPr lang="en-GB" sz="2400" i="1" dirty="0" err="1" smtClean="0"/>
              <a:t>bütün</a:t>
            </a:r>
            <a:r>
              <a:rPr lang="en-GB" sz="2400" i="1" dirty="0" smtClean="0"/>
              <a:t> </a:t>
            </a:r>
            <a:r>
              <a:rPr lang="en-GB" sz="2400" i="1" dirty="0" err="1" smtClean="0"/>
              <a:t>bu</a:t>
            </a:r>
            <a:r>
              <a:rPr lang="en-GB" sz="2400" i="1" dirty="0" smtClean="0"/>
              <a:t> </a:t>
            </a:r>
            <a:r>
              <a:rPr lang="en-GB" sz="2400" i="1" dirty="0" err="1" smtClean="0"/>
              <a:t>kompenetleri</a:t>
            </a:r>
            <a:r>
              <a:rPr lang="en-GB" sz="2400" i="1" dirty="0" smtClean="0"/>
              <a:t> </a:t>
            </a:r>
            <a:r>
              <a:rPr lang="en-GB" sz="2400" i="1" dirty="0" err="1" smtClean="0"/>
              <a:t>taşıyan</a:t>
            </a:r>
            <a:r>
              <a:rPr lang="en-GB" sz="2400" i="1" dirty="0" smtClean="0"/>
              <a:t> </a:t>
            </a:r>
            <a:r>
              <a:rPr lang="en-GB" sz="2400" i="1" dirty="0" err="1" smtClean="0"/>
              <a:t>ve</a:t>
            </a:r>
            <a:r>
              <a:rPr lang="en-GB" sz="2400" i="1" dirty="0" smtClean="0"/>
              <a:t> </a:t>
            </a:r>
            <a:r>
              <a:rPr lang="en-GB" sz="2400" i="1" dirty="0" err="1" smtClean="0"/>
              <a:t>genel</a:t>
            </a:r>
            <a:r>
              <a:rPr lang="en-GB" sz="2400" i="1" dirty="0" smtClean="0"/>
              <a:t> </a:t>
            </a:r>
            <a:r>
              <a:rPr lang="en-GB" sz="2400" i="1" dirty="0" err="1" smtClean="0"/>
              <a:t>yapıyı</a:t>
            </a:r>
            <a:r>
              <a:rPr lang="en-GB" sz="2400" i="1" dirty="0" smtClean="0"/>
              <a:t> </a:t>
            </a:r>
            <a:r>
              <a:rPr lang="en-GB" sz="2400" i="1" dirty="0" err="1" smtClean="0"/>
              <a:t>oluşturan</a:t>
            </a:r>
            <a:r>
              <a:rPr lang="en-GB" sz="2400" i="1" dirty="0" smtClean="0"/>
              <a:t> </a:t>
            </a:r>
            <a:r>
              <a:rPr lang="en-GB" sz="2400" i="1" dirty="0" err="1" smtClean="0"/>
              <a:t>uzuvlar</a:t>
            </a:r>
            <a:r>
              <a:rPr lang="en-GB" sz="2400" i="1" dirty="0" smtClean="0"/>
              <a:t> </a:t>
            </a:r>
            <a:r>
              <a:rPr lang="en-GB" sz="2400" i="1" dirty="0" err="1" smtClean="0"/>
              <a:t>vardır</a:t>
            </a:r>
            <a:r>
              <a:rPr lang="en-GB" sz="2400" i="1" dirty="0" smtClean="0"/>
              <a:t>.</a:t>
            </a:r>
          </a:p>
          <a:p>
            <a:pPr algn="ctr"/>
            <a:r>
              <a:rPr lang="en-GB" sz="2400" b="1" i="1" u="sng" dirty="0" err="1" smtClean="0"/>
              <a:t>Kontrol</a:t>
            </a:r>
            <a:r>
              <a:rPr lang="en-GB" sz="2400" b="1" i="1" u="sng" dirty="0" smtClean="0"/>
              <a:t> </a:t>
            </a:r>
            <a:r>
              <a:rPr lang="en-GB" sz="2400" b="1" i="1" u="sng" dirty="0" err="1" smtClean="0"/>
              <a:t>ünitesi</a:t>
            </a:r>
            <a:r>
              <a:rPr lang="en-GB" sz="2400" i="1" dirty="0" smtClean="0"/>
              <a:t>, </a:t>
            </a:r>
            <a:r>
              <a:rPr lang="en-GB" sz="2400" i="1" dirty="0" err="1" smtClean="0"/>
              <a:t>operatörün</a:t>
            </a:r>
            <a:r>
              <a:rPr lang="en-GB" sz="2400" i="1" dirty="0" smtClean="0"/>
              <a:t> </a:t>
            </a:r>
            <a:r>
              <a:rPr lang="en-GB" sz="2400" i="1" dirty="0" err="1" smtClean="0"/>
              <a:t>veya</a:t>
            </a:r>
            <a:r>
              <a:rPr lang="en-GB" sz="2400" i="1" dirty="0" smtClean="0"/>
              <a:t> </a:t>
            </a:r>
            <a:r>
              <a:rPr lang="en-GB" sz="2400" i="1" dirty="0" err="1" smtClean="0"/>
              <a:t>otomasyon</a:t>
            </a:r>
            <a:r>
              <a:rPr lang="en-GB" sz="2400" i="1" dirty="0" smtClean="0"/>
              <a:t> </a:t>
            </a:r>
            <a:r>
              <a:rPr lang="en-GB" sz="2400" i="1" dirty="0" err="1" smtClean="0"/>
              <a:t>sisteminin</a:t>
            </a:r>
            <a:r>
              <a:rPr lang="en-GB" sz="2400" i="1" dirty="0" smtClean="0"/>
              <a:t> </a:t>
            </a:r>
            <a:r>
              <a:rPr lang="en-GB" sz="2400" i="1" dirty="0" err="1" smtClean="0"/>
              <a:t>manipülatöre</a:t>
            </a:r>
            <a:r>
              <a:rPr lang="en-GB" sz="2400" i="1" dirty="0" smtClean="0"/>
              <a:t> </a:t>
            </a:r>
            <a:r>
              <a:rPr lang="en-GB" sz="2400" i="1" dirty="0" err="1" smtClean="0"/>
              <a:t>ulaşmasını</a:t>
            </a:r>
            <a:r>
              <a:rPr lang="en-GB" sz="2400" i="1" dirty="0" smtClean="0"/>
              <a:t> </a:t>
            </a:r>
            <a:r>
              <a:rPr lang="en-GB" sz="2400" i="1" dirty="0" err="1" smtClean="0"/>
              <a:t>sağlar</a:t>
            </a:r>
            <a:r>
              <a:rPr lang="en-GB" sz="2400" i="1" dirty="0" smtClean="0"/>
              <a:t>. </a:t>
            </a:r>
            <a:r>
              <a:rPr lang="en-GB" sz="2400" i="1" dirty="0" err="1" smtClean="0"/>
              <a:t>Oluşturulan</a:t>
            </a:r>
            <a:r>
              <a:rPr lang="en-GB" sz="2400" i="1" dirty="0" smtClean="0"/>
              <a:t> </a:t>
            </a:r>
            <a:r>
              <a:rPr lang="en-GB" sz="2400" i="1" dirty="0" err="1" smtClean="0"/>
              <a:t>programdan</a:t>
            </a:r>
            <a:r>
              <a:rPr lang="en-GB" sz="2400" i="1" dirty="0" smtClean="0"/>
              <a:t> </a:t>
            </a:r>
            <a:r>
              <a:rPr lang="en-GB" sz="2400" i="1" dirty="0" err="1" smtClean="0"/>
              <a:t>veya</a:t>
            </a:r>
            <a:r>
              <a:rPr lang="en-GB" sz="2400" i="1" dirty="0" smtClean="0"/>
              <a:t> </a:t>
            </a:r>
            <a:r>
              <a:rPr lang="en-GB" sz="2400" i="1" dirty="0" err="1" smtClean="0"/>
              <a:t>operatörden</a:t>
            </a:r>
            <a:r>
              <a:rPr lang="en-GB" sz="2400" i="1" dirty="0" smtClean="0"/>
              <a:t> </a:t>
            </a:r>
            <a:r>
              <a:rPr lang="en-GB" sz="2400" i="1" dirty="0" err="1" smtClean="0"/>
              <a:t>ve</a:t>
            </a:r>
            <a:r>
              <a:rPr lang="en-GB" sz="2400" i="1" dirty="0" smtClean="0"/>
              <a:t> </a:t>
            </a:r>
            <a:r>
              <a:rPr lang="en-GB" sz="2400" i="1" dirty="0" err="1" smtClean="0"/>
              <a:t>sensörden</a:t>
            </a:r>
            <a:r>
              <a:rPr lang="en-GB" sz="2400" i="1" dirty="0" smtClean="0"/>
              <a:t> </a:t>
            </a:r>
            <a:r>
              <a:rPr lang="en-GB" sz="2400" i="1" dirty="0" err="1" smtClean="0"/>
              <a:t>gelen</a:t>
            </a:r>
            <a:r>
              <a:rPr lang="en-GB" sz="2400" i="1" dirty="0" smtClean="0"/>
              <a:t> </a:t>
            </a:r>
            <a:r>
              <a:rPr lang="en-GB" sz="2400" i="1" dirty="0" err="1" smtClean="0"/>
              <a:t>bilgiye</a:t>
            </a:r>
            <a:r>
              <a:rPr lang="en-GB" sz="2400" i="1" dirty="0" smtClean="0"/>
              <a:t> </a:t>
            </a:r>
            <a:r>
              <a:rPr lang="en-GB" sz="2400" i="1" dirty="0" err="1" smtClean="0"/>
              <a:t>göre</a:t>
            </a:r>
            <a:r>
              <a:rPr lang="en-GB" sz="2400" i="1" dirty="0" smtClean="0"/>
              <a:t> servo </a:t>
            </a:r>
            <a:r>
              <a:rPr lang="en-GB" sz="2400" i="1" dirty="0" err="1" smtClean="0"/>
              <a:t>sistemi</a:t>
            </a:r>
            <a:r>
              <a:rPr lang="en-GB" sz="2400" i="1" dirty="0" smtClean="0"/>
              <a:t> </a:t>
            </a:r>
            <a:r>
              <a:rPr lang="en-GB" sz="2400" i="1" dirty="0" err="1" smtClean="0"/>
              <a:t>kumanda</a:t>
            </a:r>
            <a:r>
              <a:rPr lang="en-GB" sz="2400" i="1" dirty="0" smtClean="0"/>
              <a:t> </a:t>
            </a:r>
            <a:r>
              <a:rPr lang="en-GB" sz="2400" i="1" dirty="0" err="1" smtClean="0"/>
              <a:t>ederek</a:t>
            </a:r>
            <a:r>
              <a:rPr lang="en-GB" sz="2400" i="1" dirty="0" smtClean="0"/>
              <a:t>, </a:t>
            </a:r>
            <a:r>
              <a:rPr lang="en-GB" sz="2400" i="1" dirty="0" err="1" smtClean="0"/>
              <a:t>istenilen</a:t>
            </a:r>
            <a:r>
              <a:rPr lang="en-GB" sz="2400" i="1" dirty="0" smtClean="0"/>
              <a:t> </a:t>
            </a:r>
            <a:r>
              <a:rPr lang="en-GB" sz="2400" i="1" dirty="0" err="1" smtClean="0"/>
              <a:t>harekelerin</a:t>
            </a:r>
            <a:r>
              <a:rPr lang="en-GB" sz="2400" i="1" dirty="0" smtClean="0"/>
              <a:t> </a:t>
            </a:r>
            <a:r>
              <a:rPr lang="en-GB" sz="2400" i="1" dirty="0" err="1" smtClean="0"/>
              <a:t>yürütülmesinden</a:t>
            </a:r>
            <a:r>
              <a:rPr lang="en-GB" sz="2400" i="1" dirty="0" smtClean="0"/>
              <a:t> </a:t>
            </a:r>
            <a:r>
              <a:rPr lang="en-GB" sz="2400" i="1" dirty="0" err="1" smtClean="0"/>
              <a:t>sorumludur</a:t>
            </a:r>
            <a:r>
              <a:rPr lang="en-GB" sz="2400" i="1" dirty="0" smtClean="0"/>
              <a:t>.</a:t>
            </a:r>
          </a:p>
          <a:p>
            <a:pPr algn="ctr">
              <a:buNone/>
            </a:pPr>
            <a:endParaRPr lang="en-GB" sz="2400" i="1" dirty="0"/>
          </a:p>
        </p:txBody>
      </p:sp>
    </p:spTree>
    <p:extLst>
      <p:ext uri="{BB962C8B-B14F-4D97-AF65-F5344CB8AC3E}">
        <p14:creationId xmlns:p14="http://schemas.microsoft.com/office/powerpoint/2010/main" xmlns="" val="3947722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en-GB" b="1" dirty="0" smtClean="0"/>
              <a:t>SERVO MOTOR</a:t>
            </a:r>
            <a:r>
              <a:rPr lang="en-GB" dirty="0" smtClean="0"/>
              <a:t/>
            </a:r>
            <a:br>
              <a:rPr lang="en-GB" dirty="0" smtClean="0"/>
            </a:br>
            <a:endParaRPr lang="en-GB" dirty="0"/>
          </a:p>
        </p:txBody>
      </p:sp>
      <p:sp>
        <p:nvSpPr>
          <p:cNvPr id="3" name="2 İçerik Yer Tutucusu"/>
          <p:cNvSpPr>
            <a:spLocks noGrp="1"/>
          </p:cNvSpPr>
          <p:nvPr>
            <p:ph idx="1"/>
          </p:nvPr>
        </p:nvSpPr>
        <p:spPr>
          <a:xfrm>
            <a:off x="914400" y="2348881"/>
            <a:ext cx="7315200" cy="3960480"/>
          </a:xfrm>
        </p:spPr>
        <p:txBody>
          <a:bodyPr/>
          <a:lstStyle/>
          <a:p>
            <a:r>
              <a:rPr lang="en-GB" dirty="0" smtClean="0"/>
              <a:t>Bu </a:t>
            </a:r>
            <a:r>
              <a:rPr lang="en-GB" dirty="0" err="1" smtClean="0"/>
              <a:t>motorlar</a:t>
            </a:r>
            <a:r>
              <a:rPr lang="en-GB" dirty="0" smtClean="0"/>
              <a:t> </a:t>
            </a:r>
            <a:r>
              <a:rPr lang="en-GB" dirty="0" err="1" smtClean="0"/>
              <a:t>özel</a:t>
            </a:r>
            <a:r>
              <a:rPr lang="en-GB" dirty="0" smtClean="0"/>
              <a:t> </a:t>
            </a:r>
            <a:r>
              <a:rPr lang="en-GB" dirty="0" err="1" smtClean="0"/>
              <a:t>olarak</a:t>
            </a:r>
            <a:r>
              <a:rPr lang="en-GB" dirty="0" smtClean="0"/>
              <a:t> </a:t>
            </a:r>
            <a:r>
              <a:rPr lang="en-GB" dirty="0" err="1" smtClean="0"/>
              <a:t>üretilen</a:t>
            </a:r>
            <a:r>
              <a:rPr lang="en-GB" dirty="0" smtClean="0"/>
              <a:t> </a:t>
            </a:r>
            <a:r>
              <a:rPr lang="en-GB" dirty="0" err="1" smtClean="0"/>
              <a:t>dişlilerden</a:t>
            </a:r>
            <a:r>
              <a:rPr lang="en-GB" dirty="0" smtClean="0"/>
              <a:t> </a:t>
            </a:r>
            <a:r>
              <a:rPr lang="en-GB" dirty="0" err="1" smtClean="0"/>
              <a:t>oluşmaktadır</a:t>
            </a:r>
            <a:r>
              <a:rPr lang="en-GB" dirty="0" smtClean="0"/>
              <a:t> </a:t>
            </a:r>
            <a:r>
              <a:rPr lang="en-GB" dirty="0" err="1" smtClean="0"/>
              <a:t>ve</a:t>
            </a:r>
            <a:r>
              <a:rPr lang="en-GB" dirty="0" smtClean="0"/>
              <a:t> </a:t>
            </a:r>
            <a:r>
              <a:rPr lang="en-GB" dirty="0" err="1" smtClean="0"/>
              <a:t>insan</a:t>
            </a:r>
            <a:r>
              <a:rPr lang="en-GB" dirty="0" smtClean="0"/>
              <a:t> </a:t>
            </a:r>
            <a:r>
              <a:rPr lang="en-GB" dirty="0" err="1" smtClean="0"/>
              <a:t>elinin</a:t>
            </a:r>
            <a:r>
              <a:rPr lang="en-GB" dirty="0" smtClean="0"/>
              <a:t> </a:t>
            </a:r>
            <a:r>
              <a:rPr lang="en-GB" dirty="0" err="1" smtClean="0"/>
              <a:t>ulaşamayacağı</a:t>
            </a:r>
            <a:r>
              <a:rPr lang="en-GB" dirty="0" smtClean="0"/>
              <a:t> </a:t>
            </a:r>
            <a:r>
              <a:rPr lang="en-GB" dirty="0" err="1" smtClean="0"/>
              <a:t>toleranslarda</a:t>
            </a:r>
            <a:r>
              <a:rPr lang="en-GB" dirty="0" smtClean="0"/>
              <a:t> </a:t>
            </a:r>
            <a:r>
              <a:rPr lang="en-GB" dirty="0" err="1" smtClean="0"/>
              <a:t>işleri</a:t>
            </a:r>
            <a:r>
              <a:rPr lang="en-GB" dirty="0" smtClean="0"/>
              <a:t> </a:t>
            </a:r>
            <a:r>
              <a:rPr lang="en-GB" dirty="0" err="1" smtClean="0"/>
              <a:t>kolaylıkla</a:t>
            </a:r>
            <a:r>
              <a:rPr lang="en-GB" dirty="0" smtClean="0"/>
              <a:t> </a:t>
            </a:r>
            <a:r>
              <a:rPr lang="en-GB" dirty="0" err="1" smtClean="0"/>
              <a:t>yapabilmektedirler</a:t>
            </a:r>
            <a:r>
              <a:rPr lang="tr-TR" dirty="0" smtClean="0"/>
              <a:t>.</a:t>
            </a:r>
          </a:p>
          <a:p>
            <a:endParaRPr lang="en-GB" dirty="0"/>
          </a:p>
        </p:txBody>
      </p:sp>
      <p:pic>
        <p:nvPicPr>
          <p:cNvPr id="112642" name="Picture 2" descr="servo motor ile ilgili görsel sonucu"/>
          <p:cNvPicPr>
            <a:picLocks noChangeAspect="1" noChangeArrowheads="1"/>
          </p:cNvPicPr>
          <p:nvPr/>
        </p:nvPicPr>
        <p:blipFill>
          <a:blip r:embed="rId2" cstate="print"/>
          <a:srcRect/>
          <a:stretch>
            <a:fillRect/>
          </a:stretch>
        </p:blipFill>
        <p:spPr bwMode="auto">
          <a:xfrm>
            <a:off x="2915816" y="3501008"/>
            <a:ext cx="2857500" cy="2857500"/>
          </a:xfrm>
          <a:prstGeom prst="rect">
            <a:avLst/>
          </a:prstGeom>
          <a:noFill/>
        </p:spPr>
      </p:pic>
    </p:spTree>
    <p:extLst>
      <p:ext uri="{BB962C8B-B14F-4D97-AF65-F5344CB8AC3E}">
        <p14:creationId xmlns:p14="http://schemas.microsoft.com/office/powerpoint/2010/main" xmlns="" val="930569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908720"/>
            <a:ext cx="8229600" cy="5665816"/>
          </a:xfrm>
        </p:spPr>
        <p:txBody>
          <a:bodyPr>
            <a:normAutofit/>
          </a:bodyPr>
          <a:lstStyle/>
          <a:p>
            <a:r>
              <a:rPr lang="en-GB" b="1" dirty="0" smtClean="0"/>
              <a:t>SERVO SİSTEM</a:t>
            </a:r>
            <a:endParaRPr lang="en-GB" dirty="0" smtClean="0"/>
          </a:p>
          <a:p>
            <a:r>
              <a:rPr lang="en-GB" dirty="0" smtClean="0"/>
              <a:t>Servo </a:t>
            </a:r>
            <a:r>
              <a:rPr lang="en-GB" dirty="0" err="1" smtClean="0"/>
              <a:t>sistem</a:t>
            </a:r>
            <a:r>
              <a:rPr lang="en-GB" dirty="0" smtClean="0"/>
              <a:t>, </a:t>
            </a:r>
            <a:r>
              <a:rPr lang="en-GB" dirty="0" err="1" smtClean="0"/>
              <a:t>yazılım</a:t>
            </a:r>
            <a:r>
              <a:rPr lang="en-GB" dirty="0" smtClean="0"/>
              <a:t> </a:t>
            </a:r>
            <a:r>
              <a:rPr lang="en-GB" dirty="0" err="1" smtClean="0"/>
              <a:t>ve</a:t>
            </a:r>
            <a:r>
              <a:rPr lang="en-GB" dirty="0" smtClean="0"/>
              <a:t> </a:t>
            </a:r>
            <a:r>
              <a:rPr lang="en-GB" dirty="0" err="1" smtClean="0"/>
              <a:t>donanım</a:t>
            </a:r>
            <a:r>
              <a:rPr lang="en-GB" dirty="0" smtClean="0"/>
              <a:t> </a:t>
            </a:r>
            <a:r>
              <a:rPr lang="en-GB" dirty="0" err="1" smtClean="0"/>
              <a:t>olarak</a:t>
            </a:r>
            <a:r>
              <a:rPr lang="en-GB" dirty="0" smtClean="0"/>
              <a:t> </a:t>
            </a:r>
            <a:r>
              <a:rPr lang="en-GB" dirty="0" err="1" smtClean="0"/>
              <a:t>birbirleri</a:t>
            </a:r>
            <a:r>
              <a:rPr lang="en-GB" dirty="0" smtClean="0"/>
              <a:t> </a:t>
            </a:r>
            <a:r>
              <a:rPr lang="en-GB" dirty="0" err="1" smtClean="0"/>
              <a:t>ile</a:t>
            </a:r>
            <a:r>
              <a:rPr lang="en-GB" dirty="0" smtClean="0"/>
              <a:t> </a:t>
            </a:r>
            <a:r>
              <a:rPr lang="en-GB" dirty="0" err="1" smtClean="0"/>
              <a:t>iletişim</a:t>
            </a:r>
            <a:r>
              <a:rPr lang="en-GB" dirty="0" smtClean="0"/>
              <a:t> </a:t>
            </a:r>
            <a:r>
              <a:rPr lang="en-GB" dirty="0" err="1" smtClean="0"/>
              <a:t>halinde</a:t>
            </a:r>
            <a:r>
              <a:rPr lang="en-GB" dirty="0" smtClean="0"/>
              <a:t> </a:t>
            </a:r>
            <a:r>
              <a:rPr lang="en-GB" dirty="0" err="1" smtClean="0"/>
              <a:t>olan</a:t>
            </a:r>
            <a:r>
              <a:rPr lang="en-GB" dirty="0" smtClean="0"/>
              <a:t> </a:t>
            </a:r>
            <a:r>
              <a:rPr lang="en-GB" dirty="0" err="1" smtClean="0"/>
              <a:t>çeşitli</a:t>
            </a:r>
            <a:r>
              <a:rPr lang="en-GB" dirty="0" smtClean="0"/>
              <a:t> </a:t>
            </a:r>
            <a:r>
              <a:rPr lang="en-GB" dirty="0" err="1" smtClean="0"/>
              <a:t>üniteleri</a:t>
            </a:r>
            <a:r>
              <a:rPr lang="en-GB" dirty="0" smtClean="0"/>
              <a:t> </a:t>
            </a:r>
            <a:r>
              <a:rPr lang="en-GB" dirty="0" err="1" smtClean="0"/>
              <a:t>içeren</a:t>
            </a:r>
            <a:r>
              <a:rPr lang="en-GB" dirty="0" smtClean="0"/>
              <a:t> </a:t>
            </a:r>
            <a:r>
              <a:rPr lang="en-GB" dirty="0" err="1" smtClean="0"/>
              <a:t>birleşik</a:t>
            </a:r>
            <a:r>
              <a:rPr lang="en-GB" dirty="0" smtClean="0"/>
              <a:t> </a:t>
            </a:r>
            <a:r>
              <a:rPr lang="en-GB" dirty="0" err="1" smtClean="0"/>
              <a:t>bir</a:t>
            </a:r>
            <a:r>
              <a:rPr lang="en-GB" dirty="0" smtClean="0"/>
              <a:t> </a:t>
            </a:r>
            <a:r>
              <a:rPr lang="en-GB" dirty="0" err="1" smtClean="0"/>
              <a:t>sistemdir</a:t>
            </a:r>
            <a:r>
              <a:rPr lang="en-GB" dirty="0" smtClean="0"/>
              <a:t>.</a:t>
            </a:r>
          </a:p>
          <a:p>
            <a:r>
              <a:rPr lang="en-GB" dirty="0" smtClean="0"/>
              <a:t>Servo </a:t>
            </a:r>
            <a:r>
              <a:rPr lang="en-GB" dirty="0" err="1" smtClean="0"/>
              <a:t>sistem</a:t>
            </a:r>
            <a:r>
              <a:rPr lang="en-GB" dirty="0" smtClean="0"/>
              <a:t> </a:t>
            </a:r>
            <a:r>
              <a:rPr lang="en-GB" dirty="0" err="1" smtClean="0"/>
              <a:t>şunlardan</a:t>
            </a:r>
            <a:r>
              <a:rPr lang="en-GB" dirty="0" smtClean="0"/>
              <a:t> </a:t>
            </a:r>
            <a:r>
              <a:rPr lang="en-GB" dirty="0" err="1" smtClean="0"/>
              <a:t>oluşur</a:t>
            </a:r>
            <a:r>
              <a:rPr lang="en-GB" dirty="0" smtClean="0"/>
              <a:t>:</a:t>
            </a:r>
          </a:p>
          <a:p>
            <a:r>
              <a:rPr lang="en-GB" dirty="0" smtClean="0"/>
              <a:t>Robot </a:t>
            </a:r>
            <a:r>
              <a:rPr lang="en-GB" dirty="0" err="1" smtClean="0"/>
              <a:t>eksenlerinin</a:t>
            </a:r>
            <a:r>
              <a:rPr lang="en-GB" dirty="0" smtClean="0"/>
              <a:t> </a:t>
            </a:r>
            <a:r>
              <a:rPr lang="en-GB" dirty="0" err="1" smtClean="0"/>
              <a:t>hız</a:t>
            </a:r>
            <a:r>
              <a:rPr lang="en-GB" dirty="0" smtClean="0"/>
              <a:t> </a:t>
            </a:r>
            <a:r>
              <a:rPr lang="en-GB" dirty="0" err="1" smtClean="0"/>
              <a:t>ve</a:t>
            </a:r>
            <a:r>
              <a:rPr lang="en-GB" dirty="0" smtClean="0"/>
              <a:t> </a:t>
            </a:r>
            <a:r>
              <a:rPr lang="en-GB" dirty="0" err="1" smtClean="0"/>
              <a:t>pozisyonlarının</a:t>
            </a:r>
            <a:r>
              <a:rPr lang="en-GB" dirty="0" smtClean="0"/>
              <a:t> </a:t>
            </a:r>
            <a:r>
              <a:rPr lang="en-GB" dirty="0" err="1" smtClean="0"/>
              <a:t>dijital</a:t>
            </a:r>
            <a:r>
              <a:rPr lang="en-GB" dirty="0" smtClean="0"/>
              <a:t> </a:t>
            </a:r>
            <a:r>
              <a:rPr lang="en-GB" dirty="0" err="1" smtClean="0"/>
              <a:t>olarak</a:t>
            </a:r>
            <a:r>
              <a:rPr lang="en-GB" dirty="0" smtClean="0"/>
              <a:t> </a:t>
            </a:r>
            <a:r>
              <a:rPr lang="en-GB" dirty="0" err="1" smtClean="0"/>
              <a:t>ayarlanması</a:t>
            </a:r>
            <a:r>
              <a:rPr lang="en-GB" dirty="0" smtClean="0"/>
              <a:t>.</a:t>
            </a:r>
          </a:p>
          <a:p>
            <a:r>
              <a:rPr lang="en-GB" dirty="0" smtClean="0"/>
              <a:t>Robot </a:t>
            </a:r>
            <a:r>
              <a:rPr lang="en-GB" dirty="0" err="1" smtClean="0"/>
              <a:t>motorlarının</a:t>
            </a:r>
            <a:r>
              <a:rPr lang="en-GB" dirty="0" smtClean="0"/>
              <a:t> </a:t>
            </a:r>
            <a:r>
              <a:rPr lang="en-GB" dirty="0" err="1" smtClean="0"/>
              <a:t>birbirleriyle</a:t>
            </a:r>
            <a:r>
              <a:rPr lang="en-GB" dirty="0" smtClean="0"/>
              <a:t> </a:t>
            </a:r>
            <a:r>
              <a:rPr lang="en-GB" dirty="0" err="1" smtClean="0"/>
              <a:t>eş</a:t>
            </a:r>
            <a:r>
              <a:rPr lang="en-GB" dirty="0" smtClean="0"/>
              <a:t> </a:t>
            </a:r>
            <a:r>
              <a:rPr lang="en-GB" dirty="0" err="1" smtClean="0"/>
              <a:t>zamanlı</a:t>
            </a:r>
            <a:r>
              <a:rPr lang="en-GB" dirty="0" smtClean="0"/>
              <a:t> </a:t>
            </a:r>
            <a:r>
              <a:rPr lang="en-GB" dirty="0" err="1" smtClean="0"/>
              <a:t>hareket</a:t>
            </a:r>
            <a:r>
              <a:rPr lang="en-GB" dirty="0" smtClean="0"/>
              <a:t> </a:t>
            </a:r>
            <a:r>
              <a:rPr lang="en-GB" dirty="0" err="1" smtClean="0"/>
              <a:t>ettirilmesi</a:t>
            </a:r>
            <a:r>
              <a:rPr lang="en-GB" dirty="0" smtClean="0"/>
              <a:t>.</a:t>
            </a:r>
          </a:p>
          <a:p>
            <a:r>
              <a:rPr lang="en-GB" dirty="0" err="1" smtClean="0"/>
              <a:t>Pozisyon</a:t>
            </a:r>
            <a:r>
              <a:rPr lang="en-GB" dirty="0" smtClean="0"/>
              <a:t> </a:t>
            </a:r>
            <a:r>
              <a:rPr lang="en-GB" dirty="0" err="1" smtClean="0"/>
              <a:t>ve</a:t>
            </a:r>
            <a:r>
              <a:rPr lang="en-GB" dirty="0" smtClean="0"/>
              <a:t> </a:t>
            </a:r>
            <a:r>
              <a:rPr lang="en-GB" dirty="0" err="1" smtClean="0"/>
              <a:t>hızların</a:t>
            </a:r>
            <a:r>
              <a:rPr lang="en-GB" dirty="0" smtClean="0"/>
              <a:t> </a:t>
            </a:r>
            <a:r>
              <a:rPr lang="en-GB" dirty="0" err="1" smtClean="0"/>
              <a:t>ayarlanması</a:t>
            </a:r>
            <a:r>
              <a:rPr lang="en-GB" dirty="0" smtClean="0"/>
              <a:t>.</a:t>
            </a:r>
          </a:p>
          <a:p>
            <a:r>
              <a:rPr lang="en-GB" dirty="0" err="1" smtClean="0"/>
              <a:t>Çalışma</a:t>
            </a:r>
            <a:r>
              <a:rPr lang="en-GB" dirty="0" smtClean="0"/>
              <a:t> </a:t>
            </a:r>
            <a:r>
              <a:rPr lang="en-GB" dirty="0" err="1" smtClean="0"/>
              <a:t>esnasında</a:t>
            </a:r>
            <a:r>
              <a:rPr lang="en-GB" dirty="0" smtClean="0"/>
              <a:t>, </a:t>
            </a:r>
            <a:r>
              <a:rPr lang="en-GB" dirty="0" err="1" smtClean="0"/>
              <a:t>robotun</a:t>
            </a:r>
            <a:r>
              <a:rPr lang="en-GB" dirty="0" smtClean="0"/>
              <a:t> her </a:t>
            </a:r>
            <a:r>
              <a:rPr lang="en-GB" dirty="0" err="1" smtClean="0"/>
              <a:t>bir</a:t>
            </a:r>
            <a:r>
              <a:rPr lang="en-GB" dirty="0" smtClean="0"/>
              <a:t> </a:t>
            </a:r>
            <a:r>
              <a:rPr lang="en-GB" dirty="0" err="1" smtClean="0"/>
              <a:t>ekseninin</a:t>
            </a:r>
            <a:r>
              <a:rPr lang="en-GB" dirty="0" smtClean="0"/>
              <a:t> </a:t>
            </a:r>
            <a:r>
              <a:rPr lang="en-GB" dirty="0" err="1" smtClean="0"/>
              <a:t>pozisyonu</a:t>
            </a:r>
            <a:r>
              <a:rPr lang="en-GB" dirty="0" smtClean="0"/>
              <a:t> </a:t>
            </a:r>
            <a:r>
              <a:rPr lang="en-GB" dirty="0" err="1" smtClean="0"/>
              <a:t>seri</a:t>
            </a:r>
            <a:r>
              <a:rPr lang="en-GB" dirty="0" smtClean="0"/>
              <a:t> </a:t>
            </a:r>
            <a:r>
              <a:rPr lang="en-GB" dirty="0" err="1" smtClean="0"/>
              <a:t>ölçüm</a:t>
            </a:r>
            <a:r>
              <a:rPr lang="en-GB" dirty="0" smtClean="0"/>
              <a:t> </a:t>
            </a:r>
            <a:r>
              <a:rPr lang="en-GB" dirty="0" err="1" smtClean="0"/>
              <a:t>kartı</a:t>
            </a:r>
            <a:r>
              <a:rPr lang="en-GB" dirty="0" smtClean="0"/>
              <a:t> </a:t>
            </a:r>
            <a:r>
              <a:rPr lang="en-GB" dirty="0" err="1" smtClean="0"/>
              <a:t>tarafından</a:t>
            </a:r>
            <a:r>
              <a:rPr lang="en-GB" dirty="0" smtClean="0"/>
              <a:t> </a:t>
            </a:r>
            <a:r>
              <a:rPr lang="en-GB" dirty="0" err="1" smtClean="0"/>
              <a:t>kontrol</a:t>
            </a:r>
            <a:r>
              <a:rPr lang="en-GB" dirty="0" smtClean="0"/>
              <a:t> </a:t>
            </a:r>
            <a:r>
              <a:rPr lang="en-GB" dirty="0" err="1" smtClean="0"/>
              <a:t>ünitesine</a:t>
            </a:r>
            <a:r>
              <a:rPr lang="en-GB" dirty="0" smtClean="0"/>
              <a:t> </a:t>
            </a:r>
            <a:r>
              <a:rPr lang="en-GB" dirty="0" err="1" smtClean="0"/>
              <a:t>yollanması</a:t>
            </a:r>
            <a:r>
              <a:rPr lang="en-GB" dirty="0" smtClean="0"/>
              <a:t>.</a:t>
            </a:r>
          </a:p>
          <a:p>
            <a:r>
              <a:rPr lang="en-GB" dirty="0" smtClean="0"/>
              <a:t>Bu </a:t>
            </a:r>
            <a:r>
              <a:rPr lang="en-GB" dirty="0" err="1" smtClean="0"/>
              <a:t>bilgi</a:t>
            </a:r>
            <a:r>
              <a:rPr lang="en-GB" dirty="0" smtClean="0"/>
              <a:t> </a:t>
            </a:r>
            <a:r>
              <a:rPr lang="en-GB" dirty="0" err="1" smtClean="0"/>
              <a:t>pozisyon</a:t>
            </a:r>
            <a:r>
              <a:rPr lang="en-GB" dirty="0" smtClean="0"/>
              <a:t> </a:t>
            </a:r>
            <a:r>
              <a:rPr lang="en-GB" dirty="0" err="1" smtClean="0"/>
              <a:t>ayarlayıcısına</a:t>
            </a:r>
            <a:r>
              <a:rPr lang="en-GB" dirty="0" smtClean="0"/>
              <a:t> </a:t>
            </a:r>
            <a:r>
              <a:rPr lang="en-GB" dirty="0" err="1" smtClean="0"/>
              <a:t>gönderilmesi</a:t>
            </a:r>
            <a:r>
              <a:rPr lang="en-GB" dirty="0" smtClean="0"/>
              <a:t> </a:t>
            </a:r>
            <a:r>
              <a:rPr lang="en-GB" dirty="0" err="1" smtClean="0"/>
              <a:t>ve</a:t>
            </a:r>
            <a:r>
              <a:rPr lang="en-GB" dirty="0" smtClean="0"/>
              <a:t> </a:t>
            </a:r>
            <a:r>
              <a:rPr lang="en-GB" dirty="0" err="1" smtClean="0"/>
              <a:t>bir</a:t>
            </a:r>
            <a:r>
              <a:rPr lang="en-GB" dirty="0" smtClean="0"/>
              <a:t> </a:t>
            </a:r>
            <a:r>
              <a:rPr lang="en-GB" dirty="0" err="1" smtClean="0"/>
              <a:t>önceki</a:t>
            </a:r>
            <a:r>
              <a:rPr lang="en-GB" dirty="0" smtClean="0"/>
              <a:t> </a:t>
            </a:r>
            <a:r>
              <a:rPr lang="en-GB" dirty="0" err="1" smtClean="0"/>
              <a:t>bilgi</a:t>
            </a:r>
            <a:r>
              <a:rPr lang="en-GB" dirty="0" smtClean="0"/>
              <a:t> </a:t>
            </a:r>
            <a:r>
              <a:rPr lang="en-GB" dirty="0" err="1" smtClean="0"/>
              <a:t>ile</a:t>
            </a:r>
            <a:r>
              <a:rPr lang="en-GB" dirty="0" smtClean="0"/>
              <a:t> </a:t>
            </a:r>
            <a:r>
              <a:rPr lang="en-GB" dirty="0" err="1" smtClean="0"/>
              <a:t>karşılaştırılması</a:t>
            </a:r>
            <a:r>
              <a:rPr lang="en-GB" dirty="0" smtClean="0"/>
              <a:t>.</a:t>
            </a:r>
          </a:p>
          <a:p>
            <a:r>
              <a:rPr lang="en-GB" dirty="0" smtClean="0"/>
              <a:t>Bu </a:t>
            </a:r>
            <a:r>
              <a:rPr lang="en-GB" dirty="0" err="1" smtClean="0"/>
              <a:t>karşılaştırma</a:t>
            </a:r>
            <a:r>
              <a:rPr lang="en-GB" dirty="0" smtClean="0"/>
              <a:t> </a:t>
            </a:r>
            <a:r>
              <a:rPr lang="en-GB" dirty="0" err="1" smtClean="0"/>
              <a:t>sonucunda</a:t>
            </a:r>
            <a:r>
              <a:rPr lang="en-GB" dirty="0" smtClean="0"/>
              <a:t> </a:t>
            </a:r>
            <a:r>
              <a:rPr lang="en-GB" dirty="0" err="1" smtClean="0"/>
              <a:t>aradaki</a:t>
            </a:r>
            <a:r>
              <a:rPr lang="en-GB" dirty="0" smtClean="0"/>
              <a:t> </a:t>
            </a:r>
            <a:r>
              <a:rPr lang="en-GB" dirty="0" err="1" smtClean="0"/>
              <a:t>fark</a:t>
            </a:r>
            <a:r>
              <a:rPr lang="en-GB" dirty="0" smtClean="0"/>
              <a:t> </a:t>
            </a:r>
            <a:r>
              <a:rPr lang="en-GB" dirty="0" err="1" smtClean="0"/>
              <a:t>kullanılarak</a:t>
            </a:r>
            <a:r>
              <a:rPr lang="en-GB" dirty="0" smtClean="0"/>
              <a:t> </a:t>
            </a:r>
            <a:r>
              <a:rPr lang="en-GB" dirty="0" err="1" smtClean="0"/>
              <a:t>robota</a:t>
            </a:r>
            <a:r>
              <a:rPr lang="en-GB" dirty="0" smtClean="0"/>
              <a:t> </a:t>
            </a:r>
            <a:r>
              <a:rPr lang="en-GB" dirty="0" err="1" smtClean="0"/>
              <a:t>yeni</a:t>
            </a:r>
            <a:r>
              <a:rPr lang="en-GB" dirty="0" smtClean="0"/>
              <a:t> </a:t>
            </a:r>
            <a:r>
              <a:rPr lang="en-GB" dirty="0" err="1" smtClean="0"/>
              <a:t>hız</a:t>
            </a:r>
            <a:r>
              <a:rPr lang="en-GB" dirty="0" smtClean="0"/>
              <a:t> </a:t>
            </a:r>
            <a:r>
              <a:rPr lang="en-GB" dirty="0" err="1" smtClean="0"/>
              <a:t>ve</a:t>
            </a:r>
            <a:r>
              <a:rPr lang="en-GB" dirty="0" smtClean="0"/>
              <a:t> </a:t>
            </a:r>
            <a:r>
              <a:rPr lang="en-GB" dirty="0" err="1" smtClean="0"/>
              <a:t>pozisyon</a:t>
            </a:r>
            <a:r>
              <a:rPr lang="en-GB" dirty="0" smtClean="0"/>
              <a:t> </a:t>
            </a:r>
            <a:r>
              <a:rPr lang="en-GB" dirty="0" err="1" smtClean="0"/>
              <a:t>referansları</a:t>
            </a:r>
            <a:r>
              <a:rPr lang="en-GB" dirty="0" smtClean="0"/>
              <a:t> </a:t>
            </a:r>
            <a:r>
              <a:rPr lang="en-GB" dirty="0" err="1" smtClean="0"/>
              <a:t>yollanması</a:t>
            </a:r>
            <a:r>
              <a:rPr lang="en-GB" dirty="0" smtClean="0"/>
              <a:t>.</a:t>
            </a:r>
            <a:endParaRPr lang="tr-TR" dirty="0" smtClean="0"/>
          </a:p>
          <a:p>
            <a:r>
              <a:rPr lang="en-GB" dirty="0" err="1" smtClean="0"/>
              <a:t>Sistem</a:t>
            </a:r>
            <a:r>
              <a:rPr lang="en-GB" dirty="0" smtClean="0"/>
              <a:t> </a:t>
            </a:r>
            <a:r>
              <a:rPr lang="en-GB" dirty="0" err="1" smtClean="0"/>
              <a:t>aynı</a:t>
            </a:r>
            <a:r>
              <a:rPr lang="en-GB" dirty="0" smtClean="0"/>
              <a:t> </a:t>
            </a:r>
            <a:r>
              <a:rPr lang="en-GB" dirty="0" err="1" smtClean="0"/>
              <a:t>zamanda</a:t>
            </a:r>
            <a:r>
              <a:rPr lang="en-GB" dirty="0" smtClean="0"/>
              <a:t>, </a:t>
            </a:r>
            <a:r>
              <a:rPr lang="en-GB" dirty="0" err="1" smtClean="0"/>
              <a:t>yerçekimi</a:t>
            </a:r>
            <a:r>
              <a:rPr lang="en-GB" dirty="0" smtClean="0"/>
              <a:t>, </a:t>
            </a:r>
            <a:r>
              <a:rPr lang="en-GB" dirty="0" err="1" smtClean="0"/>
              <a:t>atalet</a:t>
            </a:r>
            <a:r>
              <a:rPr lang="en-GB" dirty="0" smtClean="0"/>
              <a:t> </a:t>
            </a:r>
            <a:r>
              <a:rPr lang="en-GB" dirty="0" err="1" smtClean="0"/>
              <a:t>momenti</a:t>
            </a:r>
            <a:r>
              <a:rPr lang="en-GB" dirty="0" smtClean="0"/>
              <a:t> </a:t>
            </a:r>
            <a:r>
              <a:rPr lang="en-GB" dirty="0" err="1" smtClean="0"/>
              <a:t>ve</a:t>
            </a:r>
            <a:r>
              <a:rPr lang="en-GB" dirty="0" smtClean="0"/>
              <a:t> </a:t>
            </a:r>
            <a:r>
              <a:rPr lang="en-GB" dirty="0" err="1" smtClean="0"/>
              <a:t>eksenlerin</a:t>
            </a:r>
            <a:r>
              <a:rPr lang="en-GB" dirty="0" smtClean="0"/>
              <a:t> </a:t>
            </a:r>
            <a:r>
              <a:rPr lang="en-GB" dirty="0" err="1" smtClean="0"/>
              <a:t>birbirleriyle</a:t>
            </a:r>
            <a:r>
              <a:rPr lang="en-GB" dirty="0" smtClean="0"/>
              <a:t> </a:t>
            </a:r>
            <a:r>
              <a:rPr lang="en-GB" dirty="0" err="1" smtClean="0"/>
              <a:t>etkileşimi</a:t>
            </a:r>
            <a:r>
              <a:rPr lang="en-GB" dirty="0" smtClean="0"/>
              <a:t> </a:t>
            </a:r>
            <a:r>
              <a:rPr lang="en-GB" dirty="0" err="1" smtClean="0"/>
              <a:t>ile</a:t>
            </a:r>
            <a:r>
              <a:rPr lang="en-GB" dirty="0" smtClean="0"/>
              <a:t> </a:t>
            </a:r>
            <a:r>
              <a:rPr lang="en-GB" dirty="0" err="1" smtClean="0"/>
              <a:t>ilgili</a:t>
            </a:r>
            <a:r>
              <a:rPr lang="en-GB" dirty="0" smtClean="0"/>
              <a:t> </a:t>
            </a:r>
            <a:r>
              <a:rPr lang="en-GB" dirty="0" err="1" smtClean="0"/>
              <a:t>hesapları</a:t>
            </a:r>
            <a:r>
              <a:rPr lang="en-GB" dirty="0" smtClean="0"/>
              <a:t> </a:t>
            </a:r>
            <a:r>
              <a:rPr lang="en-GB" dirty="0" err="1" smtClean="0"/>
              <a:t>da</a:t>
            </a:r>
            <a:r>
              <a:rPr lang="en-GB" dirty="0" smtClean="0"/>
              <a:t> </a:t>
            </a:r>
            <a:r>
              <a:rPr lang="en-GB" dirty="0" err="1" smtClean="0"/>
              <a:t>kesintisiz</a:t>
            </a:r>
            <a:r>
              <a:rPr lang="en-GB" dirty="0" smtClean="0"/>
              <a:t> </a:t>
            </a:r>
            <a:r>
              <a:rPr lang="en-GB" dirty="0" err="1" smtClean="0"/>
              <a:t>olarak</a:t>
            </a:r>
            <a:r>
              <a:rPr lang="en-GB" dirty="0" smtClean="0"/>
              <a:t> </a:t>
            </a:r>
            <a:r>
              <a:rPr lang="en-GB" dirty="0" err="1" smtClean="0"/>
              <a:t>yapması</a:t>
            </a:r>
            <a:r>
              <a:rPr lang="en-GB" dirty="0" smtClean="0"/>
              <a:t>.</a:t>
            </a:r>
          </a:p>
          <a:p>
            <a:endParaRPr lang="en-GB" dirty="0" smtClean="0"/>
          </a:p>
        </p:txBody>
      </p:sp>
    </p:spTree>
    <p:extLst>
      <p:ext uri="{BB962C8B-B14F-4D97-AF65-F5344CB8AC3E}">
        <p14:creationId xmlns:p14="http://schemas.microsoft.com/office/powerpoint/2010/main" xmlns="" val="901718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291154" y="548680"/>
            <a:ext cx="4854214" cy="523220"/>
          </a:xfrm>
          <a:prstGeom prst="rect">
            <a:avLst/>
          </a:prstGeom>
        </p:spPr>
        <p:txBody>
          <a:bodyPr wrap="none">
            <a:spAutoFit/>
          </a:bodyPr>
          <a:lstStyle/>
          <a:p>
            <a:pPr algn="ctr"/>
            <a:r>
              <a:rPr lang="tr-TR" sz="2800" b="1" dirty="0">
                <a:solidFill>
                  <a:schemeClr val="accent2">
                    <a:lumMod val="40000"/>
                    <a:lumOff val="60000"/>
                  </a:schemeClr>
                </a:solidFill>
              </a:rPr>
              <a:t>Robotların Sınıflandırılması</a:t>
            </a:r>
            <a:endParaRPr lang="tr-TR" sz="2800" dirty="0">
              <a:solidFill>
                <a:schemeClr val="accent2">
                  <a:lumMod val="40000"/>
                  <a:lumOff val="60000"/>
                </a:schemeClr>
              </a:solidFill>
            </a:endParaRPr>
          </a:p>
        </p:txBody>
      </p:sp>
      <p:sp>
        <p:nvSpPr>
          <p:cNvPr id="5" name="Dikdörtgen 4"/>
          <p:cNvSpPr/>
          <p:nvPr/>
        </p:nvSpPr>
        <p:spPr>
          <a:xfrm>
            <a:off x="395536" y="1412776"/>
            <a:ext cx="3826689" cy="461665"/>
          </a:xfrm>
          <a:prstGeom prst="rect">
            <a:avLst/>
          </a:prstGeom>
        </p:spPr>
        <p:txBody>
          <a:bodyPr wrap="none">
            <a:spAutoFit/>
          </a:bodyPr>
          <a:lstStyle/>
          <a:p>
            <a:r>
              <a:rPr lang="tr-TR" sz="2400" b="1" dirty="0" smtClean="0">
                <a:solidFill>
                  <a:schemeClr val="accent2">
                    <a:lumMod val="40000"/>
                    <a:lumOff val="60000"/>
                  </a:schemeClr>
                </a:solidFill>
              </a:rPr>
              <a:t>1</a:t>
            </a:r>
            <a:r>
              <a:rPr lang="tr-TR" sz="2400" b="1" dirty="0">
                <a:solidFill>
                  <a:schemeClr val="accent2">
                    <a:lumMod val="40000"/>
                    <a:lumOff val="60000"/>
                  </a:schemeClr>
                </a:solidFill>
              </a:rPr>
              <a:t>. Kartezyen Manipülatör</a:t>
            </a:r>
            <a:endParaRPr lang="tr-TR" sz="2400" dirty="0">
              <a:solidFill>
                <a:schemeClr val="accent2">
                  <a:lumMod val="40000"/>
                  <a:lumOff val="60000"/>
                </a:schemeClr>
              </a:solidFill>
            </a:endParaRPr>
          </a:p>
        </p:txBody>
      </p:sp>
      <p:sp>
        <p:nvSpPr>
          <p:cNvPr id="6" name="AutoShape 2" descr="https://cdnelektrikport.4flyy.com/Content/201312/cartesian_tr103Tr.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5172"/>
          <a:stretch/>
        </p:blipFill>
        <p:spPr bwMode="auto">
          <a:xfrm>
            <a:off x="5875312" y="3208104"/>
            <a:ext cx="3161184" cy="230912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7" name="Dikdörtgen 6"/>
          <p:cNvSpPr/>
          <p:nvPr/>
        </p:nvSpPr>
        <p:spPr>
          <a:xfrm>
            <a:off x="323528" y="1916832"/>
            <a:ext cx="5551784" cy="4832092"/>
          </a:xfrm>
          <a:prstGeom prst="rect">
            <a:avLst/>
          </a:prstGeom>
        </p:spPr>
        <p:txBody>
          <a:bodyPr wrap="square">
            <a:spAutoFit/>
          </a:bodyPr>
          <a:lstStyle/>
          <a:p>
            <a:pPr algn="ctr" fontAlgn="base"/>
            <a:r>
              <a:rPr lang="tr-TR" sz="2200" i="1" dirty="0"/>
              <a:t>Bu tip çalışmada robotun birbirine dik olarak kayan eklemleri mevcuttur. Yani </a:t>
            </a:r>
            <a:r>
              <a:rPr lang="tr-TR" sz="2200" i="1" dirty="0" err="1"/>
              <a:t>x,y,z</a:t>
            </a:r>
            <a:r>
              <a:rPr lang="tr-TR" sz="2200" i="1" dirty="0"/>
              <a:t> koordinatlarında birbirine dik hareketler gerçekleştirilir. Mekanik yönden çok sağlam olmasına rağmen çalışma alanındaki hareket yeteneği bakımından zayıf olması bir dezavantajdır. Basit yapı </a:t>
            </a:r>
            <a:r>
              <a:rPr lang="tr-TR" sz="2200" b="1" i="1" dirty="0"/>
              <a:t>tasarımından </a:t>
            </a:r>
            <a:r>
              <a:rPr lang="tr-TR" sz="2200" i="1" dirty="0"/>
              <a:t>dolayı kolların hareketi kolaydır. Bir yere ulaşması için hesaplanacak yol çok basit olarak bulunabilir. Bu robot tipi çok büyük </a:t>
            </a:r>
            <a:r>
              <a:rPr lang="tr-TR" sz="2200" b="1" i="1" dirty="0"/>
              <a:t>boyutlarda</a:t>
            </a:r>
            <a:r>
              <a:rPr lang="tr-TR" sz="2200" i="1" dirty="0"/>
              <a:t> ve ağırlıklarda nesneleri hareket ettirmek, taşımak için optimum seçimdir</a:t>
            </a:r>
            <a:r>
              <a:rPr lang="tr-TR" sz="2200" i="1" dirty="0" smtClean="0"/>
              <a:t>.</a:t>
            </a:r>
            <a:endParaRPr lang="tr-TR" sz="2200" i="1" dirty="0"/>
          </a:p>
        </p:txBody>
      </p:sp>
    </p:spTree>
    <p:extLst>
      <p:ext uri="{BB962C8B-B14F-4D97-AF65-F5344CB8AC3E}">
        <p14:creationId xmlns:p14="http://schemas.microsoft.com/office/powerpoint/2010/main" xmlns="" val="1259853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59632" y="1027765"/>
            <a:ext cx="6870144" cy="518457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4058183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291154" y="548680"/>
            <a:ext cx="4854214" cy="523220"/>
          </a:xfrm>
          <a:prstGeom prst="rect">
            <a:avLst/>
          </a:prstGeom>
        </p:spPr>
        <p:txBody>
          <a:bodyPr wrap="none">
            <a:spAutoFit/>
          </a:bodyPr>
          <a:lstStyle/>
          <a:p>
            <a:pPr algn="ctr"/>
            <a:r>
              <a:rPr lang="tr-TR" sz="2800" b="1" dirty="0">
                <a:solidFill>
                  <a:schemeClr val="accent2">
                    <a:lumMod val="40000"/>
                    <a:lumOff val="60000"/>
                  </a:schemeClr>
                </a:solidFill>
              </a:rPr>
              <a:t>Robotların Sınıflandırılması</a:t>
            </a:r>
            <a:endParaRPr lang="tr-TR" sz="2800" dirty="0">
              <a:solidFill>
                <a:schemeClr val="accent2">
                  <a:lumMod val="40000"/>
                  <a:lumOff val="60000"/>
                </a:schemeClr>
              </a:solidFill>
            </a:endParaRPr>
          </a:p>
        </p:txBody>
      </p:sp>
      <p:sp>
        <p:nvSpPr>
          <p:cNvPr id="5" name="Dikdörtgen 4"/>
          <p:cNvSpPr/>
          <p:nvPr/>
        </p:nvSpPr>
        <p:spPr>
          <a:xfrm>
            <a:off x="395536" y="1412776"/>
            <a:ext cx="3770584" cy="461665"/>
          </a:xfrm>
          <a:prstGeom prst="rect">
            <a:avLst/>
          </a:prstGeom>
        </p:spPr>
        <p:txBody>
          <a:bodyPr wrap="none">
            <a:spAutoFit/>
          </a:bodyPr>
          <a:lstStyle/>
          <a:p>
            <a:r>
              <a:rPr lang="tr-TR" sz="2400" b="1" dirty="0">
                <a:solidFill>
                  <a:schemeClr val="accent2">
                    <a:lumMod val="40000"/>
                    <a:lumOff val="60000"/>
                  </a:schemeClr>
                </a:solidFill>
              </a:rPr>
              <a:t>2-) Silindirik Manipülatör</a:t>
            </a:r>
            <a:endParaRPr lang="tr-TR" sz="2400" dirty="0">
              <a:solidFill>
                <a:schemeClr val="accent2">
                  <a:lumMod val="40000"/>
                  <a:lumOff val="60000"/>
                </a:schemeClr>
              </a:solidFill>
            </a:endParaRPr>
          </a:p>
        </p:txBody>
      </p:sp>
      <p:sp>
        <p:nvSpPr>
          <p:cNvPr id="6" name="AutoShape 2" descr="https://cdnelektrikport.4flyy.com/Content/201312/cartesian_tr103Tr.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Dikdörtgen 6"/>
          <p:cNvSpPr/>
          <p:nvPr/>
        </p:nvSpPr>
        <p:spPr>
          <a:xfrm>
            <a:off x="35496" y="1916832"/>
            <a:ext cx="5551784" cy="4832092"/>
          </a:xfrm>
          <a:prstGeom prst="rect">
            <a:avLst/>
          </a:prstGeom>
        </p:spPr>
        <p:txBody>
          <a:bodyPr wrap="square">
            <a:spAutoFit/>
          </a:bodyPr>
          <a:lstStyle/>
          <a:p>
            <a:pPr algn="ctr" fontAlgn="base"/>
            <a:r>
              <a:rPr lang="tr-TR" sz="2200" i="1" dirty="0"/>
              <a:t>Adından da anlaşılacağı üzere silindirik </a:t>
            </a:r>
            <a:r>
              <a:rPr lang="tr-TR" sz="2200" i="1" dirty="0" err="1"/>
              <a:t>koordinalarda</a:t>
            </a:r>
            <a:r>
              <a:rPr lang="tr-TR" sz="2200" i="1" dirty="0"/>
              <a:t> hareket eden robot tipidir. Kollarından biri düşeyde, diğeri </a:t>
            </a:r>
            <a:r>
              <a:rPr lang="tr-TR" sz="2200" i="1" dirty="0" err="1"/>
              <a:t>radyal</a:t>
            </a:r>
            <a:r>
              <a:rPr lang="tr-TR" sz="2200" i="1" dirty="0"/>
              <a:t> doğrultuda hareket ederek işlemleri gerçekleştirir.  Bir temel yatağı etrafında dönebilen ve diğer iki uzvu taşıyan ana bir desteğe sahip robotlardır. Bu tip manipülatörler de mekanik yönden sağlamdır fakat bilek konum doğruluğu yatay harekete bağlı olarak azalır. Kartezyen manipülatörde olduğu gibi büyük boyutlu nesnelerin taşınmasında kullanılırlar. Bu tip manipülatörlerde hidrolik motorlar tercih edilir. </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587280" y="2924944"/>
            <a:ext cx="3420225" cy="23907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8175965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83568" y="575102"/>
            <a:ext cx="7200800" cy="523220"/>
          </a:xfrm>
          <a:prstGeom prst="rect">
            <a:avLst/>
          </a:prstGeom>
        </p:spPr>
        <p:txBody>
          <a:bodyPr wrap="square">
            <a:spAutoFit/>
          </a:bodyPr>
          <a:lstStyle/>
          <a:p>
            <a:pPr algn="ctr" fontAlgn="base"/>
            <a:r>
              <a:rPr lang="tr-TR" sz="2800" b="1" dirty="0">
                <a:solidFill>
                  <a:srgbClr val="FF9966"/>
                </a:solidFill>
              </a:rPr>
              <a:t>Endüstriyel Robotlar &amp; </a:t>
            </a:r>
            <a:r>
              <a:rPr lang="tr-TR" sz="2800" b="1" dirty="0" smtClean="0">
                <a:solidFill>
                  <a:srgbClr val="FF9966"/>
                </a:solidFill>
              </a:rPr>
              <a:t>Sınıflandırılması</a:t>
            </a:r>
            <a:endParaRPr lang="tr-TR" sz="2800" b="1" dirty="0">
              <a:solidFill>
                <a:srgbClr val="FF9966"/>
              </a:solidFill>
            </a:endParaRPr>
          </a:p>
        </p:txBody>
      </p:sp>
      <p:sp>
        <p:nvSpPr>
          <p:cNvPr id="5" name="Dikdörtgen 4"/>
          <p:cNvSpPr/>
          <p:nvPr/>
        </p:nvSpPr>
        <p:spPr>
          <a:xfrm>
            <a:off x="611560" y="1700808"/>
            <a:ext cx="7776864" cy="2123658"/>
          </a:xfrm>
          <a:prstGeom prst="rect">
            <a:avLst/>
          </a:prstGeom>
        </p:spPr>
        <p:txBody>
          <a:bodyPr wrap="square">
            <a:spAutoFit/>
          </a:bodyPr>
          <a:lstStyle/>
          <a:p>
            <a:pPr algn="ctr" fontAlgn="base"/>
            <a:r>
              <a:rPr lang="tr-TR" sz="2200" i="1" dirty="0"/>
              <a:t>Hayatımızı kolaylaştıran robotların yanında bir de bunun öncesi olan iş yaşamımızı daima kolaylaştıran endüstriyel robotlar var. Endüstriyel robotların bir vida sıkımından kutuları istiflemeye kadar birçok alanda kullanımı hem zamandan, hem iş gücünden hem de maddi olarak kazanım sağlar.</a:t>
            </a:r>
          </a:p>
        </p:txBody>
      </p:sp>
      <p:sp>
        <p:nvSpPr>
          <p:cNvPr id="6" name="AutoShape 2" descr="Ä±ndustrial robot ile ilgili gÃ¶rsel sonuc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4" descr="Ä±ndustrial robot ile ilgili gÃ¶rsel sonuc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23728" y="3933056"/>
            <a:ext cx="4896544" cy="264678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4068779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19269" y="628234"/>
            <a:ext cx="7704856" cy="1785104"/>
          </a:xfrm>
          <a:prstGeom prst="rect">
            <a:avLst/>
          </a:prstGeom>
        </p:spPr>
        <p:txBody>
          <a:bodyPr wrap="square">
            <a:spAutoFit/>
          </a:bodyPr>
          <a:lstStyle/>
          <a:p>
            <a:pPr algn="ctr"/>
            <a:r>
              <a:rPr lang="tr-TR" sz="2200" i="1" dirty="0">
                <a:solidFill>
                  <a:schemeClr val="accent2">
                    <a:lumMod val="40000"/>
                    <a:lumOff val="60000"/>
                  </a:schemeClr>
                </a:solidFill>
              </a:rPr>
              <a:t>Yapılması gereken iş ve hedefin aynı doğrultuda olmadığı montaj işlerinde çoğunlukla silindirik manipülatörler kullanılır. Robotun dönüş kabiliyeti çok yüksek olduğundan belirli bir doğrultuda olmayan işlerde </a:t>
            </a:r>
            <a:r>
              <a:rPr lang="tr-TR" sz="2200" i="1" dirty="0" err="1">
                <a:solidFill>
                  <a:schemeClr val="accent2">
                    <a:lumMod val="40000"/>
                    <a:lumOff val="60000"/>
                  </a:schemeClr>
                </a:solidFill>
              </a:rPr>
              <a:t>kartezyen</a:t>
            </a:r>
            <a:r>
              <a:rPr lang="tr-TR" sz="2200" i="1" dirty="0">
                <a:solidFill>
                  <a:schemeClr val="accent2">
                    <a:lumMod val="40000"/>
                    <a:lumOff val="60000"/>
                  </a:schemeClr>
                </a:solidFill>
              </a:rPr>
              <a:t> koordinatlı robotlara göre çok hızlıdırlar.</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769931" y="2413338"/>
            <a:ext cx="5405471" cy="432802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70375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83568" y="548680"/>
            <a:ext cx="4572000" cy="523220"/>
          </a:xfrm>
          <a:prstGeom prst="rect">
            <a:avLst/>
          </a:prstGeom>
        </p:spPr>
        <p:txBody>
          <a:bodyPr>
            <a:spAutoFit/>
          </a:bodyPr>
          <a:lstStyle/>
          <a:p>
            <a:r>
              <a:rPr lang="tr-TR" sz="2800" b="1" dirty="0">
                <a:solidFill>
                  <a:schemeClr val="accent2">
                    <a:lumMod val="40000"/>
                    <a:lumOff val="60000"/>
                  </a:schemeClr>
                </a:solidFill>
              </a:rPr>
              <a:t>3-) Küresel </a:t>
            </a:r>
            <a:r>
              <a:rPr lang="tr-TR" sz="2800" b="1" dirty="0" smtClean="0">
                <a:solidFill>
                  <a:schemeClr val="accent2">
                    <a:lumMod val="40000"/>
                    <a:lumOff val="60000"/>
                  </a:schemeClr>
                </a:solidFill>
              </a:rPr>
              <a:t>Manipülatör</a:t>
            </a:r>
            <a:endParaRPr lang="tr-TR" sz="2800" dirty="0">
              <a:solidFill>
                <a:schemeClr val="accent2">
                  <a:lumMod val="40000"/>
                  <a:lumOff val="60000"/>
                </a:schemeClr>
              </a:solidFill>
            </a:endParaRPr>
          </a:p>
        </p:txBody>
      </p:sp>
      <p:sp>
        <p:nvSpPr>
          <p:cNvPr id="5" name="AutoShape 2" descr="https://cdnelektrikport.4flyy.com/Content/201312/k%C3%BCresel_tr103.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652120" y="2564904"/>
            <a:ext cx="3381375" cy="28956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Dikdörtgen 5"/>
          <p:cNvSpPr/>
          <p:nvPr/>
        </p:nvSpPr>
        <p:spPr>
          <a:xfrm>
            <a:off x="307975" y="1268760"/>
            <a:ext cx="5344145" cy="5170646"/>
          </a:xfrm>
          <a:prstGeom prst="rect">
            <a:avLst/>
          </a:prstGeom>
        </p:spPr>
        <p:txBody>
          <a:bodyPr wrap="square">
            <a:spAutoFit/>
          </a:bodyPr>
          <a:lstStyle/>
          <a:p>
            <a:pPr algn="ctr"/>
            <a:r>
              <a:rPr lang="tr-TR" sz="2200" i="1" dirty="0"/>
              <a:t>Bu tip bir manipülatör iki tane döner ve bir tane kayar tip eklemden meydana gelmektedir. Bu tip manipülatörler mekanik açıdan silindirik ve </a:t>
            </a:r>
            <a:r>
              <a:rPr lang="tr-TR" sz="2200" i="1" dirty="0" err="1"/>
              <a:t>kartezyen</a:t>
            </a:r>
            <a:r>
              <a:rPr lang="tr-TR" sz="2200" i="1" dirty="0"/>
              <a:t> manipülatöre göre daha zayıf, mekanik yapı yönünden diğerlerinden daha karmaşıktır. Elektrik motorlarının tercih edildiği bu robot tipi çoğunlukla makine montajlarında kullanılırlar. Kola ait uzuvlardan biri doğrusal hareket yapabilecek, bunu destekleyen diğer uzuvlardan biri temele dik olan eksen etrafında, diğeri de bu eksene dik ve temele paralel bir eksen etrafında dönmektedir. </a:t>
            </a:r>
          </a:p>
        </p:txBody>
      </p:sp>
    </p:spTree>
    <p:extLst>
      <p:ext uri="{BB962C8B-B14F-4D97-AF65-F5344CB8AC3E}">
        <p14:creationId xmlns:p14="http://schemas.microsoft.com/office/powerpoint/2010/main" xmlns="" val="19311221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332656"/>
            <a:ext cx="7704856" cy="1446550"/>
          </a:xfrm>
          <a:prstGeom prst="rect">
            <a:avLst/>
          </a:prstGeom>
        </p:spPr>
        <p:txBody>
          <a:bodyPr wrap="square">
            <a:spAutoFit/>
          </a:bodyPr>
          <a:lstStyle/>
          <a:p>
            <a:pPr algn="ctr"/>
            <a:r>
              <a:rPr lang="tr-TR" sz="2200" i="1" dirty="0"/>
              <a:t>Dikey hareket kolun </a:t>
            </a:r>
            <a:r>
              <a:rPr lang="tr-TR" sz="2200" i="1" dirty="0" err="1"/>
              <a:t>açısal</a:t>
            </a:r>
            <a:r>
              <a:rPr lang="tr-TR" sz="2200" i="1" dirty="0"/>
              <a:t> hareketiyle tutucunun aşağı ve yukarıya çıkabileceği kadardır. Cilalama, transfer işlemlerinde, test ve kontrolde ağırlıklı olarak bu manipülatör tipleri kullanılmaktadır.</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11560" y="1925169"/>
            <a:ext cx="8208912" cy="44180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131132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755576" y="620688"/>
            <a:ext cx="4572000" cy="461665"/>
          </a:xfrm>
          <a:prstGeom prst="rect">
            <a:avLst/>
          </a:prstGeom>
        </p:spPr>
        <p:txBody>
          <a:bodyPr>
            <a:spAutoFit/>
          </a:bodyPr>
          <a:lstStyle/>
          <a:p>
            <a:r>
              <a:rPr lang="tr-TR" sz="2400" b="1" dirty="0">
                <a:solidFill>
                  <a:schemeClr val="accent2">
                    <a:lumMod val="40000"/>
                    <a:lumOff val="60000"/>
                  </a:schemeClr>
                </a:solidFill>
              </a:rPr>
              <a:t>4-) Mafsallı </a:t>
            </a:r>
            <a:r>
              <a:rPr lang="tr-TR" sz="2400" b="1" dirty="0" smtClean="0">
                <a:solidFill>
                  <a:schemeClr val="accent2">
                    <a:lumMod val="40000"/>
                    <a:lumOff val="60000"/>
                  </a:schemeClr>
                </a:solidFill>
              </a:rPr>
              <a:t>Manipülatör</a:t>
            </a:r>
            <a:endParaRPr lang="tr-TR" sz="2400" dirty="0" smtClean="0">
              <a:solidFill>
                <a:schemeClr val="accent2">
                  <a:lumMod val="40000"/>
                  <a:lumOff val="60000"/>
                </a:schemeClr>
              </a:solidFill>
            </a:endParaRPr>
          </a:p>
        </p:txBody>
      </p:sp>
      <p:sp>
        <p:nvSpPr>
          <p:cNvPr id="5" name="Dikdörtgen 4"/>
          <p:cNvSpPr/>
          <p:nvPr/>
        </p:nvSpPr>
        <p:spPr>
          <a:xfrm>
            <a:off x="539552" y="2132856"/>
            <a:ext cx="8208912" cy="3139321"/>
          </a:xfrm>
          <a:prstGeom prst="rect">
            <a:avLst/>
          </a:prstGeom>
        </p:spPr>
        <p:txBody>
          <a:bodyPr wrap="square">
            <a:spAutoFit/>
          </a:bodyPr>
          <a:lstStyle/>
          <a:p>
            <a:pPr algn="ctr"/>
            <a:r>
              <a:rPr lang="tr-TR" sz="2200" i="1" dirty="0"/>
              <a:t>İnsan kol yapısı kıstas alınan bu tip manipülatörler tüm eklemleri döner olduğundan en yetenekli robotlardır. Boyama, kaynak yapma, montaj, yüzey temizleme vb. gibi endüstriyel uygulamalarda geniş kullanım alanına sahiptirler. Elektrik motorların tercih edildiği bu manipülatörler kontrol işlemindeki zorluklar nedeniyle bu koordinat sistemi robot tekniğinde geç uygulama alanı bulabilmiştir. Maksimum derece hareket imkanı sağlayan bu robotlar kabiliyet bakımından en iyi robot çeşitlerindendir.</a:t>
            </a:r>
          </a:p>
        </p:txBody>
      </p:sp>
    </p:spTree>
    <p:extLst>
      <p:ext uri="{BB962C8B-B14F-4D97-AF65-F5344CB8AC3E}">
        <p14:creationId xmlns:p14="http://schemas.microsoft.com/office/powerpoint/2010/main" xmlns="" val="1857913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20688"/>
            <a:ext cx="8229600" cy="1066800"/>
          </a:xfrm>
        </p:spPr>
        <p:txBody>
          <a:bodyPr>
            <a:normAutofit fontScale="90000"/>
          </a:bodyPr>
          <a:lstStyle/>
          <a:p>
            <a:pPr algn="ctr"/>
            <a:r>
              <a:rPr lang="en-GB" b="1" dirty="0" err="1" smtClean="0"/>
              <a:t>Endüstriyel</a:t>
            </a:r>
            <a:r>
              <a:rPr lang="en-GB" b="1" dirty="0" smtClean="0"/>
              <a:t> </a:t>
            </a:r>
            <a:r>
              <a:rPr lang="en-GB" b="1" dirty="0" err="1" smtClean="0"/>
              <a:t>Robotlar</a:t>
            </a:r>
            <a:r>
              <a:rPr lang="en-GB" b="1" dirty="0" smtClean="0"/>
              <a:t> </a:t>
            </a:r>
            <a:r>
              <a:rPr lang="en-GB" b="1" dirty="0" err="1" smtClean="0"/>
              <a:t>Neden</a:t>
            </a:r>
            <a:r>
              <a:rPr lang="en-GB" b="1" dirty="0" smtClean="0"/>
              <a:t> </a:t>
            </a:r>
            <a:r>
              <a:rPr lang="en-GB" b="1" dirty="0" err="1" smtClean="0"/>
              <a:t>Kullanılmalıdır</a:t>
            </a:r>
            <a:r>
              <a:rPr lang="en-GB" b="1" dirty="0" smtClean="0"/>
              <a:t> ?</a:t>
            </a:r>
            <a:endParaRPr lang="en-GB" dirty="0"/>
          </a:p>
        </p:txBody>
      </p:sp>
      <p:sp>
        <p:nvSpPr>
          <p:cNvPr id="3" name="2 İçerik Yer Tutucusu"/>
          <p:cNvSpPr>
            <a:spLocks noGrp="1"/>
          </p:cNvSpPr>
          <p:nvPr>
            <p:ph idx="1"/>
          </p:nvPr>
        </p:nvSpPr>
        <p:spPr>
          <a:xfrm>
            <a:off x="323528" y="1916832"/>
            <a:ext cx="8568952" cy="4824536"/>
          </a:xfrm>
        </p:spPr>
        <p:txBody>
          <a:bodyPr>
            <a:normAutofit fontScale="92500" lnSpcReduction="10000"/>
          </a:bodyPr>
          <a:lstStyle/>
          <a:p>
            <a:r>
              <a:rPr lang="tr-TR" sz="2400" b="1" dirty="0" smtClean="0"/>
              <a:t>Üretimde Verimlilik Artar</a:t>
            </a:r>
            <a:r>
              <a:rPr lang="tr-TR" sz="2400" dirty="0" smtClean="0"/>
              <a:t/>
            </a:r>
            <a:br>
              <a:rPr lang="tr-TR" sz="2400" dirty="0" smtClean="0"/>
            </a:br>
            <a:r>
              <a:rPr lang="tr-TR" sz="2400" dirty="0" smtClean="0"/>
              <a:t>Endüstriyel robotlarla birim zamanda çok daha fazla ürünü daha az fireyle temin etmek mümkünüdür. Küçük hesaplamalarla kendini belli edecek olan bu verimlilik artışı, endüstriyel robotun kendi maliyetini kısa vadede çıkarması ve ardından yatırımcısını kara geçirmesi de en büyük avantajlarındandır. </a:t>
            </a:r>
          </a:p>
          <a:p>
            <a:endParaRPr lang="tr-TR" sz="2400" dirty="0" smtClean="0"/>
          </a:p>
          <a:p>
            <a:r>
              <a:rPr lang="tr-TR" sz="2400" b="1" dirty="0" smtClean="0"/>
              <a:t>Üretimde Kalite Artar</a:t>
            </a:r>
          </a:p>
          <a:p>
            <a:r>
              <a:rPr lang="tr-TR" sz="2400" dirty="0" smtClean="0"/>
              <a:t>Endüstriyel robotlar kendisine verilen işi hem kaliteli </a:t>
            </a:r>
            <a:r>
              <a:rPr lang="tr-TR" sz="2400" dirty="0" err="1" smtClean="0"/>
              <a:t>hemde</a:t>
            </a:r>
            <a:r>
              <a:rPr lang="tr-TR" sz="2400" dirty="0" smtClean="0"/>
              <a:t> standart bir şekilde yaptığı gibi kendinden önce ve sonraki işlemlerde ki </a:t>
            </a:r>
            <a:r>
              <a:rPr lang="tr-TR" sz="2400" dirty="0" err="1" smtClean="0"/>
              <a:t>hatalarıda</a:t>
            </a:r>
            <a:r>
              <a:rPr lang="tr-TR" sz="2400" dirty="0" smtClean="0"/>
              <a:t> en aza indirir. Bu sayede üretimde toptan bir kalite artışına katkı sağlar. Normalde olduğundan daha kaliteli ürün üreten yatırımcı müşteri memnuniyetini arttırarak daha çok firmayla çalışma şansı yakalayacaktır.</a:t>
            </a:r>
            <a:endParaRPr lang="tr-TR"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052736"/>
            <a:ext cx="8568952" cy="5688632"/>
          </a:xfrm>
        </p:spPr>
        <p:txBody>
          <a:bodyPr>
            <a:normAutofit/>
          </a:bodyPr>
          <a:lstStyle/>
          <a:p>
            <a:pPr algn="ctr"/>
            <a:r>
              <a:rPr lang="en-GB" sz="2400" b="1" dirty="0" err="1" smtClean="0"/>
              <a:t>Üretimin</a:t>
            </a:r>
            <a:r>
              <a:rPr lang="en-GB" sz="2400" b="1" dirty="0" smtClean="0"/>
              <a:t> </a:t>
            </a:r>
            <a:r>
              <a:rPr lang="en-GB" sz="2400" b="1" dirty="0" err="1" smtClean="0"/>
              <a:t>Devamlılığı</a:t>
            </a:r>
            <a:r>
              <a:rPr lang="en-GB" sz="2400" b="1" dirty="0" smtClean="0"/>
              <a:t> </a:t>
            </a:r>
            <a:r>
              <a:rPr lang="en-GB" sz="2400" b="1" dirty="0" err="1" smtClean="0"/>
              <a:t>Artar</a:t>
            </a:r>
            <a:endParaRPr lang="tr-TR" sz="2400" b="1" dirty="0" smtClean="0"/>
          </a:p>
          <a:p>
            <a:r>
              <a:rPr lang="en-GB" sz="2400" dirty="0" err="1" smtClean="0"/>
              <a:t>Endüstriyel</a:t>
            </a:r>
            <a:r>
              <a:rPr lang="en-GB" sz="2400" dirty="0" smtClean="0"/>
              <a:t> </a:t>
            </a:r>
            <a:r>
              <a:rPr lang="en-GB" sz="2400" dirty="0" err="1" smtClean="0"/>
              <a:t>robotların</a:t>
            </a:r>
            <a:r>
              <a:rPr lang="en-GB" sz="2400" dirty="0" smtClean="0"/>
              <a:t> </a:t>
            </a:r>
            <a:r>
              <a:rPr lang="en-GB" sz="2400" dirty="0" err="1" smtClean="0"/>
              <a:t>bir</a:t>
            </a:r>
            <a:r>
              <a:rPr lang="en-GB" sz="2400" dirty="0" smtClean="0"/>
              <a:t> </a:t>
            </a:r>
            <a:r>
              <a:rPr lang="en-GB" sz="2400" dirty="0" err="1" smtClean="0"/>
              <a:t>güzel</a:t>
            </a:r>
            <a:r>
              <a:rPr lang="en-GB" sz="2400" dirty="0" smtClean="0"/>
              <a:t> </a:t>
            </a:r>
            <a:r>
              <a:rPr lang="en-GB" sz="2400" dirty="0" err="1" smtClean="0"/>
              <a:t>yanıda</a:t>
            </a:r>
            <a:r>
              <a:rPr lang="en-GB" sz="2400" dirty="0" smtClean="0"/>
              <a:t> </a:t>
            </a:r>
            <a:r>
              <a:rPr lang="en-GB" sz="2400" dirty="0" err="1" smtClean="0"/>
              <a:t>ağır</a:t>
            </a:r>
            <a:r>
              <a:rPr lang="en-GB" sz="2400" dirty="0" smtClean="0"/>
              <a:t> </a:t>
            </a:r>
            <a:r>
              <a:rPr lang="en-GB" sz="2400" dirty="0" err="1" smtClean="0"/>
              <a:t>şartlarda</a:t>
            </a:r>
            <a:r>
              <a:rPr lang="en-GB" sz="2400" dirty="0" smtClean="0"/>
              <a:t> </a:t>
            </a:r>
            <a:r>
              <a:rPr lang="en-GB" sz="2400" dirty="0" err="1" smtClean="0"/>
              <a:t>hemen</a:t>
            </a:r>
            <a:r>
              <a:rPr lang="en-GB" sz="2400" dirty="0" smtClean="0"/>
              <a:t> </a:t>
            </a:r>
            <a:r>
              <a:rPr lang="en-GB" sz="2400" dirty="0" err="1" smtClean="0"/>
              <a:t>hemen</a:t>
            </a:r>
            <a:r>
              <a:rPr lang="en-GB" sz="2400" dirty="0" smtClean="0"/>
              <a:t> </a:t>
            </a:r>
            <a:r>
              <a:rPr lang="en-GB" sz="2400" dirty="0" err="1" smtClean="0"/>
              <a:t>hiç</a:t>
            </a:r>
            <a:r>
              <a:rPr lang="en-GB" sz="2400" dirty="0" smtClean="0"/>
              <a:t> </a:t>
            </a:r>
            <a:r>
              <a:rPr lang="en-GB" sz="2400" dirty="0" err="1" smtClean="0"/>
              <a:t>arıza</a:t>
            </a:r>
            <a:r>
              <a:rPr lang="en-GB" sz="2400" dirty="0" smtClean="0"/>
              <a:t> </a:t>
            </a:r>
            <a:r>
              <a:rPr lang="en-GB" sz="2400" dirty="0" err="1" smtClean="0"/>
              <a:t>vermeden</a:t>
            </a:r>
            <a:r>
              <a:rPr lang="en-GB" sz="2400" dirty="0" smtClean="0"/>
              <a:t> </a:t>
            </a:r>
            <a:r>
              <a:rPr lang="en-GB" sz="2400" dirty="0" err="1" smtClean="0"/>
              <a:t>sürekli</a:t>
            </a:r>
            <a:r>
              <a:rPr lang="en-GB" sz="2400" dirty="0" smtClean="0"/>
              <a:t> </a:t>
            </a:r>
            <a:r>
              <a:rPr lang="en-GB" sz="2400" dirty="0" err="1" smtClean="0"/>
              <a:t>olarak</a:t>
            </a:r>
            <a:r>
              <a:rPr lang="en-GB" sz="2400" dirty="0" smtClean="0"/>
              <a:t> </a:t>
            </a:r>
            <a:r>
              <a:rPr lang="en-GB" sz="2400" dirty="0" err="1" smtClean="0"/>
              <a:t>standart</a:t>
            </a:r>
            <a:r>
              <a:rPr lang="en-GB" sz="2400" dirty="0" smtClean="0"/>
              <a:t> </a:t>
            </a:r>
            <a:r>
              <a:rPr lang="en-GB" sz="2400" dirty="0" err="1" smtClean="0"/>
              <a:t>bir</a:t>
            </a:r>
            <a:r>
              <a:rPr lang="en-GB" sz="2400" dirty="0" smtClean="0"/>
              <a:t> </a:t>
            </a:r>
            <a:r>
              <a:rPr lang="en-GB" sz="2400" dirty="0" err="1" smtClean="0"/>
              <a:t>şekilde</a:t>
            </a:r>
            <a:r>
              <a:rPr lang="en-GB" sz="2400" dirty="0" smtClean="0"/>
              <a:t> </a:t>
            </a:r>
            <a:r>
              <a:rPr lang="en-GB" sz="2400" dirty="0" err="1" smtClean="0"/>
              <a:t>çalışabilmesidir</a:t>
            </a:r>
            <a:r>
              <a:rPr lang="en-GB" sz="2400" dirty="0" smtClean="0"/>
              <a:t>. </a:t>
            </a:r>
            <a:endParaRPr lang="tr-TR" sz="2400" dirty="0" smtClean="0"/>
          </a:p>
          <a:p>
            <a:r>
              <a:rPr lang="en-GB" sz="2400" dirty="0" err="1" smtClean="0"/>
              <a:t>Bir</a:t>
            </a:r>
            <a:r>
              <a:rPr lang="en-GB" sz="2400" dirty="0" smtClean="0"/>
              <a:t> </a:t>
            </a:r>
            <a:r>
              <a:rPr lang="en-GB" sz="2400" dirty="0" err="1" smtClean="0"/>
              <a:t>insanla</a:t>
            </a:r>
            <a:r>
              <a:rPr lang="en-GB" sz="2400" dirty="0" smtClean="0"/>
              <a:t> </a:t>
            </a:r>
            <a:r>
              <a:rPr lang="en-GB" sz="2400" dirty="0" err="1" smtClean="0"/>
              <a:t>kıyaslandığında</a:t>
            </a:r>
            <a:r>
              <a:rPr lang="en-GB" sz="2400" dirty="0" smtClean="0"/>
              <a:t> </a:t>
            </a:r>
            <a:r>
              <a:rPr lang="en-GB" sz="2400" dirty="0" err="1" smtClean="0"/>
              <a:t>robotların</a:t>
            </a:r>
            <a:r>
              <a:rPr lang="en-GB" sz="2400" dirty="0" smtClean="0"/>
              <a:t> </a:t>
            </a:r>
            <a:r>
              <a:rPr lang="en-GB" sz="2400" dirty="0" err="1" smtClean="0"/>
              <a:t>izin</a:t>
            </a:r>
            <a:r>
              <a:rPr lang="en-GB" sz="2400" dirty="0" smtClean="0"/>
              <a:t> </a:t>
            </a:r>
            <a:r>
              <a:rPr lang="en-GB" sz="2400" dirty="0" err="1" smtClean="0"/>
              <a:t>almaması</a:t>
            </a:r>
            <a:r>
              <a:rPr lang="en-GB" sz="2400" dirty="0" smtClean="0"/>
              <a:t>, </a:t>
            </a:r>
            <a:r>
              <a:rPr lang="en-GB" sz="2400" dirty="0" err="1" smtClean="0"/>
              <a:t>yemek</a:t>
            </a:r>
            <a:r>
              <a:rPr lang="en-GB" sz="2400" dirty="0" smtClean="0"/>
              <a:t> </a:t>
            </a:r>
            <a:r>
              <a:rPr lang="en-GB" sz="2400" dirty="0" err="1" smtClean="0"/>
              <a:t>yeme</a:t>
            </a:r>
            <a:r>
              <a:rPr lang="en-GB" sz="2400" dirty="0" smtClean="0"/>
              <a:t> </a:t>
            </a:r>
            <a:r>
              <a:rPr lang="en-GB" sz="2400" dirty="0" err="1" smtClean="0"/>
              <a:t>ihtiyaçlarının</a:t>
            </a:r>
            <a:r>
              <a:rPr lang="en-GB" sz="2400" dirty="0" smtClean="0"/>
              <a:t> </a:t>
            </a:r>
            <a:r>
              <a:rPr lang="en-GB" sz="2400" dirty="0" err="1" smtClean="0"/>
              <a:t>olmaması</a:t>
            </a:r>
            <a:r>
              <a:rPr lang="en-GB" sz="2400" dirty="0" smtClean="0"/>
              <a:t>, </a:t>
            </a:r>
            <a:r>
              <a:rPr lang="en-GB" sz="2400" dirty="0" err="1" smtClean="0"/>
              <a:t>insan</a:t>
            </a:r>
            <a:r>
              <a:rPr lang="en-GB" sz="2400" dirty="0" smtClean="0"/>
              <a:t> </a:t>
            </a:r>
            <a:r>
              <a:rPr lang="en-GB" sz="2400" dirty="0" err="1" smtClean="0"/>
              <a:t>kadar</a:t>
            </a:r>
            <a:r>
              <a:rPr lang="en-GB" sz="2400" dirty="0" smtClean="0"/>
              <a:t> </a:t>
            </a:r>
            <a:r>
              <a:rPr lang="en-GB" sz="2400" dirty="0" err="1" smtClean="0"/>
              <a:t>çok</a:t>
            </a:r>
            <a:r>
              <a:rPr lang="en-GB" sz="2400" dirty="0" smtClean="0"/>
              <a:t> </a:t>
            </a:r>
            <a:r>
              <a:rPr lang="en-GB" sz="2400" dirty="0" err="1" smtClean="0"/>
              <a:t>hastalanmamaları</a:t>
            </a:r>
            <a:r>
              <a:rPr lang="en-GB" sz="2400" dirty="0" smtClean="0"/>
              <a:t> </a:t>
            </a:r>
            <a:r>
              <a:rPr lang="en-GB" sz="2400" dirty="0" err="1" smtClean="0"/>
              <a:t>ön</a:t>
            </a:r>
            <a:r>
              <a:rPr lang="en-GB" sz="2400" dirty="0" smtClean="0"/>
              <a:t> </a:t>
            </a:r>
            <a:r>
              <a:rPr lang="en-GB" sz="2400" dirty="0" err="1" smtClean="0"/>
              <a:t>plana</a:t>
            </a:r>
            <a:r>
              <a:rPr lang="en-GB" sz="2400" dirty="0" smtClean="0"/>
              <a:t> </a:t>
            </a:r>
            <a:r>
              <a:rPr lang="en-GB" sz="2400" dirty="0" err="1" smtClean="0"/>
              <a:t>çıkmaktadır</a:t>
            </a:r>
            <a:r>
              <a:rPr lang="en-GB" sz="2400" dirty="0" smtClean="0"/>
              <a:t>. </a:t>
            </a:r>
            <a:r>
              <a:rPr lang="en-GB" sz="2400" dirty="0" err="1" smtClean="0"/>
              <a:t>Yatırımcının</a:t>
            </a:r>
            <a:r>
              <a:rPr lang="en-GB" sz="2400" dirty="0" smtClean="0"/>
              <a:t> </a:t>
            </a:r>
            <a:r>
              <a:rPr lang="en-GB" sz="2400" dirty="0" err="1" smtClean="0"/>
              <a:t>bir</a:t>
            </a:r>
            <a:r>
              <a:rPr lang="en-GB" sz="2400" dirty="0" smtClean="0"/>
              <a:t> </a:t>
            </a:r>
            <a:r>
              <a:rPr lang="en-GB" sz="2400" dirty="0" err="1" smtClean="0"/>
              <a:t>endüstriyel</a:t>
            </a:r>
            <a:r>
              <a:rPr lang="en-GB" sz="2400" dirty="0" smtClean="0"/>
              <a:t> robot </a:t>
            </a:r>
            <a:r>
              <a:rPr lang="en-GB" sz="2400" dirty="0" err="1" smtClean="0"/>
              <a:t>alması</a:t>
            </a:r>
            <a:r>
              <a:rPr lang="en-GB" sz="2400" dirty="0" smtClean="0"/>
              <a:t> </a:t>
            </a:r>
            <a:r>
              <a:rPr lang="en-GB" sz="2400" dirty="0" err="1" smtClean="0"/>
              <a:t>aslında</a:t>
            </a:r>
            <a:r>
              <a:rPr lang="en-GB" sz="2400" dirty="0" smtClean="0"/>
              <a:t> </a:t>
            </a:r>
            <a:r>
              <a:rPr lang="en-GB" sz="2400" dirty="0" err="1" smtClean="0"/>
              <a:t>hatta</a:t>
            </a:r>
            <a:r>
              <a:rPr lang="en-GB" sz="2400" dirty="0" smtClean="0"/>
              <a:t> </a:t>
            </a:r>
            <a:r>
              <a:rPr lang="en-GB" sz="2400" dirty="0" err="1" smtClean="0"/>
              <a:t>çalışan</a:t>
            </a:r>
            <a:r>
              <a:rPr lang="en-GB" sz="2400" dirty="0" smtClean="0"/>
              <a:t> </a:t>
            </a:r>
            <a:r>
              <a:rPr lang="en-GB" sz="2400" dirty="0" err="1" smtClean="0"/>
              <a:t>mevcut</a:t>
            </a:r>
            <a:r>
              <a:rPr lang="en-GB" sz="2400" dirty="0" smtClean="0"/>
              <a:t> </a:t>
            </a:r>
            <a:r>
              <a:rPr lang="en-GB" sz="2400" dirty="0" err="1" smtClean="0"/>
              <a:t>personelden</a:t>
            </a:r>
            <a:r>
              <a:rPr lang="en-GB" sz="2400" dirty="0" smtClean="0"/>
              <a:t> </a:t>
            </a:r>
            <a:r>
              <a:rPr lang="en-GB" sz="2400" dirty="0" err="1" smtClean="0"/>
              <a:t>daha</a:t>
            </a:r>
            <a:r>
              <a:rPr lang="en-GB" sz="2400" dirty="0" smtClean="0"/>
              <a:t> </a:t>
            </a:r>
            <a:r>
              <a:rPr lang="en-GB" sz="2400" dirty="0" err="1" smtClean="0"/>
              <a:t>dikkatlı</a:t>
            </a:r>
            <a:r>
              <a:rPr lang="en-GB" sz="2400" dirty="0" smtClean="0"/>
              <a:t>, </a:t>
            </a:r>
            <a:r>
              <a:rPr lang="en-GB" sz="2400" dirty="0" err="1" smtClean="0"/>
              <a:t>daha</a:t>
            </a:r>
            <a:r>
              <a:rPr lang="en-GB" sz="2400" dirty="0" smtClean="0"/>
              <a:t> </a:t>
            </a:r>
            <a:r>
              <a:rPr lang="en-GB" sz="2400" dirty="0" err="1" smtClean="0"/>
              <a:t>hızlı</a:t>
            </a:r>
            <a:r>
              <a:rPr lang="en-GB" sz="2400" dirty="0" smtClean="0"/>
              <a:t> </a:t>
            </a:r>
            <a:r>
              <a:rPr lang="en-GB" sz="2400" dirty="0" err="1" smtClean="0"/>
              <a:t>ve</a:t>
            </a:r>
            <a:r>
              <a:rPr lang="en-GB" sz="2400" dirty="0" smtClean="0"/>
              <a:t> </a:t>
            </a:r>
            <a:r>
              <a:rPr lang="en-GB" sz="2400" dirty="0" err="1" smtClean="0"/>
              <a:t>daha</a:t>
            </a:r>
            <a:r>
              <a:rPr lang="en-GB" sz="2400" dirty="0" smtClean="0"/>
              <a:t> </a:t>
            </a:r>
            <a:r>
              <a:rPr lang="en-GB" sz="2400" dirty="0" err="1" smtClean="0"/>
              <a:t>düşük</a:t>
            </a:r>
            <a:r>
              <a:rPr lang="en-GB" sz="2400" dirty="0" smtClean="0"/>
              <a:t> </a:t>
            </a:r>
            <a:r>
              <a:rPr lang="en-GB" sz="2400" dirty="0" err="1" smtClean="0"/>
              <a:t>malıyetli</a:t>
            </a:r>
            <a:r>
              <a:rPr lang="en-GB" sz="2400" dirty="0" smtClean="0"/>
              <a:t> </a:t>
            </a:r>
            <a:r>
              <a:rPr lang="en-GB" sz="2400" dirty="0" err="1" smtClean="0"/>
              <a:t>bir</a:t>
            </a:r>
            <a:r>
              <a:rPr lang="en-GB" sz="2400" dirty="0" smtClean="0"/>
              <a:t> </a:t>
            </a:r>
            <a:r>
              <a:rPr lang="en-GB" sz="2400" dirty="0" err="1" smtClean="0"/>
              <a:t>personel</a:t>
            </a:r>
            <a:r>
              <a:rPr lang="en-GB" sz="2400" dirty="0" smtClean="0"/>
              <a:t> </a:t>
            </a:r>
            <a:r>
              <a:rPr lang="en-GB" sz="2400" dirty="0" err="1" smtClean="0"/>
              <a:t>alması</a:t>
            </a:r>
            <a:r>
              <a:rPr lang="en-GB" sz="2400" dirty="0" smtClean="0"/>
              <a:t> </a:t>
            </a:r>
            <a:r>
              <a:rPr lang="en-GB" sz="2400" dirty="0" err="1" smtClean="0"/>
              <a:t>gibidir</a:t>
            </a:r>
            <a:r>
              <a:rPr lang="en-GB" sz="2400" dirty="0" smtClean="0"/>
              <a:t>. </a:t>
            </a:r>
            <a:endParaRPr lang="tr-TR" sz="2400" dirty="0" smtClean="0"/>
          </a:p>
          <a:p>
            <a:r>
              <a:rPr lang="en-GB" sz="2400" dirty="0" err="1" smtClean="0"/>
              <a:t>Endüstriyel</a:t>
            </a:r>
            <a:r>
              <a:rPr lang="en-GB" sz="2400" dirty="0" smtClean="0"/>
              <a:t> robot </a:t>
            </a:r>
            <a:r>
              <a:rPr lang="en-GB" sz="2400" dirty="0" err="1" smtClean="0"/>
              <a:t>sayesinde</a:t>
            </a:r>
            <a:r>
              <a:rPr lang="en-GB" sz="2400" dirty="0" smtClean="0"/>
              <a:t> </a:t>
            </a:r>
            <a:r>
              <a:rPr lang="en-GB" sz="2400" dirty="0" err="1" smtClean="0"/>
              <a:t>müşterilerinize</a:t>
            </a:r>
            <a:r>
              <a:rPr lang="en-GB" sz="2400" dirty="0" smtClean="0"/>
              <a:t> </a:t>
            </a:r>
            <a:r>
              <a:rPr lang="en-GB" sz="2400" dirty="0" err="1" smtClean="0"/>
              <a:t>daha</a:t>
            </a:r>
            <a:r>
              <a:rPr lang="en-GB" sz="2400" dirty="0" smtClean="0"/>
              <a:t> </a:t>
            </a:r>
            <a:r>
              <a:rPr lang="en-GB" sz="2400" dirty="0" err="1" smtClean="0"/>
              <a:t>sağlıklı</a:t>
            </a:r>
            <a:r>
              <a:rPr lang="en-GB" sz="2400" dirty="0" smtClean="0"/>
              <a:t> </a:t>
            </a:r>
            <a:r>
              <a:rPr lang="en-GB" sz="2400" dirty="0" err="1" smtClean="0"/>
              <a:t>teslim</a:t>
            </a:r>
            <a:r>
              <a:rPr lang="en-GB" sz="2400" dirty="0" smtClean="0"/>
              <a:t> </a:t>
            </a:r>
            <a:r>
              <a:rPr lang="en-GB" sz="2400" dirty="0" err="1" smtClean="0"/>
              <a:t>tarihi</a:t>
            </a:r>
            <a:r>
              <a:rPr lang="en-GB" sz="2400" dirty="0" smtClean="0"/>
              <a:t> </a:t>
            </a:r>
            <a:r>
              <a:rPr lang="en-GB" sz="2400" dirty="0" err="1" smtClean="0"/>
              <a:t>verebilir</a:t>
            </a:r>
            <a:r>
              <a:rPr lang="en-GB" sz="2400" dirty="0" smtClean="0"/>
              <a:t> </a:t>
            </a:r>
            <a:r>
              <a:rPr lang="en-GB" sz="2400" dirty="0" err="1" smtClean="0"/>
              <a:t>ve</a:t>
            </a:r>
            <a:r>
              <a:rPr lang="en-GB" sz="2400" dirty="0" smtClean="0"/>
              <a:t> </a:t>
            </a:r>
            <a:r>
              <a:rPr lang="en-GB" sz="2400" dirty="0" err="1" smtClean="0"/>
              <a:t>üretiminizi</a:t>
            </a:r>
            <a:r>
              <a:rPr lang="en-GB" sz="2400" dirty="0" smtClean="0"/>
              <a:t> </a:t>
            </a:r>
            <a:r>
              <a:rPr lang="en-GB" sz="2400" dirty="0" err="1" smtClean="0"/>
              <a:t>daha</a:t>
            </a:r>
            <a:r>
              <a:rPr lang="en-GB" sz="2400" dirty="0" smtClean="0"/>
              <a:t> </a:t>
            </a:r>
            <a:r>
              <a:rPr lang="en-GB" sz="2400" dirty="0" err="1" smtClean="0"/>
              <a:t>rahat</a:t>
            </a:r>
            <a:r>
              <a:rPr lang="en-GB" sz="2400" dirty="0" smtClean="0"/>
              <a:t> </a:t>
            </a:r>
            <a:r>
              <a:rPr lang="en-GB" sz="2400" dirty="0" err="1" smtClean="0"/>
              <a:t>planlayabilirsiniz</a:t>
            </a:r>
            <a:r>
              <a:rPr lang="en-GB" sz="2400" dirty="0" smtClean="0"/>
              <a:t>. </a:t>
            </a:r>
            <a:r>
              <a:rPr lang="en-GB" sz="2400" dirty="0" err="1" smtClean="0"/>
              <a:t>Müşterinize</a:t>
            </a:r>
            <a:r>
              <a:rPr lang="en-GB" sz="2400" dirty="0" smtClean="0"/>
              <a:t> </a:t>
            </a:r>
            <a:r>
              <a:rPr lang="en-GB" sz="2400" dirty="0" err="1" smtClean="0"/>
              <a:t>verdiğiniz</a:t>
            </a:r>
            <a:r>
              <a:rPr lang="en-GB" sz="2400" dirty="0" smtClean="0"/>
              <a:t> </a:t>
            </a:r>
            <a:r>
              <a:rPr lang="en-GB" sz="2400" dirty="0" err="1" smtClean="0"/>
              <a:t>sözleri</a:t>
            </a:r>
            <a:r>
              <a:rPr lang="en-GB" sz="2400" dirty="0" smtClean="0"/>
              <a:t> </a:t>
            </a:r>
            <a:r>
              <a:rPr lang="en-GB" sz="2400" dirty="0" err="1" smtClean="0"/>
              <a:t>tutabilecek</a:t>
            </a:r>
            <a:r>
              <a:rPr lang="en-GB" sz="2400" dirty="0" smtClean="0"/>
              <a:t> </a:t>
            </a:r>
            <a:r>
              <a:rPr lang="en-GB" sz="2400" dirty="0" err="1" smtClean="0"/>
              <a:t>ve</a:t>
            </a:r>
            <a:r>
              <a:rPr lang="en-GB" sz="2400" dirty="0" smtClean="0"/>
              <a:t> </a:t>
            </a:r>
            <a:r>
              <a:rPr lang="en-GB" sz="2400" dirty="0" err="1" smtClean="0"/>
              <a:t>bu</a:t>
            </a:r>
            <a:r>
              <a:rPr lang="en-GB" sz="2400" dirty="0" smtClean="0"/>
              <a:t> </a:t>
            </a:r>
            <a:r>
              <a:rPr lang="en-GB" sz="2400" dirty="0" err="1" smtClean="0"/>
              <a:t>sayede</a:t>
            </a:r>
            <a:r>
              <a:rPr lang="en-GB" sz="2400" dirty="0" smtClean="0"/>
              <a:t> </a:t>
            </a:r>
            <a:r>
              <a:rPr lang="en-GB" sz="2400" dirty="0" err="1" smtClean="0"/>
              <a:t>saygınlığınız</a:t>
            </a:r>
            <a:r>
              <a:rPr lang="en-GB" sz="2400" dirty="0" smtClean="0"/>
              <a:t> </a:t>
            </a:r>
            <a:r>
              <a:rPr lang="en-GB" sz="2400" dirty="0" err="1" smtClean="0"/>
              <a:t>ve</a:t>
            </a:r>
            <a:r>
              <a:rPr lang="en-GB" sz="2400" dirty="0" smtClean="0"/>
              <a:t> </a:t>
            </a:r>
            <a:r>
              <a:rPr lang="en-GB" sz="2400" dirty="0" err="1" smtClean="0"/>
              <a:t>güvenilirliğiniz</a:t>
            </a:r>
            <a:r>
              <a:rPr lang="en-GB" sz="2400" dirty="0" smtClean="0"/>
              <a:t> </a:t>
            </a:r>
            <a:r>
              <a:rPr lang="en-GB" sz="2400" dirty="0" err="1" smtClean="0"/>
              <a:t>artacaktır</a:t>
            </a:r>
            <a:r>
              <a:rPr lang="en-GB" sz="2400" dirty="0" smtClean="0"/>
              <a:t>. </a:t>
            </a:r>
            <a:endParaRPr lang="en-GB"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pPr algn="ctr"/>
            <a:r>
              <a:rPr lang="en-GB" sz="2400" b="1" dirty="0" err="1" smtClean="0"/>
              <a:t>İşçi</a:t>
            </a:r>
            <a:r>
              <a:rPr lang="en-GB" sz="2400" b="1" dirty="0" smtClean="0"/>
              <a:t> </a:t>
            </a:r>
            <a:r>
              <a:rPr lang="en-GB" sz="2400" b="1" dirty="0" err="1" smtClean="0"/>
              <a:t>Sağlığı</a:t>
            </a:r>
            <a:r>
              <a:rPr lang="en-GB" sz="2400" b="1" dirty="0" smtClean="0"/>
              <a:t> </a:t>
            </a:r>
            <a:r>
              <a:rPr lang="en-GB" sz="2400" b="1" dirty="0" err="1" smtClean="0"/>
              <a:t>ve</a:t>
            </a:r>
            <a:r>
              <a:rPr lang="en-GB" sz="2400" b="1" dirty="0" smtClean="0"/>
              <a:t> </a:t>
            </a:r>
            <a:r>
              <a:rPr lang="en-GB" sz="2400" b="1" dirty="0" err="1" smtClean="0"/>
              <a:t>İş</a:t>
            </a:r>
            <a:r>
              <a:rPr lang="en-GB" sz="2400" b="1" dirty="0" smtClean="0"/>
              <a:t> </a:t>
            </a:r>
            <a:r>
              <a:rPr lang="en-GB" sz="2400" b="1" dirty="0" err="1" smtClean="0"/>
              <a:t>Güvenliği</a:t>
            </a:r>
            <a:endParaRPr lang="tr-TR" sz="2400" b="1" dirty="0" smtClean="0"/>
          </a:p>
          <a:p>
            <a:pPr>
              <a:buNone/>
            </a:pPr>
            <a:r>
              <a:rPr lang="en-GB" sz="2400" dirty="0" smtClean="0"/>
              <a:t/>
            </a:r>
            <a:br>
              <a:rPr lang="en-GB" sz="2400" dirty="0" smtClean="0"/>
            </a:br>
            <a:r>
              <a:rPr lang="en-GB" sz="2400" dirty="0" err="1" smtClean="0"/>
              <a:t>Endüstriyel</a:t>
            </a:r>
            <a:r>
              <a:rPr lang="en-GB" sz="2400" dirty="0" smtClean="0"/>
              <a:t> </a:t>
            </a:r>
            <a:r>
              <a:rPr lang="en-GB" sz="2400" dirty="0" err="1" smtClean="0"/>
              <a:t>robotlar</a:t>
            </a:r>
            <a:r>
              <a:rPr lang="en-GB" sz="2400" dirty="0" smtClean="0"/>
              <a:t> </a:t>
            </a:r>
            <a:r>
              <a:rPr lang="en-GB" sz="2400" dirty="0" err="1" smtClean="0"/>
              <a:t>bir</a:t>
            </a:r>
            <a:r>
              <a:rPr lang="en-GB" sz="2400" dirty="0" smtClean="0"/>
              <a:t> </a:t>
            </a:r>
            <a:r>
              <a:rPr lang="en-GB" sz="2400" dirty="0" err="1" smtClean="0"/>
              <a:t>insanı</a:t>
            </a:r>
            <a:r>
              <a:rPr lang="en-GB" sz="2400" dirty="0" smtClean="0"/>
              <a:t> </a:t>
            </a:r>
            <a:r>
              <a:rPr lang="en-GB" sz="2400" dirty="0" err="1" smtClean="0"/>
              <a:t>olumsuz</a:t>
            </a:r>
            <a:r>
              <a:rPr lang="en-GB" sz="2400" dirty="0" smtClean="0"/>
              <a:t> </a:t>
            </a:r>
            <a:r>
              <a:rPr lang="en-GB" sz="2400" dirty="0" err="1" smtClean="0"/>
              <a:t>şekilde</a:t>
            </a:r>
            <a:r>
              <a:rPr lang="en-GB" sz="2400" dirty="0" smtClean="0"/>
              <a:t> </a:t>
            </a:r>
            <a:r>
              <a:rPr lang="en-GB" sz="2400" dirty="0" err="1" smtClean="0"/>
              <a:t>etkileyebilecek</a:t>
            </a:r>
            <a:r>
              <a:rPr lang="en-GB" sz="2400" dirty="0" smtClean="0"/>
              <a:t> </a:t>
            </a:r>
            <a:r>
              <a:rPr lang="en-GB" sz="2400" dirty="0" err="1" smtClean="0"/>
              <a:t>işlerde</a:t>
            </a:r>
            <a:r>
              <a:rPr lang="en-GB" sz="2400" dirty="0" smtClean="0"/>
              <a:t> </a:t>
            </a:r>
            <a:r>
              <a:rPr lang="en-GB" sz="2400" dirty="0" err="1" smtClean="0"/>
              <a:t>rahatlıkla</a:t>
            </a:r>
            <a:r>
              <a:rPr lang="en-GB" sz="2400" dirty="0" smtClean="0"/>
              <a:t> </a:t>
            </a:r>
            <a:r>
              <a:rPr lang="en-GB" sz="2400" dirty="0" err="1" smtClean="0"/>
              <a:t>çalışabilir</a:t>
            </a:r>
            <a:r>
              <a:rPr lang="en-GB" sz="2400" dirty="0" smtClean="0"/>
              <a:t>. </a:t>
            </a:r>
            <a:r>
              <a:rPr lang="en-GB" sz="2400" dirty="0" err="1" smtClean="0"/>
              <a:t>Onlar</a:t>
            </a:r>
            <a:r>
              <a:rPr lang="en-GB" sz="2400" dirty="0" smtClean="0"/>
              <a:t> </a:t>
            </a:r>
            <a:r>
              <a:rPr lang="en-GB" sz="2400" dirty="0" err="1" smtClean="0"/>
              <a:t>için</a:t>
            </a:r>
            <a:r>
              <a:rPr lang="en-GB" sz="2400" dirty="0" smtClean="0"/>
              <a:t> </a:t>
            </a:r>
            <a:r>
              <a:rPr lang="en-GB" sz="2400" dirty="0" err="1" smtClean="0"/>
              <a:t>ağır</a:t>
            </a:r>
            <a:r>
              <a:rPr lang="en-GB" sz="2400" dirty="0" smtClean="0"/>
              <a:t> </a:t>
            </a:r>
            <a:r>
              <a:rPr lang="en-GB" sz="2400" dirty="0" err="1" smtClean="0"/>
              <a:t>ve</a:t>
            </a:r>
            <a:r>
              <a:rPr lang="en-GB" sz="2400" dirty="0" smtClean="0"/>
              <a:t> </a:t>
            </a:r>
            <a:r>
              <a:rPr lang="en-GB" sz="2400" dirty="0" err="1" smtClean="0"/>
              <a:t>tehlikeli</a:t>
            </a:r>
            <a:r>
              <a:rPr lang="en-GB" sz="2400" dirty="0" smtClean="0"/>
              <a:t> </a:t>
            </a:r>
            <a:r>
              <a:rPr lang="en-GB" sz="2400" dirty="0" err="1" smtClean="0"/>
              <a:t>işin</a:t>
            </a:r>
            <a:r>
              <a:rPr lang="en-GB" sz="2400" dirty="0" smtClean="0"/>
              <a:t> normal </a:t>
            </a:r>
            <a:r>
              <a:rPr lang="en-GB" sz="2400" dirty="0" err="1" smtClean="0"/>
              <a:t>işlerden</a:t>
            </a:r>
            <a:r>
              <a:rPr lang="en-GB" sz="2400" dirty="0" smtClean="0"/>
              <a:t> </a:t>
            </a:r>
            <a:r>
              <a:rPr lang="en-GB" sz="2400" dirty="0" err="1" smtClean="0"/>
              <a:t>hiç</a:t>
            </a:r>
            <a:r>
              <a:rPr lang="en-GB" sz="2400" dirty="0" smtClean="0"/>
              <a:t> </a:t>
            </a:r>
            <a:r>
              <a:rPr lang="en-GB" sz="2400" dirty="0" err="1" smtClean="0"/>
              <a:t>bir</a:t>
            </a:r>
            <a:r>
              <a:rPr lang="en-GB" sz="2400" dirty="0" smtClean="0"/>
              <a:t> </a:t>
            </a:r>
            <a:r>
              <a:rPr lang="en-GB" sz="2400" dirty="0" err="1" smtClean="0"/>
              <a:t>farkı</a:t>
            </a:r>
            <a:r>
              <a:rPr lang="en-GB" sz="2400" dirty="0" smtClean="0"/>
              <a:t> </a:t>
            </a:r>
            <a:r>
              <a:rPr lang="en-GB" sz="2400" dirty="0" err="1" smtClean="0"/>
              <a:t>yoktur</a:t>
            </a:r>
            <a:r>
              <a:rPr lang="en-GB" sz="2400" dirty="0" smtClean="0"/>
              <a:t>. </a:t>
            </a:r>
            <a:r>
              <a:rPr lang="en-GB" sz="2400" dirty="0" err="1" smtClean="0"/>
              <a:t>İşçi</a:t>
            </a:r>
            <a:r>
              <a:rPr lang="en-GB" sz="2400" dirty="0" smtClean="0"/>
              <a:t> </a:t>
            </a:r>
            <a:r>
              <a:rPr lang="en-GB" sz="2400" dirty="0" err="1" smtClean="0"/>
              <a:t>sağlığı</a:t>
            </a:r>
            <a:r>
              <a:rPr lang="en-GB" sz="2400" dirty="0" smtClean="0"/>
              <a:t> </a:t>
            </a:r>
            <a:r>
              <a:rPr lang="en-GB" sz="2400" dirty="0" err="1" smtClean="0"/>
              <a:t>ve</a:t>
            </a:r>
            <a:r>
              <a:rPr lang="en-GB" sz="2400" dirty="0" smtClean="0"/>
              <a:t> </a:t>
            </a:r>
            <a:r>
              <a:rPr lang="en-GB" sz="2400" dirty="0" err="1" smtClean="0"/>
              <a:t>iş</a:t>
            </a:r>
            <a:r>
              <a:rPr lang="en-GB" sz="2400" dirty="0" smtClean="0"/>
              <a:t> </a:t>
            </a:r>
            <a:r>
              <a:rPr lang="en-GB" sz="2400" dirty="0" err="1" smtClean="0"/>
              <a:t>güvenliği</a:t>
            </a:r>
            <a:r>
              <a:rPr lang="en-GB" sz="2400" dirty="0" smtClean="0"/>
              <a:t> </a:t>
            </a:r>
            <a:r>
              <a:rPr lang="en-GB" sz="2400" dirty="0" err="1" smtClean="0"/>
              <a:t>olmadan</a:t>
            </a:r>
            <a:r>
              <a:rPr lang="en-GB" sz="2400" dirty="0" smtClean="0"/>
              <a:t> </a:t>
            </a:r>
            <a:r>
              <a:rPr lang="en-GB" sz="2400" dirty="0" err="1" smtClean="0"/>
              <a:t>gönül</a:t>
            </a:r>
            <a:r>
              <a:rPr lang="en-GB" sz="2400" dirty="0" smtClean="0"/>
              <a:t> </a:t>
            </a:r>
            <a:r>
              <a:rPr lang="en-GB" sz="2400" dirty="0" err="1" smtClean="0"/>
              <a:t>rahatlığıyla</a:t>
            </a:r>
            <a:r>
              <a:rPr lang="en-GB" sz="2400" dirty="0" smtClean="0"/>
              <a:t> </a:t>
            </a:r>
            <a:r>
              <a:rPr lang="en-GB" sz="2400" dirty="0" err="1" smtClean="0"/>
              <a:t>endüstriyel</a:t>
            </a:r>
            <a:r>
              <a:rPr lang="en-GB" sz="2400" dirty="0" smtClean="0"/>
              <a:t> </a:t>
            </a:r>
            <a:r>
              <a:rPr lang="en-GB" sz="2400" dirty="0" err="1" smtClean="0"/>
              <a:t>robotlara</a:t>
            </a:r>
            <a:r>
              <a:rPr lang="en-GB" sz="2400" dirty="0" smtClean="0"/>
              <a:t> </a:t>
            </a:r>
            <a:r>
              <a:rPr lang="en-GB" sz="2400" dirty="0" err="1" smtClean="0"/>
              <a:t>işinizi</a:t>
            </a:r>
            <a:r>
              <a:rPr lang="en-GB" sz="2400" dirty="0" smtClean="0"/>
              <a:t> </a:t>
            </a:r>
            <a:r>
              <a:rPr lang="en-GB" sz="2400" dirty="0" err="1" smtClean="0"/>
              <a:t>teslim</a:t>
            </a:r>
            <a:r>
              <a:rPr lang="en-GB" sz="2400" dirty="0" smtClean="0"/>
              <a:t> </a:t>
            </a:r>
            <a:r>
              <a:rPr lang="en-GB" sz="2400" dirty="0" err="1" smtClean="0"/>
              <a:t>edebilirsiniz</a:t>
            </a:r>
            <a:r>
              <a:rPr lang="en-GB" sz="2400" dirty="0" smtClean="0"/>
              <a:t>. </a:t>
            </a:r>
            <a:r>
              <a:rPr lang="en-GB" sz="2400" dirty="0" err="1" smtClean="0"/>
              <a:t>Önce</a:t>
            </a:r>
            <a:r>
              <a:rPr lang="en-GB" sz="2400" dirty="0" smtClean="0"/>
              <a:t> </a:t>
            </a:r>
            <a:r>
              <a:rPr lang="en-GB" sz="2400" dirty="0" err="1" smtClean="0"/>
              <a:t>güvenlik</a:t>
            </a:r>
            <a:r>
              <a:rPr lang="en-GB" sz="2400" dirty="0" smtClean="0"/>
              <a:t> </a:t>
            </a:r>
            <a:r>
              <a:rPr lang="en-GB" sz="2400" dirty="0" err="1" smtClean="0"/>
              <a:t>prensibini</a:t>
            </a:r>
            <a:r>
              <a:rPr lang="en-GB" sz="2400" dirty="0" smtClean="0"/>
              <a:t> </a:t>
            </a:r>
            <a:r>
              <a:rPr lang="en-GB" sz="2400" dirty="0" err="1" smtClean="0"/>
              <a:t>benimseyen</a:t>
            </a:r>
            <a:r>
              <a:rPr lang="en-GB" sz="2400" dirty="0" smtClean="0"/>
              <a:t> </a:t>
            </a:r>
            <a:r>
              <a:rPr lang="en-GB" sz="2400" dirty="0" err="1" smtClean="0"/>
              <a:t>herkesin</a:t>
            </a:r>
            <a:r>
              <a:rPr lang="en-GB" sz="2400" dirty="0" smtClean="0"/>
              <a:t> </a:t>
            </a:r>
            <a:r>
              <a:rPr lang="en-GB" sz="2400" dirty="0" err="1" smtClean="0"/>
              <a:t>tehlikeli</a:t>
            </a:r>
            <a:r>
              <a:rPr lang="en-GB" sz="2400" dirty="0" smtClean="0"/>
              <a:t> </a:t>
            </a:r>
            <a:r>
              <a:rPr lang="en-GB" sz="2400" dirty="0" err="1" smtClean="0"/>
              <a:t>işlerde</a:t>
            </a:r>
            <a:r>
              <a:rPr lang="en-GB" sz="2400" dirty="0" smtClean="0"/>
              <a:t> </a:t>
            </a:r>
            <a:r>
              <a:rPr lang="en-GB" sz="2400" dirty="0" err="1" smtClean="0"/>
              <a:t>mümkünse</a:t>
            </a:r>
            <a:r>
              <a:rPr lang="en-GB" sz="2400" dirty="0" smtClean="0"/>
              <a:t> robot </a:t>
            </a:r>
            <a:r>
              <a:rPr lang="en-GB" sz="2400" dirty="0" err="1" smtClean="0"/>
              <a:t>kullanması</a:t>
            </a:r>
            <a:r>
              <a:rPr lang="en-GB" sz="2400" dirty="0" smtClean="0"/>
              <a:t> </a:t>
            </a:r>
            <a:r>
              <a:rPr lang="en-GB" sz="2400" dirty="0" err="1" smtClean="0"/>
              <a:t>kaçınılmazdır</a:t>
            </a:r>
            <a:r>
              <a:rPr lang="en-GB" sz="2400" dirty="0" smtClean="0"/>
              <a:t>. </a:t>
            </a:r>
            <a:r>
              <a:rPr lang="en-GB" sz="2400" dirty="0" err="1" smtClean="0"/>
              <a:t>Endüstriyel</a:t>
            </a:r>
            <a:r>
              <a:rPr lang="en-GB" sz="2400" dirty="0" smtClean="0"/>
              <a:t> </a:t>
            </a:r>
            <a:r>
              <a:rPr lang="en-GB" sz="2400" dirty="0" err="1" smtClean="0"/>
              <a:t>robotlar</a:t>
            </a:r>
            <a:r>
              <a:rPr lang="en-GB" sz="2400" dirty="0" smtClean="0"/>
              <a:t> </a:t>
            </a:r>
            <a:r>
              <a:rPr lang="en-GB" sz="2400" dirty="0" err="1" smtClean="0"/>
              <a:t>sayesinde</a:t>
            </a:r>
            <a:r>
              <a:rPr lang="en-GB" sz="2400" dirty="0" smtClean="0"/>
              <a:t> </a:t>
            </a:r>
            <a:r>
              <a:rPr lang="en-GB" sz="2400" dirty="0" err="1" smtClean="0"/>
              <a:t>iş</a:t>
            </a:r>
            <a:r>
              <a:rPr lang="en-GB" sz="2400" dirty="0" smtClean="0"/>
              <a:t> </a:t>
            </a:r>
            <a:r>
              <a:rPr lang="en-GB" sz="2400" dirty="0" err="1" smtClean="0"/>
              <a:t>kazalarına</a:t>
            </a:r>
            <a:r>
              <a:rPr lang="en-GB" sz="2400" dirty="0" smtClean="0"/>
              <a:t> son </a:t>
            </a:r>
            <a:r>
              <a:rPr lang="en-GB" sz="2400" dirty="0" err="1" smtClean="0"/>
              <a:t>verebilirsiniz</a:t>
            </a:r>
            <a:r>
              <a:rPr lang="en-GB" sz="2400" dirty="0" smtClean="0"/>
              <a:t>.</a:t>
            </a:r>
            <a:endParaRPr lang="en-GB"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r>
              <a:rPr lang="en-GB" sz="2400" b="1" dirty="0" err="1" smtClean="0"/>
              <a:t>Endüstriyel</a:t>
            </a:r>
            <a:r>
              <a:rPr lang="en-GB" sz="2400" b="1" dirty="0" smtClean="0"/>
              <a:t> Robot </a:t>
            </a:r>
            <a:r>
              <a:rPr lang="en-GB" sz="2400" b="1" dirty="0" err="1" smtClean="0"/>
              <a:t>Başlı</a:t>
            </a:r>
            <a:r>
              <a:rPr lang="en-GB" sz="2400" b="1" dirty="0" smtClean="0"/>
              <a:t> </a:t>
            </a:r>
            <a:r>
              <a:rPr lang="en-GB" sz="2400" b="1" dirty="0" err="1" smtClean="0"/>
              <a:t>Başına</a:t>
            </a:r>
            <a:r>
              <a:rPr lang="en-GB" sz="2400" b="1" dirty="0" smtClean="0"/>
              <a:t> </a:t>
            </a:r>
            <a:r>
              <a:rPr lang="en-GB" sz="2400" b="1" dirty="0" err="1" smtClean="0"/>
              <a:t>Avantajdır</a:t>
            </a:r>
            <a:r>
              <a:rPr lang="en-GB" sz="2400" dirty="0" smtClean="0"/>
              <a:t>     </a:t>
            </a:r>
          </a:p>
          <a:p>
            <a:endParaRPr lang="tr-TR" sz="2400" dirty="0" smtClean="0"/>
          </a:p>
          <a:p>
            <a:r>
              <a:rPr lang="en-GB" sz="2400" dirty="0" err="1" smtClean="0"/>
              <a:t>Endüstriyel</a:t>
            </a:r>
            <a:r>
              <a:rPr lang="en-GB" sz="2400" dirty="0" smtClean="0"/>
              <a:t> robot </a:t>
            </a:r>
            <a:r>
              <a:rPr lang="en-GB" sz="2400" dirty="0" err="1" smtClean="0"/>
              <a:t>kullanımı</a:t>
            </a:r>
            <a:r>
              <a:rPr lang="en-GB" sz="2400" dirty="0" smtClean="0"/>
              <a:t> </a:t>
            </a:r>
            <a:r>
              <a:rPr lang="en-GB" sz="2400" dirty="0" err="1" smtClean="0"/>
              <a:t>başlı</a:t>
            </a:r>
            <a:r>
              <a:rPr lang="en-GB" sz="2400" dirty="0" smtClean="0"/>
              <a:t> </a:t>
            </a:r>
            <a:r>
              <a:rPr lang="en-GB" sz="2400" dirty="0" err="1" smtClean="0"/>
              <a:t>başına</a:t>
            </a:r>
            <a:r>
              <a:rPr lang="en-GB" sz="2400" dirty="0" smtClean="0"/>
              <a:t> </a:t>
            </a:r>
            <a:r>
              <a:rPr lang="en-GB" sz="2400" dirty="0" err="1" smtClean="0"/>
              <a:t>bir</a:t>
            </a:r>
            <a:r>
              <a:rPr lang="en-GB" sz="2400" dirty="0" smtClean="0"/>
              <a:t> </a:t>
            </a:r>
            <a:r>
              <a:rPr lang="en-GB" sz="2400" dirty="0" err="1" smtClean="0"/>
              <a:t>avantajdır</a:t>
            </a:r>
            <a:r>
              <a:rPr lang="en-GB" sz="2400" dirty="0" smtClean="0"/>
              <a:t>. </a:t>
            </a:r>
            <a:r>
              <a:rPr lang="en-GB" sz="2400" dirty="0" err="1" smtClean="0"/>
              <a:t>Üretim</a:t>
            </a:r>
            <a:r>
              <a:rPr lang="en-GB" sz="2400" dirty="0" smtClean="0"/>
              <a:t> </a:t>
            </a:r>
            <a:r>
              <a:rPr lang="en-GB" sz="2400" dirty="0" err="1" smtClean="0"/>
              <a:t>maliyetinizin</a:t>
            </a:r>
            <a:r>
              <a:rPr lang="en-GB" sz="2400" dirty="0" smtClean="0"/>
              <a:t> </a:t>
            </a:r>
            <a:r>
              <a:rPr lang="en-GB" sz="2400" dirty="0" err="1" smtClean="0"/>
              <a:t>hesabını</a:t>
            </a:r>
            <a:r>
              <a:rPr lang="en-GB" sz="2400" dirty="0" smtClean="0"/>
              <a:t> </a:t>
            </a:r>
            <a:r>
              <a:rPr lang="en-GB" sz="2400" dirty="0" err="1" smtClean="0"/>
              <a:t>daha</a:t>
            </a:r>
            <a:r>
              <a:rPr lang="en-GB" sz="2400" dirty="0" smtClean="0"/>
              <a:t> </a:t>
            </a:r>
            <a:r>
              <a:rPr lang="en-GB" sz="2400" dirty="0" err="1" smtClean="0"/>
              <a:t>rahat</a:t>
            </a:r>
            <a:r>
              <a:rPr lang="en-GB" sz="2400" dirty="0" smtClean="0"/>
              <a:t> </a:t>
            </a:r>
            <a:r>
              <a:rPr lang="en-GB" sz="2400" dirty="0" err="1" smtClean="0"/>
              <a:t>bir</a:t>
            </a:r>
            <a:r>
              <a:rPr lang="en-GB" sz="2400" dirty="0" smtClean="0"/>
              <a:t> </a:t>
            </a:r>
            <a:r>
              <a:rPr lang="en-GB" sz="2400" dirty="0" err="1" smtClean="0"/>
              <a:t>şekilde</a:t>
            </a:r>
            <a:r>
              <a:rPr lang="en-GB" sz="2400" dirty="0" smtClean="0"/>
              <a:t> </a:t>
            </a:r>
            <a:r>
              <a:rPr lang="en-GB" sz="2400" dirty="0" err="1" smtClean="0"/>
              <a:t>yapabilirsiniz</a:t>
            </a:r>
            <a:r>
              <a:rPr lang="en-GB" sz="2400" dirty="0" smtClean="0"/>
              <a:t>. </a:t>
            </a:r>
            <a:endParaRPr lang="tr-TR" sz="2400" dirty="0" smtClean="0"/>
          </a:p>
          <a:p>
            <a:r>
              <a:rPr lang="en-GB" sz="2400" dirty="0" err="1" smtClean="0"/>
              <a:t>Ayrıca</a:t>
            </a:r>
            <a:r>
              <a:rPr lang="en-GB" sz="2400" dirty="0" smtClean="0"/>
              <a:t> </a:t>
            </a:r>
            <a:r>
              <a:rPr lang="en-GB" sz="2400" dirty="0" err="1" smtClean="0"/>
              <a:t>haftasonu</a:t>
            </a:r>
            <a:r>
              <a:rPr lang="en-GB" sz="2400" dirty="0" smtClean="0"/>
              <a:t> </a:t>
            </a:r>
            <a:r>
              <a:rPr lang="en-GB" sz="2400" dirty="0" err="1" smtClean="0"/>
              <a:t>ve</a:t>
            </a:r>
            <a:r>
              <a:rPr lang="en-GB" sz="2400" dirty="0" smtClean="0"/>
              <a:t> </a:t>
            </a:r>
            <a:r>
              <a:rPr lang="en-GB" sz="2400" dirty="0" err="1" smtClean="0"/>
              <a:t>bayramlarda</a:t>
            </a:r>
            <a:r>
              <a:rPr lang="en-GB" sz="2400" dirty="0" smtClean="0"/>
              <a:t> </a:t>
            </a:r>
            <a:r>
              <a:rPr lang="en-GB" sz="2400" dirty="0" err="1" smtClean="0"/>
              <a:t>robotlar</a:t>
            </a:r>
            <a:r>
              <a:rPr lang="en-GB" sz="2400" dirty="0" smtClean="0"/>
              <a:t>, </a:t>
            </a:r>
            <a:r>
              <a:rPr lang="en-GB" sz="2400" dirty="0" err="1" smtClean="0"/>
              <a:t>personeliniz</a:t>
            </a:r>
            <a:r>
              <a:rPr lang="en-GB" sz="2400" dirty="0" smtClean="0"/>
              <a:t> </a:t>
            </a:r>
            <a:r>
              <a:rPr lang="en-GB" sz="2400" dirty="0" err="1" smtClean="0"/>
              <a:t>gibi</a:t>
            </a:r>
            <a:r>
              <a:rPr lang="en-GB" sz="2400" dirty="0" smtClean="0"/>
              <a:t> </a:t>
            </a:r>
            <a:r>
              <a:rPr lang="en-GB" sz="2400" dirty="0" err="1" smtClean="0"/>
              <a:t>ek</a:t>
            </a:r>
            <a:r>
              <a:rPr lang="en-GB" sz="2400" dirty="0" smtClean="0"/>
              <a:t> </a:t>
            </a:r>
            <a:r>
              <a:rPr lang="en-GB" sz="2400" dirty="0" err="1" smtClean="0"/>
              <a:t>mesai</a:t>
            </a:r>
            <a:r>
              <a:rPr lang="en-GB" sz="2400" dirty="0" smtClean="0"/>
              <a:t> </a:t>
            </a:r>
            <a:r>
              <a:rPr lang="en-GB" sz="2400" dirty="0" err="1" smtClean="0"/>
              <a:t>ücreti</a:t>
            </a:r>
            <a:r>
              <a:rPr lang="en-GB" sz="2400" dirty="0" smtClean="0"/>
              <a:t> </a:t>
            </a:r>
            <a:r>
              <a:rPr lang="en-GB" sz="2400" dirty="0" err="1" smtClean="0"/>
              <a:t>almazlar</a:t>
            </a:r>
            <a:r>
              <a:rPr lang="en-GB" sz="2400" dirty="0" smtClean="0"/>
              <a:t>. </a:t>
            </a:r>
            <a:endParaRPr lang="tr-TR" sz="2400" dirty="0" smtClean="0"/>
          </a:p>
          <a:p>
            <a:r>
              <a:rPr lang="en-GB" sz="2400" dirty="0" err="1" smtClean="0"/>
              <a:t>Robotlar</a:t>
            </a:r>
            <a:r>
              <a:rPr lang="en-GB" sz="2400" dirty="0" smtClean="0"/>
              <a:t> </a:t>
            </a:r>
            <a:r>
              <a:rPr lang="en-GB" sz="2400" dirty="0" err="1" smtClean="0"/>
              <a:t>ile</a:t>
            </a:r>
            <a:r>
              <a:rPr lang="en-GB" sz="2400" dirty="0" smtClean="0"/>
              <a:t> </a:t>
            </a:r>
            <a:r>
              <a:rPr lang="en-GB" sz="2400" dirty="0" err="1" smtClean="0"/>
              <a:t>üretim</a:t>
            </a:r>
            <a:r>
              <a:rPr lang="en-GB" sz="2400" dirty="0" smtClean="0"/>
              <a:t> </a:t>
            </a:r>
            <a:r>
              <a:rPr lang="en-GB" sz="2400" dirty="0" err="1" smtClean="0"/>
              <a:t>yapan</a:t>
            </a:r>
            <a:r>
              <a:rPr lang="en-GB" sz="2400" dirty="0" smtClean="0"/>
              <a:t> </a:t>
            </a:r>
            <a:r>
              <a:rPr lang="en-GB" sz="2400" dirty="0" err="1" smtClean="0"/>
              <a:t>firmaların</a:t>
            </a:r>
            <a:r>
              <a:rPr lang="en-GB" sz="2400" dirty="0" smtClean="0"/>
              <a:t> </a:t>
            </a:r>
            <a:r>
              <a:rPr lang="en-GB" sz="2400" dirty="0" err="1" smtClean="0"/>
              <a:t>müşterileriyle</a:t>
            </a:r>
            <a:r>
              <a:rPr lang="en-GB" sz="2400" dirty="0" smtClean="0"/>
              <a:t> </a:t>
            </a:r>
            <a:r>
              <a:rPr lang="en-GB" sz="2400" dirty="0" err="1" smtClean="0"/>
              <a:t>iş</a:t>
            </a:r>
            <a:r>
              <a:rPr lang="en-GB" sz="2400" dirty="0" smtClean="0"/>
              <a:t> </a:t>
            </a:r>
            <a:r>
              <a:rPr lang="en-GB" sz="2400" dirty="0" err="1" smtClean="0"/>
              <a:t>anlaşması</a:t>
            </a:r>
            <a:r>
              <a:rPr lang="en-GB" sz="2400" dirty="0" smtClean="0"/>
              <a:t> </a:t>
            </a:r>
            <a:r>
              <a:rPr lang="en-GB" sz="2400" dirty="0" err="1" smtClean="0"/>
              <a:t>yaparken</a:t>
            </a:r>
            <a:r>
              <a:rPr lang="en-GB" sz="2400" dirty="0" smtClean="0"/>
              <a:t> </a:t>
            </a:r>
            <a:r>
              <a:rPr lang="en-GB" sz="2400" dirty="0" err="1" smtClean="0"/>
              <a:t>elleri</a:t>
            </a:r>
            <a:r>
              <a:rPr lang="en-GB" sz="2400" dirty="0" smtClean="0"/>
              <a:t> </a:t>
            </a:r>
            <a:r>
              <a:rPr lang="en-GB" sz="2400" dirty="0" err="1" smtClean="0"/>
              <a:t>daha</a:t>
            </a:r>
            <a:r>
              <a:rPr lang="en-GB" sz="2400" dirty="0" smtClean="0"/>
              <a:t> </a:t>
            </a:r>
            <a:r>
              <a:rPr lang="en-GB" sz="2400" dirty="0" err="1" smtClean="0"/>
              <a:t>güçlüdür</a:t>
            </a:r>
            <a:r>
              <a:rPr lang="en-GB" sz="2400" dirty="0" smtClean="0"/>
              <a:t>. </a:t>
            </a:r>
            <a:endParaRPr lang="tr-TR" sz="2400" dirty="0" smtClean="0"/>
          </a:p>
          <a:p>
            <a:r>
              <a:rPr lang="en-GB" sz="2400" dirty="0" err="1" smtClean="0"/>
              <a:t>Üretim</a:t>
            </a:r>
            <a:r>
              <a:rPr lang="en-GB" sz="2400" dirty="0" smtClean="0"/>
              <a:t> </a:t>
            </a:r>
            <a:r>
              <a:rPr lang="en-GB" sz="2400" dirty="0" err="1" smtClean="0"/>
              <a:t>hatlarında</a:t>
            </a:r>
            <a:r>
              <a:rPr lang="en-GB" sz="2400" dirty="0" smtClean="0"/>
              <a:t> robot </a:t>
            </a:r>
            <a:r>
              <a:rPr lang="en-GB" sz="2400" dirty="0" err="1" smtClean="0"/>
              <a:t>kullanan</a:t>
            </a:r>
            <a:r>
              <a:rPr lang="en-GB" sz="2400" dirty="0" smtClean="0"/>
              <a:t> </a:t>
            </a:r>
            <a:r>
              <a:rPr lang="en-GB" sz="2400" dirty="0" err="1" smtClean="0"/>
              <a:t>firmaların</a:t>
            </a:r>
            <a:r>
              <a:rPr lang="en-GB" sz="2400" dirty="0" smtClean="0"/>
              <a:t> </a:t>
            </a:r>
            <a:r>
              <a:rPr lang="en-GB" sz="2400" dirty="0" err="1" smtClean="0"/>
              <a:t>daha</a:t>
            </a:r>
            <a:r>
              <a:rPr lang="en-GB" sz="2400" dirty="0" smtClean="0"/>
              <a:t> </a:t>
            </a:r>
            <a:r>
              <a:rPr lang="en-GB" sz="2400" dirty="0" err="1" smtClean="0"/>
              <a:t>profesyonel</a:t>
            </a:r>
            <a:r>
              <a:rPr lang="en-GB" sz="2400" dirty="0" smtClean="0"/>
              <a:t> </a:t>
            </a:r>
            <a:r>
              <a:rPr lang="en-GB" sz="2400" dirty="0" err="1" smtClean="0"/>
              <a:t>oldukları</a:t>
            </a:r>
            <a:r>
              <a:rPr lang="en-GB" sz="2400" dirty="0" smtClean="0"/>
              <a:t> </a:t>
            </a:r>
            <a:r>
              <a:rPr lang="en-GB" sz="2400" dirty="0" err="1" smtClean="0"/>
              <a:t>ve</a:t>
            </a:r>
            <a:r>
              <a:rPr lang="en-GB" sz="2400" dirty="0" smtClean="0"/>
              <a:t> </a:t>
            </a:r>
            <a:r>
              <a:rPr lang="en-GB" sz="2400" dirty="0" err="1" smtClean="0"/>
              <a:t>daha</a:t>
            </a:r>
            <a:r>
              <a:rPr lang="en-GB" sz="2400" dirty="0" smtClean="0"/>
              <a:t> </a:t>
            </a:r>
            <a:r>
              <a:rPr lang="en-GB" sz="2400" dirty="0" err="1" smtClean="0"/>
              <a:t>büyük</a:t>
            </a:r>
            <a:r>
              <a:rPr lang="en-GB" sz="2400" dirty="0" smtClean="0"/>
              <a:t> </a:t>
            </a:r>
            <a:r>
              <a:rPr lang="en-GB" sz="2400" dirty="0" err="1" smtClean="0"/>
              <a:t>göründükleri</a:t>
            </a:r>
            <a:r>
              <a:rPr lang="en-GB" sz="2400" dirty="0" smtClean="0"/>
              <a:t> </a:t>
            </a:r>
            <a:r>
              <a:rPr lang="en-GB" sz="2400" dirty="0" err="1" smtClean="0"/>
              <a:t>söylenmektedir</a:t>
            </a:r>
            <a:r>
              <a:rPr lang="en-GB" sz="2400" dirty="0" smtClean="0"/>
              <a:t>. </a:t>
            </a:r>
            <a:r>
              <a:rPr lang="en-GB" sz="2400" dirty="0" err="1" smtClean="0"/>
              <a:t>Ayrıca</a:t>
            </a:r>
            <a:r>
              <a:rPr lang="en-GB" sz="2400" dirty="0" smtClean="0"/>
              <a:t> </a:t>
            </a:r>
            <a:r>
              <a:rPr lang="en-GB" sz="2400" dirty="0" err="1" smtClean="0"/>
              <a:t>üretimde</a:t>
            </a:r>
            <a:r>
              <a:rPr lang="en-GB" sz="2400" dirty="0" smtClean="0"/>
              <a:t> </a:t>
            </a:r>
            <a:r>
              <a:rPr lang="en-GB" sz="2400" dirty="0" err="1" smtClean="0"/>
              <a:t>robotların</a:t>
            </a:r>
            <a:r>
              <a:rPr lang="en-GB" sz="2400" dirty="0" smtClean="0"/>
              <a:t> </a:t>
            </a:r>
            <a:r>
              <a:rPr lang="en-GB" sz="2400" dirty="0" err="1" smtClean="0"/>
              <a:t>kullanılması</a:t>
            </a:r>
            <a:r>
              <a:rPr lang="en-GB" sz="2400" dirty="0" smtClean="0"/>
              <a:t> </a:t>
            </a:r>
            <a:r>
              <a:rPr lang="en-GB" sz="2400" dirty="0" err="1" smtClean="0"/>
              <a:t>için</a:t>
            </a:r>
            <a:r>
              <a:rPr lang="en-GB" sz="2400" dirty="0" smtClean="0"/>
              <a:t> </a:t>
            </a:r>
            <a:r>
              <a:rPr lang="en-GB" sz="2400" dirty="0" err="1" smtClean="0"/>
              <a:t>bir</a:t>
            </a:r>
            <a:r>
              <a:rPr lang="en-GB" sz="2400" dirty="0" smtClean="0"/>
              <a:t> </a:t>
            </a:r>
            <a:r>
              <a:rPr lang="en-GB" sz="2400" dirty="0" err="1" smtClean="0"/>
              <a:t>çok</a:t>
            </a:r>
            <a:r>
              <a:rPr lang="en-GB" sz="2400" dirty="0" smtClean="0"/>
              <a:t> </a:t>
            </a:r>
            <a:r>
              <a:rPr lang="en-GB" sz="2400" dirty="0" err="1" smtClean="0"/>
              <a:t>kurum</a:t>
            </a:r>
            <a:r>
              <a:rPr lang="en-GB" sz="2400" dirty="0" smtClean="0"/>
              <a:t> </a:t>
            </a:r>
            <a:r>
              <a:rPr lang="en-GB" sz="2400" dirty="0" err="1" smtClean="0"/>
              <a:t>sermaye</a:t>
            </a:r>
            <a:r>
              <a:rPr lang="en-GB" sz="2400" dirty="0" smtClean="0"/>
              <a:t> </a:t>
            </a:r>
            <a:r>
              <a:rPr lang="en-GB" sz="2400" dirty="0" err="1" smtClean="0"/>
              <a:t>desteği</a:t>
            </a:r>
            <a:r>
              <a:rPr lang="en-GB" sz="2400" dirty="0" smtClean="0"/>
              <a:t> </a:t>
            </a:r>
            <a:r>
              <a:rPr lang="en-GB" sz="2400" dirty="0" err="1" smtClean="0"/>
              <a:t>sağlamaktadır</a:t>
            </a:r>
            <a:r>
              <a:rPr lang="en-GB" sz="2400" dirty="0" smtClean="0"/>
              <a:t>. </a:t>
            </a:r>
            <a:endParaRPr lang="tr-TR" sz="24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r>
              <a:rPr lang="en-GB" sz="2400" b="1" dirty="0" smtClean="0"/>
              <a:t>KULLANIM ALANLARI</a:t>
            </a:r>
            <a:endParaRPr lang="en-GB" sz="2400" dirty="0" smtClean="0"/>
          </a:p>
          <a:p>
            <a:r>
              <a:rPr lang="en-GB" sz="2400" dirty="0" smtClean="0"/>
              <a:t>Bu </a:t>
            </a:r>
            <a:r>
              <a:rPr lang="en-GB" sz="2400" dirty="0" err="1" smtClean="0"/>
              <a:t>gün</a:t>
            </a:r>
            <a:r>
              <a:rPr lang="en-GB" sz="2400" dirty="0" smtClean="0"/>
              <a:t> </a:t>
            </a:r>
            <a:r>
              <a:rPr lang="en-GB" sz="2400" dirty="0" err="1" smtClean="0"/>
              <a:t>bir</a:t>
            </a:r>
            <a:r>
              <a:rPr lang="en-GB" sz="2400" dirty="0" smtClean="0"/>
              <a:t> </a:t>
            </a:r>
            <a:r>
              <a:rPr lang="en-GB" sz="2400" dirty="0" err="1" smtClean="0"/>
              <a:t>uzay</a:t>
            </a:r>
            <a:r>
              <a:rPr lang="en-GB" sz="2400" dirty="0" smtClean="0"/>
              <a:t> </a:t>
            </a:r>
            <a:r>
              <a:rPr lang="en-GB" sz="2400" dirty="0" err="1" smtClean="0"/>
              <a:t>mekiğinde</a:t>
            </a:r>
            <a:r>
              <a:rPr lang="en-GB" sz="2400" dirty="0" smtClean="0"/>
              <a:t> </a:t>
            </a:r>
            <a:r>
              <a:rPr lang="en-GB" sz="2400" dirty="0" err="1" smtClean="0"/>
              <a:t>uyduyu</a:t>
            </a:r>
            <a:r>
              <a:rPr lang="en-GB" sz="2400" dirty="0" smtClean="0"/>
              <a:t> </a:t>
            </a:r>
            <a:r>
              <a:rPr lang="en-GB" sz="2400" dirty="0" err="1" smtClean="0"/>
              <a:t>yörüngeye</a:t>
            </a:r>
            <a:r>
              <a:rPr lang="en-GB" sz="2400" dirty="0" smtClean="0"/>
              <a:t> </a:t>
            </a:r>
            <a:r>
              <a:rPr lang="en-GB" sz="2400" dirty="0" err="1" smtClean="0"/>
              <a:t>yerleştirme</a:t>
            </a:r>
            <a:r>
              <a:rPr lang="en-GB" sz="2400" dirty="0" smtClean="0"/>
              <a:t>,</a:t>
            </a:r>
          </a:p>
          <a:p>
            <a:r>
              <a:rPr lang="en-GB" sz="2400" dirty="0" err="1" smtClean="0"/>
              <a:t>Tıpta</a:t>
            </a:r>
            <a:r>
              <a:rPr lang="en-GB" sz="2400" dirty="0" smtClean="0"/>
              <a:t> </a:t>
            </a:r>
            <a:r>
              <a:rPr lang="en-GB" sz="2400" dirty="0" err="1" smtClean="0"/>
              <a:t>ilaçların</a:t>
            </a:r>
            <a:r>
              <a:rPr lang="en-GB" sz="2400" dirty="0" smtClean="0"/>
              <a:t> </a:t>
            </a:r>
            <a:r>
              <a:rPr lang="en-GB" sz="2400" dirty="0" err="1" smtClean="0"/>
              <a:t>sağlığa</a:t>
            </a:r>
            <a:r>
              <a:rPr lang="en-GB" sz="2400" dirty="0" smtClean="0"/>
              <a:t> </a:t>
            </a:r>
            <a:r>
              <a:rPr lang="en-GB" sz="2400" dirty="0" err="1" smtClean="0"/>
              <a:t>uygun</a:t>
            </a:r>
            <a:r>
              <a:rPr lang="en-GB" sz="2400" dirty="0" smtClean="0"/>
              <a:t> </a:t>
            </a:r>
            <a:r>
              <a:rPr lang="en-GB" sz="2400" dirty="0" err="1" smtClean="0"/>
              <a:t>ortamda</a:t>
            </a:r>
            <a:r>
              <a:rPr lang="en-GB" sz="2400" dirty="0" smtClean="0"/>
              <a:t> </a:t>
            </a:r>
            <a:r>
              <a:rPr lang="en-GB" sz="2400" dirty="0" err="1" smtClean="0"/>
              <a:t>üretimi</a:t>
            </a:r>
            <a:r>
              <a:rPr lang="en-GB" sz="2400" dirty="0" smtClean="0"/>
              <a:t>,</a:t>
            </a:r>
          </a:p>
          <a:p>
            <a:r>
              <a:rPr lang="en-GB" sz="2400" dirty="0" err="1" smtClean="0"/>
              <a:t>Otomotiv</a:t>
            </a:r>
            <a:r>
              <a:rPr lang="en-GB" sz="2400" dirty="0" smtClean="0"/>
              <a:t> </a:t>
            </a:r>
            <a:r>
              <a:rPr lang="en-GB" sz="2400" dirty="0" err="1" smtClean="0"/>
              <a:t>sektöründe</a:t>
            </a:r>
            <a:r>
              <a:rPr lang="en-GB" sz="2400" dirty="0" smtClean="0"/>
              <a:t> </a:t>
            </a:r>
            <a:r>
              <a:rPr lang="en-GB" sz="2400" dirty="0" err="1" smtClean="0"/>
              <a:t>kaynak</a:t>
            </a:r>
            <a:r>
              <a:rPr lang="en-GB" sz="2400" dirty="0" smtClean="0"/>
              <a:t>, </a:t>
            </a:r>
            <a:r>
              <a:rPr lang="en-GB" sz="2400" dirty="0" err="1" smtClean="0"/>
              <a:t>montaj</a:t>
            </a:r>
            <a:r>
              <a:rPr lang="en-GB" sz="2400" dirty="0" smtClean="0"/>
              <a:t> </a:t>
            </a:r>
            <a:r>
              <a:rPr lang="en-GB" sz="2400" dirty="0" err="1" smtClean="0"/>
              <a:t>ve</a:t>
            </a:r>
            <a:r>
              <a:rPr lang="en-GB" sz="2400" dirty="0" smtClean="0"/>
              <a:t> </a:t>
            </a:r>
            <a:r>
              <a:rPr lang="en-GB" sz="2400" dirty="0" err="1" smtClean="0"/>
              <a:t>boyama</a:t>
            </a:r>
            <a:r>
              <a:rPr lang="en-GB" sz="2400" dirty="0" smtClean="0"/>
              <a:t> </a:t>
            </a:r>
            <a:r>
              <a:rPr lang="en-GB" sz="2400" dirty="0" err="1" smtClean="0"/>
              <a:t>işlemleri</a:t>
            </a:r>
            <a:r>
              <a:rPr lang="en-GB" sz="2400" dirty="0" smtClean="0"/>
              <a:t>,</a:t>
            </a:r>
          </a:p>
          <a:p>
            <a:r>
              <a:rPr lang="en-GB" sz="2400" dirty="0" err="1" smtClean="0"/>
              <a:t>Tekstil</a:t>
            </a:r>
            <a:r>
              <a:rPr lang="en-GB" sz="2400" dirty="0" smtClean="0"/>
              <a:t> </a:t>
            </a:r>
            <a:r>
              <a:rPr lang="en-GB" sz="2400" dirty="0" err="1" smtClean="0"/>
              <a:t>sektöründe</a:t>
            </a:r>
            <a:r>
              <a:rPr lang="en-GB" sz="2400" dirty="0" smtClean="0"/>
              <a:t> </a:t>
            </a:r>
            <a:r>
              <a:rPr lang="en-GB" sz="2400" dirty="0" err="1" smtClean="0"/>
              <a:t>boyama</a:t>
            </a:r>
            <a:r>
              <a:rPr lang="en-GB" sz="2400" dirty="0" smtClean="0"/>
              <a:t>, </a:t>
            </a:r>
            <a:r>
              <a:rPr lang="en-GB" sz="2400" dirty="0" err="1" smtClean="0"/>
              <a:t>kesme</a:t>
            </a:r>
            <a:r>
              <a:rPr lang="en-GB" sz="2400" dirty="0" smtClean="0"/>
              <a:t> </a:t>
            </a:r>
            <a:r>
              <a:rPr lang="en-GB" sz="2400" dirty="0" err="1" smtClean="0"/>
              <a:t>ve</a:t>
            </a:r>
            <a:r>
              <a:rPr lang="en-GB" sz="2400" dirty="0" smtClean="0"/>
              <a:t> </a:t>
            </a:r>
            <a:r>
              <a:rPr lang="en-GB" sz="2400" dirty="0" err="1" smtClean="0"/>
              <a:t>dokuma</a:t>
            </a:r>
            <a:r>
              <a:rPr lang="en-GB" sz="2400" dirty="0" smtClean="0"/>
              <a:t> </a:t>
            </a:r>
            <a:r>
              <a:rPr lang="en-GB" sz="2400" dirty="0" err="1" smtClean="0"/>
              <a:t>işlemleri</a:t>
            </a:r>
            <a:r>
              <a:rPr lang="en-GB" sz="2400" dirty="0" smtClean="0"/>
              <a:t>,</a:t>
            </a:r>
          </a:p>
          <a:p>
            <a:r>
              <a:rPr lang="en-GB" sz="2400" dirty="0" err="1" smtClean="0"/>
              <a:t>Askeri</a:t>
            </a:r>
            <a:r>
              <a:rPr lang="en-GB" sz="2400" dirty="0" smtClean="0"/>
              <a:t> </a:t>
            </a:r>
            <a:r>
              <a:rPr lang="en-GB" sz="2400" dirty="0" err="1" smtClean="0"/>
              <a:t>alanda</a:t>
            </a:r>
            <a:r>
              <a:rPr lang="en-GB" sz="2400" dirty="0" smtClean="0"/>
              <a:t> </a:t>
            </a:r>
            <a:r>
              <a:rPr lang="en-GB" sz="2400" dirty="0" err="1" smtClean="0"/>
              <a:t>mayın</a:t>
            </a:r>
            <a:r>
              <a:rPr lang="en-GB" sz="2400" dirty="0" smtClean="0"/>
              <a:t> </a:t>
            </a:r>
            <a:r>
              <a:rPr lang="en-GB" sz="2400" dirty="0" err="1" smtClean="0"/>
              <a:t>arama</a:t>
            </a:r>
            <a:r>
              <a:rPr lang="en-GB" sz="2400" dirty="0" smtClean="0"/>
              <a:t>, </a:t>
            </a:r>
            <a:r>
              <a:rPr lang="en-GB" sz="2400" dirty="0" err="1" smtClean="0"/>
              <a:t>bomba</a:t>
            </a:r>
            <a:r>
              <a:rPr lang="en-GB" sz="2400" dirty="0" smtClean="0"/>
              <a:t> </a:t>
            </a:r>
            <a:r>
              <a:rPr lang="en-GB" sz="2400" dirty="0" err="1" smtClean="0"/>
              <a:t>imha</a:t>
            </a:r>
            <a:r>
              <a:rPr lang="en-GB" sz="2400" dirty="0" smtClean="0"/>
              <a:t> </a:t>
            </a:r>
            <a:r>
              <a:rPr lang="en-GB" sz="2400" dirty="0" err="1" smtClean="0"/>
              <a:t>ve</a:t>
            </a:r>
            <a:r>
              <a:rPr lang="en-GB" sz="2400" dirty="0" smtClean="0"/>
              <a:t> </a:t>
            </a:r>
            <a:r>
              <a:rPr lang="en-GB" sz="2400" dirty="0" err="1" smtClean="0"/>
              <a:t>benzeri</a:t>
            </a:r>
            <a:r>
              <a:rPr lang="en-GB" sz="2400" dirty="0" smtClean="0"/>
              <a:t> </a:t>
            </a:r>
            <a:r>
              <a:rPr lang="en-GB" sz="2400" dirty="0" err="1" smtClean="0"/>
              <a:t>gibi</a:t>
            </a:r>
            <a:r>
              <a:rPr lang="en-GB" sz="2400" dirty="0" smtClean="0"/>
              <a:t> </a:t>
            </a:r>
            <a:r>
              <a:rPr lang="en-GB" sz="2400" dirty="0" err="1" smtClean="0"/>
              <a:t>insan</a:t>
            </a:r>
            <a:r>
              <a:rPr lang="en-GB" sz="2400" dirty="0" smtClean="0"/>
              <a:t> </a:t>
            </a:r>
            <a:r>
              <a:rPr lang="en-GB" sz="2400" dirty="0" err="1" smtClean="0"/>
              <a:t>için</a:t>
            </a:r>
            <a:r>
              <a:rPr lang="en-GB" sz="2400" dirty="0" smtClean="0"/>
              <a:t> </a:t>
            </a:r>
            <a:r>
              <a:rPr lang="en-GB" sz="2400" dirty="0" err="1" smtClean="0"/>
              <a:t>riskli</a:t>
            </a:r>
            <a:r>
              <a:rPr lang="en-GB" sz="2400" dirty="0" smtClean="0"/>
              <a:t> </a:t>
            </a:r>
            <a:r>
              <a:rPr lang="en-GB" sz="2400" dirty="0" err="1" smtClean="0"/>
              <a:t>işler</a:t>
            </a:r>
            <a:r>
              <a:rPr lang="en-GB" sz="2400" dirty="0" smtClean="0"/>
              <a:t> </a:t>
            </a:r>
            <a:r>
              <a:rPr lang="en-GB" sz="2400" dirty="0" err="1" smtClean="0"/>
              <a:t>robotlar</a:t>
            </a:r>
            <a:r>
              <a:rPr lang="en-GB" sz="2400" dirty="0" smtClean="0"/>
              <a:t> </a:t>
            </a:r>
            <a:r>
              <a:rPr lang="en-GB" sz="2400" dirty="0" err="1" smtClean="0"/>
              <a:t>tarafından</a:t>
            </a:r>
            <a:r>
              <a:rPr lang="en-GB" sz="2400" dirty="0" smtClean="0"/>
              <a:t> </a:t>
            </a:r>
            <a:r>
              <a:rPr lang="en-GB" sz="2400" dirty="0" err="1" smtClean="0"/>
              <a:t>yapılır</a:t>
            </a:r>
            <a:r>
              <a:rPr lang="en-GB" sz="2400" dirty="0" smtClean="0"/>
              <a:t>. Robot </a:t>
            </a:r>
            <a:r>
              <a:rPr lang="en-GB" sz="2400" dirty="0" err="1" smtClean="0"/>
              <a:t>kullanmak</a:t>
            </a:r>
            <a:r>
              <a:rPr lang="en-GB" sz="2400" dirty="0" smtClean="0"/>
              <a:t> </a:t>
            </a:r>
            <a:r>
              <a:rPr lang="en-GB" sz="2400" dirty="0" err="1" smtClean="0"/>
              <a:t>artık</a:t>
            </a:r>
            <a:r>
              <a:rPr lang="en-GB" sz="2400" dirty="0" smtClean="0"/>
              <a:t> </a:t>
            </a:r>
            <a:r>
              <a:rPr lang="en-GB" sz="2400" dirty="0" err="1" smtClean="0"/>
              <a:t>bir</a:t>
            </a:r>
            <a:r>
              <a:rPr lang="en-GB" sz="2400" dirty="0" smtClean="0"/>
              <a:t> </a:t>
            </a:r>
            <a:r>
              <a:rPr lang="en-GB" sz="2400" dirty="0" err="1" smtClean="0"/>
              <a:t>keyfiyet</a:t>
            </a:r>
            <a:r>
              <a:rPr lang="en-GB" sz="2400" dirty="0" smtClean="0"/>
              <a:t> </a:t>
            </a:r>
            <a:r>
              <a:rPr lang="en-GB" sz="2400" dirty="0" err="1" smtClean="0"/>
              <a:t>olmaktan</a:t>
            </a:r>
            <a:r>
              <a:rPr lang="en-GB" sz="2400" dirty="0" smtClean="0"/>
              <a:t> </a:t>
            </a:r>
            <a:r>
              <a:rPr lang="en-GB" sz="2400" dirty="0" err="1" smtClean="0"/>
              <a:t>çok</a:t>
            </a:r>
            <a:r>
              <a:rPr lang="en-GB" sz="2400" dirty="0" smtClean="0"/>
              <a:t> </a:t>
            </a:r>
            <a:r>
              <a:rPr lang="en-GB" sz="2400" dirty="0" err="1" smtClean="0"/>
              <a:t>mecburiyet</a:t>
            </a:r>
            <a:r>
              <a:rPr lang="en-GB" sz="2400" dirty="0" smtClean="0"/>
              <a:t> </a:t>
            </a:r>
            <a:r>
              <a:rPr lang="en-GB" sz="2400" dirty="0" err="1" smtClean="0"/>
              <a:t>halini</a:t>
            </a:r>
            <a:r>
              <a:rPr lang="en-GB" sz="2400" dirty="0" smtClean="0"/>
              <a:t> </a:t>
            </a:r>
            <a:r>
              <a:rPr lang="en-GB" sz="2400" dirty="0" err="1" smtClean="0"/>
              <a:t>almıştır</a:t>
            </a:r>
            <a:r>
              <a:rPr lang="en-GB" sz="2400" dirty="0" smtClean="0"/>
              <a:t>.  </a:t>
            </a:r>
            <a:r>
              <a:rPr lang="en-GB" sz="2400" dirty="0" err="1" smtClean="0"/>
              <a:t>Aşağıda</a:t>
            </a:r>
            <a:r>
              <a:rPr lang="en-GB" sz="2400" dirty="0" smtClean="0"/>
              <a:t> cam, </a:t>
            </a:r>
            <a:r>
              <a:rPr lang="en-GB" sz="2400" dirty="0" err="1" smtClean="0"/>
              <a:t>gıda</a:t>
            </a:r>
            <a:r>
              <a:rPr lang="en-GB" sz="2400" dirty="0" smtClean="0"/>
              <a:t> </a:t>
            </a:r>
            <a:r>
              <a:rPr lang="en-GB" sz="2400" dirty="0" err="1" smtClean="0"/>
              <a:t>ve</a:t>
            </a:r>
            <a:r>
              <a:rPr lang="en-GB" sz="2400" dirty="0" smtClean="0"/>
              <a:t> </a:t>
            </a:r>
            <a:r>
              <a:rPr lang="en-GB" sz="2400" dirty="0" err="1" smtClean="0"/>
              <a:t>döküm</a:t>
            </a:r>
            <a:r>
              <a:rPr lang="en-GB" sz="2400" dirty="0" smtClean="0"/>
              <a:t> </a:t>
            </a:r>
            <a:r>
              <a:rPr lang="en-GB" sz="2400" dirty="0" err="1" smtClean="0"/>
              <a:t>dövme</a:t>
            </a:r>
            <a:r>
              <a:rPr lang="en-GB" sz="2400" dirty="0" smtClean="0"/>
              <a:t> </a:t>
            </a:r>
            <a:r>
              <a:rPr lang="en-GB" sz="2400" dirty="0" err="1" smtClean="0"/>
              <a:t>sanayisinde</a:t>
            </a:r>
            <a:r>
              <a:rPr lang="en-GB" sz="2400" dirty="0" smtClean="0"/>
              <a:t> </a:t>
            </a:r>
            <a:r>
              <a:rPr lang="en-GB" sz="2400" dirty="0" err="1" smtClean="0"/>
              <a:t>kullanılan</a:t>
            </a:r>
            <a:r>
              <a:rPr lang="en-GB" sz="2400" dirty="0" smtClean="0"/>
              <a:t> </a:t>
            </a:r>
            <a:r>
              <a:rPr lang="en-GB" sz="2400" dirty="0" err="1" smtClean="0"/>
              <a:t>robotlar</a:t>
            </a:r>
            <a:r>
              <a:rPr lang="en-GB" sz="2400" dirty="0" smtClean="0"/>
              <a:t> </a:t>
            </a:r>
            <a:r>
              <a:rPr lang="en-GB" sz="2400" dirty="0" err="1" smtClean="0"/>
              <a:t>gösterilmiştir</a:t>
            </a:r>
            <a:r>
              <a:rPr lang="en-GB" sz="2400" dirty="0" smtClean="0"/>
              <a:t>.</a:t>
            </a:r>
            <a:endParaRPr lang="en-GB"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fontScale="92500" lnSpcReduction="20000"/>
          </a:bodyPr>
          <a:lstStyle/>
          <a:p>
            <a:r>
              <a:rPr lang="en-GB" sz="2400" b="1" dirty="0" smtClean="0"/>
              <a:t>AVANTAJLARI</a:t>
            </a:r>
            <a:endParaRPr lang="en-GB" sz="2400" dirty="0" smtClean="0"/>
          </a:p>
          <a:p>
            <a:r>
              <a:rPr lang="en-GB" sz="2400" dirty="0" err="1" smtClean="0"/>
              <a:t>Uzaktan</a:t>
            </a:r>
            <a:r>
              <a:rPr lang="en-GB" sz="2400" dirty="0" smtClean="0"/>
              <a:t> </a:t>
            </a:r>
            <a:r>
              <a:rPr lang="en-GB" sz="2400" dirty="0" err="1" smtClean="0"/>
              <a:t>yönetilebilirler</a:t>
            </a:r>
            <a:r>
              <a:rPr lang="en-GB" sz="2400" dirty="0" smtClean="0"/>
              <a:t>.</a:t>
            </a:r>
          </a:p>
          <a:p>
            <a:r>
              <a:rPr lang="en-GB" sz="2400" dirty="0" err="1" smtClean="0"/>
              <a:t>Tehlikeli</a:t>
            </a:r>
            <a:r>
              <a:rPr lang="en-GB" sz="2400" dirty="0" smtClean="0"/>
              <a:t> </a:t>
            </a:r>
            <a:r>
              <a:rPr lang="en-GB" sz="2400" dirty="0" err="1" smtClean="0"/>
              <a:t>durumlarda</a:t>
            </a:r>
            <a:r>
              <a:rPr lang="en-GB" sz="2400" dirty="0" smtClean="0"/>
              <a:t> </a:t>
            </a:r>
            <a:r>
              <a:rPr lang="en-GB" sz="2400" dirty="0" err="1" smtClean="0"/>
              <a:t>inisiyatif</a:t>
            </a:r>
            <a:r>
              <a:rPr lang="en-GB" sz="2400" dirty="0" smtClean="0"/>
              <a:t> </a:t>
            </a:r>
            <a:r>
              <a:rPr lang="en-GB" sz="2400" dirty="0" err="1" smtClean="0"/>
              <a:t>alarak</a:t>
            </a:r>
            <a:r>
              <a:rPr lang="en-GB" sz="2400" dirty="0" smtClean="0"/>
              <a:t> </a:t>
            </a:r>
            <a:r>
              <a:rPr lang="en-GB" sz="2400" dirty="0" err="1" smtClean="0"/>
              <a:t>koruma</a:t>
            </a:r>
            <a:r>
              <a:rPr lang="en-GB" sz="2400" dirty="0" smtClean="0"/>
              <a:t> </a:t>
            </a:r>
            <a:r>
              <a:rPr lang="en-GB" sz="2400" dirty="0" err="1" smtClean="0"/>
              <a:t>sağlayabilirler</a:t>
            </a:r>
            <a:r>
              <a:rPr lang="en-GB" sz="2400" dirty="0" smtClean="0"/>
              <a:t>.</a:t>
            </a:r>
          </a:p>
          <a:p>
            <a:r>
              <a:rPr lang="en-GB" sz="2400" dirty="0" err="1" smtClean="0"/>
              <a:t>İnsanlarla</a:t>
            </a:r>
            <a:r>
              <a:rPr lang="en-GB" sz="2400" dirty="0" smtClean="0"/>
              <a:t> </a:t>
            </a:r>
            <a:r>
              <a:rPr lang="en-GB" sz="2400" dirty="0" err="1" smtClean="0"/>
              <a:t>mantıklı</a:t>
            </a:r>
            <a:r>
              <a:rPr lang="en-GB" sz="2400" dirty="0" smtClean="0"/>
              <a:t> </a:t>
            </a:r>
            <a:r>
              <a:rPr lang="en-GB" sz="2400" dirty="0" err="1" smtClean="0"/>
              <a:t>iletişim</a:t>
            </a:r>
            <a:r>
              <a:rPr lang="en-GB" sz="2400" dirty="0" smtClean="0"/>
              <a:t> </a:t>
            </a:r>
            <a:r>
              <a:rPr lang="en-GB" sz="2400" dirty="0" err="1" smtClean="0"/>
              <a:t>kurarak</a:t>
            </a:r>
            <a:r>
              <a:rPr lang="en-GB" sz="2400" dirty="0" smtClean="0"/>
              <a:t> </a:t>
            </a:r>
            <a:r>
              <a:rPr lang="en-GB" sz="2400" dirty="0" err="1" smtClean="0"/>
              <a:t>sosyalleşme</a:t>
            </a:r>
            <a:r>
              <a:rPr lang="en-GB" sz="2400" dirty="0" smtClean="0"/>
              <a:t> </a:t>
            </a:r>
            <a:r>
              <a:rPr lang="en-GB" sz="2400" dirty="0" err="1" smtClean="0"/>
              <a:t>açıklarını</a:t>
            </a:r>
            <a:r>
              <a:rPr lang="en-GB" sz="2400" dirty="0" smtClean="0"/>
              <a:t> </a:t>
            </a:r>
            <a:r>
              <a:rPr lang="en-GB" sz="2400" dirty="0" err="1" smtClean="0"/>
              <a:t>kapatabilirler</a:t>
            </a:r>
            <a:r>
              <a:rPr lang="en-GB" sz="2400" dirty="0" smtClean="0"/>
              <a:t>.</a:t>
            </a:r>
          </a:p>
          <a:p>
            <a:r>
              <a:rPr lang="en-GB" sz="2400" dirty="0" err="1" smtClean="0"/>
              <a:t>Eğitici</a:t>
            </a:r>
            <a:r>
              <a:rPr lang="en-GB" sz="2400" dirty="0" smtClean="0"/>
              <a:t> </a:t>
            </a:r>
            <a:r>
              <a:rPr lang="en-GB" sz="2400" dirty="0" err="1" smtClean="0"/>
              <a:t>ve</a:t>
            </a:r>
            <a:r>
              <a:rPr lang="en-GB" sz="2400" dirty="0" smtClean="0"/>
              <a:t> </a:t>
            </a:r>
            <a:r>
              <a:rPr lang="en-GB" sz="2400" dirty="0" err="1" smtClean="0"/>
              <a:t>eğlendirici</a:t>
            </a:r>
            <a:r>
              <a:rPr lang="en-GB" sz="2400" dirty="0" smtClean="0"/>
              <a:t> </a:t>
            </a:r>
            <a:r>
              <a:rPr lang="en-GB" sz="2400" dirty="0" err="1" smtClean="0"/>
              <a:t>olabilirler</a:t>
            </a:r>
            <a:r>
              <a:rPr lang="en-GB" sz="2400" dirty="0" smtClean="0"/>
              <a:t>.</a:t>
            </a:r>
          </a:p>
          <a:p>
            <a:r>
              <a:rPr lang="en-GB" sz="2400" dirty="0" err="1" smtClean="0"/>
              <a:t>Normalde</a:t>
            </a:r>
            <a:r>
              <a:rPr lang="en-GB" sz="2400" dirty="0" smtClean="0"/>
              <a:t> </a:t>
            </a:r>
            <a:r>
              <a:rPr lang="en-GB" sz="2400" dirty="0" err="1" smtClean="0"/>
              <a:t>çok</a:t>
            </a:r>
            <a:r>
              <a:rPr lang="en-GB" sz="2400" dirty="0" smtClean="0"/>
              <a:t> </a:t>
            </a:r>
            <a:r>
              <a:rPr lang="en-GB" sz="2400" dirty="0" err="1" smtClean="0"/>
              <a:t>zaman</a:t>
            </a:r>
            <a:r>
              <a:rPr lang="en-GB" sz="2400" dirty="0" smtClean="0"/>
              <a:t> </a:t>
            </a:r>
            <a:r>
              <a:rPr lang="en-GB" sz="2400" dirty="0" err="1" smtClean="0"/>
              <a:t>alan</a:t>
            </a:r>
            <a:r>
              <a:rPr lang="en-GB" sz="2400" dirty="0" smtClean="0"/>
              <a:t> </a:t>
            </a:r>
            <a:r>
              <a:rPr lang="en-GB" sz="2400" dirty="0" err="1" smtClean="0"/>
              <a:t>basit</a:t>
            </a:r>
            <a:r>
              <a:rPr lang="en-GB" sz="2400" dirty="0" smtClean="0"/>
              <a:t> </a:t>
            </a:r>
            <a:r>
              <a:rPr lang="en-GB" sz="2400" dirty="0" err="1" smtClean="0"/>
              <a:t>işleri</a:t>
            </a:r>
            <a:r>
              <a:rPr lang="en-GB" sz="2400" dirty="0" smtClean="0"/>
              <a:t> </a:t>
            </a:r>
            <a:r>
              <a:rPr lang="en-GB" sz="2400" dirty="0" err="1" smtClean="0"/>
              <a:t>hızlıca</a:t>
            </a:r>
            <a:r>
              <a:rPr lang="en-GB" sz="2400" dirty="0" smtClean="0"/>
              <a:t> </a:t>
            </a:r>
            <a:r>
              <a:rPr lang="en-GB" sz="2400" dirty="0" err="1" smtClean="0"/>
              <a:t>yaparak</a:t>
            </a:r>
            <a:r>
              <a:rPr lang="en-GB" sz="2400" dirty="0" smtClean="0"/>
              <a:t> </a:t>
            </a:r>
            <a:r>
              <a:rPr lang="en-GB" sz="2400" dirty="0" err="1" smtClean="0"/>
              <a:t>zaman</a:t>
            </a:r>
            <a:r>
              <a:rPr lang="en-GB" sz="2400" dirty="0" smtClean="0"/>
              <a:t> </a:t>
            </a:r>
            <a:r>
              <a:rPr lang="en-GB" sz="2400" dirty="0" err="1" smtClean="0"/>
              <a:t>tasarrufu</a:t>
            </a:r>
            <a:r>
              <a:rPr lang="en-GB" sz="2400" dirty="0" smtClean="0"/>
              <a:t> </a:t>
            </a:r>
            <a:r>
              <a:rPr lang="en-GB" sz="2400" dirty="0" err="1" smtClean="0"/>
              <a:t>sağlarlar</a:t>
            </a:r>
            <a:r>
              <a:rPr lang="en-GB" sz="2400" dirty="0" smtClean="0"/>
              <a:t>.</a:t>
            </a:r>
          </a:p>
          <a:p>
            <a:r>
              <a:rPr lang="en-GB" sz="2400" dirty="0" err="1" smtClean="0"/>
              <a:t>İnsanlardan</a:t>
            </a:r>
            <a:r>
              <a:rPr lang="en-GB" sz="2400" dirty="0" smtClean="0"/>
              <a:t> </a:t>
            </a:r>
            <a:r>
              <a:rPr lang="en-GB" sz="2400" dirty="0" err="1" smtClean="0"/>
              <a:t>beklenmeyecek</a:t>
            </a:r>
            <a:r>
              <a:rPr lang="en-GB" sz="2400" dirty="0" smtClean="0"/>
              <a:t> </a:t>
            </a:r>
            <a:r>
              <a:rPr lang="en-GB" sz="2400" dirty="0" err="1" smtClean="0"/>
              <a:t>zorluktaki</a:t>
            </a:r>
            <a:r>
              <a:rPr lang="en-GB" sz="2400" dirty="0" smtClean="0"/>
              <a:t> </a:t>
            </a:r>
            <a:r>
              <a:rPr lang="en-GB" sz="2400" dirty="0" err="1" smtClean="0"/>
              <a:t>veya</a:t>
            </a:r>
            <a:r>
              <a:rPr lang="en-GB" sz="2400" dirty="0" smtClean="0"/>
              <a:t> </a:t>
            </a:r>
            <a:r>
              <a:rPr lang="en-GB" sz="2400" dirty="0" err="1" smtClean="0"/>
              <a:t>büyüklükteki</a:t>
            </a:r>
            <a:r>
              <a:rPr lang="en-GB" sz="2400" dirty="0" smtClean="0"/>
              <a:t> </a:t>
            </a:r>
            <a:r>
              <a:rPr lang="en-GB" sz="2400" dirty="0" err="1" smtClean="0"/>
              <a:t>işleri</a:t>
            </a:r>
            <a:r>
              <a:rPr lang="en-GB" sz="2400" dirty="0" smtClean="0"/>
              <a:t> </a:t>
            </a:r>
            <a:r>
              <a:rPr lang="en-GB" sz="2400" dirty="0" err="1" smtClean="0"/>
              <a:t>yapabilirler</a:t>
            </a:r>
            <a:r>
              <a:rPr lang="en-GB" sz="2400" dirty="0" smtClean="0"/>
              <a:t>.</a:t>
            </a:r>
          </a:p>
          <a:p>
            <a:r>
              <a:rPr lang="en-GB" sz="2400" dirty="0" err="1" smtClean="0"/>
              <a:t>Tehlikeli</a:t>
            </a:r>
            <a:r>
              <a:rPr lang="en-GB" sz="2400" dirty="0" smtClean="0"/>
              <a:t> </a:t>
            </a:r>
            <a:r>
              <a:rPr lang="en-GB" sz="2400" dirty="0" err="1" smtClean="0"/>
              <a:t>veya</a:t>
            </a:r>
            <a:r>
              <a:rPr lang="en-GB" sz="2400" dirty="0" smtClean="0"/>
              <a:t> </a:t>
            </a:r>
            <a:r>
              <a:rPr lang="en-GB" sz="2400" dirty="0" err="1" smtClean="0"/>
              <a:t>elverişsiz</a:t>
            </a:r>
            <a:r>
              <a:rPr lang="en-GB" sz="2400" dirty="0" smtClean="0"/>
              <a:t> </a:t>
            </a:r>
            <a:r>
              <a:rPr lang="en-GB" sz="2400" dirty="0" err="1" smtClean="0"/>
              <a:t>koşullarda</a:t>
            </a:r>
            <a:r>
              <a:rPr lang="en-GB" sz="2400" dirty="0" smtClean="0"/>
              <a:t> </a:t>
            </a:r>
            <a:r>
              <a:rPr lang="en-GB" sz="2400" dirty="0" err="1" smtClean="0"/>
              <a:t>da</a:t>
            </a:r>
            <a:r>
              <a:rPr lang="en-GB" sz="2400" dirty="0" smtClean="0"/>
              <a:t> </a:t>
            </a:r>
            <a:r>
              <a:rPr lang="en-GB" sz="2400" dirty="0" err="1" smtClean="0"/>
              <a:t>çalışabilirler</a:t>
            </a:r>
            <a:r>
              <a:rPr lang="en-GB" sz="2400" dirty="0" smtClean="0"/>
              <a:t>.</a:t>
            </a:r>
          </a:p>
          <a:p>
            <a:r>
              <a:rPr lang="en-GB" sz="2400" dirty="0" err="1" smtClean="0"/>
              <a:t>Rutin</a:t>
            </a:r>
            <a:r>
              <a:rPr lang="en-GB" sz="2400" dirty="0" smtClean="0"/>
              <a:t> </a:t>
            </a:r>
            <a:r>
              <a:rPr lang="en-GB" sz="2400" dirty="0" err="1" smtClean="0"/>
              <a:t>işlemlerde</a:t>
            </a:r>
            <a:r>
              <a:rPr lang="en-GB" sz="2400" dirty="0" smtClean="0"/>
              <a:t> </a:t>
            </a:r>
            <a:r>
              <a:rPr lang="en-GB" sz="2400" dirty="0" err="1" smtClean="0"/>
              <a:t>standart</a:t>
            </a:r>
            <a:r>
              <a:rPr lang="en-GB" sz="2400" dirty="0" smtClean="0"/>
              <a:t> </a:t>
            </a:r>
            <a:r>
              <a:rPr lang="en-GB" sz="2400" dirty="0" err="1" smtClean="0"/>
              <a:t>oluşturarak</a:t>
            </a:r>
            <a:r>
              <a:rPr lang="en-GB" sz="2400" dirty="0" smtClean="0"/>
              <a:t> her </a:t>
            </a:r>
            <a:r>
              <a:rPr lang="en-GB" sz="2400" dirty="0" err="1" smtClean="0"/>
              <a:t>ürünü</a:t>
            </a:r>
            <a:r>
              <a:rPr lang="en-GB" sz="2400" dirty="0" smtClean="0"/>
              <a:t> </a:t>
            </a:r>
            <a:r>
              <a:rPr lang="en-GB" sz="2400" dirty="0" err="1" smtClean="0"/>
              <a:t>aynı</a:t>
            </a:r>
            <a:r>
              <a:rPr lang="en-GB" sz="2400" dirty="0" smtClean="0"/>
              <a:t> </a:t>
            </a:r>
            <a:r>
              <a:rPr lang="en-GB" sz="2400" dirty="0" err="1" smtClean="0"/>
              <a:t>şekilde</a:t>
            </a:r>
            <a:r>
              <a:rPr lang="en-GB" sz="2400" dirty="0" smtClean="0"/>
              <a:t> </a:t>
            </a:r>
            <a:r>
              <a:rPr lang="en-GB" sz="2400" dirty="0" err="1" smtClean="0"/>
              <a:t>verirler</a:t>
            </a:r>
            <a:r>
              <a:rPr lang="en-GB" sz="2400" dirty="0" smtClean="0"/>
              <a:t>.</a:t>
            </a:r>
          </a:p>
          <a:p>
            <a:r>
              <a:rPr lang="en-GB" sz="2400" dirty="0" err="1" smtClean="0"/>
              <a:t>Geribildirim</a:t>
            </a:r>
            <a:r>
              <a:rPr lang="en-GB" sz="2400" dirty="0" smtClean="0"/>
              <a:t> </a:t>
            </a:r>
            <a:r>
              <a:rPr lang="en-GB" sz="2400" dirty="0" err="1" smtClean="0"/>
              <a:t>olmaksızın</a:t>
            </a:r>
            <a:r>
              <a:rPr lang="en-GB" sz="2400" dirty="0" smtClean="0"/>
              <a:t> </a:t>
            </a:r>
            <a:r>
              <a:rPr lang="en-GB" sz="2400" dirty="0" err="1" smtClean="0"/>
              <a:t>mekanik</a:t>
            </a:r>
            <a:r>
              <a:rPr lang="en-GB" sz="2400" dirty="0" smtClean="0"/>
              <a:t> </a:t>
            </a:r>
            <a:r>
              <a:rPr lang="en-GB" sz="2400" dirty="0" err="1" smtClean="0"/>
              <a:t>olarak</a:t>
            </a:r>
            <a:r>
              <a:rPr lang="en-GB" sz="2400" dirty="0" smtClean="0"/>
              <a:t> </a:t>
            </a:r>
            <a:r>
              <a:rPr lang="en-GB" sz="2400" dirty="0" err="1" smtClean="0"/>
              <a:t>çalışmaya</a:t>
            </a:r>
            <a:r>
              <a:rPr lang="en-GB" sz="2400" dirty="0" smtClean="0"/>
              <a:t> </a:t>
            </a:r>
            <a:r>
              <a:rPr lang="en-GB" sz="2400" dirty="0" err="1" smtClean="0"/>
              <a:t>devam</a:t>
            </a:r>
            <a:r>
              <a:rPr lang="en-GB" sz="2400" dirty="0" smtClean="0"/>
              <a:t> </a:t>
            </a:r>
            <a:r>
              <a:rPr lang="en-GB" sz="2400" dirty="0" err="1" smtClean="0"/>
              <a:t>edebilirler</a:t>
            </a:r>
            <a:r>
              <a:rPr lang="en-GB" sz="2400" dirty="0" smtClean="0"/>
              <a:t>.</a:t>
            </a:r>
          </a:p>
          <a:p>
            <a:r>
              <a:rPr lang="en-GB" sz="2400" dirty="0" err="1" smtClean="0"/>
              <a:t>Yorulmazlar</a:t>
            </a:r>
            <a:r>
              <a:rPr lang="en-GB" sz="2400" dirty="0" smtClean="0"/>
              <a:t>.</a:t>
            </a:r>
          </a:p>
          <a:p>
            <a:r>
              <a:rPr lang="en-GB" sz="2400" dirty="0" err="1" smtClean="0"/>
              <a:t>Yapım</a:t>
            </a:r>
            <a:r>
              <a:rPr lang="en-GB" sz="2400" dirty="0" smtClean="0"/>
              <a:t> </a:t>
            </a:r>
            <a:r>
              <a:rPr lang="en-GB" sz="2400" dirty="0" err="1" smtClean="0"/>
              <a:t>ve</a:t>
            </a:r>
            <a:r>
              <a:rPr lang="en-GB" sz="2400" dirty="0" smtClean="0"/>
              <a:t> </a:t>
            </a:r>
            <a:r>
              <a:rPr lang="en-GB" sz="2400" dirty="0" err="1" smtClean="0"/>
              <a:t>bakım</a:t>
            </a:r>
            <a:r>
              <a:rPr lang="en-GB" sz="2400" dirty="0" smtClean="0"/>
              <a:t> </a:t>
            </a:r>
            <a:r>
              <a:rPr lang="en-GB" sz="2400" dirty="0" err="1" smtClean="0"/>
              <a:t>maliyetlerine</a:t>
            </a:r>
            <a:r>
              <a:rPr lang="en-GB" sz="2400" dirty="0" smtClean="0"/>
              <a:t> </a:t>
            </a:r>
            <a:r>
              <a:rPr lang="en-GB" sz="2400" dirty="0" err="1" smtClean="0"/>
              <a:t>rağmen</a:t>
            </a:r>
            <a:r>
              <a:rPr lang="en-GB" sz="2400" dirty="0" smtClean="0"/>
              <a:t> en </a:t>
            </a:r>
            <a:r>
              <a:rPr lang="en-GB" sz="2400" dirty="0" err="1" smtClean="0"/>
              <a:t>ucuz</a:t>
            </a:r>
            <a:r>
              <a:rPr lang="en-GB" sz="2400" dirty="0" smtClean="0"/>
              <a:t> </a:t>
            </a:r>
            <a:r>
              <a:rPr lang="en-GB" sz="2400" dirty="0" err="1" smtClean="0"/>
              <a:t>işgücüdür</a:t>
            </a:r>
            <a:r>
              <a:rPr lang="en-GB" sz="2400" dirty="0" smtClean="0"/>
              <a:t>.</a:t>
            </a:r>
            <a:endParaRPr lang="en-GB"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83568" y="575102"/>
            <a:ext cx="7200800" cy="523220"/>
          </a:xfrm>
          <a:prstGeom prst="rect">
            <a:avLst/>
          </a:prstGeom>
        </p:spPr>
        <p:txBody>
          <a:bodyPr wrap="square">
            <a:spAutoFit/>
          </a:bodyPr>
          <a:lstStyle/>
          <a:p>
            <a:pPr algn="ctr" fontAlgn="base"/>
            <a:r>
              <a:rPr lang="tr-TR" sz="2800" b="1" dirty="0">
                <a:solidFill>
                  <a:srgbClr val="FF9966"/>
                </a:solidFill>
              </a:rPr>
              <a:t>Endüstriyel Robotlar &amp; </a:t>
            </a:r>
            <a:r>
              <a:rPr lang="tr-TR" sz="2800" b="1" dirty="0" smtClean="0">
                <a:solidFill>
                  <a:srgbClr val="FF9966"/>
                </a:solidFill>
              </a:rPr>
              <a:t>Sınıflandırılması</a:t>
            </a:r>
            <a:endParaRPr lang="tr-TR" sz="2800" b="1" dirty="0">
              <a:solidFill>
                <a:srgbClr val="FF9966"/>
              </a:solidFill>
            </a:endParaRPr>
          </a:p>
        </p:txBody>
      </p:sp>
      <p:sp>
        <p:nvSpPr>
          <p:cNvPr id="6" name="AutoShape 2" descr="Ä±ndustrial robot ile ilgili gÃ¶rsel sonuc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7" name="AutoShape 4" descr="Ä±ndustrial robot ile ilgili gÃ¶rsel sonuc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2" name="Dikdörtgen 1"/>
          <p:cNvSpPr/>
          <p:nvPr/>
        </p:nvSpPr>
        <p:spPr>
          <a:xfrm>
            <a:off x="460375" y="1443841"/>
            <a:ext cx="8144073" cy="4862870"/>
          </a:xfrm>
          <a:prstGeom prst="rect">
            <a:avLst/>
          </a:prstGeom>
        </p:spPr>
        <p:txBody>
          <a:bodyPr wrap="square">
            <a:spAutoFit/>
          </a:bodyPr>
          <a:lstStyle/>
          <a:p>
            <a:pPr algn="ctr"/>
            <a:r>
              <a:rPr lang="tr-TR" sz="2200" i="1" dirty="0"/>
              <a:t>Robotlar; Makine Mühendisliği, Elektrik ve Elektronik Mühendisliği ve Bilgisayar Mühendisliği gibi birçok çok disiplinin ortak çalışma alanıdır. Bir yazılım aracılığı ile yönetilen, yararlı bir amaç ve insanlığın işini kolaylaştırıp, gereksiz güç kaybını önleyen, zamandan tasarruf ettiren karmaşık makinelerdir. Teknolojinin hızla geliştiği şu zaman diliminde </a:t>
            </a:r>
            <a:r>
              <a:rPr lang="tr-TR" sz="2200" i="1" dirty="0" smtClean="0"/>
              <a:t>robotlar sadece </a:t>
            </a:r>
            <a:r>
              <a:rPr lang="tr-TR" sz="2200" i="1" dirty="0"/>
              <a:t>endüstriyel alanında dışına çıkıp hayatımıza adım adım girmektedirler. 1206 yılında robotiğin ilk adımlarını atan El-</a:t>
            </a:r>
            <a:r>
              <a:rPr lang="tr-TR" sz="2200" i="1" dirty="0" err="1"/>
              <a:t>Cezeri'dir</a:t>
            </a:r>
            <a:r>
              <a:rPr lang="tr-TR" sz="2200" i="1" dirty="0" smtClean="0"/>
              <a:t>.</a:t>
            </a:r>
          </a:p>
          <a:p>
            <a:pPr algn="ctr"/>
            <a:endParaRPr lang="tr-TR" sz="2200" i="1" dirty="0"/>
          </a:p>
          <a:p>
            <a:pPr algn="ctr"/>
            <a:r>
              <a:rPr lang="tr-TR" sz="2200" i="1" dirty="0"/>
              <a:t>Endüstriyel bir robot, üç ya da daha fazla eksende otomatik olarak kontrol edilen, yeniden </a:t>
            </a:r>
            <a:r>
              <a:rPr lang="tr-TR" sz="2200" i="1" dirty="0">
                <a:hlinkClick r:id="rId2"/>
              </a:rPr>
              <a:t>programlanabilir</a:t>
            </a:r>
            <a:r>
              <a:rPr lang="tr-TR" sz="2200" i="1" dirty="0"/>
              <a:t>, çok amaçlı manipülatör olarak tanımlanır. Robotik alanda ise daha pratik çalışma, tasarlama ve kullanım olarak tanımlanabilir.</a:t>
            </a:r>
            <a:r>
              <a:rPr lang="tr-TR" sz="2400" dirty="0"/>
              <a:t> </a:t>
            </a:r>
            <a:endParaRPr lang="tr-TR" sz="2200" i="1" dirty="0"/>
          </a:p>
        </p:txBody>
      </p:sp>
    </p:spTree>
    <p:extLst>
      <p:ext uri="{BB962C8B-B14F-4D97-AF65-F5344CB8AC3E}">
        <p14:creationId xmlns:p14="http://schemas.microsoft.com/office/powerpoint/2010/main" xmlns="" val="5334905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r>
              <a:rPr lang="en-GB" sz="2400" b="1" dirty="0" smtClean="0"/>
              <a:t>DEZAVANTAJLARI</a:t>
            </a:r>
            <a:endParaRPr lang="en-GB" sz="2400" dirty="0" smtClean="0"/>
          </a:p>
          <a:p>
            <a:r>
              <a:rPr lang="en-GB" sz="2400" dirty="0" err="1" smtClean="0"/>
              <a:t>İşgücünü</a:t>
            </a:r>
            <a:r>
              <a:rPr lang="en-GB" sz="2400" dirty="0" smtClean="0"/>
              <a:t> </a:t>
            </a:r>
            <a:r>
              <a:rPr lang="en-GB" sz="2400" dirty="0" err="1" smtClean="0"/>
              <a:t>çok</a:t>
            </a:r>
            <a:r>
              <a:rPr lang="en-GB" sz="2400" dirty="0" smtClean="0"/>
              <a:t> </a:t>
            </a:r>
            <a:r>
              <a:rPr lang="en-GB" sz="2400" dirty="0" err="1" smtClean="0"/>
              <a:t>ucuzlattıkları</a:t>
            </a:r>
            <a:r>
              <a:rPr lang="en-GB" sz="2400" dirty="0" smtClean="0"/>
              <a:t> </a:t>
            </a:r>
            <a:r>
              <a:rPr lang="en-GB" sz="2400" dirty="0" err="1" smtClean="0"/>
              <a:t>için</a:t>
            </a:r>
            <a:r>
              <a:rPr lang="en-GB" sz="2400" dirty="0" smtClean="0"/>
              <a:t> </a:t>
            </a:r>
            <a:r>
              <a:rPr lang="en-GB" sz="2400" dirty="0" err="1" smtClean="0"/>
              <a:t>insanların</a:t>
            </a:r>
            <a:r>
              <a:rPr lang="en-GB" sz="2400" dirty="0" smtClean="0"/>
              <a:t> </a:t>
            </a:r>
            <a:r>
              <a:rPr lang="en-GB" sz="2400" dirty="0" err="1" smtClean="0"/>
              <a:t>işsiz</a:t>
            </a:r>
            <a:r>
              <a:rPr lang="en-GB" sz="2400" dirty="0" smtClean="0"/>
              <a:t> </a:t>
            </a:r>
            <a:r>
              <a:rPr lang="en-GB" sz="2400" dirty="0" err="1" smtClean="0"/>
              <a:t>kalmalarına</a:t>
            </a:r>
            <a:r>
              <a:rPr lang="en-GB" sz="2400" dirty="0" smtClean="0"/>
              <a:t> </a:t>
            </a:r>
            <a:r>
              <a:rPr lang="en-GB" sz="2400" dirty="0" err="1" smtClean="0"/>
              <a:t>neden</a:t>
            </a:r>
            <a:r>
              <a:rPr lang="en-GB" sz="2400" dirty="0" smtClean="0"/>
              <a:t> </a:t>
            </a:r>
            <a:r>
              <a:rPr lang="en-GB" sz="2400" dirty="0" err="1" smtClean="0"/>
              <a:t>olabilirler</a:t>
            </a:r>
            <a:r>
              <a:rPr lang="en-GB" sz="2400" dirty="0" smtClean="0"/>
              <a:t>.</a:t>
            </a:r>
          </a:p>
          <a:p>
            <a:r>
              <a:rPr lang="en-GB" sz="2400" dirty="0" err="1" smtClean="0"/>
              <a:t>Az</a:t>
            </a:r>
            <a:r>
              <a:rPr lang="en-GB" sz="2400" dirty="0" smtClean="0"/>
              <a:t> </a:t>
            </a:r>
            <a:r>
              <a:rPr lang="en-GB" sz="2400" dirty="0" err="1" smtClean="0"/>
              <a:t>geribildirimle</a:t>
            </a:r>
            <a:r>
              <a:rPr lang="en-GB" sz="2400" dirty="0" smtClean="0"/>
              <a:t> </a:t>
            </a:r>
            <a:r>
              <a:rPr lang="en-GB" sz="2400" dirty="0" err="1" smtClean="0"/>
              <a:t>çalışırken</a:t>
            </a:r>
            <a:r>
              <a:rPr lang="en-GB" sz="2400" dirty="0" smtClean="0"/>
              <a:t> </a:t>
            </a:r>
            <a:r>
              <a:rPr lang="en-GB" sz="2400" dirty="0" err="1" smtClean="0"/>
              <a:t>hata</a:t>
            </a:r>
            <a:r>
              <a:rPr lang="en-GB" sz="2400" dirty="0" smtClean="0"/>
              <a:t> </a:t>
            </a:r>
            <a:r>
              <a:rPr lang="en-GB" sz="2400" dirty="0" err="1" smtClean="0"/>
              <a:t>olursa</a:t>
            </a:r>
            <a:r>
              <a:rPr lang="en-GB" sz="2400" dirty="0" smtClean="0"/>
              <a:t>, </a:t>
            </a:r>
            <a:r>
              <a:rPr lang="en-GB" sz="2400" dirty="0" err="1" smtClean="0"/>
              <a:t>hatanın</a:t>
            </a:r>
            <a:r>
              <a:rPr lang="en-GB" sz="2400" dirty="0" smtClean="0"/>
              <a:t> </a:t>
            </a:r>
            <a:r>
              <a:rPr lang="en-GB" sz="2400" dirty="0" err="1" smtClean="0"/>
              <a:t>geri</a:t>
            </a:r>
            <a:r>
              <a:rPr lang="en-GB" sz="2400" dirty="0" smtClean="0"/>
              <a:t> </a:t>
            </a:r>
            <a:r>
              <a:rPr lang="en-GB" sz="2400" dirty="0" err="1" smtClean="0"/>
              <a:t>bildirimi</a:t>
            </a:r>
            <a:r>
              <a:rPr lang="en-GB" sz="2400" dirty="0" smtClean="0"/>
              <a:t> </a:t>
            </a:r>
            <a:r>
              <a:rPr lang="en-GB" sz="2400" dirty="0" err="1" smtClean="0"/>
              <a:t>yavaş</a:t>
            </a:r>
            <a:r>
              <a:rPr lang="en-GB" sz="2400" dirty="0" smtClean="0"/>
              <a:t> </a:t>
            </a:r>
            <a:r>
              <a:rPr lang="en-GB" sz="2400" dirty="0" err="1" smtClean="0"/>
              <a:t>olur</a:t>
            </a:r>
            <a:r>
              <a:rPr lang="en-GB" sz="2400" dirty="0" smtClean="0"/>
              <a:t>.</a:t>
            </a:r>
          </a:p>
          <a:p>
            <a:r>
              <a:rPr lang="en-GB" sz="2400" dirty="0" err="1" smtClean="0"/>
              <a:t>Rutin</a:t>
            </a:r>
            <a:r>
              <a:rPr lang="en-GB" sz="2400" dirty="0" smtClean="0"/>
              <a:t> </a:t>
            </a:r>
            <a:r>
              <a:rPr lang="en-GB" sz="2400" dirty="0" err="1" smtClean="0"/>
              <a:t>işlemlerde</a:t>
            </a:r>
            <a:r>
              <a:rPr lang="en-GB" sz="2400" dirty="0" smtClean="0"/>
              <a:t> </a:t>
            </a:r>
            <a:r>
              <a:rPr lang="en-GB" sz="2400" dirty="0" err="1" smtClean="0"/>
              <a:t>yanlış</a:t>
            </a:r>
            <a:r>
              <a:rPr lang="en-GB" sz="2400" dirty="0" smtClean="0"/>
              <a:t> </a:t>
            </a:r>
            <a:r>
              <a:rPr lang="en-GB" sz="2400" dirty="0" err="1" smtClean="0"/>
              <a:t>veri</a:t>
            </a:r>
            <a:r>
              <a:rPr lang="en-GB" sz="2400" dirty="0" smtClean="0"/>
              <a:t> </a:t>
            </a:r>
            <a:r>
              <a:rPr lang="en-GB" sz="2400" dirty="0" err="1" smtClean="0"/>
              <a:t>varsa</a:t>
            </a:r>
            <a:r>
              <a:rPr lang="en-GB" sz="2400" dirty="0" smtClean="0"/>
              <a:t> </a:t>
            </a:r>
            <a:r>
              <a:rPr lang="en-GB" sz="2400" dirty="0" err="1" smtClean="0"/>
              <a:t>sürekli</a:t>
            </a:r>
            <a:r>
              <a:rPr lang="en-GB" sz="2400" dirty="0" smtClean="0"/>
              <a:t> </a:t>
            </a:r>
            <a:r>
              <a:rPr lang="en-GB" sz="2400" dirty="0" err="1" smtClean="0"/>
              <a:t>yanlış</a:t>
            </a:r>
            <a:r>
              <a:rPr lang="en-GB" sz="2400" dirty="0" smtClean="0"/>
              <a:t> </a:t>
            </a:r>
            <a:r>
              <a:rPr lang="en-GB" sz="2400" dirty="0" err="1" smtClean="0"/>
              <a:t>ürünü</a:t>
            </a:r>
            <a:r>
              <a:rPr lang="en-GB" sz="2400" dirty="0" smtClean="0"/>
              <a:t> </a:t>
            </a:r>
            <a:r>
              <a:rPr lang="en-GB" sz="2400" dirty="0" err="1" smtClean="0"/>
              <a:t>verirler</a:t>
            </a:r>
            <a:r>
              <a:rPr lang="en-GB" sz="2400" dirty="0" smtClean="0"/>
              <a:t>.</a:t>
            </a:r>
          </a:p>
          <a:p>
            <a:r>
              <a:rPr lang="en-GB" sz="2400" dirty="0" err="1" smtClean="0"/>
              <a:t>Yanlış</a:t>
            </a:r>
            <a:r>
              <a:rPr lang="en-GB" sz="2400" dirty="0" smtClean="0"/>
              <a:t> </a:t>
            </a:r>
            <a:r>
              <a:rPr lang="en-GB" sz="2400" dirty="0" err="1" smtClean="0"/>
              <a:t>programlandıklarında</a:t>
            </a:r>
            <a:r>
              <a:rPr lang="en-GB" sz="2400" dirty="0" smtClean="0"/>
              <a:t> </a:t>
            </a:r>
            <a:r>
              <a:rPr lang="en-GB" sz="2400" dirty="0" err="1" smtClean="0"/>
              <a:t>insanlar</a:t>
            </a:r>
            <a:r>
              <a:rPr lang="en-GB" sz="2400" dirty="0" smtClean="0"/>
              <a:t> </a:t>
            </a:r>
            <a:r>
              <a:rPr lang="en-GB" sz="2400" dirty="0" err="1" smtClean="0"/>
              <a:t>için</a:t>
            </a:r>
            <a:r>
              <a:rPr lang="en-GB" sz="2400" dirty="0" smtClean="0"/>
              <a:t> </a:t>
            </a:r>
            <a:r>
              <a:rPr lang="en-GB" sz="2400" dirty="0" err="1" smtClean="0"/>
              <a:t>tehlikeli</a:t>
            </a:r>
            <a:r>
              <a:rPr lang="en-GB" sz="2400" dirty="0" smtClean="0"/>
              <a:t> </a:t>
            </a:r>
            <a:r>
              <a:rPr lang="en-GB" sz="2400" dirty="0" err="1" smtClean="0"/>
              <a:t>sonuçlara</a:t>
            </a:r>
            <a:r>
              <a:rPr lang="en-GB" sz="2400" dirty="0" smtClean="0"/>
              <a:t> </a:t>
            </a:r>
            <a:r>
              <a:rPr lang="en-GB" sz="2400" dirty="0" err="1" smtClean="0"/>
              <a:t>yol</a:t>
            </a:r>
            <a:r>
              <a:rPr lang="en-GB" sz="2400" dirty="0" smtClean="0"/>
              <a:t> </a:t>
            </a:r>
            <a:r>
              <a:rPr lang="en-GB" sz="2400" dirty="0" err="1" smtClean="0"/>
              <a:t>açabilirler</a:t>
            </a:r>
            <a:r>
              <a:rPr lang="en-GB" sz="2400" dirty="0" smtClean="0"/>
              <a:t>.</a:t>
            </a:r>
          </a:p>
          <a:p>
            <a:r>
              <a:rPr lang="en-GB" sz="2400" dirty="0" err="1" smtClean="0"/>
              <a:t>Sıkıcı</a:t>
            </a:r>
            <a:r>
              <a:rPr lang="en-GB" sz="2400" dirty="0" smtClean="0"/>
              <a:t> </a:t>
            </a:r>
            <a:r>
              <a:rPr lang="en-GB" sz="2400" dirty="0" err="1" smtClean="0"/>
              <a:t>olabilirler</a:t>
            </a:r>
            <a:r>
              <a:rPr lang="en-GB" sz="2400" dirty="0" smtClean="0"/>
              <a:t>.</a:t>
            </a:r>
          </a:p>
          <a:p>
            <a:r>
              <a:rPr lang="en-GB" sz="2400" dirty="0" err="1" smtClean="0"/>
              <a:t>Bireysel</a:t>
            </a:r>
            <a:r>
              <a:rPr lang="en-GB" sz="2400" dirty="0" smtClean="0"/>
              <a:t> </a:t>
            </a:r>
            <a:r>
              <a:rPr lang="en-GB" sz="2400" dirty="0" err="1" smtClean="0"/>
              <a:t>sosyalleşme</a:t>
            </a:r>
            <a:r>
              <a:rPr lang="en-GB" sz="2400" dirty="0" smtClean="0"/>
              <a:t> </a:t>
            </a:r>
            <a:r>
              <a:rPr lang="en-GB" sz="2400" dirty="0" err="1" smtClean="0"/>
              <a:t>ihtiyacını</a:t>
            </a:r>
            <a:r>
              <a:rPr lang="en-GB" sz="2400" dirty="0" smtClean="0"/>
              <a:t> </a:t>
            </a:r>
            <a:r>
              <a:rPr lang="en-GB" sz="2400" dirty="0" err="1" smtClean="0"/>
              <a:t>doyurduğu</a:t>
            </a:r>
            <a:r>
              <a:rPr lang="en-GB" sz="2400" dirty="0" smtClean="0"/>
              <a:t> </a:t>
            </a:r>
            <a:r>
              <a:rPr lang="en-GB" sz="2400" dirty="0" err="1" smtClean="0"/>
              <a:t>için</a:t>
            </a:r>
            <a:r>
              <a:rPr lang="en-GB" sz="2400" dirty="0" smtClean="0"/>
              <a:t> </a:t>
            </a:r>
            <a:r>
              <a:rPr lang="en-GB" sz="2400" dirty="0" err="1" smtClean="0"/>
              <a:t>toplumsal</a:t>
            </a:r>
            <a:r>
              <a:rPr lang="en-GB" sz="2400" dirty="0" smtClean="0"/>
              <a:t> </a:t>
            </a:r>
            <a:r>
              <a:rPr lang="en-GB" sz="2400" dirty="0" err="1" smtClean="0"/>
              <a:t>sosyalleşmeyi</a:t>
            </a:r>
            <a:r>
              <a:rPr lang="en-GB" sz="2400" dirty="0" smtClean="0"/>
              <a:t> </a:t>
            </a:r>
            <a:r>
              <a:rPr lang="en-GB" sz="2400" dirty="0" err="1" smtClean="0"/>
              <a:t>çökertebilir</a:t>
            </a:r>
            <a:r>
              <a:rPr lang="en-GB" sz="2400" dirty="0" smtClean="0"/>
              <a:t>.</a:t>
            </a:r>
          </a:p>
          <a:p>
            <a:r>
              <a:rPr lang="en-GB" sz="2400" dirty="0" err="1" smtClean="0"/>
              <a:t>Fazla</a:t>
            </a:r>
            <a:r>
              <a:rPr lang="en-GB" sz="2400" dirty="0" smtClean="0"/>
              <a:t> </a:t>
            </a:r>
            <a:r>
              <a:rPr lang="en-GB" sz="2400" dirty="0" err="1" smtClean="0"/>
              <a:t>bakım</a:t>
            </a:r>
            <a:r>
              <a:rPr lang="en-GB" sz="2400" dirty="0" smtClean="0"/>
              <a:t> </a:t>
            </a:r>
            <a:r>
              <a:rPr lang="en-GB" sz="2400" dirty="0" err="1" smtClean="0"/>
              <a:t>istemektedirler</a:t>
            </a:r>
            <a:r>
              <a:rPr lang="en-GB" sz="2400" dirty="0" smtClean="0"/>
              <a:t>.</a:t>
            </a:r>
            <a:endParaRPr lang="en-GB" sz="2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https://cdnelektrikport.4flyy.com/Content/201312/INDUSTRIAL-ROBOTS.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43642" y="476673"/>
            <a:ext cx="4976630" cy="331236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Dikdörtgen 4"/>
          <p:cNvSpPr/>
          <p:nvPr/>
        </p:nvSpPr>
        <p:spPr>
          <a:xfrm>
            <a:off x="523999" y="3789040"/>
            <a:ext cx="8152457" cy="830997"/>
          </a:xfrm>
          <a:prstGeom prst="rect">
            <a:avLst/>
          </a:prstGeom>
        </p:spPr>
        <p:txBody>
          <a:bodyPr wrap="square">
            <a:spAutoFit/>
          </a:bodyPr>
          <a:lstStyle/>
          <a:p>
            <a:pPr algn="ctr" fontAlgn="base"/>
            <a:r>
              <a:rPr lang="tr-TR" sz="1600" b="1" i="1" dirty="0"/>
              <a:t>Görüntü hepimizin aşina olduğu karelerden. Fotoğrafta görülen yapıda robotların yerine insanların olduğunu düşünürsek birçok yönden kazanım yerine </a:t>
            </a:r>
            <a:r>
              <a:rPr lang="tr-TR" sz="1600" b="1" i="1" dirty="0" err="1" smtClean="0"/>
              <a:t>kayıba</a:t>
            </a:r>
            <a:r>
              <a:rPr lang="tr-TR" sz="1600" b="1" i="1" dirty="0" smtClean="0"/>
              <a:t> </a:t>
            </a:r>
            <a:r>
              <a:rPr lang="tr-TR" sz="1600" b="1" i="1" dirty="0"/>
              <a:t>neden oluruz. Robotlar endüstriyel hayatı kolaylaştıran en önemli icatlardandır</a:t>
            </a:r>
            <a:r>
              <a:rPr lang="tr-TR" sz="1600" b="1" i="1" dirty="0" smtClean="0"/>
              <a:t>.</a:t>
            </a:r>
            <a:endParaRPr lang="tr-TR" sz="1600" dirty="0"/>
          </a:p>
        </p:txBody>
      </p:sp>
      <p:sp>
        <p:nvSpPr>
          <p:cNvPr id="6" name="Dikdörtgen 5"/>
          <p:cNvSpPr/>
          <p:nvPr/>
        </p:nvSpPr>
        <p:spPr>
          <a:xfrm>
            <a:off x="307975" y="4725144"/>
            <a:ext cx="8368481" cy="2123658"/>
          </a:xfrm>
          <a:prstGeom prst="rect">
            <a:avLst/>
          </a:prstGeom>
        </p:spPr>
        <p:txBody>
          <a:bodyPr wrap="square">
            <a:spAutoFit/>
          </a:bodyPr>
          <a:lstStyle/>
          <a:p>
            <a:pPr algn="ctr"/>
            <a:r>
              <a:rPr lang="tr-TR" sz="2200" i="1" dirty="0"/>
              <a:t>Robot deyince insanların aklına ilk karmaşık işler yapabilen cihazlar geliyor. Ama sadece bir robot büyük bir </a:t>
            </a:r>
            <a:r>
              <a:rPr lang="tr-TR" sz="2200" b="1" i="1" dirty="0"/>
              <a:t>fabrikada</a:t>
            </a:r>
            <a:r>
              <a:rPr lang="tr-TR" sz="2200" i="1" dirty="0"/>
              <a:t> sadece minik bir vidayı sıkmakla yükümlendirilmiş olabilir ya da büyük karışık </a:t>
            </a:r>
            <a:r>
              <a:rPr lang="tr-TR" sz="2200" b="1" i="1" dirty="0"/>
              <a:t>malzemeleri</a:t>
            </a:r>
            <a:r>
              <a:rPr lang="tr-TR" sz="2200" i="1" dirty="0"/>
              <a:t> boyutlarına göre ayıran bir robot varlığını da düşünebiliriz. Yani kısaca robot işimizi hangi boyutta olursa olsun kolaylaştıran bir tasarımdır.</a:t>
            </a:r>
          </a:p>
        </p:txBody>
      </p:sp>
    </p:spTree>
    <p:extLst>
      <p:ext uri="{BB962C8B-B14F-4D97-AF65-F5344CB8AC3E}">
        <p14:creationId xmlns:p14="http://schemas.microsoft.com/office/powerpoint/2010/main" xmlns="" val="23466534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1124744"/>
            <a:ext cx="8229600" cy="4325112"/>
          </a:xfrm>
        </p:spPr>
        <p:txBody>
          <a:bodyPr>
            <a:normAutofit/>
          </a:bodyPr>
          <a:lstStyle/>
          <a:p>
            <a:pPr algn="ctr">
              <a:buNone/>
            </a:pPr>
            <a:r>
              <a:rPr lang="en-GB" sz="2200" i="1" dirty="0" err="1" smtClean="0"/>
              <a:t>Robotların</a:t>
            </a:r>
            <a:r>
              <a:rPr lang="en-GB" sz="2200" i="1" dirty="0" smtClean="0"/>
              <a:t> </a:t>
            </a:r>
            <a:r>
              <a:rPr lang="en-GB" sz="2200" i="1" dirty="0" err="1" smtClean="0"/>
              <a:t>daha</a:t>
            </a:r>
            <a:r>
              <a:rPr lang="en-GB" sz="2200" i="1" dirty="0" smtClean="0"/>
              <a:t> </a:t>
            </a:r>
            <a:r>
              <a:rPr lang="en-GB" sz="2200" i="1" dirty="0" err="1" smtClean="0"/>
              <a:t>önceleri</a:t>
            </a:r>
            <a:r>
              <a:rPr lang="en-GB" sz="2200" i="1" dirty="0" smtClean="0"/>
              <a:t> </a:t>
            </a:r>
            <a:r>
              <a:rPr lang="en-GB" sz="2200" i="1" dirty="0" err="1" smtClean="0"/>
              <a:t>kullanılan</a:t>
            </a:r>
            <a:r>
              <a:rPr lang="en-GB" sz="2200" i="1" dirty="0" smtClean="0"/>
              <a:t> </a:t>
            </a:r>
            <a:r>
              <a:rPr lang="en-GB" sz="2200" i="1" dirty="0" err="1" smtClean="0"/>
              <a:t>otomatik</a:t>
            </a:r>
            <a:r>
              <a:rPr lang="en-GB" sz="2200" i="1" dirty="0" smtClean="0"/>
              <a:t> </a:t>
            </a:r>
            <a:r>
              <a:rPr lang="en-GB" sz="2200" i="1" dirty="0" err="1" smtClean="0"/>
              <a:t>makinelerden</a:t>
            </a:r>
            <a:r>
              <a:rPr lang="en-GB" sz="2200" i="1" dirty="0" smtClean="0"/>
              <a:t> </a:t>
            </a:r>
            <a:r>
              <a:rPr lang="en-GB" sz="2200" i="1" dirty="0" err="1" smtClean="0"/>
              <a:t>farkları</a:t>
            </a:r>
            <a:r>
              <a:rPr lang="en-GB" sz="2200" i="1" dirty="0" smtClean="0"/>
              <a:t>:</a:t>
            </a:r>
          </a:p>
          <a:p>
            <a:pPr algn="ctr"/>
            <a:r>
              <a:rPr lang="en-GB" sz="2200" i="1" dirty="0" err="1" smtClean="0"/>
              <a:t>Mafsal</a:t>
            </a:r>
            <a:r>
              <a:rPr lang="en-GB" sz="2200" i="1" dirty="0" smtClean="0"/>
              <a:t> </a:t>
            </a:r>
            <a:r>
              <a:rPr lang="en-GB" sz="2200" i="1" dirty="0" err="1" smtClean="0"/>
              <a:t>hareketleri</a:t>
            </a:r>
            <a:r>
              <a:rPr lang="en-GB" sz="2200" i="1" dirty="0" smtClean="0"/>
              <a:t> </a:t>
            </a:r>
            <a:r>
              <a:rPr lang="en-GB" sz="2200" i="1" dirty="0" err="1" smtClean="0"/>
              <a:t>çok</a:t>
            </a:r>
            <a:r>
              <a:rPr lang="en-GB" sz="2200" i="1" dirty="0" smtClean="0"/>
              <a:t> </a:t>
            </a:r>
            <a:r>
              <a:rPr lang="en-GB" sz="2200" i="1" dirty="0" err="1" smtClean="0"/>
              <a:t>daha</a:t>
            </a:r>
            <a:r>
              <a:rPr lang="en-GB" sz="2200" i="1" dirty="0" smtClean="0"/>
              <a:t> </a:t>
            </a:r>
            <a:r>
              <a:rPr lang="en-GB" sz="2200" i="1" dirty="0" err="1" smtClean="0"/>
              <a:t>fazladır</a:t>
            </a:r>
            <a:r>
              <a:rPr lang="en-GB" sz="2200" i="1" dirty="0" smtClean="0"/>
              <a:t>.</a:t>
            </a:r>
          </a:p>
          <a:p>
            <a:pPr algn="ctr"/>
            <a:r>
              <a:rPr lang="en-GB" sz="2200" i="1" dirty="0" err="1" smtClean="0"/>
              <a:t>Daha</a:t>
            </a:r>
            <a:r>
              <a:rPr lang="en-GB" sz="2200" i="1" dirty="0" smtClean="0"/>
              <a:t> </a:t>
            </a:r>
            <a:r>
              <a:rPr lang="en-GB" sz="2200" i="1" dirty="0" err="1" smtClean="0"/>
              <a:t>hızlı</a:t>
            </a:r>
            <a:r>
              <a:rPr lang="en-GB" sz="2200" i="1" dirty="0" smtClean="0"/>
              <a:t> </a:t>
            </a:r>
            <a:r>
              <a:rPr lang="en-GB" sz="2200" i="1" dirty="0" err="1" smtClean="0"/>
              <a:t>iş</a:t>
            </a:r>
            <a:r>
              <a:rPr lang="en-GB" sz="2200" i="1" dirty="0" smtClean="0"/>
              <a:t> </a:t>
            </a:r>
            <a:r>
              <a:rPr lang="en-GB" sz="2200" i="1" dirty="0" err="1" smtClean="0"/>
              <a:t>görür</a:t>
            </a:r>
            <a:r>
              <a:rPr lang="en-GB" sz="2200" i="1" dirty="0" smtClean="0"/>
              <a:t>.</a:t>
            </a:r>
          </a:p>
          <a:p>
            <a:pPr algn="ctr"/>
            <a:r>
              <a:rPr lang="en-GB" sz="2200" i="1" dirty="0" err="1" smtClean="0"/>
              <a:t>Vidaları</a:t>
            </a:r>
            <a:r>
              <a:rPr lang="en-GB" sz="2200" i="1" dirty="0" smtClean="0"/>
              <a:t> </a:t>
            </a:r>
            <a:r>
              <a:rPr lang="en-GB" sz="2200" i="1" dirty="0" err="1" smtClean="0"/>
              <a:t>yanlış</a:t>
            </a:r>
            <a:r>
              <a:rPr lang="en-GB" sz="2200" i="1" dirty="0" smtClean="0"/>
              <a:t> </a:t>
            </a:r>
            <a:r>
              <a:rPr lang="en-GB" sz="2200" i="1" dirty="0" err="1" smtClean="0"/>
              <a:t>yere</a:t>
            </a:r>
            <a:r>
              <a:rPr lang="en-GB" sz="2200" i="1" dirty="0" smtClean="0"/>
              <a:t> </a:t>
            </a:r>
            <a:r>
              <a:rPr lang="en-GB" sz="2200" i="1" dirty="0" err="1" smtClean="0"/>
              <a:t>monte</a:t>
            </a:r>
            <a:r>
              <a:rPr lang="en-GB" sz="2200" i="1" dirty="0" smtClean="0"/>
              <a:t> </a:t>
            </a:r>
            <a:r>
              <a:rPr lang="en-GB" sz="2200" i="1" dirty="0" err="1" smtClean="0"/>
              <a:t>etme</a:t>
            </a:r>
            <a:r>
              <a:rPr lang="en-GB" sz="2200" i="1" dirty="0" smtClean="0"/>
              <a:t> </a:t>
            </a:r>
            <a:r>
              <a:rPr lang="en-GB" sz="2200" i="1" dirty="0" err="1" smtClean="0"/>
              <a:t>gibi</a:t>
            </a:r>
            <a:r>
              <a:rPr lang="en-GB" sz="2200" i="1" dirty="0" smtClean="0"/>
              <a:t> </a:t>
            </a:r>
            <a:r>
              <a:rPr lang="en-GB" sz="2200" i="1" dirty="0" err="1" smtClean="0"/>
              <a:t>herhangi</a:t>
            </a:r>
            <a:r>
              <a:rPr lang="en-GB" sz="2200" i="1" dirty="0" smtClean="0"/>
              <a:t> </a:t>
            </a:r>
            <a:r>
              <a:rPr lang="en-GB" sz="2200" i="1" dirty="0" err="1" smtClean="0"/>
              <a:t>bir</a:t>
            </a:r>
            <a:r>
              <a:rPr lang="en-GB" sz="2200" i="1" dirty="0" smtClean="0"/>
              <a:t> </a:t>
            </a:r>
            <a:r>
              <a:rPr lang="en-GB" sz="2200" i="1" dirty="0" err="1" smtClean="0"/>
              <a:t>yanlış</a:t>
            </a:r>
            <a:r>
              <a:rPr lang="en-GB" sz="2200" i="1" dirty="0" smtClean="0"/>
              <a:t> </a:t>
            </a:r>
            <a:r>
              <a:rPr lang="en-GB" sz="2200" i="1" dirty="0" err="1" smtClean="0"/>
              <a:t>harekette</a:t>
            </a:r>
            <a:r>
              <a:rPr lang="en-GB" sz="2200" i="1" dirty="0" smtClean="0"/>
              <a:t> </a:t>
            </a:r>
            <a:r>
              <a:rPr lang="en-GB" sz="2200" i="1" dirty="0" err="1" smtClean="0"/>
              <a:t>bulunulmaz</a:t>
            </a:r>
            <a:r>
              <a:rPr lang="en-GB" sz="2200" i="1" dirty="0" smtClean="0"/>
              <a:t>.</a:t>
            </a:r>
          </a:p>
        </p:txBody>
      </p:sp>
      <p:pic>
        <p:nvPicPr>
          <p:cNvPr id="101378" name="Picture 2" descr="ındustrial robots ile ilgili görsel sonucu"/>
          <p:cNvPicPr>
            <a:picLocks noChangeAspect="1" noChangeArrowheads="1"/>
          </p:cNvPicPr>
          <p:nvPr/>
        </p:nvPicPr>
        <p:blipFill>
          <a:blip r:embed="rId2" cstate="print"/>
          <a:srcRect/>
          <a:stretch>
            <a:fillRect/>
          </a:stretch>
        </p:blipFill>
        <p:spPr bwMode="auto">
          <a:xfrm>
            <a:off x="611560" y="4005064"/>
            <a:ext cx="3960440" cy="2640604"/>
          </a:xfrm>
          <a:prstGeom prst="rect">
            <a:avLst/>
          </a:prstGeom>
          <a:noFill/>
        </p:spPr>
      </p:pic>
      <p:pic>
        <p:nvPicPr>
          <p:cNvPr id="101380" name="Picture 4" descr="ındustrial robots ile ilgili görsel sonucu"/>
          <p:cNvPicPr>
            <a:picLocks noChangeAspect="1" noChangeArrowheads="1"/>
          </p:cNvPicPr>
          <p:nvPr/>
        </p:nvPicPr>
        <p:blipFill>
          <a:blip r:embed="rId3" cstate="print"/>
          <a:srcRect/>
          <a:stretch>
            <a:fillRect/>
          </a:stretch>
        </p:blipFill>
        <p:spPr bwMode="auto">
          <a:xfrm>
            <a:off x="4788024" y="3930917"/>
            <a:ext cx="4104456" cy="2738443"/>
          </a:xfrm>
          <a:prstGeom prst="rect">
            <a:avLst/>
          </a:prstGeom>
          <a:noFill/>
        </p:spPr>
      </p:pic>
    </p:spTree>
    <p:extLst>
      <p:ext uri="{BB962C8B-B14F-4D97-AF65-F5344CB8AC3E}">
        <p14:creationId xmlns:p14="http://schemas.microsoft.com/office/powerpoint/2010/main" xmlns="" val="26450425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1124744"/>
            <a:ext cx="8229600" cy="5400600"/>
          </a:xfrm>
        </p:spPr>
        <p:txBody>
          <a:bodyPr>
            <a:normAutofit/>
          </a:bodyPr>
          <a:lstStyle/>
          <a:p>
            <a:pPr algn="ctr"/>
            <a:r>
              <a:rPr lang="en-GB" sz="2200" i="1" dirty="0" err="1" smtClean="0"/>
              <a:t>Kendi</a:t>
            </a:r>
            <a:r>
              <a:rPr lang="en-GB" sz="2200" i="1" dirty="0" smtClean="0"/>
              <a:t> </a:t>
            </a:r>
            <a:r>
              <a:rPr lang="en-GB" sz="2200" i="1" dirty="0" err="1" smtClean="0"/>
              <a:t>işlemlerinin</a:t>
            </a:r>
            <a:r>
              <a:rPr lang="en-GB" sz="2200" i="1" dirty="0" smtClean="0"/>
              <a:t> </a:t>
            </a:r>
            <a:r>
              <a:rPr lang="en-GB" sz="2200" i="1" dirty="0" err="1" smtClean="0"/>
              <a:t>doğruluğunu</a:t>
            </a:r>
            <a:r>
              <a:rPr lang="en-GB" sz="2200" i="1" dirty="0" smtClean="0"/>
              <a:t> </a:t>
            </a:r>
            <a:r>
              <a:rPr lang="en-GB" sz="2200" i="1" dirty="0" err="1" smtClean="0"/>
              <a:t>kontrol</a:t>
            </a:r>
            <a:r>
              <a:rPr lang="en-GB" sz="2200" i="1" dirty="0" smtClean="0"/>
              <a:t> </a:t>
            </a:r>
            <a:r>
              <a:rPr lang="en-GB" sz="2200" i="1" dirty="0" err="1" smtClean="0"/>
              <a:t>edebilir</a:t>
            </a:r>
            <a:r>
              <a:rPr lang="en-GB" sz="2200" i="1" dirty="0" smtClean="0"/>
              <a:t>.</a:t>
            </a:r>
          </a:p>
          <a:p>
            <a:pPr algn="ctr"/>
            <a:r>
              <a:rPr lang="en-GB" sz="2200" i="1" dirty="0" err="1" smtClean="0"/>
              <a:t>Gerektiğinde</a:t>
            </a:r>
            <a:r>
              <a:rPr lang="en-GB" sz="2200" i="1" dirty="0" smtClean="0"/>
              <a:t> </a:t>
            </a:r>
            <a:r>
              <a:rPr lang="en-GB" sz="2200" i="1" dirty="0" err="1" smtClean="0"/>
              <a:t>ana</a:t>
            </a:r>
            <a:r>
              <a:rPr lang="en-GB" sz="2200" i="1" dirty="0" smtClean="0"/>
              <a:t> </a:t>
            </a:r>
            <a:r>
              <a:rPr lang="en-GB" sz="2200" i="1" dirty="0" err="1" smtClean="0"/>
              <a:t>sisteme</a:t>
            </a:r>
            <a:r>
              <a:rPr lang="en-GB" sz="2200" i="1" dirty="0" smtClean="0"/>
              <a:t> </a:t>
            </a:r>
            <a:r>
              <a:rPr lang="en-GB" sz="2200" i="1" dirty="0" err="1" smtClean="0"/>
              <a:t>bağlı</a:t>
            </a:r>
            <a:r>
              <a:rPr lang="en-GB" sz="2200" i="1" dirty="0" smtClean="0"/>
              <a:t> </a:t>
            </a:r>
            <a:r>
              <a:rPr lang="en-GB" sz="2200" i="1" dirty="0" err="1" smtClean="0"/>
              <a:t>olmaksızın</a:t>
            </a:r>
            <a:r>
              <a:rPr lang="en-GB" sz="2200" i="1" dirty="0" smtClean="0"/>
              <a:t> </a:t>
            </a:r>
            <a:r>
              <a:rPr lang="en-GB" sz="2200" i="1" dirty="0" err="1" smtClean="0"/>
              <a:t>kendi</a:t>
            </a:r>
            <a:r>
              <a:rPr lang="en-GB" sz="2200" i="1" dirty="0" smtClean="0"/>
              <a:t> </a:t>
            </a:r>
            <a:r>
              <a:rPr lang="en-GB" sz="2200" i="1" dirty="0" err="1" smtClean="0"/>
              <a:t>bölümlerine</a:t>
            </a:r>
            <a:r>
              <a:rPr lang="en-GB" sz="2200" i="1" dirty="0" smtClean="0"/>
              <a:t> </a:t>
            </a:r>
            <a:r>
              <a:rPr lang="en-GB" sz="2200" i="1" dirty="0" err="1" smtClean="0"/>
              <a:t>ilişkin</a:t>
            </a:r>
            <a:r>
              <a:rPr lang="en-GB" sz="2200" i="1" dirty="0" smtClean="0"/>
              <a:t> </a:t>
            </a:r>
            <a:r>
              <a:rPr lang="en-GB" sz="2200" i="1" dirty="0" err="1" smtClean="0"/>
              <a:t>çalışmaları</a:t>
            </a:r>
            <a:r>
              <a:rPr lang="en-GB" sz="2200" i="1" dirty="0" smtClean="0"/>
              <a:t> </a:t>
            </a:r>
            <a:r>
              <a:rPr lang="en-GB" sz="2200" i="1" dirty="0" err="1" smtClean="0"/>
              <a:t>kendi</a:t>
            </a:r>
            <a:r>
              <a:rPr lang="en-GB" sz="2200" i="1" dirty="0" smtClean="0"/>
              <a:t> </a:t>
            </a:r>
            <a:r>
              <a:rPr lang="en-GB" sz="2200" i="1" dirty="0" err="1" smtClean="0"/>
              <a:t>başlarına</a:t>
            </a:r>
            <a:r>
              <a:rPr lang="en-GB" sz="2200" i="1" dirty="0" smtClean="0"/>
              <a:t> </a:t>
            </a:r>
            <a:r>
              <a:rPr lang="en-GB" sz="2200" i="1" dirty="0" err="1" smtClean="0"/>
              <a:t>sürdürebilir</a:t>
            </a:r>
            <a:r>
              <a:rPr lang="en-GB" sz="2200" i="1" dirty="0" smtClean="0"/>
              <a:t>. </a:t>
            </a:r>
            <a:r>
              <a:rPr lang="en-GB" sz="2200" i="1" dirty="0" err="1" smtClean="0"/>
              <a:t>İmal</a:t>
            </a:r>
            <a:r>
              <a:rPr lang="en-GB" sz="2200" i="1" dirty="0" smtClean="0"/>
              <a:t> </a:t>
            </a:r>
            <a:r>
              <a:rPr lang="en-GB" sz="2200" i="1" dirty="0" err="1" smtClean="0"/>
              <a:t>edilen</a:t>
            </a:r>
            <a:r>
              <a:rPr lang="en-GB" sz="2200" i="1" dirty="0" smtClean="0"/>
              <a:t> </a:t>
            </a:r>
            <a:r>
              <a:rPr lang="en-GB" sz="2200" i="1" dirty="0" err="1" smtClean="0"/>
              <a:t>parçaları</a:t>
            </a:r>
            <a:r>
              <a:rPr lang="en-GB" sz="2200" i="1" dirty="0" smtClean="0"/>
              <a:t>, </a:t>
            </a:r>
            <a:r>
              <a:rPr lang="en-GB" sz="2200" i="1" dirty="0" err="1" smtClean="0"/>
              <a:t>kendi</a:t>
            </a:r>
            <a:r>
              <a:rPr lang="en-GB" sz="2200" i="1" dirty="0" smtClean="0"/>
              <a:t> </a:t>
            </a:r>
            <a:r>
              <a:rPr lang="en-GB" sz="2200" i="1" dirty="0" err="1" smtClean="0"/>
              <a:t>kendine</a:t>
            </a:r>
            <a:r>
              <a:rPr lang="en-GB" sz="2200" i="1" dirty="0" smtClean="0"/>
              <a:t> </a:t>
            </a:r>
            <a:r>
              <a:rPr lang="en-GB" sz="2200" i="1" dirty="0" err="1" smtClean="0"/>
              <a:t>tasnif</a:t>
            </a:r>
            <a:r>
              <a:rPr lang="en-GB" sz="2200" i="1" dirty="0" smtClean="0"/>
              <a:t> </a:t>
            </a:r>
            <a:r>
              <a:rPr lang="en-GB" sz="2200" i="1" dirty="0" err="1" smtClean="0"/>
              <a:t>edip</a:t>
            </a:r>
            <a:r>
              <a:rPr lang="en-GB" sz="2200" i="1" dirty="0" smtClean="0"/>
              <a:t> </a:t>
            </a:r>
            <a:r>
              <a:rPr lang="en-GB" sz="2200" i="1" dirty="0" err="1" smtClean="0"/>
              <a:t>yükler</a:t>
            </a:r>
            <a:r>
              <a:rPr lang="en-GB" sz="2200" i="1" dirty="0" smtClean="0"/>
              <a:t>. </a:t>
            </a:r>
            <a:r>
              <a:rPr lang="en-GB" sz="2200" i="1" dirty="0" err="1" smtClean="0"/>
              <a:t>Parçayı</a:t>
            </a:r>
            <a:r>
              <a:rPr lang="en-GB" sz="2200" i="1" dirty="0" smtClean="0"/>
              <a:t>, ait </a:t>
            </a:r>
            <a:r>
              <a:rPr lang="en-GB" sz="2200" i="1" dirty="0" err="1" smtClean="0"/>
              <a:t>olduğu</a:t>
            </a:r>
            <a:r>
              <a:rPr lang="en-GB" sz="2200" i="1" dirty="0" smtClean="0"/>
              <a:t> </a:t>
            </a:r>
            <a:r>
              <a:rPr lang="en-GB" sz="2200" i="1" dirty="0" err="1" smtClean="0"/>
              <a:t>bölümlerine</a:t>
            </a:r>
            <a:r>
              <a:rPr lang="en-GB" sz="2200" i="1" dirty="0" smtClean="0"/>
              <a:t> </a:t>
            </a:r>
            <a:r>
              <a:rPr lang="en-GB" sz="2200" i="1" dirty="0" err="1" smtClean="0"/>
              <a:t>götürerek</a:t>
            </a:r>
            <a:r>
              <a:rPr lang="en-GB" sz="2200" i="1" dirty="0" smtClean="0"/>
              <a:t> </a:t>
            </a:r>
            <a:r>
              <a:rPr lang="en-GB" sz="2200" i="1" dirty="0" err="1" smtClean="0"/>
              <a:t>yerleştirebilir</a:t>
            </a:r>
            <a:r>
              <a:rPr lang="en-GB" sz="2200" i="1" dirty="0" smtClean="0"/>
              <a:t>.</a:t>
            </a:r>
            <a:endParaRPr lang="tr-TR" sz="2200" i="1" dirty="0" smtClean="0"/>
          </a:p>
          <a:p>
            <a:pPr algn="ctr"/>
            <a:r>
              <a:rPr lang="en-GB" sz="2200" i="1" dirty="0" err="1" smtClean="0"/>
              <a:t>Robotları</a:t>
            </a:r>
            <a:r>
              <a:rPr lang="en-GB" sz="2200" i="1" dirty="0" smtClean="0"/>
              <a:t> </a:t>
            </a:r>
            <a:r>
              <a:rPr lang="en-GB" sz="2200" i="1" dirty="0" err="1" smtClean="0"/>
              <a:t>diğer</a:t>
            </a:r>
            <a:r>
              <a:rPr lang="en-GB" sz="2200" i="1" dirty="0" smtClean="0"/>
              <a:t> </a:t>
            </a:r>
            <a:r>
              <a:rPr lang="en-GB" sz="2200" i="1" dirty="0" err="1" smtClean="0"/>
              <a:t>makinelerden</a:t>
            </a:r>
            <a:r>
              <a:rPr lang="en-GB" sz="2200" i="1" dirty="0" smtClean="0"/>
              <a:t> </a:t>
            </a:r>
            <a:r>
              <a:rPr lang="en-GB" sz="2200" i="1" dirty="0" err="1" smtClean="0"/>
              <a:t>ayıran</a:t>
            </a:r>
            <a:r>
              <a:rPr lang="en-GB" sz="2200" i="1" dirty="0" smtClean="0"/>
              <a:t> </a:t>
            </a:r>
            <a:r>
              <a:rPr lang="en-GB" sz="2200" i="1" dirty="0" err="1" smtClean="0"/>
              <a:t>anahtar</a:t>
            </a:r>
            <a:r>
              <a:rPr lang="en-GB" sz="2200" i="1" dirty="0" smtClean="0"/>
              <a:t> </a:t>
            </a:r>
            <a:r>
              <a:rPr lang="en-GB" sz="2200" i="1" dirty="0" err="1" smtClean="0"/>
              <a:t>kelimeler</a:t>
            </a:r>
            <a:r>
              <a:rPr lang="en-GB" sz="2200" i="1" dirty="0" smtClean="0"/>
              <a:t> </a:t>
            </a:r>
            <a:r>
              <a:rPr lang="en-GB" sz="2200" i="1" dirty="0" err="1" smtClean="0"/>
              <a:t>yeniden</a:t>
            </a:r>
            <a:r>
              <a:rPr lang="en-GB" sz="2200" i="1" dirty="0" smtClean="0"/>
              <a:t> </a:t>
            </a:r>
            <a:r>
              <a:rPr lang="en-GB" sz="2200" i="1" dirty="0" err="1" smtClean="0"/>
              <a:t>programlanabilme</a:t>
            </a:r>
            <a:r>
              <a:rPr lang="en-GB" sz="2200" i="1" dirty="0" smtClean="0"/>
              <a:t> </a:t>
            </a:r>
            <a:r>
              <a:rPr lang="en-GB" sz="2200" i="1" dirty="0" err="1" smtClean="0"/>
              <a:t>ve</a:t>
            </a:r>
            <a:r>
              <a:rPr lang="en-GB" sz="2200" i="1" dirty="0" smtClean="0"/>
              <a:t> </a:t>
            </a:r>
            <a:r>
              <a:rPr lang="en-GB" sz="2200" i="1" dirty="0" err="1" smtClean="0"/>
              <a:t>manipülatördür</a:t>
            </a:r>
            <a:r>
              <a:rPr lang="en-GB" sz="2200" i="1" dirty="0" smtClean="0"/>
              <a:t>. </a:t>
            </a:r>
            <a:r>
              <a:rPr lang="en-GB" sz="2200" i="1" dirty="0" err="1" smtClean="0"/>
              <a:t>Manipülatörler</a:t>
            </a:r>
            <a:r>
              <a:rPr lang="en-GB" sz="2200" i="1" dirty="0" smtClean="0"/>
              <a:t> </a:t>
            </a:r>
            <a:r>
              <a:rPr lang="en-GB" sz="2200" i="1" dirty="0" err="1" smtClean="0"/>
              <a:t>insan</a:t>
            </a:r>
            <a:r>
              <a:rPr lang="en-GB" sz="2200" i="1" dirty="0" smtClean="0"/>
              <a:t> </a:t>
            </a:r>
            <a:r>
              <a:rPr lang="en-GB" sz="2200" i="1" dirty="0" err="1" smtClean="0"/>
              <a:t>kolu</a:t>
            </a:r>
            <a:r>
              <a:rPr lang="en-GB" sz="2200" i="1" dirty="0" smtClean="0"/>
              <a:t> </a:t>
            </a:r>
            <a:r>
              <a:rPr lang="en-GB" sz="2200" i="1" dirty="0" err="1" smtClean="0"/>
              <a:t>gibidir</a:t>
            </a:r>
            <a:r>
              <a:rPr lang="en-GB" sz="2200" i="1" dirty="0" smtClean="0"/>
              <a:t> </a:t>
            </a:r>
            <a:r>
              <a:rPr lang="en-GB" sz="2200" i="1" dirty="0" err="1" smtClean="0"/>
              <a:t>ve</a:t>
            </a:r>
            <a:r>
              <a:rPr lang="en-GB" sz="2200" i="1" dirty="0" smtClean="0"/>
              <a:t> </a:t>
            </a:r>
            <a:r>
              <a:rPr lang="en-GB" sz="2200" i="1" dirty="0" err="1" smtClean="0"/>
              <a:t>çevre</a:t>
            </a:r>
            <a:r>
              <a:rPr lang="en-GB" sz="2200" i="1" dirty="0" smtClean="0"/>
              <a:t> </a:t>
            </a:r>
            <a:r>
              <a:rPr lang="en-GB" sz="2200" i="1" dirty="0" err="1" smtClean="0"/>
              <a:t>şartlarına</a:t>
            </a:r>
            <a:r>
              <a:rPr lang="en-GB" sz="2200" i="1" dirty="0" smtClean="0"/>
              <a:t> </a:t>
            </a:r>
            <a:r>
              <a:rPr lang="en-GB" sz="2200" i="1" dirty="0" err="1" smtClean="0"/>
              <a:t>göre</a:t>
            </a:r>
            <a:r>
              <a:rPr lang="en-GB" sz="2200" i="1" dirty="0" smtClean="0"/>
              <a:t> </a:t>
            </a:r>
            <a:r>
              <a:rPr lang="en-GB" sz="2200" i="1" dirty="0" err="1" smtClean="0"/>
              <a:t>değişik</a:t>
            </a:r>
            <a:r>
              <a:rPr lang="en-GB" sz="2200" i="1" dirty="0" smtClean="0"/>
              <a:t> </a:t>
            </a:r>
            <a:r>
              <a:rPr lang="en-GB" sz="2200" i="1" dirty="0" err="1" smtClean="0"/>
              <a:t>şekillerde</a:t>
            </a:r>
            <a:r>
              <a:rPr lang="en-GB" sz="2200" i="1" dirty="0" smtClean="0"/>
              <a:t> </a:t>
            </a:r>
            <a:r>
              <a:rPr lang="en-GB" sz="2200" i="1" dirty="0" err="1" smtClean="0"/>
              <a:t>tasarlanabilir</a:t>
            </a:r>
            <a:r>
              <a:rPr lang="en-GB" sz="2200" i="1" dirty="0" smtClean="0"/>
              <a:t>(Su </a:t>
            </a:r>
            <a:r>
              <a:rPr lang="en-GB" sz="2200" i="1" dirty="0" err="1" smtClean="0"/>
              <a:t>olan</a:t>
            </a:r>
            <a:r>
              <a:rPr lang="en-GB" sz="2200" i="1" dirty="0" smtClean="0"/>
              <a:t> </a:t>
            </a:r>
            <a:r>
              <a:rPr lang="en-GB" sz="2200" i="1" dirty="0" err="1" smtClean="0"/>
              <a:t>bir</a:t>
            </a:r>
            <a:r>
              <a:rPr lang="en-GB" sz="2200" i="1" dirty="0" smtClean="0"/>
              <a:t> </a:t>
            </a:r>
            <a:r>
              <a:rPr lang="en-GB" sz="2200" i="1" dirty="0" err="1" smtClean="0"/>
              <a:t>ortamda</a:t>
            </a:r>
            <a:r>
              <a:rPr lang="en-GB" sz="2200" i="1" dirty="0" smtClean="0"/>
              <a:t> </a:t>
            </a:r>
            <a:r>
              <a:rPr lang="en-GB" sz="2200" i="1" dirty="0" err="1" smtClean="0"/>
              <a:t>su</a:t>
            </a:r>
            <a:r>
              <a:rPr lang="en-GB" sz="2200" i="1" dirty="0" smtClean="0"/>
              <a:t> </a:t>
            </a:r>
            <a:r>
              <a:rPr lang="en-GB" sz="2200" i="1" dirty="0" err="1" smtClean="0"/>
              <a:t>geçirmeyen</a:t>
            </a:r>
            <a:r>
              <a:rPr lang="en-GB" sz="2200" i="1" dirty="0" smtClean="0"/>
              <a:t> </a:t>
            </a:r>
            <a:r>
              <a:rPr lang="en-GB" sz="2200" i="1" dirty="0" err="1" smtClean="0"/>
              <a:t>ve</a:t>
            </a:r>
            <a:r>
              <a:rPr lang="en-GB" sz="2200" i="1" dirty="0" smtClean="0"/>
              <a:t> </a:t>
            </a:r>
            <a:r>
              <a:rPr lang="en-GB" sz="2200" i="1" dirty="0" err="1" smtClean="0"/>
              <a:t>suya</a:t>
            </a:r>
            <a:r>
              <a:rPr lang="en-GB" sz="2200" i="1" dirty="0" smtClean="0"/>
              <a:t> </a:t>
            </a:r>
            <a:r>
              <a:rPr lang="en-GB" sz="2200" i="1" dirty="0" err="1" smtClean="0"/>
              <a:t>dayanıklı</a:t>
            </a:r>
            <a:r>
              <a:rPr lang="en-GB" sz="2200" i="1" dirty="0" smtClean="0"/>
              <a:t> </a:t>
            </a:r>
            <a:r>
              <a:rPr lang="en-GB" sz="2200" i="1" dirty="0" err="1" smtClean="0"/>
              <a:t>yapı</a:t>
            </a:r>
            <a:r>
              <a:rPr lang="en-GB" sz="2200" i="1" dirty="0" smtClean="0"/>
              <a:t> </a:t>
            </a:r>
            <a:r>
              <a:rPr lang="en-GB" sz="2200" i="1" dirty="0" err="1" smtClean="0"/>
              <a:t>gibi</a:t>
            </a:r>
            <a:r>
              <a:rPr lang="en-GB" sz="2200" i="1" dirty="0" smtClean="0"/>
              <a:t>). </a:t>
            </a:r>
            <a:r>
              <a:rPr lang="en-GB" sz="2200" i="1" dirty="0" err="1" smtClean="0"/>
              <a:t>Bunun</a:t>
            </a:r>
            <a:r>
              <a:rPr lang="en-GB" sz="2200" i="1" dirty="0" smtClean="0"/>
              <a:t> </a:t>
            </a:r>
            <a:r>
              <a:rPr lang="en-GB" sz="2200" i="1" dirty="0" err="1" smtClean="0"/>
              <a:t>için</a:t>
            </a:r>
            <a:r>
              <a:rPr lang="en-GB" sz="2200" i="1" dirty="0" smtClean="0"/>
              <a:t> </a:t>
            </a:r>
            <a:r>
              <a:rPr lang="en-GB" sz="2200" i="1" dirty="0" err="1" smtClean="0"/>
              <a:t>manipülatör</a:t>
            </a:r>
            <a:r>
              <a:rPr lang="en-GB" sz="2200" i="1" dirty="0" smtClean="0"/>
              <a:t> </a:t>
            </a:r>
            <a:r>
              <a:rPr lang="en-GB" sz="2200" i="1" dirty="0" err="1" smtClean="0"/>
              <a:t>robotun</a:t>
            </a:r>
            <a:r>
              <a:rPr lang="en-GB" sz="2200" i="1" dirty="0" smtClean="0"/>
              <a:t> </a:t>
            </a:r>
            <a:r>
              <a:rPr lang="en-GB" sz="2200" i="1" dirty="0" err="1" smtClean="0"/>
              <a:t>kolu</a:t>
            </a:r>
            <a:r>
              <a:rPr lang="en-GB" sz="2200" i="1" dirty="0" smtClean="0"/>
              <a:t> </a:t>
            </a:r>
            <a:r>
              <a:rPr lang="en-GB" sz="2200" i="1" dirty="0" err="1" smtClean="0"/>
              <a:t>olarak</a:t>
            </a:r>
            <a:r>
              <a:rPr lang="en-GB" sz="2200" i="1" dirty="0" smtClean="0"/>
              <a:t> </a:t>
            </a:r>
            <a:r>
              <a:rPr lang="en-GB" sz="2200" i="1" dirty="0" err="1" smtClean="0"/>
              <a:t>tanımlanabilir</a:t>
            </a:r>
            <a:r>
              <a:rPr lang="en-GB" sz="2200" i="1" dirty="0" smtClean="0"/>
              <a:t>.</a:t>
            </a:r>
          </a:p>
        </p:txBody>
      </p:sp>
    </p:spTree>
    <p:extLst>
      <p:ext uri="{BB962C8B-B14F-4D97-AF65-F5344CB8AC3E}">
        <p14:creationId xmlns:p14="http://schemas.microsoft.com/office/powerpoint/2010/main" xmlns="" val="14496077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836712"/>
            <a:ext cx="8229600" cy="1066800"/>
          </a:xfrm>
        </p:spPr>
        <p:txBody>
          <a:bodyPr>
            <a:normAutofit fontScale="90000"/>
          </a:bodyPr>
          <a:lstStyle/>
          <a:p>
            <a:pPr algn="ctr"/>
            <a:r>
              <a:rPr lang="en-GB" b="1" dirty="0" err="1" smtClean="0"/>
              <a:t>Endüstriyel</a:t>
            </a:r>
            <a:r>
              <a:rPr lang="en-GB" b="1" dirty="0" smtClean="0"/>
              <a:t> Robot </a:t>
            </a:r>
            <a:r>
              <a:rPr lang="en-GB" b="1" dirty="0" err="1" smtClean="0"/>
              <a:t>Nedir</a:t>
            </a:r>
            <a:r>
              <a:rPr lang="en-GB" b="1" dirty="0" smtClean="0"/>
              <a:t> </a:t>
            </a:r>
            <a:r>
              <a:rPr lang="en-GB" b="1" dirty="0" err="1" smtClean="0"/>
              <a:t>ve</a:t>
            </a:r>
            <a:r>
              <a:rPr lang="en-GB" b="1" dirty="0" smtClean="0"/>
              <a:t> Ne </a:t>
            </a:r>
            <a:r>
              <a:rPr lang="en-GB" b="1" dirty="0" err="1" smtClean="0"/>
              <a:t>İşe</a:t>
            </a:r>
            <a:r>
              <a:rPr lang="en-GB" b="1" dirty="0" smtClean="0"/>
              <a:t> </a:t>
            </a:r>
            <a:r>
              <a:rPr lang="en-GB" b="1" dirty="0" err="1" smtClean="0"/>
              <a:t>Yarar</a:t>
            </a:r>
            <a:r>
              <a:rPr lang="en-GB" b="1" dirty="0" smtClean="0"/>
              <a:t> ?</a:t>
            </a:r>
            <a:endParaRPr lang="en-GB" dirty="0"/>
          </a:p>
        </p:txBody>
      </p:sp>
      <p:sp>
        <p:nvSpPr>
          <p:cNvPr id="3" name="2 İçerik Yer Tutucusu"/>
          <p:cNvSpPr>
            <a:spLocks noGrp="1"/>
          </p:cNvSpPr>
          <p:nvPr>
            <p:ph idx="1"/>
          </p:nvPr>
        </p:nvSpPr>
        <p:spPr>
          <a:xfrm>
            <a:off x="395536" y="2083664"/>
            <a:ext cx="8496944" cy="4657704"/>
          </a:xfrm>
        </p:spPr>
        <p:txBody>
          <a:bodyPr>
            <a:normAutofit/>
          </a:bodyPr>
          <a:lstStyle/>
          <a:p>
            <a:pPr algn="ctr"/>
            <a:r>
              <a:rPr lang="en-GB" sz="2200" i="1" dirty="0" err="1" smtClean="0"/>
              <a:t>Gün</a:t>
            </a:r>
            <a:r>
              <a:rPr lang="en-GB" sz="2200" i="1" dirty="0" smtClean="0"/>
              <a:t> </a:t>
            </a:r>
            <a:r>
              <a:rPr lang="en-GB" sz="2200" i="1" dirty="0" err="1" smtClean="0"/>
              <a:t>geçtikçe</a:t>
            </a:r>
            <a:r>
              <a:rPr lang="en-GB" sz="2200" i="1" dirty="0" smtClean="0"/>
              <a:t> </a:t>
            </a:r>
            <a:r>
              <a:rPr lang="en-GB" sz="2200" i="1" dirty="0" err="1" smtClean="0"/>
              <a:t>gelişen</a:t>
            </a:r>
            <a:r>
              <a:rPr lang="en-GB" sz="2200" i="1" dirty="0" smtClean="0"/>
              <a:t>, </a:t>
            </a:r>
            <a:r>
              <a:rPr lang="en-GB" sz="2200" i="1" dirty="0" err="1" smtClean="0"/>
              <a:t>geliştikçe</a:t>
            </a:r>
            <a:r>
              <a:rPr lang="en-GB" sz="2200" i="1" dirty="0" smtClean="0"/>
              <a:t> </a:t>
            </a:r>
            <a:r>
              <a:rPr lang="en-GB" sz="2200" i="1" dirty="0" err="1" smtClean="0"/>
              <a:t>büyüyen</a:t>
            </a:r>
            <a:r>
              <a:rPr lang="en-GB" sz="2200" i="1" dirty="0" smtClean="0"/>
              <a:t> </a:t>
            </a:r>
            <a:r>
              <a:rPr lang="en-GB" sz="2200" i="1" dirty="0" err="1" smtClean="0"/>
              <a:t>üretim</a:t>
            </a:r>
            <a:r>
              <a:rPr lang="en-GB" sz="2200" i="1" dirty="0" smtClean="0"/>
              <a:t> </a:t>
            </a:r>
            <a:r>
              <a:rPr lang="en-GB" sz="2200" i="1" dirty="0" err="1" smtClean="0"/>
              <a:t>teknolojisi</a:t>
            </a:r>
            <a:r>
              <a:rPr lang="en-GB" sz="2200" i="1" dirty="0" smtClean="0"/>
              <a:t> </a:t>
            </a:r>
            <a:r>
              <a:rPr lang="en-GB" sz="2200" i="1" dirty="0" err="1" smtClean="0"/>
              <a:t>artık</a:t>
            </a:r>
            <a:r>
              <a:rPr lang="en-GB" sz="2200" i="1" dirty="0" smtClean="0"/>
              <a:t> </a:t>
            </a:r>
            <a:r>
              <a:rPr lang="en-GB" sz="2200" i="1" dirty="0" err="1" smtClean="0"/>
              <a:t>daha</a:t>
            </a:r>
            <a:r>
              <a:rPr lang="en-GB" sz="2200" i="1" dirty="0" smtClean="0"/>
              <a:t> </a:t>
            </a:r>
            <a:r>
              <a:rPr lang="en-GB" sz="2200" i="1" dirty="0" err="1" smtClean="0"/>
              <a:t>hızlı</a:t>
            </a:r>
            <a:r>
              <a:rPr lang="en-GB" sz="2200" i="1" dirty="0" smtClean="0"/>
              <a:t> </a:t>
            </a:r>
            <a:r>
              <a:rPr lang="en-GB" sz="2200" i="1" dirty="0" err="1" smtClean="0"/>
              <a:t>olmaya</a:t>
            </a:r>
            <a:r>
              <a:rPr lang="en-GB" sz="2200" i="1" dirty="0" smtClean="0"/>
              <a:t> </a:t>
            </a:r>
            <a:r>
              <a:rPr lang="en-GB" sz="2200" i="1" dirty="0" err="1" smtClean="0"/>
              <a:t>ve</a:t>
            </a:r>
            <a:r>
              <a:rPr lang="en-GB" sz="2200" i="1" dirty="0" smtClean="0"/>
              <a:t> </a:t>
            </a:r>
            <a:r>
              <a:rPr lang="en-GB" sz="2200" i="1" dirty="0" err="1" smtClean="0"/>
              <a:t>hızı</a:t>
            </a:r>
            <a:r>
              <a:rPr lang="en-GB" sz="2200" i="1" dirty="0" smtClean="0"/>
              <a:t> </a:t>
            </a:r>
            <a:r>
              <a:rPr lang="en-GB" sz="2200" i="1" dirty="0" err="1" smtClean="0"/>
              <a:t>arttırırken</a:t>
            </a:r>
            <a:r>
              <a:rPr lang="en-GB" sz="2200" i="1" dirty="0" smtClean="0"/>
              <a:t> </a:t>
            </a:r>
            <a:r>
              <a:rPr lang="en-GB" sz="2200" i="1" dirty="0" err="1" smtClean="0"/>
              <a:t>kaliteyi</a:t>
            </a:r>
            <a:r>
              <a:rPr lang="en-GB" sz="2200" i="1" dirty="0" smtClean="0"/>
              <a:t> </a:t>
            </a:r>
            <a:r>
              <a:rPr lang="en-GB" sz="2200" i="1" dirty="0" err="1" smtClean="0"/>
              <a:t>bozmamak</a:t>
            </a:r>
            <a:r>
              <a:rPr lang="en-GB" sz="2200" i="1" dirty="0" smtClean="0"/>
              <a:t> </a:t>
            </a:r>
            <a:r>
              <a:rPr lang="en-GB" sz="2200" i="1" dirty="0" err="1" smtClean="0"/>
              <a:t>zorunda</a:t>
            </a:r>
            <a:r>
              <a:rPr lang="en-GB" sz="2200" i="1" dirty="0" smtClean="0"/>
              <a:t> </a:t>
            </a:r>
            <a:r>
              <a:rPr lang="en-GB" sz="2200" i="1" dirty="0" err="1" smtClean="0"/>
              <a:t>kalmıştır</a:t>
            </a:r>
            <a:r>
              <a:rPr lang="en-GB" sz="2200" i="1" dirty="0" smtClean="0"/>
              <a:t>. Bu </a:t>
            </a:r>
            <a:r>
              <a:rPr lang="en-GB" sz="2200" i="1" dirty="0" err="1" smtClean="0"/>
              <a:t>iki</a:t>
            </a:r>
            <a:r>
              <a:rPr lang="en-GB" sz="2200" i="1" dirty="0" smtClean="0"/>
              <a:t> </a:t>
            </a:r>
            <a:r>
              <a:rPr lang="en-GB" sz="2200" i="1" dirty="0" err="1" smtClean="0"/>
              <a:t>parametrenin</a:t>
            </a:r>
            <a:r>
              <a:rPr lang="en-GB" sz="2200" i="1" dirty="0" smtClean="0"/>
              <a:t> </a:t>
            </a:r>
            <a:r>
              <a:rPr lang="en-GB" sz="2200" i="1" dirty="0" err="1" smtClean="0"/>
              <a:t>beraber</a:t>
            </a:r>
            <a:r>
              <a:rPr lang="en-GB" sz="2200" i="1" dirty="0" smtClean="0"/>
              <a:t> </a:t>
            </a:r>
            <a:r>
              <a:rPr lang="en-GB" sz="2200" i="1" dirty="0" err="1" smtClean="0"/>
              <a:t>artması</a:t>
            </a:r>
            <a:r>
              <a:rPr lang="en-GB" sz="2200" i="1" dirty="0" smtClean="0"/>
              <a:t> </a:t>
            </a:r>
            <a:r>
              <a:rPr lang="en-GB" sz="2200" i="1" dirty="0" err="1" smtClean="0"/>
              <a:t>için</a:t>
            </a:r>
            <a:r>
              <a:rPr lang="en-GB" sz="2200" i="1" dirty="0" smtClean="0"/>
              <a:t> </a:t>
            </a:r>
            <a:r>
              <a:rPr lang="en-GB" sz="2200" i="1" dirty="0" err="1" smtClean="0"/>
              <a:t>yeni</a:t>
            </a:r>
            <a:r>
              <a:rPr lang="en-GB" sz="2200" i="1" dirty="0" smtClean="0"/>
              <a:t> </a:t>
            </a:r>
            <a:r>
              <a:rPr lang="en-GB" sz="2200" i="1" dirty="0" err="1" smtClean="0"/>
              <a:t>arayışlara</a:t>
            </a:r>
            <a:r>
              <a:rPr lang="en-GB" sz="2200" i="1" dirty="0" smtClean="0"/>
              <a:t> </a:t>
            </a:r>
            <a:r>
              <a:rPr lang="en-GB" sz="2200" i="1" dirty="0" err="1" smtClean="0"/>
              <a:t>girilmiş</a:t>
            </a:r>
            <a:r>
              <a:rPr lang="en-GB" sz="2200" i="1" dirty="0" smtClean="0"/>
              <a:t> </a:t>
            </a:r>
            <a:r>
              <a:rPr lang="en-GB" sz="2200" i="1" dirty="0" err="1" smtClean="0"/>
              <a:t>ve</a:t>
            </a:r>
            <a:r>
              <a:rPr lang="en-GB" sz="2200" i="1" dirty="0" smtClean="0"/>
              <a:t> </a:t>
            </a:r>
            <a:r>
              <a:rPr lang="en-GB" sz="2200" i="1" dirty="0" err="1" smtClean="0"/>
              <a:t>endüstriyel</a:t>
            </a:r>
            <a:r>
              <a:rPr lang="en-GB" sz="2200" i="1" dirty="0" smtClean="0"/>
              <a:t> </a:t>
            </a:r>
            <a:r>
              <a:rPr lang="en-GB" sz="2200" i="1" dirty="0" err="1" smtClean="0"/>
              <a:t>robotlar</a:t>
            </a:r>
            <a:r>
              <a:rPr lang="en-GB" sz="2200" i="1" dirty="0" smtClean="0"/>
              <a:t> </a:t>
            </a:r>
            <a:r>
              <a:rPr lang="en-GB" sz="2200" i="1" dirty="0" err="1" smtClean="0"/>
              <a:t>tasarlanmıştır</a:t>
            </a:r>
            <a:r>
              <a:rPr lang="en-GB" sz="2200" i="1" dirty="0" smtClean="0"/>
              <a:t>.</a:t>
            </a:r>
            <a:endParaRPr lang="tr-TR" sz="2200" i="1" dirty="0" smtClean="0"/>
          </a:p>
          <a:p>
            <a:pPr algn="ctr"/>
            <a:endParaRPr lang="tr-TR" sz="2200" i="1" dirty="0" smtClean="0"/>
          </a:p>
          <a:p>
            <a:pPr algn="ctr"/>
            <a:r>
              <a:rPr lang="en-GB" sz="2200" i="1" dirty="0" err="1" smtClean="0"/>
              <a:t>Endüstride</a:t>
            </a:r>
            <a:r>
              <a:rPr lang="en-GB" sz="2200" i="1" dirty="0" smtClean="0"/>
              <a:t> </a:t>
            </a:r>
            <a:r>
              <a:rPr lang="en-GB" sz="2200" i="1" dirty="0" err="1" smtClean="0"/>
              <a:t>tekrarlı</a:t>
            </a:r>
            <a:r>
              <a:rPr lang="en-GB" sz="2200" i="1" dirty="0" smtClean="0"/>
              <a:t> </a:t>
            </a:r>
            <a:r>
              <a:rPr lang="en-GB" sz="2200" i="1" dirty="0" err="1" smtClean="0"/>
              <a:t>işlemler</a:t>
            </a:r>
            <a:r>
              <a:rPr lang="en-GB" sz="2200" i="1" dirty="0" smtClean="0"/>
              <a:t> </a:t>
            </a:r>
            <a:r>
              <a:rPr lang="en-GB" sz="2200" i="1" dirty="0" err="1" smtClean="0"/>
              <a:t>için</a:t>
            </a:r>
            <a:r>
              <a:rPr lang="en-GB" sz="2200" i="1" dirty="0" smtClean="0"/>
              <a:t> </a:t>
            </a:r>
            <a:r>
              <a:rPr lang="en-GB" sz="2200" i="1" dirty="0" err="1" smtClean="0"/>
              <a:t>insan</a:t>
            </a:r>
            <a:r>
              <a:rPr lang="en-GB" sz="2200" i="1" dirty="0" smtClean="0"/>
              <a:t> </a:t>
            </a:r>
            <a:r>
              <a:rPr lang="en-GB" sz="2200" i="1" dirty="0" err="1" smtClean="0"/>
              <a:t>kullanımı</a:t>
            </a:r>
            <a:r>
              <a:rPr lang="en-GB" sz="2200" i="1" dirty="0" smtClean="0"/>
              <a:t> </a:t>
            </a:r>
            <a:r>
              <a:rPr lang="en-GB" sz="2200" i="1" dirty="0" err="1" smtClean="0"/>
              <a:t>yavaş</a:t>
            </a:r>
            <a:r>
              <a:rPr lang="en-GB" sz="2200" i="1" dirty="0" smtClean="0"/>
              <a:t> </a:t>
            </a:r>
            <a:r>
              <a:rPr lang="en-GB" sz="2200" i="1" dirty="0" err="1" smtClean="0"/>
              <a:t>kalmakta</a:t>
            </a:r>
            <a:r>
              <a:rPr lang="en-GB" sz="2200" i="1" dirty="0" smtClean="0"/>
              <a:t> </a:t>
            </a:r>
            <a:r>
              <a:rPr lang="en-GB" sz="2200" i="1" dirty="0" err="1" smtClean="0"/>
              <a:t>ve</a:t>
            </a:r>
            <a:r>
              <a:rPr lang="en-GB" sz="2200" i="1" dirty="0" smtClean="0"/>
              <a:t> </a:t>
            </a:r>
            <a:r>
              <a:rPr lang="en-GB" sz="2200" i="1" dirty="0" err="1" smtClean="0"/>
              <a:t>bir</a:t>
            </a:r>
            <a:r>
              <a:rPr lang="en-GB" sz="2200" i="1" dirty="0" smtClean="0"/>
              <a:t> </a:t>
            </a:r>
            <a:r>
              <a:rPr lang="en-GB" sz="2200" i="1" dirty="0" err="1" smtClean="0"/>
              <a:t>çok</a:t>
            </a:r>
            <a:r>
              <a:rPr lang="en-GB" sz="2200" i="1" dirty="0" smtClean="0"/>
              <a:t> </a:t>
            </a:r>
            <a:r>
              <a:rPr lang="en-GB" sz="2200" i="1" dirty="0" err="1" smtClean="0"/>
              <a:t>sebeple</a:t>
            </a:r>
            <a:r>
              <a:rPr lang="en-GB" sz="2200" i="1" dirty="0" smtClean="0"/>
              <a:t> </a:t>
            </a:r>
            <a:r>
              <a:rPr lang="en-GB" sz="2200" i="1" dirty="0" err="1" smtClean="0"/>
              <a:t>firelere</a:t>
            </a:r>
            <a:r>
              <a:rPr lang="en-GB" sz="2200" i="1" dirty="0" smtClean="0"/>
              <a:t> </a:t>
            </a:r>
            <a:r>
              <a:rPr lang="en-GB" sz="2200" i="1" dirty="0" err="1" smtClean="0"/>
              <a:t>sebebiyet</a:t>
            </a:r>
            <a:r>
              <a:rPr lang="en-GB" sz="2200" i="1" dirty="0" smtClean="0"/>
              <a:t> </a:t>
            </a:r>
            <a:r>
              <a:rPr lang="en-GB" sz="2200" i="1" dirty="0" err="1" smtClean="0"/>
              <a:t>vermektedir</a:t>
            </a:r>
            <a:r>
              <a:rPr lang="en-GB" sz="2200" i="1" dirty="0" smtClean="0"/>
              <a:t>. </a:t>
            </a:r>
            <a:r>
              <a:rPr lang="en-GB" sz="2200" i="1" dirty="0" err="1" smtClean="0"/>
              <a:t>Aynı</a:t>
            </a:r>
            <a:r>
              <a:rPr lang="en-GB" sz="2200" i="1" dirty="0" smtClean="0"/>
              <a:t> </a:t>
            </a:r>
            <a:r>
              <a:rPr lang="en-GB" sz="2200" i="1" dirty="0" err="1" smtClean="0"/>
              <a:t>zamanda</a:t>
            </a:r>
            <a:r>
              <a:rPr lang="en-GB" sz="2200" i="1" dirty="0" smtClean="0"/>
              <a:t> </a:t>
            </a:r>
            <a:r>
              <a:rPr lang="en-GB" sz="2200" i="1" dirty="0" err="1" smtClean="0"/>
              <a:t>çalışan</a:t>
            </a:r>
            <a:r>
              <a:rPr lang="en-GB" sz="2200" i="1" dirty="0" smtClean="0"/>
              <a:t> </a:t>
            </a:r>
            <a:r>
              <a:rPr lang="en-GB" sz="2200" i="1" dirty="0" err="1" smtClean="0"/>
              <a:t>personelin</a:t>
            </a:r>
            <a:r>
              <a:rPr lang="en-GB" sz="2200" i="1" dirty="0" smtClean="0"/>
              <a:t> </a:t>
            </a:r>
            <a:r>
              <a:rPr lang="en-GB" sz="2200" i="1" dirty="0" err="1" smtClean="0"/>
              <a:t>bir</a:t>
            </a:r>
            <a:r>
              <a:rPr lang="en-GB" sz="2200" i="1" dirty="0" smtClean="0"/>
              <a:t> </a:t>
            </a:r>
            <a:r>
              <a:rPr lang="en-GB" sz="2200" i="1" dirty="0" err="1" smtClean="0"/>
              <a:t>anlık</a:t>
            </a:r>
            <a:r>
              <a:rPr lang="en-GB" sz="2200" i="1" dirty="0" smtClean="0"/>
              <a:t> </a:t>
            </a:r>
            <a:r>
              <a:rPr lang="en-GB" sz="2200" i="1" dirty="0" err="1" smtClean="0"/>
              <a:t>dikkatsizliği</a:t>
            </a:r>
            <a:r>
              <a:rPr lang="en-GB" sz="2200" i="1" dirty="0" smtClean="0"/>
              <a:t>, </a:t>
            </a:r>
            <a:r>
              <a:rPr lang="en-GB" sz="2200" i="1" dirty="0" err="1" smtClean="0"/>
              <a:t>psikilojik</a:t>
            </a:r>
            <a:r>
              <a:rPr lang="en-GB" sz="2200" i="1" dirty="0" smtClean="0"/>
              <a:t> </a:t>
            </a:r>
            <a:r>
              <a:rPr lang="en-GB" sz="2200" i="1" dirty="0" err="1" smtClean="0"/>
              <a:t>sorunu</a:t>
            </a:r>
            <a:r>
              <a:rPr lang="en-GB" sz="2200" i="1" dirty="0" smtClean="0"/>
              <a:t> o an </a:t>
            </a:r>
            <a:r>
              <a:rPr lang="en-GB" sz="2200" i="1" dirty="0" err="1" smtClean="0"/>
              <a:t>ki</a:t>
            </a:r>
            <a:r>
              <a:rPr lang="en-GB" sz="2200" i="1" dirty="0" smtClean="0"/>
              <a:t> </a:t>
            </a:r>
            <a:r>
              <a:rPr lang="en-GB" sz="2200" i="1" dirty="0" err="1" smtClean="0"/>
              <a:t>işini</a:t>
            </a:r>
            <a:r>
              <a:rPr lang="en-GB" sz="2200" i="1" dirty="0" smtClean="0"/>
              <a:t> </a:t>
            </a:r>
            <a:r>
              <a:rPr lang="en-GB" sz="2200" i="1" dirty="0" err="1" smtClean="0"/>
              <a:t>etkilemekte</a:t>
            </a:r>
            <a:r>
              <a:rPr lang="en-GB" sz="2200" i="1" dirty="0" smtClean="0"/>
              <a:t> </a:t>
            </a:r>
            <a:r>
              <a:rPr lang="en-GB" sz="2200" i="1" dirty="0" err="1" smtClean="0"/>
              <a:t>buda</a:t>
            </a:r>
            <a:r>
              <a:rPr lang="en-GB" sz="2200" i="1" dirty="0" smtClean="0"/>
              <a:t> </a:t>
            </a:r>
            <a:r>
              <a:rPr lang="en-GB" sz="2200" i="1" dirty="0" err="1" smtClean="0"/>
              <a:t>üretilen</a:t>
            </a:r>
            <a:r>
              <a:rPr lang="en-GB" sz="2200" i="1" dirty="0" smtClean="0"/>
              <a:t> </a:t>
            </a:r>
            <a:r>
              <a:rPr lang="en-GB" sz="2200" i="1" dirty="0" err="1" smtClean="0"/>
              <a:t>ürünün</a:t>
            </a:r>
            <a:r>
              <a:rPr lang="en-GB" sz="2200" i="1" dirty="0" smtClean="0"/>
              <a:t> </a:t>
            </a:r>
            <a:r>
              <a:rPr lang="en-GB" sz="2200" i="1" dirty="0" err="1" smtClean="0"/>
              <a:t>kalitesini</a:t>
            </a:r>
            <a:r>
              <a:rPr lang="en-GB" sz="2200" i="1" dirty="0" smtClean="0"/>
              <a:t> </a:t>
            </a:r>
            <a:r>
              <a:rPr lang="en-GB" sz="2200" i="1" dirty="0" err="1" smtClean="0"/>
              <a:t>düşürmektedir</a:t>
            </a:r>
            <a:r>
              <a:rPr lang="en-GB" sz="2200" i="1" dirty="0" smtClean="0"/>
              <a:t>. </a:t>
            </a:r>
            <a:endParaRPr lang="en-GB" sz="2200" i="1" dirty="0"/>
          </a:p>
        </p:txBody>
      </p:sp>
    </p:spTree>
    <p:extLst>
      <p:ext uri="{BB962C8B-B14F-4D97-AF65-F5344CB8AC3E}">
        <p14:creationId xmlns:p14="http://schemas.microsoft.com/office/powerpoint/2010/main" xmlns="" val="24466756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1412776"/>
            <a:ext cx="8496944" cy="5184576"/>
          </a:xfrm>
        </p:spPr>
        <p:txBody>
          <a:bodyPr>
            <a:normAutofit/>
          </a:bodyPr>
          <a:lstStyle/>
          <a:p>
            <a:pPr algn="ctr"/>
            <a:r>
              <a:rPr lang="en-GB" sz="2200" i="1" dirty="0" smtClean="0"/>
              <a:t>Bu </a:t>
            </a:r>
            <a:r>
              <a:rPr lang="en-GB" sz="2200" i="1" dirty="0" err="1" smtClean="0"/>
              <a:t>gibi</a:t>
            </a:r>
            <a:r>
              <a:rPr lang="en-GB" sz="2200" i="1" dirty="0" smtClean="0"/>
              <a:t> </a:t>
            </a:r>
            <a:r>
              <a:rPr lang="en-GB" sz="2200" i="1" dirty="0" err="1" smtClean="0"/>
              <a:t>sebeplerden</a:t>
            </a:r>
            <a:r>
              <a:rPr lang="en-GB" sz="2200" i="1" dirty="0" smtClean="0"/>
              <a:t> </a:t>
            </a:r>
            <a:r>
              <a:rPr lang="en-GB" sz="2200" i="1" dirty="0" err="1" smtClean="0"/>
              <a:t>dolayı</a:t>
            </a:r>
            <a:r>
              <a:rPr lang="en-GB" sz="2200" i="1" dirty="0" smtClean="0"/>
              <a:t> </a:t>
            </a:r>
            <a:r>
              <a:rPr lang="en-GB" sz="2200" i="1" dirty="0" err="1" smtClean="0"/>
              <a:t>geliştirilen</a:t>
            </a:r>
            <a:r>
              <a:rPr lang="en-GB" sz="2200" i="1" dirty="0" smtClean="0"/>
              <a:t> </a:t>
            </a:r>
            <a:r>
              <a:rPr lang="en-GB" sz="2200" i="1" dirty="0" err="1" smtClean="0"/>
              <a:t>endüstriyel</a:t>
            </a:r>
            <a:r>
              <a:rPr lang="en-GB" sz="2200" i="1" dirty="0" smtClean="0"/>
              <a:t> </a:t>
            </a:r>
            <a:r>
              <a:rPr lang="en-GB" sz="2200" i="1" dirty="0" err="1" smtClean="0"/>
              <a:t>robotlar</a:t>
            </a:r>
            <a:r>
              <a:rPr lang="en-GB" sz="2200" i="1" dirty="0" smtClean="0"/>
              <a:t> hem </a:t>
            </a:r>
            <a:r>
              <a:rPr lang="en-GB" sz="2200" i="1" dirty="0" err="1" smtClean="0"/>
              <a:t>kaliteli</a:t>
            </a:r>
            <a:r>
              <a:rPr lang="en-GB" sz="2200" i="1" dirty="0" smtClean="0"/>
              <a:t> </a:t>
            </a:r>
            <a:r>
              <a:rPr lang="en-GB" sz="2200" i="1" dirty="0" err="1" smtClean="0"/>
              <a:t>üretimi</a:t>
            </a:r>
            <a:r>
              <a:rPr lang="en-GB" sz="2200" i="1" dirty="0" smtClean="0"/>
              <a:t> </a:t>
            </a:r>
            <a:r>
              <a:rPr lang="en-GB" sz="2200" i="1" dirty="0" err="1" smtClean="0"/>
              <a:t>sağlarken</a:t>
            </a:r>
            <a:r>
              <a:rPr lang="en-GB" sz="2200" i="1" dirty="0" smtClean="0"/>
              <a:t> </a:t>
            </a:r>
            <a:r>
              <a:rPr lang="en-GB" sz="2200" i="1" dirty="0" err="1" smtClean="0"/>
              <a:t>hemde</a:t>
            </a:r>
            <a:r>
              <a:rPr lang="en-GB" sz="2200" i="1" dirty="0" smtClean="0"/>
              <a:t> </a:t>
            </a:r>
            <a:r>
              <a:rPr lang="en-GB" sz="2200" i="1" dirty="0" err="1" smtClean="0"/>
              <a:t>daha</a:t>
            </a:r>
            <a:r>
              <a:rPr lang="en-GB" sz="2200" i="1" dirty="0" smtClean="0"/>
              <a:t> </a:t>
            </a:r>
            <a:r>
              <a:rPr lang="en-GB" sz="2200" i="1" dirty="0" err="1" smtClean="0"/>
              <a:t>hızlı</a:t>
            </a:r>
            <a:r>
              <a:rPr lang="en-GB" sz="2200" i="1" dirty="0" smtClean="0"/>
              <a:t> </a:t>
            </a:r>
            <a:r>
              <a:rPr lang="en-GB" sz="2200" i="1" dirty="0" err="1" smtClean="0"/>
              <a:t>üretim</a:t>
            </a:r>
            <a:r>
              <a:rPr lang="en-GB" sz="2200" i="1" dirty="0" smtClean="0"/>
              <a:t> </a:t>
            </a:r>
            <a:r>
              <a:rPr lang="en-GB" sz="2200" i="1" dirty="0" err="1" smtClean="0"/>
              <a:t>yapılmasına</a:t>
            </a:r>
            <a:r>
              <a:rPr lang="en-GB" sz="2200" i="1" dirty="0" smtClean="0"/>
              <a:t> </a:t>
            </a:r>
            <a:r>
              <a:rPr lang="en-GB" sz="2200" i="1" dirty="0" err="1" smtClean="0"/>
              <a:t>olanak</a:t>
            </a:r>
            <a:r>
              <a:rPr lang="en-GB" sz="2200" i="1" dirty="0" smtClean="0"/>
              <a:t> </a:t>
            </a:r>
            <a:r>
              <a:rPr lang="en-GB" sz="2200" i="1" dirty="0" err="1" smtClean="0"/>
              <a:t>sağlıyor</a:t>
            </a:r>
            <a:r>
              <a:rPr lang="en-GB" sz="2200" i="1" dirty="0" smtClean="0"/>
              <a:t>. </a:t>
            </a:r>
            <a:endParaRPr lang="tr-TR" sz="2200" i="1" dirty="0" smtClean="0"/>
          </a:p>
          <a:p>
            <a:pPr algn="ctr"/>
            <a:endParaRPr lang="tr-TR" sz="2200" i="1" dirty="0" smtClean="0"/>
          </a:p>
          <a:p>
            <a:pPr algn="ctr"/>
            <a:r>
              <a:rPr lang="en-GB" sz="2200" i="1" dirty="0" err="1" smtClean="0"/>
              <a:t>Örneğin</a:t>
            </a:r>
            <a:r>
              <a:rPr lang="en-GB" sz="2200" i="1" dirty="0" smtClean="0"/>
              <a:t> </a:t>
            </a:r>
            <a:r>
              <a:rPr lang="en-GB" sz="2200" i="1" dirty="0" err="1" smtClean="0"/>
              <a:t>bisküvi</a:t>
            </a:r>
            <a:r>
              <a:rPr lang="en-GB" sz="2200" i="1" dirty="0" smtClean="0"/>
              <a:t> </a:t>
            </a:r>
            <a:r>
              <a:rPr lang="en-GB" sz="2200" i="1" dirty="0" err="1" smtClean="0"/>
              <a:t>paketleme</a:t>
            </a:r>
            <a:r>
              <a:rPr lang="en-GB" sz="2200" i="1" dirty="0" smtClean="0"/>
              <a:t> </a:t>
            </a:r>
            <a:r>
              <a:rPr lang="en-GB" sz="2200" i="1" dirty="0" err="1" smtClean="0"/>
              <a:t>işlemi</a:t>
            </a:r>
            <a:r>
              <a:rPr lang="en-GB" sz="2200" i="1" dirty="0" smtClean="0"/>
              <a:t> </a:t>
            </a:r>
            <a:r>
              <a:rPr lang="en-GB" sz="2200" i="1" dirty="0" err="1" smtClean="0"/>
              <a:t>yapan</a:t>
            </a:r>
            <a:r>
              <a:rPr lang="en-GB" sz="2200" i="1" dirty="0" smtClean="0"/>
              <a:t> </a:t>
            </a:r>
            <a:r>
              <a:rPr lang="en-GB" sz="2200" i="1" dirty="0" err="1" smtClean="0"/>
              <a:t>bir</a:t>
            </a:r>
            <a:r>
              <a:rPr lang="en-GB" sz="2200" i="1" dirty="0" smtClean="0"/>
              <a:t> </a:t>
            </a:r>
            <a:r>
              <a:rPr lang="en-GB" sz="2200" i="1" dirty="0" err="1" smtClean="0"/>
              <a:t>robotun</a:t>
            </a:r>
            <a:r>
              <a:rPr lang="en-GB" sz="2200" i="1" dirty="0" smtClean="0"/>
              <a:t> </a:t>
            </a:r>
            <a:r>
              <a:rPr lang="en-GB" sz="2200" i="1" dirty="0" err="1" smtClean="0"/>
              <a:t>pişmiş</a:t>
            </a:r>
            <a:r>
              <a:rPr lang="en-GB" sz="2200" i="1" dirty="0" smtClean="0"/>
              <a:t> </a:t>
            </a:r>
            <a:r>
              <a:rPr lang="en-GB" sz="2200" i="1" dirty="0" err="1" smtClean="0"/>
              <a:t>bisküvi</a:t>
            </a:r>
            <a:r>
              <a:rPr lang="en-GB" sz="2200" i="1" dirty="0" smtClean="0"/>
              <a:t> </a:t>
            </a:r>
            <a:r>
              <a:rPr lang="en-GB" sz="2200" i="1" dirty="0" err="1" smtClean="0"/>
              <a:t>ile</a:t>
            </a:r>
            <a:r>
              <a:rPr lang="en-GB" sz="2200" i="1" dirty="0" smtClean="0"/>
              <a:t> </a:t>
            </a:r>
            <a:r>
              <a:rPr lang="en-GB" sz="2200" i="1" dirty="0" err="1" smtClean="0"/>
              <a:t>pişmemiş</a:t>
            </a:r>
            <a:r>
              <a:rPr lang="en-GB" sz="2200" i="1" dirty="0" smtClean="0"/>
              <a:t> </a:t>
            </a:r>
            <a:r>
              <a:rPr lang="en-GB" sz="2200" i="1" dirty="0" err="1" smtClean="0"/>
              <a:t>bisküviyi</a:t>
            </a:r>
            <a:r>
              <a:rPr lang="en-GB" sz="2200" i="1" dirty="0" smtClean="0"/>
              <a:t> </a:t>
            </a:r>
            <a:r>
              <a:rPr lang="en-GB" sz="2200" i="1" dirty="0" err="1" smtClean="0"/>
              <a:t>ayırması</a:t>
            </a:r>
            <a:r>
              <a:rPr lang="en-GB" sz="2200" i="1" dirty="0" smtClean="0"/>
              <a:t> </a:t>
            </a:r>
            <a:r>
              <a:rPr lang="en-GB" sz="2200" i="1" dirty="0" err="1" smtClean="0"/>
              <a:t>ve</a:t>
            </a:r>
            <a:r>
              <a:rPr lang="en-GB" sz="2200" i="1" dirty="0" smtClean="0"/>
              <a:t> </a:t>
            </a:r>
            <a:r>
              <a:rPr lang="en-GB" sz="2200" i="1" dirty="0" err="1" smtClean="0"/>
              <a:t>bunları</a:t>
            </a:r>
            <a:r>
              <a:rPr lang="en-GB" sz="2200" i="1" dirty="0" smtClean="0"/>
              <a:t> </a:t>
            </a:r>
            <a:r>
              <a:rPr lang="en-GB" sz="2200" i="1" dirty="0" err="1" smtClean="0"/>
              <a:t>ayrı</a:t>
            </a:r>
            <a:r>
              <a:rPr lang="en-GB" sz="2200" i="1" dirty="0" smtClean="0"/>
              <a:t> </a:t>
            </a:r>
            <a:r>
              <a:rPr lang="en-GB" sz="2200" i="1" dirty="0" err="1" smtClean="0"/>
              <a:t>işlemler</a:t>
            </a:r>
            <a:r>
              <a:rPr lang="en-GB" sz="2200" i="1" dirty="0" smtClean="0"/>
              <a:t> </a:t>
            </a:r>
            <a:r>
              <a:rPr lang="en-GB" sz="2200" i="1" dirty="0" err="1" smtClean="0"/>
              <a:t>yapması</a:t>
            </a:r>
            <a:r>
              <a:rPr lang="en-GB" sz="2200" i="1" dirty="0" smtClean="0"/>
              <a:t> </a:t>
            </a:r>
            <a:r>
              <a:rPr lang="en-GB" sz="2200" i="1" dirty="0" err="1" smtClean="0"/>
              <a:t>üretimde</a:t>
            </a:r>
            <a:r>
              <a:rPr lang="en-GB" sz="2200" i="1" dirty="0" smtClean="0"/>
              <a:t> </a:t>
            </a:r>
            <a:r>
              <a:rPr lang="en-GB" sz="2200" i="1" dirty="0" err="1" smtClean="0"/>
              <a:t>standardizasyon</a:t>
            </a:r>
            <a:r>
              <a:rPr lang="en-GB" sz="2200" i="1" dirty="0" smtClean="0"/>
              <a:t> </a:t>
            </a:r>
            <a:r>
              <a:rPr lang="en-GB" sz="2200" i="1" dirty="0" err="1" smtClean="0"/>
              <a:t>açısından</a:t>
            </a:r>
            <a:r>
              <a:rPr lang="en-GB" sz="2200" i="1" dirty="0" smtClean="0"/>
              <a:t> </a:t>
            </a:r>
            <a:r>
              <a:rPr lang="en-GB" sz="2200" i="1" dirty="0" err="1" smtClean="0"/>
              <a:t>oldukça</a:t>
            </a:r>
            <a:r>
              <a:rPr lang="en-GB" sz="2200" i="1" dirty="0" smtClean="0"/>
              <a:t> </a:t>
            </a:r>
            <a:r>
              <a:rPr lang="en-GB" sz="2200" i="1" dirty="0" err="1" smtClean="0"/>
              <a:t>önem</a:t>
            </a:r>
            <a:r>
              <a:rPr lang="en-GB" sz="2200" i="1" dirty="0" smtClean="0"/>
              <a:t> </a:t>
            </a:r>
            <a:r>
              <a:rPr lang="en-GB" sz="2200" i="1" dirty="0" err="1" smtClean="0"/>
              <a:t>arz</a:t>
            </a:r>
            <a:r>
              <a:rPr lang="en-GB" sz="2200" i="1" dirty="0" smtClean="0"/>
              <a:t> </a:t>
            </a:r>
            <a:r>
              <a:rPr lang="en-GB" sz="2200" i="1" dirty="0" err="1" smtClean="0"/>
              <a:t>etmektedir</a:t>
            </a:r>
            <a:r>
              <a:rPr lang="en-GB" sz="2200" i="1" dirty="0" smtClean="0"/>
              <a:t>. Bu </a:t>
            </a:r>
            <a:r>
              <a:rPr lang="en-GB" sz="2200" i="1" dirty="0" err="1" smtClean="0"/>
              <a:t>sebeple</a:t>
            </a:r>
            <a:r>
              <a:rPr lang="en-GB" sz="2200" i="1" dirty="0" smtClean="0"/>
              <a:t> </a:t>
            </a:r>
            <a:r>
              <a:rPr lang="en-GB" sz="2200" i="1" dirty="0" err="1" smtClean="0"/>
              <a:t>endüstriyel</a:t>
            </a:r>
            <a:r>
              <a:rPr lang="en-GB" sz="2200" i="1" dirty="0" smtClean="0"/>
              <a:t> robot </a:t>
            </a:r>
            <a:r>
              <a:rPr lang="en-GB" sz="2200" i="1" dirty="0" err="1" smtClean="0"/>
              <a:t>kullanımı</a:t>
            </a:r>
            <a:r>
              <a:rPr lang="en-GB" sz="2200" i="1" dirty="0" smtClean="0"/>
              <a:t> git </a:t>
            </a:r>
            <a:r>
              <a:rPr lang="en-GB" sz="2200" i="1" dirty="0" err="1" smtClean="0"/>
              <a:t>gide</a:t>
            </a:r>
            <a:r>
              <a:rPr lang="en-GB" sz="2200" i="1" dirty="0" smtClean="0"/>
              <a:t> </a:t>
            </a:r>
            <a:r>
              <a:rPr lang="en-GB" sz="2200" i="1" dirty="0" err="1" smtClean="0"/>
              <a:t>zorunlu</a:t>
            </a:r>
            <a:r>
              <a:rPr lang="en-GB" sz="2200" i="1" dirty="0" smtClean="0"/>
              <a:t> </a:t>
            </a:r>
            <a:r>
              <a:rPr lang="en-GB" sz="2200" i="1" dirty="0" err="1" smtClean="0"/>
              <a:t>olmakta</a:t>
            </a:r>
            <a:r>
              <a:rPr lang="en-GB" sz="2200" i="1" dirty="0" smtClean="0"/>
              <a:t> </a:t>
            </a:r>
            <a:r>
              <a:rPr lang="en-GB" sz="2200" i="1" dirty="0" err="1" smtClean="0"/>
              <a:t>ve</a:t>
            </a:r>
            <a:r>
              <a:rPr lang="en-GB" sz="2200" i="1" dirty="0" smtClean="0"/>
              <a:t> </a:t>
            </a:r>
            <a:r>
              <a:rPr lang="en-GB" sz="2200" i="1" dirty="0" err="1" smtClean="0"/>
              <a:t>gelecekte</a:t>
            </a:r>
            <a:r>
              <a:rPr lang="en-GB" sz="2200" i="1" dirty="0" smtClean="0"/>
              <a:t> her </a:t>
            </a:r>
            <a:r>
              <a:rPr lang="en-GB" sz="2200" i="1" dirty="0" err="1" smtClean="0"/>
              <a:t>fabrikada</a:t>
            </a:r>
            <a:r>
              <a:rPr lang="en-GB" sz="2200" i="1" dirty="0" smtClean="0"/>
              <a:t> en </a:t>
            </a:r>
            <a:r>
              <a:rPr lang="en-GB" sz="2200" i="1" dirty="0" err="1" smtClean="0"/>
              <a:t>az</a:t>
            </a:r>
            <a:r>
              <a:rPr lang="en-GB" sz="2200" i="1" dirty="0" smtClean="0"/>
              <a:t> </a:t>
            </a:r>
            <a:r>
              <a:rPr lang="en-GB" sz="2200" i="1" dirty="0" err="1" smtClean="0"/>
              <a:t>bir</a:t>
            </a:r>
            <a:r>
              <a:rPr lang="en-GB" sz="2200" i="1" dirty="0" smtClean="0"/>
              <a:t> </a:t>
            </a:r>
            <a:r>
              <a:rPr lang="en-GB" sz="2200" i="1" dirty="0" err="1" smtClean="0"/>
              <a:t>robotun</a:t>
            </a:r>
            <a:r>
              <a:rPr lang="en-GB" sz="2200" i="1" dirty="0" smtClean="0"/>
              <a:t> </a:t>
            </a:r>
            <a:r>
              <a:rPr lang="en-GB" sz="2200" i="1" dirty="0" err="1" smtClean="0"/>
              <a:t>olması</a:t>
            </a:r>
            <a:r>
              <a:rPr lang="en-GB" sz="2200" i="1" dirty="0" smtClean="0"/>
              <a:t> </a:t>
            </a:r>
            <a:r>
              <a:rPr lang="en-GB" sz="2200" i="1" dirty="0" err="1" smtClean="0"/>
              <a:t>öngörülmektedir</a:t>
            </a:r>
            <a:r>
              <a:rPr lang="en-GB" sz="2200" i="1" dirty="0" smtClean="0"/>
              <a:t>.</a:t>
            </a:r>
            <a:endParaRPr lang="en-GB" sz="2200" i="1" dirty="0"/>
          </a:p>
        </p:txBody>
      </p:sp>
    </p:spTree>
    <p:extLst>
      <p:ext uri="{BB962C8B-B14F-4D97-AF65-F5344CB8AC3E}">
        <p14:creationId xmlns:p14="http://schemas.microsoft.com/office/powerpoint/2010/main" xmlns="" val="37380099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en-GB" b="1" dirty="0" smtClean="0"/>
              <a:t>ENDÜSTRİYEL ROBOT</a:t>
            </a:r>
            <a:endParaRPr lang="en-GB" dirty="0"/>
          </a:p>
        </p:txBody>
      </p:sp>
      <p:sp>
        <p:nvSpPr>
          <p:cNvPr id="3" name="2 İçerik Yer Tutucusu"/>
          <p:cNvSpPr>
            <a:spLocks noGrp="1"/>
          </p:cNvSpPr>
          <p:nvPr>
            <p:ph idx="1"/>
          </p:nvPr>
        </p:nvSpPr>
        <p:spPr/>
        <p:txBody>
          <a:bodyPr>
            <a:normAutofit/>
          </a:bodyPr>
          <a:lstStyle/>
          <a:p>
            <a:pPr algn="ctr"/>
            <a:r>
              <a:rPr lang="en-GB" sz="2200" i="1" dirty="0" err="1" smtClean="0"/>
              <a:t>Pnömatik</a:t>
            </a:r>
            <a:r>
              <a:rPr lang="en-GB" sz="2200" i="1" dirty="0" smtClean="0"/>
              <a:t>, </a:t>
            </a:r>
            <a:r>
              <a:rPr lang="en-GB" sz="2200" i="1" dirty="0" err="1" smtClean="0"/>
              <a:t>hidrolik</a:t>
            </a:r>
            <a:r>
              <a:rPr lang="en-GB" sz="2200" i="1" dirty="0" smtClean="0"/>
              <a:t>, </a:t>
            </a:r>
            <a:r>
              <a:rPr lang="en-GB" sz="2200" i="1" dirty="0" err="1" smtClean="0"/>
              <a:t>mekanik</a:t>
            </a:r>
            <a:r>
              <a:rPr lang="en-GB" sz="2200" i="1" dirty="0" smtClean="0"/>
              <a:t> </a:t>
            </a:r>
            <a:r>
              <a:rPr lang="en-GB" sz="2200" i="1" dirty="0" err="1" smtClean="0"/>
              <a:t>ve</a:t>
            </a:r>
            <a:r>
              <a:rPr lang="en-GB" sz="2200" i="1" dirty="0" smtClean="0"/>
              <a:t> </a:t>
            </a:r>
            <a:r>
              <a:rPr lang="en-GB" sz="2200" i="1" dirty="0" err="1" smtClean="0"/>
              <a:t>elektronikteki</a:t>
            </a:r>
            <a:r>
              <a:rPr lang="en-GB" sz="2200" i="1" dirty="0" smtClean="0"/>
              <a:t> </a:t>
            </a:r>
            <a:r>
              <a:rPr lang="en-GB" sz="2200" i="1" dirty="0" err="1" smtClean="0"/>
              <a:t>gelişmeler</a:t>
            </a:r>
            <a:r>
              <a:rPr lang="en-GB" sz="2200" i="1" dirty="0" smtClean="0"/>
              <a:t> </a:t>
            </a:r>
            <a:r>
              <a:rPr lang="en-GB" sz="2200" i="1" dirty="0" err="1" smtClean="0"/>
              <a:t>sonucunda</a:t>
            </a:r>
            <a:r>
              <a:rPr lang="en-GB" sz="2200" i="1" dirty="0" smtClean="0"/>
              <a:t> </a:t>
            </a:r>
            <a:r>
              <a:rPr lang="en-GB" sz="2200" i="1" dirty="0" err="1" smtClean="0"/>
              <a:t>artık</a:t>
            </a:r>
            <a:r>
              <a:rPr lang="en-GB" sz="2200" i="1" dirty="0" smtClean="0"/>
              <a:t> </a:t>
            </a:r>
            <a:r>
              <a:rPr lang="en-GB" sz="2200" i="1" dirty="0" err="1" smtClean="0"/>
              <a:t>insanlar</a:t>
            </a:r>
            <a:r>
              <a:rPr lang="en-GB" sz="2200" i="1" dirty="0" smtClean="0"/>
              <a:t> </a:t>
            </a:r>
            <a:r>
              <a:rPr lang="en-GB" sz="2200" i="1" dirty="0" err="1" smtClean="0"/>
              <a:t>bir</a:t>
            </a:r>
            <a:r>
              <a:rPr lang="en-GB" sz="2200" i="1" dirty="0" smtClean="0"/>
              <a:t> </a:t>
            </a:r>
            <a:r>
              <a:rPr lang="en-GB" sz="2200" i="1" dirty="0" err="1" smtClean="0"/>
              <a:t>işlemi</a:t>
            </a:r>
            <a:r>
              <a:rPr lang="en-GB" sz="2200" i="1" dirty="0" smtClean="0"/>
              <a:t> her </a:t>
            </a:r>
            <a:r>
              <a:rPr lang="en-GB" sz="2200" i="1" dirty="0" err="1" smtClean="0"/>
              <a:t>seferinde</a:t>
            </a:r>
            <a:r>
              <a:rPr lang="en-GB" sz="2200" i="1" dirty="0" smtClean="0"/>
              <a:t> </a:t>
            </a:r>
            <a:r>
              <a:rPr lang="en-GB" sz="2200" i="1" dirty="0" err="1" smtClean="0"/>
              <a:t>aynı</a:t>
            </a:r>
            <a:r>
              <a:rPr lang="en-GB" sz="2200" i="1" dirty="0" smtClean="0"/>
              <a:t> </a:t>
            </a:r>
            <a:r>
              <a:rPr lang="en-GB" sz="2200" i="1" dirty="0" err="1" smtClean="0"/>
              <a:t>doğrulukta</a:t>
            </a:r>
            <a:r>
              <a:rPr lang="en-GB" sz="2200" i="1" dirty="0" smtClean="0"/>
              <a:t> </a:t>
            </a:r>
            <a:r>
              <a:rPr lang="en-GB" sz="2200" i="1" dirty="0" err="1" smtClean="0"/>
              <a:t>yapabilecek</a:t>
            </a:r>
            <a:r>
              <a:rPr lang="en-GB" sz="2200" i="1" dirty="0" smtClean="0"/>
              <a:t> </a:t>
            </a:r>
            <a:r>
              <a:rPr lang="en-GB" sz="2200" i="1" dirty="0" err="1" smtClean="0"/>
              <a:t>robotlar</a:t>
            </a:r>
            <a:r>
              <a:rPr lang="en-GB" sz="2200" i="1" dirty="0" smtClean="0"/>
              <a:t> </a:t>
            </a:r>
            <a:r>
              <a:rPr lang="en-GB" sz="2200" i="1" dirty="0" err="1" smtClean="0"/>
              <a:t>üretmeye</a:t>
            </a:r>
            <a:r>
              <a:rPr lang="en-GB" sz="2200" i="1" dirty="0" smtClean="0"/>
              <a:t> </a:t>
            </a:r>
            <a:r>
              <a:rPr lang="en-GB" sz="2200" i="1" dirty="0" err="1" smtClean="0"/>
              <a:t>başlamışlardır</a:t>
            </a:r>
            <a:r>
              <a:rPr lang="en-GB" sz="2200" i="1" dirty="0" smtClean="0"/>
              <a:t>. </a:t>
            </a:r>
            <a:r>
              <a:rPr lang="en-GB" sz="2200" i="1" dirty="0" err="1" smtClean="0"/>
              <a:t>Düşük</a:t>
            </a:r>
            <a:r>
              <a:rPr lang="en-GB" sz="2200" i="1" dirty="0" smtClean="0"/>
              <a:t> </a:t>
            </a:r>
            <a:r>
              <a:rPr lang="en-GB" sz="2200" i="1" dirty="0" err="1" smtClean="0"/>
              <a:t>toleranslarda</a:t>
            </a:r>
            <a:r>
              <a:rPr lang="en-GB" sz="2200" i="1" dirty="0" smtClean="0"/>
              <a:t> </a:t>
            </a:r>
            <a:r>
              <a:rPr lang="en-GB" sz="2200" i="1" dirty="0" err="1" smtClean="0"/>
              <a:t>kullanılabilecek</a:t>
            </a:r>
            <a:r>
              <a:rPr lang="en-GB" sz="2200" i="1" dirty="0" smtClean="0"/>
              <a:t> </a:t>
            </a:r>
            <a:r>
              <a:rPr lang="en-GB" sz="2200" i="1" dirty="0" err="1" smtClean="0"/>
              <a:t>hidrolik</a:t>
            </a:r>
            <a:r>
              <a:rPr lang="en-GB" sz="2200" i="1" dirty="0" smtClean="0"/>
              <a:t> </a:t>
            </a:r>
            <a:r>
              <a:rPr lang="en-GB" sz="2200" i="1" dirty="0" err="1" smtClean="0"/>
              <a:t>ve</a:t>
            </a:r>
            <a:r>
              <a:rPr lang="en-GB" sz="2200" i="1" dirty="0" smtClean="0"/>
              <a:t> </a:t>
            </a:r>
            <a:r>
              <a:rPr lang="en-GB" sz="2200" i="1" dirty="0" err="1" smtClean="0"/>
              <a:t>pnömatik</a:t>
            </a:r>
            <a:r>
              <a:rPr lang="en-GB" sz="2200" i="1" dirty="0" smtClean="0"/>
              <a:t> </a:t>
            </a:r>
            <a:r>
              <a:rPr lang="en-GB" sz="2200" i="1" dirty="0" err="1" smtClean="0"/>
              <a:t>sistemlerin</a:t>
            </a:r>
            <a:r>
              <a:rPr lang="en-GB" sz="2200" i="1" dirty="0" smtClean="0"/>
              <a:t> </a:t>
            </a:r>
            <a:r>
              <a:rPr lang="en-GB" sz="2200" i="1" dirty="0" err="1" smtClean="0"/>
              <a:t>yerini</a:t>
            </a:r>
            <a:r>
              <a:rPr lang="en-GB" sz="2200" i="1" dirty="0" smtClean="0"/>
              <a:t> </a:t>
            </a:r>
            <a:r>
              <a:rPr lang="en-GB" sz="2200" i="1" dirty="0" err="1" smtClean="0"/>
              <a:t>çok</a:t>
            </a:r>
            <a:r>
              <a:rPr lang="en-GB" sz="2200" i="1" dirty="0" smtClean="0"/>
              <a:t> </a:t>
            </a:r>
            <a:r>
              <a:rPr lang="en-GB" sz="2200" i="1" dirty="0" err="1" smtClean="0"/>
              <a:t>hassas</a:t>
            </a:r>
            <a:r>
              <a:rPr lang="en-GB" sz="2200" i="1" dirty="0" smtClean="0"/>
              <a:t> </a:t>
            </a:r>
            <a:r>
              <a:rPr lang="en-GB" sz="2200" i="1" dirty="0" err="1" smtClean="0"/>
              <a:t>çalışan</a:t>
            </a:r>
            <a:r>
              <a:rPr lang="en-GB" sz="2200" i="1" dirty="0" smtClean="0"/>
              <a:t> servo </a:t>
            </a:r>
            <a:r>
              <a:rPr lang="en-GB" sz="2200" i="1" dirty="0" err="1" smtClean="0"/>
              <a:t>motorlu</a:t>
            </a:r>
            <a:r>
              <a:rPr lang="en-GB" sz="2200" i="1" dirty="0" smtClean="0"/>
              <a:t> </a:t>
            </a:r>
            <a:r>
              <a:rPr lang="en-GB" sz="2200" i="1" dirty="0" err="1" smtClean="0"/>
              <a:t>robotlar</a:t>
            </a:r>
            <a:r>
              <a:rPr lang="en-GB" sz="2200" i="1" dirty="0" smtClean="0"/>
              <a:t> </a:t>
            </a:r>
            <a:r>
              <a:rPr lang="en-GB" sz="2200" i="1" dirty="0" err="1" smtClean="0"/>
              <a:t>almıştır</a:t>
            </a:r>
            <a:r>
              <a:rPr lang="en-GB" sz="2200" i="1" dirty="0" smtClean="0"/>
              <a:t>.</a:t>
            </a:r>
            <a:endParaRPr lang="en-GB" sz="2200" i="1" dirty="0"/>
          </a:p>
        </p:txBody>
      </p:sp>
    </p:spTree>
    <p:extLst>
      <p:ext uri="{BB962C8B-B14F-4D97-AF65-F5344CB8AC3E}">
        <p14:creationId xmlns:p14="http://schemas.microsoft.com/office/powerpoint/2010/main" xmlns="" val="96173678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ktif">
  <a:themeElements>
    <a:clrScheme name="Perspektif">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is Klasik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ktif">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835</TotalTime>
  <Words>1215</Words>
  <Application>Microsoft Office PowerPoint</Application>
  <PresentationFormat>Ekran Gösterisi (4:3)</PresentationFormat>
  <Paragraphs>104</Paragraphs>
  <Slides>30</Slides>
  <Notes>0</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Perspektif</vt:lpstr>
      <vt:lpstr>Endüstriyel Robotlar</vt:lpstr>
      <vt:lpstr>Slayt 2</vt:lpstr>
      <vt:lpstr>Slayt 3</vt:lpstr>
      <vt:lpstr>Slayt 4</vt:lpstr>
      <vt:lpstr>Slayt 5</vt:lpstr>
      <vt:lpstr>Slayt 6</vt:lpstr>
      <vt:lpstr>Endüstriyel Robot Nedir ve Ne İşe Yarar ?</vt:lpstr>
      <vt:lpstr>Slayt 8</vt:lpstr>
      <vt:lpstr>ENDÜSTRİYEL ROBOT</vt:lpstr>
      <vt:lpstr>ENDÜSTRİYEL ROBOTLARIN YAPISI</vt:lpstr>
      <vt:lpstr>KONTROLÖR</vt:lpstr>
      <vt:lpstr>MANİPÜLATÖR</vt:lpstr>
      <vt:lpstr>Slayt 13</vt:lpstr>
      <vt:lpstr>MANİPÜLATÖR VE KONTROL ÜNİTESİ</vt:lpstr>
      <vt:lpstr>SERVO MOTOR </vt:lpstr>
      <vt:lpstr>Slayt 16</vt:lpstr>
      <vt:lpstr>Slayt 17</vt:lpstr>
      <vt:lpstr>Slayt 18</vt:lpstr>
      <vt:lpstr>Slayt 19</vt:lpstr>
      <vt:lpstr>Slayt 20</vt:lpstr>
      <vt:lpstr>Slayt 21</vt:lpstr>
      <vt:lpstr>Slayt 22</vt:lpstr>
      <vt:lpstr>Slayt 23</vt:lpstr>
      <vt:lpstr>Endüstriyel Robotlar Neden Kullanılmalıdır ?</vt:lpstr>
      <vt:lpstr>Slayt 25</vt:lpstr>
      <vt:lpstr>Slayt 26</vt:lpstr>
      <vt:lpstr>Slayt 27</vt:lpstr>
      <vt:lpstr>Slayt 28</vt:lpstr>
      <vt:lpstr>Slayt 29</vt:lpstr>
      <vt:lpstr>Slayt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Endüstriyel Robotlar</dc:title>
  <dc:creator>Cumayeri</dc:creator>
  <cp:lastModifiedBy>E2587</cp:lastModifiedBy>
  <cp:revision>27</cp:revision>
  <dcterms:created xsi:type="dcterms:W3CDTF">2017-12-07T07:01:20Z</dcterms:created>
  <dcterms:modified xsi:type="dcterms:W3CDTF">2019-12-11T21:10:31Z</dcterms:modified>
</cp:coreProperties>
</file>