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31.10.2018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31.10.2018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Dikdörtgen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31.10.2018</a:t>
            </a:fld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31.10.2018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31.10.2018</a:t>
            </a:fld>
            <a:endParaRPr lang="tr-TR"/>
          </a:p>
        </p:txBody>
      </p:sp>
      <p:sp>
        <p:nvSpPr>
          <p:cNvPr id="12" name="11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  <p:sp>
        <p:nvSpPr>
          <p:cNvPr id="16" name="15 Metin Yer Tutucusu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5" name="14 Metin Yer Tutucusu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31.10.2018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Dikdörtgen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D9F75050-0E15-4C5B-92B0-66D068882F1F}" type="datetimeFigureOut">
              <a:rPr lang="tr-TR" smtClean="0"/>
              <a:pPr/>
              <a:t>31.10.2018</a:t>
            </a:fld>
            <a:endParaRPr lang="tr-TR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31.10.2018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6 Dikdörtgen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lektrikport.com/teknik-kutuphane/kavitasyon-nedir--elektrikport-akademi/16504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lektrikport.com/teknik-kutuphane/asenkron-motorlarda-mekanik-arizalar/12314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elektrikport.com/teknik-kutuphane/non-newton-akiskanlari-newtonsal-olmayan-akiskanlar/11932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lektrikport.com/teknik-kutuphane/endustriyel-tahrik-sistemleri/4171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elektrikport.com/teknik-kutuphane/temiz-komur-teknolojileri-birinci-bolum/8284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lektrikport.com/teknik-kutuphane/non-newton-akiskanlari-newtonsal-olmayan-akiskanlar/11932" TargetMode="External"/><Relationship Id="rId2" Type="http://schemas.openxmlformats.org/officeDocument/2006/relationships/hyperlink" Target="http://www.elektrikport.com/teknik-kutuphane/petrol-sizintilarinin-onemi-ve-temizleme-yollari/11508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851920" y="1484784"/>
            <a:ext cx="5040560" cy="1828800"/>
          </a:xfrm>
        </p:spPr>
        <p:txBody>
          <a:bodyPr>
            <a:normAutofit/>
          </a:bodyPr>
          <a:lstStyle/>
          <a:p>
            <a:r>
              <a:rPr lang="en-GB" sz="3200" b="1" dirty="0" smtClean="0"/>
              <a:t>H</a:t>
            </a:r>
            <a:r>
              <a:rPr lang="tr-TR" sz="3200" b="1" dirty="0" smtClean="0"/>
              <a:t>İ</a:t>
            </a:r>
            <a:r>
              <a:rPr lang="en-GB" sz="3200" b="1" dirty="0" err="1" smtClean="0"/>
              <a:t>drol</a:t>
            </a:r>
            <a:r>
              <a:rPr lang="tr-TR" sz="3200" b="1" dirty="0" smtClean="0"/>
              <a:t>İ</a:t>
            </a:r>
            <a:r>
              <a:rPr lang="en-GB" sz="3200" b="1" dirty="0" smtClean="0"/>
              <a:t>k S</a:t>
            </a:r>
            <a:r>
              <a:rPr lang="tr-TR" sz="3200" b="1" dirty="0" smtClean="0"/>
              <a:t>İ</a:t>
            </a:r>
            <a:r>
              <a:rPr lang="en-GB" sz="3200" b="1" dirty="0" err="1" smtClean="0"/>
              <a:t>stemler</a:t>
            </a:r>
            <a:r>
              <a:rPr lang="en-GB" sz="3200" b="1" dirty="0" smtClean="0"/>
              <a:t> </a:t>
            </a:r>
            <a:r>
              <a:rPr lang="tr-TR" sz="3200" b="1" dirty="0" smtClean="0"/>
              <a:t/>
            </a:r>
            <a:br>
              <a:rPr lang="tr-TR" sz="3200" b="1" dirty="0" smtClean="0"/>
            </a:br>
            <a:r>
              <a:rPr lang="tr-TR" sz="3200" b="1" dirty="0" smtClean="0"/>
              <a:t>2</a:t>
            </a:r>
            <a:r>
              <a:rPr lang="en-GB" sz="3200" b="1" dirty="0" smtClean="0"/>
              <a:t>. </a:t>
            </a:r>
            <a:r>
              <a:rPr lang="en-GB" sz="3200" b="1" dirty="0" err="1" smtClean="0"/>
              <a:t>Bölüm</a:t>
            </a:r>
            <a:endParaRPr lang="en-GB" sz="32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88066" name="Picture 2" descr="https://cdnelektrikport.4flyy.com/Article/18567/6/a8215717-7089-4e3c-9ef5-9c305d39ee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3486150" cy="2619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991" y="1556792"/>
            <a:ext cx="8234481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https://cdnelektrikport.4flyy.com/Content/201609/hidrolik-sistemler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-16053"/>
            <a:ext cx="3384376" cy="2868989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179512" y="2708920"/>
            <a:ext cx="871296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900" dirty="0" err="1" smtClean="0"/>
              <a:t>Şekilde</a:t>
            </a:r>
            <a:r>
              <a:rPr lang="en-GB" sz="1900" dirty="0" smtClean="0"/>
              <a:t> 1 </a:t>
            </a:r>
            <a:r>
              <a:rPr lang="en-GB" sz="1900" dirty="0" err="1" smtClean="0"/>
              <a:t>numaralı</a:t>
            </a:r>
            <a:r>
              <a:rPr lang="en-GB" sz="1900" dirty="0" smtClean="0"/>
              <a:t> </a:t>
            </a:r>
            <a:r>
              <a:rPr lang="en-GB" sz="1900" dirty="0" err="1" smtClean="0"/>
              <a:t>pistonun</a:t>
            </a:r>
            <a:r>
              <a:rPr lang="en-GB" sz="1900" dirty="0" smtClean="0"/>
              <a:t> </a:t>
            </a:r>
            <a:r>
              <a:rPr lang="en-GB" sz="1900" dirty="0" err="1" smtClean="0"/>
              <a:t>üzerindeki</a:t>
            </a:r>
            <a:r>
              <a:rPr lang="en-GB" sz="1900" dirty="0" smtClean="0"/>
              <a:t>  F1 </a:t>
            </a:r>
            <a:r>
              <a:rPr lang="en-GB" sz="1900" dirty="0" err="1" smtClean="0"/>
              <a:t>kuvveti</a:t>
            </a:r>
            <a:r>
              <a:rPr lang="en-GB" sz="1900" dirty="0" smtClean="0"/>
              <a:t> </a:t>
            </a:r>
            <a:r>
              <a:rPr lang="en-GB" sz="1900" dirty="0" err="1" smtClean="0"/>
              <a:t>pistonu</a:t>
            </a:r>
            <a:r>
              <a:rPr lang="en-GB" sz="1900" dirty="0" smtClean="0"/>
              <a:t> S1 </a:t>
            </a:r>
            <a:r>
              <a:rPr lang="en-GB" sz="1900" dirty="0" err="1" smtClean="0"/>
              <a:t>kadar</a:t>
            </a:r>
            <a:r>
              <a:rPr lang="en-GB" sz="1900" dirty="0" smtClean="0"/>
              <a:t> </a:t>
            </a:r>
            <a:r>
              <a:rPr lang="en-GB" sz="1900" dirty="0" err="1" smtClean="0"/>
              <a:t>iterse</a:t>
            </a:r>
            <a:r>
              <a:rPr lang="en-GB" sz="1900" dirty="0" smtClean="0"/>
              <a:t>, S1×A1 </a:t>
            </a:r>
            <a:r>
              <a:rPr lang="en-GB" sz="1900" dirty="0" err="1" smtClean="0"/>
              <a:t>kadar</a:t>
            </a:r>
            <a:r>
              <a:rPr lang="en-GB" sz="1900" dirty="0" smtClean="0"/>
              <a:t> </a:t>
            </a:r>
            <a:r>
              <a:rPr lang="en-GB" sz="1900" dirty="0" err="1" smtClean="0"/>
              <a:t>sıvı</a:t>
            </a:r>
            <a:r>
              <a:rPr lang="en-GB" sz="1900" dirty="0" smtClean="0"/>
              <a:t> </a:t>
            </a:r>
            <a:r>
              <a:rPr lang="en-GB" sz="1900" dirty="0" err="1" smtClean="0"/>
              <a:t>yerdeğiştirir</a:t>
            </a:r>
            <a:r>
              <a:rPr lang="en-GB" sz="1900" dirty="0" smtClean="0"/>
              <a:t>. </a:t>
            </a:r>
            <a:r>
              <a:rPr lang="en-GB" sz="1900" dirty="0" err="1" smtClean="0"/>
              <a:t>Yerdeğiştiren</a:t>
            </a:r>
            <a:r>
              <a:rPr lang="en-GB" sz="1900" dirty="0" smtClean="0"/>
              <a:t> </a:t>
            </a:r>
            <a:r>
              <a:rPr lang="en-GB" sz="1900" dirty="0" err="1" smtClean="0"/>
              <a:t>sıvı</a:t>
            </a:r>
            <a:r>
              <a:rPr lang="en-GB" sz="1900" dirty="0" smtClean="0"/>
              <a:t> 2 </a:t>
            </a:r>
            <a:r>
              <a:rPr lang="en-GB" sz="1900" dirty="0" err="1" smtClean="0"/>
              <a:t>numaralı</a:t>
            </a:r>
            <a:r>
              <a:rPr lang="en-GB" sz="1900" dirty="0" smtClean="0"/>
              <a:t> A2 </a:t>
            </a:r>
            <a:r>
              <a:rPr lang="en-GB" sz="1900" dirty="0" err="1" smtClean="0"/>
              <a:t>alanlı</a:t>
            </a:r>
            <a:r>
              <a:rPr lang="en-GB" sz="1900" dirty="0" smtClean="0"/>
              <a:t> </a:t>
            </a:r>
            <a:r>
              <a:rPr lang="en-GB" sz="1900" dirty="0" err="1" smtClean="0"/>
              <a:t>pistonu</a:t>
            </a:r>
            <a:r>
              <a:rPr lang="en-GB" sz="1900" dirty="0" smtClean="0"/>
              <a:t> S2×A2 </a:t>
            </a:r>
            <a:r>
              <a:rPr lang="en-GB" sz="1900" dirty="0" err="1" smtClean="0"/>
              <a:t>kadar</a:t>
            </a:r>
            <a:r>
              <a:rPr lang="en-GB" sz="1900" dirty="0" smtClean="0"/>
              <a:t> </a:t>
            </a:r>
            <a:r>
              <a:rPr lang="en-GB" sz="1900" dirty="0" err="1" smtClean="0"/>
              <a:t>yukarıya</a:t>
            </a:r>
            <a:r>
              <a:rPr lang="en-GB" sz="1900" dirty="0" smtClean="0"/>
              <a:t> </a:t>
            </a:r>
            <a:r>
              <a:rPr lang="en-GB" sz="1900" dirty="0" err="1" smtClean="0"/>
              <a:t>kaldırır</a:t>
            </a:r>
            <a:r>
              <a:rPr lang="en-GB" sz="1900" dirty="0" smtClean="0"/>
              <a:t>. Bu </a:t>
            </a:r>
            <a:r>
              <a:rPr lang="en-GB" sz="1900" dirty="0" err="1" smtClean="0"/>
              <a:t>durumda</a:t>
            </a:r>
            <a:r>
              <a:rPr lang="en-GB" sz="1900" dirty="0" smtClean="0"/>
              <a:t>;</a:t>
            </a:r>
            <a:r>
              <a:rPr lang="tr-TR" sz="1900" dirty="0" smtClean="0"/>
              <a:t> </a:t>
            </a:r>
            <a:r>
              <a:rPr lang="en-GB" sz="1900" dirty="0" smtClean="0"/>
              <a:t>S1/S2 </a:t>
            </a:r>
            <a:r>
              <a:rPr lang="en-GB" sz="1900" dirty="0" smtClean="0"/>
              <a:t>= A2/A1 = F2/F1 </a:t>
            </a:r>
            <a:r>
              <a:rPr lang="en-GB" sz="1900" dirty="0" err="1" smtClean="0"/>
              <a:t>bağıntısı</a:t>
            </a:r>
            <a:r>
              <a:rPr lang="en-GB" sz="1900" dirty="0" smtClean="0"/>
              <a:t> </a:t>
            </a:r>
            <a:r>
              <a:rPr lang="en-GB" sz="1900" dirty="0" err="1" smtClean="0"/>
              <a:t>geçerli</a:t>
            </a:r>
            <a:r>
              <a:rPr lang="en-GB" sz="1900" dirty="0" smtClean="0"/>
              <a:t> </a:t>
            </a:r>
            <a:r>
              <a:rPr lang="en-GB" sz="1900" dirty="0" err="1" smtClean="0"/>
              <a:t>olur</a:t>
            </a:r>
            <a:r>
              <a:rPr lang="en-GB" sz="1900" dirty="0" smtClean="0"/>
              <a:t>. Bu </a:t>
            </a:r>
            <a:r>
              <a:rPr lang="en-GB" sz="1900" dirty="0" err="1" smtClean="0"/>
              <a:t>sisteme</a:t>
            </a:r>
            <a:r>
              <a:rPr lang="en-GB" sz="1900" dirty="0" smtClean="0"/>
              <a:t> </a:t>
            </a:r>
            <a:r>
              <a:rPr lang="en-GB" sz="1900" dirty="0" err="1" smtClean="0"/>
              <a:t>bir</a:t>
            </a:r>
            <a:r>
              <a:rPr lang="en-GB" sz="1900" dirty="0" smtClean="0"/>
              <a:t> </a:t>
            </a:r>
            <a:r>
              <a:rPr lang="en-GB" sz="1900" dirty="0" err="1" smtClean="0"/>
              <a:t>kuvvet</a:t>
            </a:r>
            <a:r>
              <a:rPr lang="en-GB" sz="1900" dirty="0" smtClean="0"/>
              <a:t> </a:t>
            </a:r>
            <a:r>
              <a:rPr lang="en-GB" sz="1900" dirty="0" err="1" smtClean="0"/>
              <a:t>amplifikatörü</a:t>
            </a:r>
            <a:r>
              <a:rPr lang="en-GB" sz="1900" dirty="0" smtClean="0"/>
              <a:t> </a:t>
            </a:r>
            <a:r>
              <a:rPr lang="en-GB" sz="1900" dirty="0" err="1" smtClean="0"/>
              <a:t>diyebiliriz</a:t>
            </a:r>
            <a:r>
              <a:rPr lang="en-GB" sz="1900" dirty="0" smtClean="0"/>
              <a:t>.</a:t>
            </a:r>
            <a:br>
              <a:rPr lang="en-GB" sz="1900" dirty="0" smtClean="0"/>
            </a:br>
            <a:r>
              <a:rPr lang="en-GB" sz="1900" dirty="0" smtClean="0"/>
              <a:t/>
            </a:r>
            <a:br>
              <a:rPr lang="en-GB" sz="1900" dirty="0" smtClean="0"/>
            </a:br>
            <a:r>
              <a:rPr lang="en-GB" sz="1900" dirty="0" err="1" smtClean="0"/>
              <a:t>Basınç</a:t>
            </a:r>
            <a:r>
              <a:rPr lang="en-GB" sz="1900" dirty="0" smtClean="0"/>
              <a:t> </a:t>
            </a:r>
            <a:r>
              <a:rPr lang="en-GB" sz="1900" dirty="0" err="1" smtClean="0"/>
              <a:t>tüm</a:t>
            </a:r>
            <a:r>
              <a:rPr lang="en-GB" sz="1900" dirty="0" smtClean="0"/>
              <a:t> </a:t>
            </a:r>
            <a:r>
              <a:rPr lang="en-GB" sz="1900" dirty="0" err="1" smtClean="0"/>
              <a:t>yüzeylere</a:t>
            </a:r>
            <a:r>
              <a:rPr lang="en-GB" sz="1900" dirty="0" smtClean="0"/>
              <a:t> </a:t>
            </a:r>
            <a:r>
              <a:rPr lang="en-GB" sz="1900" dirty="0" err="1" smtClean="0"/>
              <a:t>eşit</a:t>
            </a:r>
            <a:r>
              <a:rPr lang="en-GB" sz="1900" dirty="0" smtClean="0"/>
              <a:t> </a:t>
            </a:r>
            <a:r>
              <a:rPr lang="en-GB" sz="1900" dirty="0" err="1" smtClean="0"/>
              <a:t>şekilde</a:t>
            </a:r>
            <a:r>
              <a:rPr lang="en-GB" sz="1900" dirty="0" smtClean="0"/>
              <a:t> </a:t>
            </a:r>
            <a:r>
              <a:rPr lang="en-GB" sz="1900" dirty="0" err="1" smtClean="0"/>
              <a:t>dağıldığından</a:t>
            </a:r>
            <a:r>
              <a:rPr lang="en-GB" sz="1900" dirty="0" smtClean="0"/>
              <a:t> </a:t>
            </a:r>
            <a:r>
              <a:rPr lang="en-GB" sz="1900" dirty="0" err="1" smtClean="0"/>
              <a:t>kabın</a:t>
            </a:r>
            <a:r>
              <a:rPr lang="en-GB" sz="1900" dirty="0" smtClean="0"/>
              <a:t> </a:t>
            </a:r>
            <a:r>
              <a:rPr lang="en-GB" sz="1900" dirty="0" err="1" smtClean="0"/>
              <a:t>şekli</a:t>
            </a:r>
            <a:r>
              <a:rPr lang="en-GB" sz="1900" dirty="0" smtClean="0"/>
              <a:t> </a:t>
            </a:r>
            <a:r>
              <a:rPr lang="en-GB" sz="1900" dirty="0" err="1" smtClean="0"/>
              <a:t>önemli</a:t>
            </a:r>
            <a:r>
              <a:rPr lang="en-GB" sz="1900" dirty="0" smtClean="0"/>
              <a:t> </a:t>
            </a:r>
            <a:r>
              <a:rPr lang="en-GB" sz="1900" dirty="0" err="1" smtClean="0"/>
              <a:t>değildir</a:t>
            </a:r>
            <a:r>
              <a:rPr lang="en-GB" sz="1900" dirty="0" smtClean="0"/>
              <a:t>.</a:t>
            </a:r>
            <a:br>
              <a:rPr lang="en-GB" sz="1900" dirty="0" smtClean="0"/>
            </a:br>
            <a:r>
              <a:rPr lang="en-GB" sz="1900" dirty="0" err="1" smtClean="0"/>
              <a:t>Eğer</a:t>
            </a:r>
            <a:r>
              <a:rPr lang="en-GB" sz="1900" dirty="0" smtClean="0"/>
              <a:t> F1 </a:t>
            </a:r>
            <a:r>
              <a:rPr lang="en-GB" sz="1900" dirty="0" err="1" smtClean="0"/>
              <a:t>kuvveti</a:t>
            </a:r>
            <a:r>
              <a:rPr lang="en-GB" sz="1900" dirty="0" smtClean="0"/>
              <a:t> A1 </a:t>
            </a:r>
            <a:r>
              <a:rPr lang="en-GB" sz="1900" dirty="0" err="1" smtClean="0"/>
              <a:t>yüzeyine</a:t>
            </a:r>
            <a:r>
              <a:rPr lang="en-GB" sz="1900" dirty="0" smtClean="0"/>
              <a:t> </a:t>
            </a:r>
            <a:r>
              <a:rPr lang="en-GB" sz="1900" dirty="0" err="1" smtClean="0"/>
              <a:t>etki</a:t>
            </a:r>
            <a:r>
              <a:rPr lang="en-GB" sz="1900" dirty="0" smtClean="0"/>
              <a:t> </a:t>
            </a:r>
            <a:r>
              <a:rPr lang="en-GB" sz="1900" dirty="0" err="1" smtClean="0"/>
              <a:t>ederse</a:t>
            </a:r>
            <a:r>
              <a:rPr lang="en-GB" sz="1900" dirty="0" smtClean="0"/>
              <a:t> </a:t>
            </a:r>
            <a:r>
              <a:rPr lang="en-GB" sz="1900" dirty="0" err="1" smtClean="0"/>
              <a:t>oluşan</a:t>
            </a:r>
            <a:r>
              <a:rPr lang="en-GB" sz="1900" dirty="0" smtClean="0"/>
              <a:t> </a:t>
            </a:r>
            <a:r>
              <a:rPr lang="en-GB" sz="1900" dirty="0" err="1" smtClean="0"/>
              <a:t>basınç</a:t>
            </a:r>
            <a:r>
              <a:rPr lang="en-GB" sz="1900" dirty="0" smtClean="0"/>
              <a:t> ;    </a:t>
            </a:r>
            <a:r>
              <a:rPr lang="en-GB" sz="1900" b="1" dirty="0" smtClean="0"/>
              <a:t>P </a:t>
            </a:r>
            <a:r>
              <a:rPr lang="en-GB" sz="1900" b="1" dirty="0" smtClean="0"/>
              <a:t>=F1/A1</a:t>
            </a:r>
            <a:r>
              <a:rPr lang="en-GB" sz="1900" dirty="0" smtClean="0"/>
              <a:t/>
            </a:r>
            <a:br>
              <a:rPr lang="en-GB" sz="1900" dirty="0" smtClean="0"/>
            </a:br>
            <a:r>
              <a:rPr lang="en-GB" sz="1900" dirty="0" smtClean="0"/>
              <a:t/>
            </a:r>
            <a:br>
              <a:rPr lang="en-GB" sz="1900" dirty="0" smtClean="0"/>
            </a:br>
            <a:r>
              <a:rPr lang="en-GB" sz="1900" dirty="0" smtClean="0"/>
              <a:t>P </a:t>
            </a:r>
            <a:r>
              <a:rPr lang="en-GB" sz="1900" dirty="0" err="1" smtClean="0"/>
              <a:t>basıncı</a:t>
            </a:r>
            <a:r>
              <a:rPr lang="en-GB" sz="1900" dirty="0" smtClean="0"/>
              <a:t> </a:t>
            </a:r>
            <a:r>
              <a:rPr lang="en-GB" sz="1900" dirty="0" err="1" smtClean="0"/>
              <a:t>sistemin</a:t>
            </a:r>
            <a:r>
              <a:rPr lang="en-GB" sz="1900" dirty="0" smtClean="0"/>
              <a:t> her </a:t>
            </a:r>
            <a:r>
              <a:rPr lang="en-GB" sz="1900" dirty="0" err="1" smtClean="0"/>
              <a:t>yerinde</a:t>
            </a:r>
            <a:r>
              <a:rPr lang="en-GB" sz="1900" dirty="0" smtClean="0"/>
              <a:t> </a:t>
            </a:r>
            <a:r>
              <a:rPr lang="en-GB" sz="1900" dirty="0" err="1" smtClean="0"/>
              <a:t>aynıdır</a:t>
            </a:r>
            <a:r>
              <a:rPr lang="en-GB" sz="1900" dirty="0" smtClean="0"/>
              <a:t>. Bu </a:t>
            </a:r>
            <a:r>
              <a:rPr lang="en-GB" sz="1900" dirty="0" err="1" smtClean="0"/>
              <a:t>basınç</a:t>
            </a:r>
            <a:r>
              <a:rPr lang="en-GB" sz="1900" dirty="0" smtClean="0"/>
              <a:t> </a:t>
            </a:r>
            <a:r>
              <a:rPr lang="en-GB" sz="1900" dirty="0" err="1" smtClean="0"/>
              <a:t>ile</a:t>
            </a:r>
            <a:r>
              <a:rPr lang="en-GB" sz="1900" dirty="0" smtClean="0"/>
              <a:t> </a:t>
            </a:r>
            <a:r>
              <a:rPr lang="en-GB" sz="1900" dirty="0" err="1" smtClean="0"/>
              <a:t>sistemin</a:t>
            </a:r>
            <a:r>
              <a:rPr lang="en-GB" sz="1900" dirty="0" smtClean="0"/>
              <a:t> </a:t>
            </a:r>
            <a:r>
              <a:rPr lang="en-GB" sz="1900" dirty="0" err="1" smtClean="0"/>
              <a:t>ikinci</a:t>
            </a:r>
            <a:r>
              <a:rPr lang="en-GB" sz="1900" dirty="0" smtClean="0"/>
              <a:t> </a:t>
            </a:r>
            <a:r>
              <a:rPr lang="en-GB" sz="1900" dirty="0" err="1" smtClean="0"/>
              <a:t>tarafında</a:t>
            </a:r>
            <a:r>
              <a:rPr lang="en-GB" sz="1900" dirty="0" smtClean="0"/>
              <a:t> </a:t>
            </a:r>
            <a:r>
              <a:rPr lang="en-GB" sz="1900" dirty="0" err="1" smtClean="0"/>
              <a:t>oluşan</a:t>
            </a:r>
            <a:r>
              <a:rPr lang="en-GB" sz="1900" dirty="0" smtClean="0"/>
              <a:t> </a:t>
            </a:r>
            <a:r>
              <a:rPr lang="en-GB" sz="1900" dirty="0" err="1" smtClean="0"/>
              <a:t>kuvvet</a:t>
            </a:r>
            <a:r>
              <a:rPr lang="en-GB" sz="1900" dirty="0" smtClean="0"/>
              <a:t> </a:t>
            </a:r>
            <a:r>
              <a:rPr lang="en-GB" sz="1900" dirty="0" err="1" smtClean="0"/>
              <a:t>yani</a:t>
            </a:r>
            <a:r>
              <a:rPr lang="en-GB" sz="1900" dirty="0" smtClean="0"/>
              <a:t> </a:t>
            </a:r>
            <a:r>
              <a:rPr lang="en-GB" sz="1900" dirty="0" err="1" smtClean="0"/>
              <a:t>aracı</a:t>
            </a:r>
            <a:r>
              <a:rPr lang="en-GB" sz="1900" dirty="0" smtClean="0"/>
              <a:t> </a:t>
            </a:r>
            <a:r>
              <a:rPr lang="en-GB" sz="1900" dirty="0" err="1" smtClean="0"/>
              <a:t>kaldıran</a:t>
            </a:r>
            <a:r>
              <a:rPr lang="en-GB" sz="1900" dirty="0" smtClean="0"/>
              <a:t> </a:t>
            </a:r>
            <a:r>
              <a:rPr lang="en-GB" sz="1900" dirty="0" err="1" smtClean="0"/>
              <a:t>kuvvet</a:t>
            </a:r>
            <a:r>
              <a:rPr lang="en-GB" sz="1900" dirty="0" smtClean="0"/>
              <a:t>;</a:t>
            </a:r>
            <a:r>
              <a:rPr lang="tr-TR" sz="1900" dirty="0" smtClean="0"/>
              <a:t>                                             </a:t>
            </a:r>
            <a:r>
              <a:rPr lang="en-GB" sz="1900" b="1" dirty="0" smtClean="0"/>
              <a:t>F2 </a:t>
            </a:r>
            <a:r>
              <a:rPr lang="en-GB" sz="1900" b="1" dirty="0" smtClean="0"/>
              <a:t>= P2×A2</a:t>
            </a:r>
            <a:r>
              <a:rPr lang="en-GB" sz="1900" dirty="0" smtClean="0"/>
              <a:t/>
            </a:r>
            <a:br>
              <a:rPr lang="en-GB" sz="1900" dirty="0" smtClean="0"/>
            </a:br>
            <a:r>
              <a:rPr lang="en-GB" sz="1900" dirty="0" smtClean="0"/>
              <a:t/>
            </a:r>
            <a:br>
              <a:rPr lang="en-GB" sz="1900" dirty="0" smtClean="0"/>
            </a:br>
            <a:r>
              <a:rPr lang="en-GB" sz="1900" dirty="0" err="1" smtClean="0"/>
              <a:t>Böylece</a:t>
            </a:r>
            <a:r>
              <a:rPr lang="en-GB" sz="1900" dirty="0" smtClean="0"/>
              <a:t> F1/A1 = F2/A2 </a:t>
            </a:r>
            <a:r>
              <a:rPr lang="en-GB" sz="1900" dirty="0" err="1" smtClean="0"/>
              <a:t>veya</a:t>
            </a:r>
            <a:r>
              <a:rPr lang="en-GB" sz="1900" dirty="0" smtClean="0"/>
              <a:t> F2/F1 = A2/A1 </a:t>
            </a:r>
            <a:r>
              <a:rPr lang="en-GB" sz="1900" dirty="0" err="1" smtClean="0"/>
              <a:t>şeklinde</a:t>
            </a:r>
            <a:r>
              <a:rPr lang="en-GB" sz="1900" dirty="0" smtClean="0"/>
              <a:t> </a:t>
            </a:r>
            <a:r>
              <a:rPr lang="en-GB" sz="1900" dirty="0" err="1" smtClean="0"/>
              <a:t>yazılabilir</a:t>
            </a:r>
            <a:r>
              <a:rPr lang="en-GB" sz="1900" dirty="0" smtClean="0"/>
              <a:t>.</a:t>
            </a:r>
            <a:br>
              <a:rPr lang="en-GB" sz="1900" dirty="0" smtClean="0"/>
            </a:br>
            <a:r>
              <a:rPr lang="en-GB" sz="1900" dirty="0" err="1" smtClean="0"/>
              <a:t>Kuvvetlerin</a:t>
            </a:r>
            <a:r>
              <a:rPr lang="en-GB" sz="1900" dirty="0" smtClean="0"/>
              <a:t> </a:t>
            </a:r>
            <a:r>
              <a:rPr lang="en-GB" sz="1900" dirty="0" err="1" smtClean="0"/>
              <a:t>oranı</a:t>
            </a:r>
            <a:r>
              <a:rPr lang="en-GB" sz="1900" dirty="0" smtClean="0"/>
              <a:t> </a:t>
            </a:r>
            <a:r>
              <a:rPr lang="en-GB" sz="1900" dirty="0" err="1" smtClean="0"/>
              <a:t>yüzeylerin</a:t>
            </a:r>
            <a:r>
              <a:rPr lang="en-GB" sz="1900" dirty="0" smtClean="0"/>
              <a:t> </a:t>
            </a:r>
            <a:r>
              <a:rPr lang="en-GB" sz="1900" dirty="0" err="1" smtClean="0"/>
              <a:t>oranına</a:t>
            </a:r>
            <a:r>
              <a:rPr lang="en-GB" sz="1900" dirty="0" smtClean="0"/>
              <a:t> </a:t>
            </a:r>
            <a:r>
              <a:rPr lang="en-GB" sz="1900" dirty="0" err="1" smtClean="0"/>
              <a:t>eşittir</a:t>
            </a:r>
            <a:r>
              <a:rPr lang="en-GB" sz="1900" dirty="0" smtClean="0"/>
              <a:t>. Her </a:t>
            </a:r>
            <a:r>
              <a:rPr lang="en-GB" sz="1900" dirty="0" err="1" smtClean="0"/>
              <a:t>iki</a:t>
            </a:r>
            <a:r>
              <a:rPr lang="en-GB" sz="1900" dirty="0" smtClean="0"/>
              <a:t> </a:t>
            </a:r>
            <a:r>
              <a:rPr lang="en-GB" sz="1900" dirty="0" err="1" smtClean="0"/>
              <a:t>pistonun</a:t>
            </a:r>
            <a:r>
              <a:rPr lang="en-GB" sz="1900" dirty="0" smtClean="0"/>
              <a:t> </a:t>
            </a:r>
            <a:r>
              <a:rPr lang="en-GB" sz="1900" dirty="0" err="1" smtClean="0"/>
              <a:t>aldığı</a:t>
            </a:r>
            <a:r>
              <a:rPr lang="en-GB" sz="1900" dirty="0" smtClean="0"/>
              <a:t> S1 </a:t>
            </a:r>
            <a:r>
              <a:rPr lang="en-GB" sz="1900" dirty="0" err="1" smtClean="0"/>
              <a:t>ve</a:t>
            </a:r>
            <a:r>
              <a:rPr lang="en-GB" sz="1900" dirty="0" smtClean="0"/>
              <a:t> S2  </a:t>
            </a:r>
            <a:r>
              <a:rPr lang="en-GB" sz="1900" dirty="0" err="1" smtClean="0"/>
              <a:t>yolları</a:t>
            </a:r>
            <a:r>
              <a:rPr lang="en-GB" sz="1900" dirty="0" smtClean="0"/>
              <a:t> </a:t>
            </a:r>
            <a:r>
              <a:rPr lang="en-GB" sz="1900" dirty="0" err="1" smtClean="0"/>
              <a:t>yüzeyler</a:t>
            </a:r>
            <a:r>
              <a:rPr lang="en-GB" sz="1900" dirty="0" smtClean="0"/>
              <a:t> </a:t>
            </a:r>
            <a:r>
              <a:rPr lang="en-GB" sz="1900" dirty="0" err="1" smtClean="0"/>
              <a:t>ile</a:t>
            </a:r>
            <a:r>
              <a:rPr lang="en-GB" sz="1900" dirty="0" smtClean="0"/>
              <a:t> </a:t>
            </a:r>
            <a:r>
              <a:rPr lang="en-GB" sz="1900" dirty="0" err="1" smtClean="0"/>
              <a:t>ters</a:t>
            </a:r>
            <a:r>
              <a:rPr lang="en-GB" sz="1900" dirty="0" smtClean="0"/>
              <a:t> </a:t>
            </a:r>
            <a:r>
              <a:rPr lang="en-GB" sz="1900" dirty="0" err="1" smtClean="0"/>
              <a:t>orantılıdır</a:t>
            </a:r>
            <a:r>
              <a:rPr lang="en-GB" sz="1900" dirty="0" smtClean="0"/>
              <a:t>.</a:t>
            </a:r>
            <a:endParaRPr lang="en-GB" sz="1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 cstate="print"/>
          <a:srcRect b="58585"/>
          <a:stretch>
            <a:fillRect/>
          </a:stretch>
        </p:blipFill>
        <p:spPr bwMode="auto">
          <a:xfrm>
            <a:off x="539552" y="1556792"/>
            <a:ext cx="828092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654152" y="3978930"/>
            <a:ext cx="50223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GB" b="1" dirty="0" err="1" smtClean="0"/>
              <a:t>Hidrolik</a:t>
            </a:r>
            <a:r>
              <a:rPr lang="en-GB" b="1" dirty="0" smtClean="0"/>
              <a:t> </a:t>
            </a:r>
            <a:r>
              <a:rPr lang="en-GB" b="1" dirty="0" err="1" smtClean="0"/>
              <a:t>Sistemlerin</a:t>
            </a:r>
            <a:r>
              <a:rPr lang="en-GB" b="1" dirty="0" smtClean="0"/>
              <a:t> </a:t>
            </a:r>
            <a:r>
              <a:rPr lang="en-GB" b="1" dirty="0" err="1" smtClean="0"/>
              <a:t>Uygulama</a:t>
            </a:r>
            <a:r>
              <a:rPr lang="en-GB" b="1" dirty="0" smtClean="0"/>
              <a:t> </a:t>
            </a:r>
            <a:r>
              <a:rPr lang="en-GB" b="1" dirty="0" err="1" smtClean="0"/>
              <a:t>Alanları</a:t>
            </a:r>
            <a:endParaRPr lang="en-GB" b="1" dirty="0" smtClean="0"/>
          </a:p>
          <a:p>
            <a:pPr fontAlgn="base"/>
            <a:r>
              <a:rPr lang="en-GB" dirty="0" smtClean="0"/>
              <a:t>► </a:t>
            </a:r>
            <a:r>
              <a:rPr lang="en-GB" dirty="0" err="1" smtClean="0"/>
              <a:t>Plastik</a:t>
            </a:r>
            <a:r>
              <a:rPr lang="en-GB" dirty="0" smtClean="0"/>
              <a:t> </a:t>
            </a:r>
            <a:r>
              <a:rPr lang="en-GB" dirty="0" err="1" smtClean="0"/>
              <a:t>enjeksiyon</a:t>
            </a:r>
            <a:r>
              <a:rPr lang="en-GB" dirty="0" smtClean="0"/>
              <a:t> </a:t>
            </a:r>
            <a:r>
              <a:rPr lang="en-GB" dirty="0" err="1" smtClean="0"/>
              <a:t>makinaları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► </a:t>
            </a:r>
            <a:r>
              <a:rPr lang="en-GB" dirty="0" err="1" smtClean="0"/>
              <a:t>Presler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► </a:t>
            </a:r>
            <a:r>
              <a:rPr lang="en-GB" dirty="0" err="1" smtClean="0"/>
              <a:t>Ekskavatörler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vinçler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► </a:t>
            </a:r>
            <a:r>
              <a:rPr lang="en-GB" dirty="0" err="1" smtClean="0"/>
              <a:t>Otomotiv</a:t>
            </a:r>
            <a:r>
              <a:rPr lang="en-GB" dirty="0" smtClean="0"/>
              <a:t> </a:t>
            </a:r>
            <a:r>
              <a:rPr lang="en-GB" dirty="0" err="1" smtClean="0"/>
              <a:t>endüstrisi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► </a:t>
            </a:r>
            <a:r>
              <a:rPr lang="en-GB" dirty="0" err="1" smtClean="0"/>
              <a:t>Uçak</a:t>
            </a:r>
            <a:r>
              <a:rPr lang="en-GB" dirty="0" smtClean="0"/>
              <a:t> </a:t>
            </a:r>
            <a:r>
              <a:rPr lang="en-GB" dirty="0" err="1" smtClean="0"/>
              <a:t>endüstrisi</a:t>
            </a:r>
            <a:r>
              <a:rPr lang="en-GB" dirty="0" smtClean="0"/>
              <a:t> </a:t>
            </a:r>
            <a:r>
              <a:rPr lang="en-GB" dirty="0" err="1" smtClean="0"/>
              <a:t>olarak</a:t>
            </a:r>
            <a:r>
              <a:rPr lang="en-GB" dirty="0" smtClean="0"/>
              <a:t> </a:t>
            </a:r>
            <a:r>
              <a:rPr lang="en-GB" dirty="0" err="1" smtClean="0"/>
              <a:t>kategorize</a:t>
            </a:r>
            <a:r>
              <a:rPr lang="en-GB" dirty="0" smtClean="0"/>
              <a:t> </a:t>
            </a:r>
            <a:r>
              <a:rPr lang="en-GB" dirty="0" err="1" smtClean="0"/>
              <a:t>edilebili</a:t>
            </a:r>
            <a:r>
              <a:rPr lang="tr-TR" dirty="0" smtClean="0"/>
              <a:t>r</a:t>
            </a:r>
            <a:endParaRPr lang="en-GB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19029" t="38392" r="20101"/>
          <a:stretch>
            <a:fillRect/>
          </a:stretch>
        </p:blipFill>
        <p:spPr bwMode="auto">
          <a:xfrm>
            <a:off x="467544" y="4077072"/>
            <a:ext cx="3024336" cy="1863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95536" y="1530072"/>
            <a:ext cx="835292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i="1" dirty="0" err="1" smtClean="0"/>
              <a:t>Hidrolik</a:t>
            </a:r>
            <a:r>
              <a:rPr lang="en-GB" b="1" i="1" dirty="0" smtClean="0"/>
              <a:t> </a:t>
            </a:r>
            <a:r>
              <a:rPr lang="en-GB" b="1" i="1" dirty="0" err="1" smtClean="0"/>
              <a:t>Sistemlerin</a:t>
            </a:r>
            <a:r>
              <a:rPr lang="en-GB" b="1" i="1" dirty="0" smtClean="0"/>
              <a:t> </a:t>
            </a:r>
            <a:r>
              <a:rPr lang="en-GB" b="1" i="1" dirty="0" err="1" smtClean="0"/>
              <a:t>Avantajları</a:t>
            </a:r>
            <a:r>
              <a:rPr lang="en-GB" b="1" i="1" dirty="0" smtClean="0"/>
              <a:t>: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► </a:t>
            </a:r>
            <a:r>
              <a:rPr lang="en-GB" dirty="0" err="1" smtClean="0"/>
              <a:t>Yüke</a:t>
            </a:r>
            <a:r>
              <a:rPr lang="en-GB" dirty="0" smtClean="0"/>
              <a:t> </a:t>
            </a:r>
            <a:r>
              <a:rPr lang="en-GB" dirty="0" err="1" smtClean="0"/>
              <a:t>göre</a:t>
            </a:r>
            <a:r>
              <a:rPr lang="en-GB" dirty="0" smtClean="0"/>
              <a:t> </a:t>
            </a:r>
            <a:r>
              <a:rPr lang="en-GB" dirty="0" err="1" smtClean="0"/>
              <a:t>hız</a:t>
            </a:r>
            <a:r>
              <a:rPr lang="en-GB" dirty="0" smtClean="0"/>
              <a:t> </a:t>
            </a:r>
            <a:r>
              <a:rPr lang="en-GB" dirty="0" err="1" smtClean="0"/>
              <a:t>değişimi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çok</a:t>
            </a:r>
            <a:r>
              <a:rPr lang="en-GB" dirty="0" smtClean="0"/>
              <a:t> </a:t>
            </a:r>
            <a:r>
              <a:rPr lang="en-GB" dirty="0" err="1" smtClean="0"/>
              <a:t>yüksek</a:t>
            </a:r>
            <a:r>
              <a:rPr lang="en-GB" dirty="0" smtClean="0"/>
              <a:t> </a:t>
            </a:r>
            <a:r>
              <a:rPr lang="en-GB" dirty="0" err="1" smtClean="0"/>
              <a:t>oranlarda</a:t>
            </a:r>
            <a:r>
              <a:rPr lang="en-GB" dirty="0" smtClean="0"/>
              <a:t> </a:t>
            </a:r>
            <a:r>
              <a:rPr lang="en-GB" dirty="0" err="1" smtClean="0"/>
              <a:t>hız</a:t>
            </a:r>
            <a:r>
              <a:rPr lang="en-GB" dirty="0" smtClean="0"/>
              <a:t> </a:t>
            </a:r>
            <a:r>
              <a:rPr lang="en-GB" dirty="0" err="1" smtClean="0"/>
              <a:t>kontrolü</a:t>
            </a:r>
            <a:r>
              <a:rPr lang="en-GB" dirty="0" smtClean="0"/>
              <a:t> </a:t>
            </a:r>
            <a:r>
              <a:rPr lang="en-GB" dirty="0" err="1" smtClean="0"/>
              <a:t>mümkündür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dirty="0" smtClean="0"/>
              <a:t>► </a:t>
            </a:r>
            <a:r>
              <a:rPr lang="en-GB" dirty="0" err="1" smtClean="0"/>
              <a:t>Enerji</a:t>
            </a:r>
            <a:r>
              <a:rPr lang="en-GB" dirty="0" smtClean="0"/>
              <a:t> </a:t>
            </a:r>
            <a:r>
              <a:rPr lang="en-GB" dirty="0" err="1" smtClean="0"/>
              <a:t>depolanması</a:t>
            </a:r>
            <a:r>
              <a:rPr lang="en-GB" dirty="0" smtClean="0"/>
              <a:t> </a:t>
            </a:r>
            <a:r>
              <a:rPr lang="en-GB" dirty="0" err="1" smtClean="0"/>
              <a:t>kolaydır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dirty="0" smtClean="0"/>
              <a:t>► </a:t>
            </a:r>
            <a:r>
              <a:rPr lang="en-GB" dirty="0" err="1" smtClean="0"/>
              <a:t>Hidrolik</a:t>
            </a:r>
            <a:r>
              <a:rPr lang="en-GB" dirty="0" smtClean="0"/>
              <a:t> </a:t>
            </a:r>
            <a:r>
              <a:rPr lang="en-GB" dirty="0" err="1" smtClean="0"/>
              <a:t>elemanlar</a:t>
            </a:r>
            <a:r>
              <a:rPr lang="en-GB" dirty="0" smtClean="0"/>
              <a:t> </a:t>
            </a:r>
            <a:r>
              <a:rPr lang="en-GB" dirty="0" err="1" smtClean="0"/>
              <a:t>çalışırken</a:t>
            </a:r>
            <a:r>
              <a:rPr lang="en-GB" dirty="0" smtClean="0"/>
              <a:t> </a:t>
            </a:r>
            <a:r>
              <a:rPr lang="en-GB" dirty="0" err="1" smtClean="0"/>
              <a:t>yağlanmış</a:t>
            </a:r>
            <a:r>
              <a:rPr lang="en-GB" dirty="0" smtClean="0"/>
              <a:t> </a:t>
            </a:r>
            <a:r>
              <a:rPr lang="en-GB" dirty="0" err="1" smtClean="0"/>
              <a:t>olurlar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dirty="0" smtClean="0"/>
              <a:t>► </a:t>
            </a:r>
            <a:r>
              <a:rPr lang="en-GB" dirty="0" err="1" smtClean="0"/>
              <a:t>Sistemlerde</a:t>
            </a:r>
            <a:r>
              <a:rPr lang="en-GB" dirty="0" smtClean="0"/>
              <a:t> </a:t>
            </a:r>
            <a:r>
              <a:rPr lang="en-GB" dirty="0" err="1" smtClean="0"/>
              <a:t>güç</a:t>
            </a:r>
            <a:r>
              <a:rPr lang="en-GB" dirty="0" smtClean="0"/>
              <a:t>/</a:t>
            </a:r>
            <a:r>
              <a:rPr lang="en-GB" dirty="0" err="1" smtClean="0"/>
              <a:t>ağırlık</a:t>
            </a:r>
            <a:r>
              <a:rPr lang="en-GB" dirty="0" smtClean="0"/>
              <a:t> </a:t>
            </a:r>
            <a:r>
              <a:rPr lang="en-GB" dirty="0" err="1" smtClean="0"/>
              <a:t>oranı</a:t>
            </a:r>
            <a:r>
              <a:rPr lang="en-GB" dirty="0" smtClean="0"/>
              <a:t> </a:t>
            </a:r>
            <a:r>
              <a:rPr lang="en-GB" dirty="0" err="1" smtClean="0"/>
              <a:t>çok</a:t>
            </a:r>
            <a:r>
              <a:rPr lang="en-GB" dirty="0" smtClean="0"/>
              <a:t> </a:t>
            </a:r>
            <a:r>
              <a:rPr lang="en-GB" dirty="0" err="1" smtClean="0"/>
              <a:t>yüksektir</a:t>
            </a:r>
            <a:r>
              <a:rPr lang="en-GB" dirty="0" smtClean="0"/>
              <a:t>. </a:t>
            </a:r>
            <a:r>
              <a:rPr lang="en-GB" dirty="0" err="1" smtClean="0"/>
              <a:t>Büyük</a:t>
            </a:r>
            <a:r>
              <a:rPr lang="en-GB" dirty="0" smtClean="0"/>
              <a:t> </a:t>
            </a:r>
            <a:r>
              <a:rPr lang="en-GB" dirty="0" err="1" smtClean="0"/>
              <a:t>güçler</a:t>
            </a:r>
            <a:r>
              <a:rPr lang="en-GB" dirty="0" smtClean="0"/>
              <a:t> </a:t>
            </a:r>
            <a:r>
              <a:rPr lang="en-GB" dirty="0" err="1" smtClean="0"/>
              <a:t>küçük</a:t>
            </a:r>
            <a:r>
              <a:rPr lang="en-GB" dirty="0" smtClean="0"/>
              <a:t> </a:t>
            </a:r>
            <a:r>
              <a:rPr lang="en-GB" dirty="0" err="1" smtClean="0"/>
              <a:t>sistemlerle</a:t>
            </a:r>
            <a:r>
              <a:rPr lang="en-GB" dirty="0" smtClean="0"/>
              <a:t> </a:t>
            </a:r>
            <a:r>
              <a:rPr lang="en-GB" dirty="0" err="1" smtClean="0"/>
              <a:t>üretilebilirler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dirty="0" smtClean="0"/>
              <a:t>► </a:t>
            </a:r>
            <a:r>
              <a:rPr lang="en-GB" dirty="0" err="1" smtClean="0"/>
              <a:t>Hidrolik</a:t>
            </a:r>
            <a:r>
              <a:rPr lang="en-GB" dirty="0" smtClean="0"/>
              <a:t> </a:t>
            </a:r>
            <a:r>
              <a:rPr lang="en-GB" dirty="0" err="1" smtClean="0"/>
              <a:t>enerjinin</a:t>
            </a:r>
            <a:r>
              <a:rPr lang="en-GB" dirty="0" smtClean="0"/>
              <a:t> </a:t>
            </a:r>
            <a:r>
              <a:rPr lang="en-GB" dirty="0" err="1" smtClean="0"/>
              <a:t>kontrolü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denetimi</a:t>
            </a:r>
            <a:r>
              <a:rPr lang="en-GB" dirty="0" smtClean="0"/>
              <a:t> </a:t>
            </a:r>
            <a:r>
              <a:rPr lang="en-GB" dirty="0" err="1" smtClean="0"/>
              <a:t>kolaydır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dirty="0" smtClean="0"/>
              <a:t>► </a:t>
            </a:r>
            <a:r>
              <a:rPr lang="en-GB" dirty="0" err="1" smtClean="0"/>
              <a:t>Sistem</a:t>
            </a:r>
            <a:r>
              <a:rPr lang="en-GB" dirty="0" smtClean="0"/>
              <a:t> </a:t>
            </a:r>
            <a:r>
              <a:rPr lang="en-GB" dirty="0" err="1" smtClean="0"/>
              <a:t>beklenmedik</a:t>
            </a:r>
            <a:r>
              <a:rPr lang="en-GB" dirty="0" smtClean="0"/>
              <a:t> </a:t>
            </a:r>
            <a:r>
              <a:rPr lang="en-GB" dirty="0" err="1" smtClean="0"/>
              <a:t>bir</a:t>
            </a:r>
            <a:r>
              <a:rPr lang="en-GB" dirty="0" smtClean="0"/>
              <a:t> </a:t>
            </a:r>
            <a:r>
              <a:rPr lang="en-GB" dirty="0" err="1" smtClean="0"/>
              <a:t>yükle</a:t>
            </a:r>
            <a:r>
              <a:rPr lang="en-GB" dirty="0" smtClean="0"/>
              <a:t> </a:t>
            </a:r>
            <a:r>
              <a:rPr lang="en-GB" dirty="0" err="1" smtClean="0"/>
              <a:t>karşılaşırsa</a:t>
            </a:r>
            <a:r>
              <a:rPr lang="en-GB" dirty="0" smtClean="0"/>
              <a:t> </a:t>
            </a:r>
            <a:r>
              <a:rPr lang="en-GB" dirty="0" err="1" smtClean="0"/>
              <a:t>durur</a:t>
            </a:r>
            <a:r>
              <a:rPr lang="en-GB" dirty="0" smtClean="0"/>
              <a:t>, </a:t>
            </a:r>
            <a:r>
              <a:rPr lang="en-GB" dirty="0" err="1" smtClean="0"/>
              <a:t>bu</a:t>
            </a:r>
            <a:r>
              <a:rPr lang="en-GB" dirty="0" smtClean="0"/>
              <a:t> </a:t>
            </a:r>
            <a:r>
              <a:rPr lang="en-GB" dirty="0" err="1" smtClean="0"/>
              <a:t>aşırı</a:t>
            </a:r>
            <a:r>
              <a:rPr lang="en-GB" dirty="0" smtClean="0"/>
              <a:t> </a:t>
            </a:r>
            <a:r>
              <a:rPr lang="en-GB" dirty="0" err="1" smtClean="0"/>
              <a:t>yük</a:t>
            </a:r>
            <a:r>
              <a:rPr lang="en-GB" dirty="0" smtClean="0"/>
              <a:t> </a:t>
            </a:r>
            <a:r>
              <a:rPr lang="en-GB" dirty="0" err="1" smtClean="0"/>
              <a:t>ortadan</a:t>
            </a:r>
            <a:r>
              <a:rPr lang="en-GB" dirty="0" smtClean="0"/>
              <a:t> </a:t>
            </a:r>
            <a:r>
              <a:rPr lang="en-GB" dirty="0" err="1" smtClean="0"/>
              <a:t>kalktığı</a:t>
            </a:r>
            <a:r>
              <a:rPr lang="en-GB" dirty="0" smtClean="0"/>
              <a:t> </a:t>
            </a:r>
            <a:r>
              <a:rPr lang="en-GB" dirty="0" err="1" smtClean="0"/>
              <a:t>zaman</a:t>
            </a:r>
            <a:r>
              <a:rPr lang="en-GB" dirty="0" smtClean="0"/>
              <a:t> normal </a:t>
            </a:r>
            <a:r>
              <a:rPr lang="en-GB" dirty="0" err="1" smtClean="0"/>
              <a:t>çalışmasına</a:t>
            </a:r>
            <a:r>
              <a:rPr lang="en-GB" dirty="0" smtClean="0"/>
              <a:t> </a:t>
            </a:r>
            <a:r>
              <a:rPr lang="en-GB" dirty="0" err="1" smtClean="0"/>
              <a:t>devam</a:t>
            </a:r>
            <a:r>
              <a:rPr lang="en-GB" dirty="0" smtClean="0"/>
              <a:t> </a:t>
            </a:r>
            <a:r>
              <a:rPr lang="en-GB" dirty="0" err="1" smtClean="0"/>
              <a:t>eder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b="1" i="1" dirty="0" err="1" smtClean="0"/>
              <a:t>Hidrolik</a:t>
            </a:r>
            <a:r>
              <a:rPr lang="en-GB" b="1" i="1" dirty="0" smtClean="0"/>
              <a:t> </a:t>
            </a:r>
            <a:r>
              <a:rPr lang="en-GB" b="1" i="1" dirty="0" err="1" smtClean="0"/>
              <a:t>Sistemlerin</a:t>
            </a:r>
            <a:r>
              <a:rPr lang="en-GB" b="1" i="1" dirty="0" smtClean="0"/>
              <a:t> </a:t>
            </a:r>
            <a:r>
              <a:rPr lang="en-GB" b="1" i="1" dirty="0" err="1" smtClean="0"/>
              <a:t>Dezavantajları</a:t>
            </a:r>
            <a:r>
              <a:rPr lang="en-GB" b="1" i="1" dirty="0" smtClean="0"/>
              <a:t>: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► </a:t>
            </a:r>
            <a:r>
              <a:rPr lang="en-GB" dirty="0" err="1" smtClean="0"/>
              <a:t>Yüksek</a:t>
            </a:r>
            <a:r>
              <a:rPr lang="en-GB" dirty="0" smtClean="0"/>
              <a:t> </a:t>
            </a:r>
            <a:r>
              <a:rPr lang="en-GB" dirty="0" err="1" smtClean="0"/>
              <a:t>basınçlı</a:t>
            </a:r>
            <a:r>
              <a:rPr lang="en-GB" dirty="0" smtClean="0"/>
              <a:t> </a:t>
            </a:r>
            <a:r>
              <a:rPr lang="en-GB" dirty="0" err="1" smtClean="0"/>
              <a:t>akışkan</a:t>
            </a:r>
            <a:r>
              <a:rPr lang="en-GB" dirty="0" smtClean="0"/>
              <a:t> </a:t>
            </a:r>
            <a:r>
              <a:rPr lang="en-GB" dirty="0" err="1" smtClean="0"/>
              <a:t>nedeniyle</a:t>
            </a:r>
            <a:r>
              <a:rPr lang="en-GB" dirty="0" smtClean="0"/>
              <a:t> </a:t>
            </a:r>
            <a:r>
              <a:rPr lang="en-GB" dirty="0" err="1" smtClean="0"/>
              <a:t>kaza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yangın</a:t>
            </a:r>
            <a:r>
              <a:rPr lang="en-GB" dirty="0" smtClean="0"/>
              <a:t> </a:t>
            </a:r>
            <a:r>
              <a:rPr lang="en-GB" dirty="0" err="1" smtClean="0"/>
              <a:t>tehlikesi</a:t>
            </a:r>
            <a:r>
              <a:rPr lang="en-GB" dirty="0" smtClean="0"/>
              <a:t> (7 bar </a:t>
            </a:r>
            <a:r>
              <a:rPr lang="en-GB" dirty="0" err="1" smtClean="0"/>
              <a:t>basınçta</a:t>
            </a:r>
            <a:r>
              <a:rPr lang="en-GB" dirty="0" smtClean="0"/>
              <a:t> </a:t>
            </a:r>
            <a:r>
              <a:rPr lang="en-GB" dirty="0" err="1" smtClean="0"/>
              <a:t>sistemde</a:t>
            </a:r>
            <a:r>
              <a:rPr lang="en-GB" dirty="0" smtClean="0"/>
              <a:t> </a:t>
            </a:r>
            <a:r>
              <a:rPr lang="en-GB" dirty="0" err="1" smtClean="0"/>
              <a:t>iyi</a:t>
            </a:r>
            <a:r>
              <a:rPr lang="en-GB" dirty="0" smtClean="0"/>
              <a:t> </a:t>
            </a:r>
            <a:r>
              <a:rPr lang="en-GB" dirty="0" err="1" smtClean="0"/>
              <a:t>monte</a:t>
            </a:r>
            <a:r>
              <a:rPr lang="en-GB" dirty="0" smtClean="0"/>
              <a:t> </a:t>
            </a:r>
            <a:r>
              <a:rPr lang="en-GB" dirty="0" err="1" smtClean="0"/>
              <a:t>edilmemiş</a:t>
            </a:r>
            <a:r>
              <a:rPr lang="en-GB" dirty="0" smtClean="0"/>
              <a:t> </a:t>
            </a:r>
            <a:r>
              <a:rPr lang="en-GB" dirty="0" err="1" smtClean="0"/>
              <a:t>bir</a:t>
            </a:r>
            <a:r>
              <a:rPr lang="en-GB" dirty="0" smtClean="0"/>
              <a:t> </a:t>
            </a:r>
            <a:r>
              <a:rPr lang="en-GB" dirty="0" err="1" smtClean="0"/>
              <a:t>kör</a:t>
            </a:r>
            <a:r>
              <a:rPr lang="en-GB" dirty="0" smtClean="0"/>
              <a:t> </a:t>
            </a:r>
            <a:r>
              <a:rPr lang="en-GB" dirty="0" err="1" smtClean="0"/>
              <a:t>tıpanın</a:t>
            </a:r>
            <a:r>
              <a:rPr lang="en-GB" dirty="0" smtClean="0"/>
              <a:t> </a:t>
            </a:r>
            <a:r>
              <a:rPr lang="en-GB" dirty="0" err="1" smtClean="0"/>
              <a:t>fırlamasıyla</a:t>
            </a:r>
            <a:r>
              <a:rPr lang="en-GB" dirty="0" smtClean="0"/>
              <a:t> can </a:t>
            </a:r>
            <a:r>
              <a:rPr lang="en-GB" dirty="0" err="1" smtClean="0"/>
              <a:t>kaybı</a:t>
            </a:r>
            <a:r>
              <a:rPr lang="en-GB" dirty="0" smtClean="0"/>
              <a:t> </a:t>
            </a:r>
            <a:r>
              <a:rPr lang="en-GB" dirty="0" err="1" smtClean="0"/>
              <a:t>yaşandığını</a:t>
            </a:r>
            <a:r>
              <a:rPr lang="en-GB" dirty="0" smtClean="0"/>
              <a:t> </a:t>
            </a:r>
            <a:r>
              <a:rPr lang="en-GB" dirty="0" err="1" smtClean="0"/>
              <a:t>bilmekteyiz</a:t>
            </a:r>
            <a:r>
              <a:rPr lang="en-GB" dirty="0" smtClean="0"/>
              <a:t>.)</a:t>
            </a:r>
            <a:br>
              <a:rPr lang="en-GB" dirty="0" smtClean="0"/>
            </a:br>
            <a:r>
              <a:rPr lang="en-GB" dirty="0" smtClean="0"/>
              <a:t>► </a:t>
            </a:r>
            <a:r>
              <a:rPr lang="en-GB" dirty="0" err="1" smtClean="0"/>
              <a:t>Sistemin</a:t>
            </a:r>
            <a:r>
              <a:rPr lang="en-GB" dirty="0" smtClean="0"/>
              <a:t> </a:t>
            </a:r>
            <a:r>
              <a:rPr lang="en-GB" dirty="0" err="1" smtClean="0"/>
              <a:t>kirliliğe</a:t>
            </a:r>
            <a:r>
              <a:rPr lang="en-GB" dirty="0" smtClean="0"/>
              <a:t> </a:t>
            </a:r>
            <a:r>
              <a:rPr lang="en-GB" dirty="0" err="1" smtClean="0"/>
              <a:t>karşı</a:t>
            </a:r>
            <a:r>
              <a:rPr lang="en-GB" dirty="0" smtClean="0"/>
              <a:t> </a:t>
            </a:r>
            <a:r>
              <a:rPr lang="en-GB" dirty="0" err="1" smtClean="0"/>
              <a:t>hassas</a:t>
            </a:r>
            <a:r>
              <a:rPr lang="en-GB" dirty="0" smtClean="0"/>
              <a:t> </a:t>
            </a:r>
            <a:r>
              <a:rPr lang="en-GB" dirty="0" err="1" smtClean="0"/>
              <a:t>olması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► </a:t>
            </a:r>
            <a:r>
              <a:rPr lang="en-GB" dirty="0" err="1" smtClean="0"/>
              <a:t>Hidrolik</a:t>
            </a:r>
            <a:r>
              <a:rPr lang="en-GB" dirty="0" smtClean="0"/>
              <a:t> </a:t>
            </a:r>
            <a:r>
              <a:rPr lang="en-GB" dirty="0" err="1" smtClean="0"/>
              <a:t>devrede</a:t>
            </a:r>
            <a:r>
              <a:rPr lang="en-GB" dirty="0" smtClean="0"/>
              <a:t> </a:t>
            </a:r>
            <a:r>
              <a:rPr lang="en-GB" dirty="0" err="1" smtClean="0"/>
              <a:t>kullanılan</a:t>
            </a:r>
            <a:r>
              <a:rPr lang="en-GB" dirty="0" smtClean="0"/>
              <a:t> </a:t>
            </a:r>
            <a:r>
              <a:rPr lang="en-GB" dirty="0" err="1" smtClean="0"/>
              <a:t>bazı</a:t>
            </a:r>
            <a:r>
              <a:rPr lang="en-GB" dirty="0" smtClean="0"/>
              <a:t> </a:t>
            </a:r>
            <a:r>
              <a:rPr lang="en-GB" dirty="0" err="1" smtClean="0"/>
              <a:t>hassas</a:t>
            </a:r>
            <a:r>
              <a:rPr lang="en-GB" dirty="0" smtClean="0"/>
              <a:t> </a:t>
            </a:r>
            <a:r>
              <a:rPr lang="en-GB" dirty="0" err="1" smtClean="0"/>
              <a:t>elemanlar</a:t>
            </a:r>
            <a:r>
              <a:rPr lang="en-GB" dirty="0" smtClean="0"/>
              <a:t> </a:t>
            </a:r>
            <a:r>
              <a:rPr lang="en-GB" dirty="0" err="1" smtClean="0"/>
              <a:t>yüksek</a:t>
            </a:r>
            <a:r>
              <a:rPr lang="en-GB" dirty="0" smtClean="0"/>
              <a:t> </a:t>
            </a:r>
            <a:r>
              <a:rPr lang="en-GB" dirty="0" err="1" smtClean="0"/>
              <a:t>ısıya</a:t>
            </a:r>
            <a:r>
              <a:rPr lang="en-GB" dirty="0" smtClean="0"/>
              <a:t> </a:t>
            </a:r>
            <a:r>
              <a:rPr lang="en-GB" dirty="0" err="1" smtClean="0"/>
              <a:t>karşı</a:t>
            </a:r>
            <a:r>
              <a:rPr lang="en-GB" dirty="0" smtClean="0"/>
              <a:t> </a:t>
            </a:r>
            <a:r>
              <a:rPr lang="en-GB" dirty="0" err="1" smtClean="0"/>
              <a:t>duyarlıdır</a:t>
            </a:r>
            <a:r>
              <a:rPr lang="en-GB" dirty="0" smtClean="0"/>
              <a:t>.</a:t>
            </a:r>
            <a:br>
              <a:rPr lang="en-GB" dirty="0" smtClean="0"/>
            </a:br>
            <a:endParaRPr lang="en-GB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539552" y="1628800"/>
            <a:ext cx="7992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GB" sz="2000" dirty="0" err="1" smtClean="0"/>
              <a:t>Mekanik</a:t>
            </a:r>
            <a:r>
              <a:rPr lang="en-GB" sz="2000" dirty="0" smtClean="0"/>
              <a:t> </a:t>
            </a:r>
            <a:r>
              <a:rPr lang="en-GB" sz="2000" dirty="0" err="1" smtClean="0"/>
              <a:t>enerji</a:t>
            </a:r>
            <a:r>
              <a:rPr lang="en-GB" sz="2000" dirty="0" smtClean="0"/>
              <a:t>, </a:t>
            </a:r>
            <a:r>
              <a:rPr lang="en-GB" sz="2000" dirty="0" err="1" smtClean="0"/>
              <a:t>pompa</a:t>
            </a:r>
            <a:r>
              <a:rPr lang="en-GB" sz="2000" dirty="0" smtClean="0"/>
              <a:t> </a:t>
            </a:r>
            <a:r>
              <a:rPr lang="en-GB" sz="2000" dirty="0" err="1" smtClean="0"/>
              <a:t>yardımı</a:t>
            </a:r>
            <a:r>
              <a:rPr lang="en-GB" sz="2000" dirty="0" smtClean="0"/>
              <a:t> </a:t>
            </a:r>
            <a:r>
              <a:rPr lang="en-GB" sz="2000" dirty="0" err="1" smtClean="0"/>
              <a:t>ile</a:t>
            </a:r>
            <a:r>
              <a:rPr lang="en-GB" sz="2000" dirty="0" smtClean="0"/>
              <a:t> </a:t>
            </a:r>
            <a:r>
              <a:rPr lang="en-GB" sz="2000" dirty="0" err="1" smtClean="0"/>
              <a:t>hidrolik</a:t>
            </a:r>
            <a:r>
              <a:rPr lang="en-GB" sz="2000" dirty="0" smtClean="0"/>
              <a:t> </a:t>
            </a:r>
            <a:r>
              <a:rPr lang="en-GB" sz="2000" dirty="0" err="1" smtClean="0"/>
              <a:t>enerjiye</a:t>
            </a:r>
            <a:r>
              <a:rPr lang="en-GB" sz="2000" dirty="0" smtClean="0"/>
              <a:t> </a:t>
            </a:r>
            <a:r>
              <a:rPr lang="en-GB" sz="2000" dirty="0" err="1" smtClean="0"/>
              <a:t>dönüştürülür</a:t>
            </a:r>
            <a:r>
              <a:rPr lang="en-GB" sz="2000" dirty="0" smtClean="0"/>
              <a:t>. Bu </a:t>
            </a:r>
            <a:r>
              <a:rPr lang="en-GB" sz="2000" dirty="0" err="1" smtClean="0"/>
              <a:t>yazımızda</a:t>
            </a:r>
            <a:r>
              <a:rPr lang="en-GB" sz="2000" dirty="0" smtClean="0"/>
              <a:t> </a:t>
            </a:r>
            <a:r>
              <a:rPr lang="en-GB" sz="2000" dirty="0" err="1" smtClean="0"/>
              <a:t>hidrolik</a:t>
            </a:r>
            <a:r>
              <a:rPr lang="en-GB" sz="2000" dirty="0" smtClean="0"/>
              <a:t> </a:t>
            </a:r>
            <a:r>
              <a:rPr lang="en-GB" sz="2000" dirty="0" err="1" smtClean="0"/>
              <a:t>pompanın</a:t>
            </a:r>
            <a:r>
              <a:rPr lang="en-GB" sz="2000" dirty="0" smtClean="0"/>
              <a:t> ne </a:t>
            </a:r>
            <a:r>
              <a:rPr lang="en-GB" sz="2000" dirty="0" err="1" smtClean="0"/>
              <a:t>olduğunu</a:t>
            </a:r>
            <a:r>
              <a:rPr lang="en-GB" sz="2000" dirty="0" smtClean="0"/>
              <a:t>, </a:t>
            </a:r>
            <a:r>
              <a:rPr lang="en-GB" sz="2000" dirty="0" err="1" smtClean="0"/>
              <a:t>hidrolik</a:t>
            </a:r>
            <a:r>
              <a:rPr lang="en-GB" sz="2000" dirty="0" smtClean="0"/>
              <a:t> </a:t>
            </a:r>
            <a:r>
              <a:rPr lang="en-GB" sz="2000" dirty="0" err="1" smtClean="0"/>
              <a:t>pompa</a:t>
            </a:r>
            <a:r>
              <a:rPr lang="en-GB" sz="2000" dirty="0" smtClean="0"/>
              <a:t> </a:t>
            </a:r>
            <a:r>
              <a:rPr lang="en-GB" sz="2000" dirty="0" err="1" smtClean="0"/>
              <a:t>çeşitlerini</a:t>
            </a:r>
            <a:r>
              <a:rPr lang="en-GB" sz="2000" dirty="0" smtClean="0"/>
              <a:t> </a:t>
            </a:r>
            <a:r>
              <a:rPr lang="en-GB" sz="2000" dirty="0" err="1" smtClean="0"/>
              <a:t>ve</a:t>
            </a:r>
            <a:r>
              <a:rPr lang="en-GB" sz="2000" dirty="0" smtClean="0"/>
              <a:t> </a:t>
            </a:r>
            <a:r>
              <a:rPr lang="en-GB" sz="2000" dirty="0" err="1" smtClean="0"/>
              <a:t>pompa</a:t>
            </a:r>
            <a:r>
              <a:rPr lang="en-GB" sz="2000" dirty="0" smtClean="0"/>
              <a:t> </a:t>
            </a:r>
            <a:r>
              <a:rPr lang="en-GB" sz="2000" dirty="0" err="1" smtClean="0"/>
              <a:t>seçerken</a:t>
            </a:r>
            <a:r>
              <a:rPr lang="en-GB" sz="2000" dirty="0" smtClean="0"/>
              <a:t> </a:t>
            </a:r>
            <a:r>
              <a:rPr lang="en-GB" sz="2000" dirty="0" err="1" smtClean="0"/>
              <a:t>dikkat</a:t>
            </a:r>
            <a:r>
              <a:rPr lang="en-GB" sz="2000" dirty="0" smtClean="0"/>
              <a:t> </a:t>
            </a:r>
            <a:r>
              <a:rPr lang="en-GB" sz="2000" dirty="0" err="1" smtClean="0"/>
              <a:t>etmemiz</a:t>
            </a:r>
            <a:r>
              <a:rPr lang="en-GB" sz="2000" dirty="0" smtClean="0"/>
              <a:t> </a:t>
            </a:r>
            <a:r>
              <a:rPr lang="en-GB" sz="2000" dirty="0" err="1" smtClean="0"/>
              <a:t>gereken</a:t>
            </a:r>
            <a:r>
              <a:rPr lang="en-GB" sz="2000" dirty="0" smtClean="0"/>
              <a:t> </a:t>
            </a:r>
            <a:r>
              <a:rPr lang="en-GB" sz="2000" dirty="0" err="1" smtClean="0"/>
              <a:t>kriterleri</a:t>
            </a:r>
            <a:r>
              <a:rPr lang="en-GB" sz="2000" dirty="0" smtClean="0"/>
              <a:t> </a:t>
            </a:r>
            <a:r>
              <a:rPr lang="en-GB" sz="2000" dirty="0" err="1" smtClean="0"/>
              <a:t>sizler</a:t>
            </a:r>
            <a:r>
              <a:rPr lang="en-GB" sz="2000" dirty="0" smtClean="0"/>
              <a:t> </a:t>
            </a:r>
            <a:r>
              <a:rPr lang="en-GB" sz="2000" dirty="0" err="1" smtClean="0"/>
              <a:t>için</a:t>
            </a:r>
            <a:r>
              <a:rPr lang="en-GB" sz="2000" dirty="0" smtClean="0"/>
              <a:t> </a:t>
            </a:r>
            <a:r>
              <a:rPr lang="en-GB" sz="2000" dirty="0" err="1" smtClean="0"/>
              <a:t>inceledik</a:t>
            </a:r>
            <a:r>
              <a:rPr lang="en-GB" sz="2000" dirty="0" smtClean="0"/>
              <a:t>.</a:t>
            </a:r>
          </a:p>
          <a:p>
            <a:pPr>
              <a:lnSpc>
                <a:spcPct val="150000"/>
              </a:lnSpc>
            </a:pPr>
            <a:endParaRPr lang="en-GB" sz="2000" dirty="0"/>
          </a:p>
        </p:txBody>
      </p:sp>
      <p:pic>
        <p:nvPicPr>
          <p:cNvPr id="111618" name="Picture 2" descr="https://cdnelektrikport.4flyy.com/Article/18600/6/e36506e2-6f50-41c4-8025-f5efd85d84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501008"/>
            <a:ext cx="3486150" cy="2619375"/>
          </a:xfrm>
          <a:prstGeom prst="rect">
            <a:avLst/>
          </a:prstGeom>
          <a:noFill/>
        </p:spPr>
      </p:pic>
      <p:pic>
        <p:nvPicPr>
          <p:cNvPr id="111620" name="Picture 4" descr="https://cdnelektrikport.4flyy.com/Article/18600/6/c6855752-d204-4eeb-8cb8-7b4b479bc6c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5775" y="3473921"/>
            <a:ext cx="3476625" cy="2619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79512" y="1628800"/>
            <a:ext cx="8856984" cy="5113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000" dirty="0" err="1" smtClean="0"/>
              <a:t>Bir</a:t>
            </a:r>
            <a:r>
              <a:rPr lang="en-GB" sz="2000" dirty="0" smtClean="0"/>
              <a:t> </a:t>
            </a:r>
            <a:r>
              <a:rPr lang="en-GB" sz="2000" dirty="0" err="1" smtClean="0"/>
              <a:t>hidrolik</a:t>
            </a:r>
            <a:r>
              <a:rPr lang="en-GB" sz="2000" dirty="0" smtClean="0"/>
              <a:t> </a:t>
            </a:r>
            <a:r>
              <a:rPr lang="en-GB" sz="2000" dirty="0" err="1" smtClean="0"/>
              <a:t>sistemin</a:t>
            </a:r>
            <a:r>
              <a:rPr lang="en-GB" sz="2000" dirty="0" smtClean="0"/>
              <a:t> en </a:t>
            </a:r>
            <a:r>
              <a:rPr lang="en-GB" sz="2000" dirty="0" err="1" smtClean="0"/>
              <a:t>önemli</a:t>
            </a:r>
            <a:r>
              <a:rPr lang="en-GB" sz="2000" dirty="0" smtClean="0"/>
              <a:t> </a:t>
            </a:r>
            <a:r>
              <a:rPr lang="en-GB" sz="2000" dirty="0" err="1" smtClean="0"/>
              <a:t>elemanı</a:t>
            </a:r>
            <a:r>
              <a:rPr lang="en-GB" sz="2000" dirty="0" smtClean="0"/>
              <a:t> </a:t>
            </a:r>
            <a:r>
              <a:rPr lang="en-GB" sz="2000" b="1" dirty="0" err="1" smtClean="0"/>
              <a:t>hidrolik</a:t>
            </a:r>
            <a:r>
              <a:rPr lang="en-GB" sz="2000" b="1" dirty="0" smtClean="0"/>
              <a:t> </a:t>
            </a:r>
            <a:r>
              <a:rPr lang="en-GB" sz="2000" b="1" dirty="0" err="1" smtClean="0"/>
              <a:t>pompa</a:t>
            </a:r>
            <a:r>
              <a:rPr lang="en-GB" sz="2000" dirty="0" err="1" smtClean="0"/>
              <a:t>lardır</a:t>
            </a:r>
            <a:r>
              <a:rPr lang="en-GB" sz="2000" dirty="0" smtClean="0"/>
              <a:t>. </a:t>
            </a:r>
            <a:r>
              <a:rPr lang="en-GB" sz="2000" dirty="0" err="1" smtClean="0"/>
              <a:t>Pompaların</a:t>
            </a:r>
            <a:r>
              <a:rPr lang="en-GB" sz="2000" dirty="0" smtClean="0"/>
              <a:t> </a:t>
            </a:r>
            <a:r>
              <a:rPr lang="en-GB" sz="2000" dirty="0" err="1" smtClean="0"/>
              <a:t>işlevi</a:t>
            </a:r>
            <a:r>
              <a:rPr lang="en-GB" sz="2000" dirty="0" smtClean="0"/>
              <a:t>, </a:t>
            </a:r>
            <a:r>
              <a:rPr lang="en-GB" sz="2000" dirty="0" err="1" smtClean="0"/>
              <a:t>hidrolik</a:t>
            </a:r>
            <a:r>
              <a:rPr lang="en-GB" sz="2000" dirty="0" smtClean="0"/>
              <a:t> </a:t>
            </a:r>
            <a:r>
              <a:rPr lang="en-GB" sz="2000" dirty="0" err="1" smtClean="0"/>
              <a:t>yağı</a:t>
            </a:r>
            <a:r>
              <a:rPr lang="en-GB" sz="2000" dirty="0" smtClean="0"/>
              <a:t> </a:t>
            </a:r>
            <a:r>
              <a:rPr lang="en-GB" sz="2000" dirty="0" err="1" smtClean="0"/>
              <a:t>sisteme</a:t>
            </a:r>
            <a:r>
              <a:rPr lang="en-GB" sz="2000" dirty="0" smtClean="0"/>
              <a:t> </a:t>
            </a:r>
            <a:r>
              <a:rPr lang="en-GB" sz="2000" dirty="0" err="1" smtClean="0"/>
              <a:t>basarak</a:t>
            </a:r>
            <a:r>
              <a:rPr lang="en-GB" sz="2000" dirty="0" smtClean="0"/>
              <a:t> </a:t>
            </a:r>
            <a:r>
              <a:rPr lang="en-GB" sz="2000" dirty="0" err="1" smtClean="0"/>
              <a:t>mekanik</a:t>
            </a:r>
            <a:r>
              <a:rPr lang="en-GB" sz="2000" dirty="0" smtClean="0"/>
              <a:t> </a:t>
            </a:r>
            <a:r>
              <a:rPr lang="en-GB" sz="2000" dirty="0" err="1" smtClean="0"/>
              <a:t>enerjiyi</a:t>
            </a:r>
            <a:r>
              <a:rPr lang="en-GB" sz="2000" dirty="0" smtClean="0"/>
              <a:t> </a:t>
            </a:r>
            <a:r>
              <a:rPr lang="en-GB" sz="2000" dirty="0" err="1" smtClean="0"/>
              <a:t>hidrolik</a:t>
            </a:r>
            <a:r>
              <a:rPr lang="en-GB" sz="2000" dirty="0" smtClean="0"/>
              <a:t> </a:t>
            </a:r>
            <a:r>
              <a:rPr lang="en-GB" sz="2000" dirty="0" err="1" smtClean="0"/>
              <a:t>enerjiye</a:t>
            </a:r>
            <a:r>
              <a:rPr lang="en-GB" sz="2000" dirty="0" smtClean="0"/>
              <a:t> </a:t>
            </a:r>
            <a:r>
              <a:rPr lang="en-GB" sz="2000" dirty="0" err="1" smtClean="0"/>
              <a:t>çevirmektir</a:t>
            </a:r>
            <a:r>
              <a:rPr lang="en-GB" sz="2000" dirty="0" smtClean="0"/>
              <a:t>. </a:t>
            </a:r>
            <a:r>
              <a:rPr lang="en-GB" sz="2000" dirty="0" err="1" smtClean="0"/>
              <a:t>Bir</a:t>
            </a:r>
            <a:r>
              <a:rPr lang="en-GB" sz="2000" dirty="0" smtClean="0"/>
              <a:t> nevi </a:t>
            </a:r>
            <a:r>
              <a:rPr lang="en-GB" sz="2000" dirty="0" err="1" smtClean="0"/>
              <a:t>hidrolik</a:t>
            </a:r>
            <a:r>
              <a:rPr lang="en-GB" sz="2000" dirty="0" smtClean="0"/>
              <a:t> </a:t>
            </a:r>
            <a:r>
              <a:rPr lang="en-GB" sz="2000" dirty="0" err="1" smtClean="0"/>
              <a:t>yağın</a:t>
            </a:r>
            <a:r>
              <a:rPr lang="en-GB" sz="2000" dirty="0" smtClean="0"/>
              <a:t> </a:t>
            </a:r>
            <a:r>
              <a:rPr lang="en-GB" sz="2000" dirty="0" err="1" smtClean="0"/>
              <a:t>yerinin</a:t>
            </a:r>
            <a:r>
              <a:rPr lang="en-GB" sz="2000" dirty="0" smtClean="0"/>
              <a:t> </a:t>
            </a:r>
            <a:r>
              <a:rPr lang="en-GB" sz="2000" dirty="0" err="1" smtClean="0"/>
              <a:t>değiştirilmesi</a:t>
            </a:r>
            <a:r>
              <a:rPr lang="en-GB" sz="2000" dirty="0" smtClean="0"/>
              <a:t> </a:t>
            </a:r>
            <a:r>
              <a:rPr lang="en-GB" sz="2000" dirty="0" err="1" smtClean="0"/>
              <a:t>prensibi</a:t>
            </a:r>
            <a:r>
              <a:rPr lang="en-GB" sz="2000" dirty="0" smtClean="0"/>
              <a:t> </a:t>
            </a:r>
            <a:r>
              <a:rPr lang="en-GB" sz="2000" dirty="0" err="1" smtClean="0"/>
              <a:t>denilebilir</a:t>
            </a:r>
            <a:r>
              <a:rPr lang="en-GB" sz="2000" dirty="0" smtClean="0"/>
              <a:t>. </a:t>
            </a:r>
            <a:r>
              <a:rPr lang="en-GB" sz="2000" dirty="0" err="1" smtClean="0"/>
              <a:t>Pompalar</a:t>
            </a:r>
            <a:r>
              <a:rPr lang="en-GB" sz="2000" dirty="0" smtClean="0"/>
              <a:t> </a:t>
            </a:r>
            <a:r>
              <a:rPr lang="en-GB" sz="2000" dirty="0" err="1" smtClean="0"/>
              <a:t>yardımıyla</a:t>
            </a:r>
            <a:r>
              <a:rPr lang="en-GB" sz="2000" dirty="0" smtClean="0"/>
              <a:t> </a:t>
            </a:r>
            <a:r>
              <a:rPr lang="en-GB" sz="2000" dirty="0" err="1" smtClean="0"/>
              <a:t>akışkana</a:t>
            </a:r>
            <a:r>
              <a:rPr lang="en-GB" sz="2000" dirty="0" smtClean="0"/>
              <a:t> </a:t>
            </a:r>
            <a:r>
              <a:rPr lang="en-GB" sz="2000" dirty="0" err="1" smtClean="0"/>
              <a:t>enerji</a:t>
            </a:r>
            <a:r>
              <a:rPr lang="en-GB" sz="2000" dirty="0" smtClean="0"/>
              <a:t> </a:t>
            </a:r>
            <a:r>
              <a:rPr lang="en-GB" sz="2000" dirty="0" err="1" smtClean="0"/>
              <a:t>yüklenir</a:t>
            </a:r>
            <a:r>
              <a:rPr lang="en-GB" sz="2000" dirty="0" smtClean="0"/>
              <a:t>. </a:t>
            </a:r>
            <a:endParaRPr lang="tr-TR" sz="2000" dirty="0" smtClean="0"/>
          </a:p>
          <a:p>
            <a:pPr>
              <a:lnSpc>
                <a:spcPct val="150000"/>
              </a:lnSpc>
            </a:pPr>
            <a:endParaRPr lang="tr-TR" sz="2000" dirty="0" smtClean="0"/>
          </a:p>
          <a:p>
            <a:pPr>
              <a:lnSpc>
                <a:spcPct val="150000"/>
              </a:lnSpc>
            </a:pPr>
            <a:r>
              <a:rPr lang="en-GB" sz="2000" dirty="0" err="1" smtClean="0"/>
              <a:t>İlk</a:t>
            </a:r>
            <a:r>
              <a:rPr lang="en-GB" sz="2000" dirty="0" smtClean="0"/>
              <a:t> </a:t>
            </a:r>
            <a:r>
              <a:rPr lang="en-GB" sz="2000" dirty="0" err="1" smtClean="0"/>
              <a:t>olarak</a:t>
            </a:r>
            <a:r>
              <a:rPr lang="en-GB" sz="2000" dirty="0" smtClean="0"/>
              <a:t> </a:t>
            </a:r>
            <a:r>
              <a:rPr lang="en-GB" sz="2000" dirty="0" err="1" smtClean="0"/>
              <a:t>emiş</a:t>
            </a:r>
            <a:r>
              <a:rPr lang="en-GB" sz="2000" dirty="0" smtClean="0"/>
              <a:t> </a:t>
            </a:r>
            <a:r>
              <a:rPr lang="en-GB" sz="2000" dirty="0" err="1" smtClean="0"/>
              <a:t>hattından</a:t>
            </a:r>
            <a:r>
              <a:rPr lang="en-GB" sz="2000" dirty="0" smtClean="0"/>
              <a:t> </a:t>
            </a:r>
            <a:r>
              <a:rPr lang="en-GB" sz="2000" dirty="0" err="1" smtClean="0"/>
              <a:t>yağ</a:t>
            </a:r>
            <a:r>
              <a:rPr lang="en-GB" sz="2000" dirty="0" smtClean="0"/>
              <a:t> </a:t>
            </a:r>
            <a:r>
              <a:rPr lang="en-GB" sz="2000" dirty="0" err="1" smtClean="0"/>
              <a:t>çekilir</a:t>
            </a:r>
            <a:r>
              <a:rPr lang="en-GB" sz="2000" dirty="0" smtClean="0"/>
              <a:t> </a:t>
            </a:r>
            <a:r>
              <a:rPr lang="en-GB" sz="2000" dirty="0" err="1" smtClean="0"/>
              <a:t>ve</a:t>
            </a:r>
            <a:r>
              <a:rPr lang="en-GB" sz="2000" dirty="0" smtClean="0"/>
              <a:t> </a:t>
            </a:r>
            <a:r>
              <a:rPr lang="en-GB" sz="2000" dirty="0" err="1" smtClean="0"/>
              <a:t>sonra</a:t>
            </a:r>
            <a:r>
              <a:rPr lang="en-GB" sz="2000" dirty="0" smtClean="0"/>
              <a:t> </a:t>
            </a:r>
            <a:r>
              <a:rPr lang="en-GB" sz="2000" dirty="0" err="1" smtClean="0"/>
              <a:t>hacimsel</a:t>
            </a:r>
            <a:r>
              <a:rPr lang="en-GB" sz="2000" dirty="0" smtClean="0"/>
              <a:t> </a:t>
            </a:r>
            <a:r>
              <a:rPr lang="en-GB" sz="2000" dirty="0" err="1" smtClean="0"/>
              <a:t>bir</a:t>
            </a:r>
            <a:r>
              <a:rPr lang="en-GB" sz="2000" dirty="0" smtClean="0"/>
              <a:t> </a:t>
            </a:r>
            <a:r>
              <a:rPr lang="en-GB" sz="2000" dirty="0" err="1" smtClean="0"/>
              <a:t>küçülme</a:t>
            </a:r>
            <a:r>
              <a:rPr lang="en-GB" sz="2000" dirty="0" smtClean="0"/>
              <a:t> </a:t>
            </a:r>
            <a:r>
              <a:rPr lang="en-GB" sz="2000" dirty="0" err="1" smtClean="0"/>
              <a:t>sonucu</a:t>
            </a:r>
            <a:r>
              <a:rPr lang="en-GB" sz="2000" dirty="0" smtClean="0"/>
              <a:t> </a:t>
            </a:r>
            <a:r>
              <a:rPr lang="en-GB" sz="2000" dirty="0" err="1" smtClean="0"/>
              <a:t>hidrolik</a:t>
            </a:r>
            <a:r>
              <a:rPr lang="en-GB" sz="2000" dirty="0" smtClean="0"/>
              <a:t> </a:t>
            </a:r>
            <a:r>
              <a:rPr lang="en-GB" sz="2000" dirty="0" err="1" smtClean="0"/>
              <a:t>yağı</a:t>
            </a:r>
            <a:r>
              <a:rPr lang="en-GB" sz="2000" dirty="0" smtClean="0"/>
              <a:t> </a:t>
            </a:r>
            <a:r>
              <a:rPr lang="en-GB" sz="2000" dirty="0" err="1" smtClean="0"/>
              <a:t>basınç</a:t>
            </a:r>
            <a:r>
              <a:rPr lang="en-GB" sz="2000" dirty="0" smtClean="0"/>
              <a:t> </a:t>
            </a:r>
            <a:r>
              <a:rPr lang="en-GB" sz="2000" dirty="0" err="1" smtClean="0"/>
              <a:t>hattına</a:t>
            </a:r>
            <a:r>
              <a:rPr lang="en-GB" sz="2000" dirty="0" smtClean="0"/>
              <a:t> </a:t>
            </a:r>
            <a:r>
              <a:rPr lang="en-GB" sz="2000" dirty="0" err="1" smtClean="0"/>
              <a:t>basarlar</a:t>
            </a:r>
            <a:r>
              <a:rPr lang="en-GB" sz="2000" dirty="0" smtClean="0"/>
              <a:t>. </a:t>
            </a:r>
            <a:r>
              <a:rPr lang="en-GB" sz="2000" dirty="0" err="1" smtClean="0"/>
              <a:t>Pompa</a:t>
            </a:r>
            <a:r>
              <a:rPr lang="en-GB" sz="2000" dirty="0" smtClean="0"/>
              <a:t> </a:t>
            </a:r>
            <a:r>
              <a:rPr lang="en-GB" sz="2000" dirty="0" err="1" smtClean="0"/>
              <a:t>seçimi</a:t>
            </a:r>
            <a:r>
              <a:rPr lang="en-GB" sz="2000" dirty="0" smtClean="0"/>
              <a:t> </a:t>
            </a:r>
            <a:r>
              <a:rPr lang="en-GB" sz="2000" dirty="0" err="1" smtClean="0"/>
              <a:t>yaparken</a:t>
            </a:r>
            <a:r>
              <a:rPr lang="en-GB" sz="2000" dirty="0" smtClean="0"/>
              <a:t> </a:t>
            </a:r>
            <a:r>
              <a:rPr lang="en-GB" sz="2000" dirty="0" err="1" smtClean="0"/>
              <a:t>çalışma</a:t>
            </a:r>
            <a:r>
              <a:rPr lang="en-GB" sz="2000" dirty="0" smtClean="0"/>
              <a:t> </a:t>
            </a:r>
            <a:r>
              <a:rPr lang="en-GB" sz="2000" dirty="0" err="1" smtClean="0"/>
              <a:t>basıncına</a:t>
            </a:r>
            <a:r>
              <a:rPr lang="en-GB" sz="2000" dirty="0" smtClean="0"/>
              <a:t> </a:t>
            </a:r>
            <a:r>
              <a:rPr lang="en-GB" sz="2000" dirty="0" err="1" smtClean="0"/>
              <a:t>ve</a:t>
            </a:r>
            <a:r>
              <a:rPr lang="en-GB" sz="2000" dirty="0" smtClean="0"/>
              <a:t> </a:t>
            </a:r>
            <a:r>
              <a:rPr lang="en-GB" sz="2000" b="1" dirty="0" err="1" smtClean="0">
                <a:hlinkClick r:id="rId2"/>
              </a:rPr>
              <a:t>akışkan</a:t>
            </a:r>
            <a:r>
              <a:rPr lang="en-GB" sz="2000" b="1" dirty="0" smtClean="0">
                <a:hlinkClick r:id="rId2"/>
              </a:rPr>
              <a:t> </a:t>
            </a:r>
            <a:r>
              <a:rPr lang="en-GB" sz="2000" b="1" dirty="0" err="1" smtClean="0">
                <a:hlinkClick r:id="rId2"/>
              </a:rPr>
              <a:t>debisine</a:t>
            </a:r>
            <a:r>
              <a:rPr lang="en-GB" sz="2000" dirty="0" smtClean="0"/>
              <a:t> </a:t>
            </a:r>
            <a:r>
              <a:rPr lang="en-GB" sz="2000" dirty="0" err="1" smtClean="0"/>
              <a:t>dikkat</a:t>
            </a:r>
            <a:r>
              <a:rPr lang="en-GB" sz="2000" dirty="0" smtClean="0"/>
              <a:t> </a:t>
            </a:r>
            <a:r>
              <a:rPr lang="en-GB" sz="2000" dirty="0" err="1" smtClean="0"/>
              <a:t>edilmelidir</a:t>
            </a:r>
            <a:r>
              <a:rPr lang="en-GB" sz="2000" dirty="0" smtClean="0"/>
              <a:t>. </a:t>
            </a:r>
            <a:r>
              <a:rPr lang="en-GB" sz="2000" dirty="0" err="1" smtClean="0"/>
              <a:t>Aksi</a:t>
            </a:r>
            <a:r>
              <a:rPr lang="en-GB" sz="2000" dirty="0" smtClean="0"/>
              <a:t> </a:t>
            </a:r>
            <a:r>
              <a:rPr lang="en-GB" sz="2000" dirty="0" err="1" smtClean="0"/>
              <a:t>takdirde</a:t>
            </a:r>
            <a:r>
              <a:rPr lang="en-GB" sz="2000" dirty="0" smtClean="0"/>
              <a:t> </a:t>
            </a:r>
            <a:r>
              <a:rPr lang="en-GB" sz="2000" dirty="0" err="1" smtClean="0"/>
              <a:t>pompanın</a:t>
            </a:r>
            <a:r>
              <a:rPr lang="en-GB" sz="2000" dirty="0" smtClean="0"/>
              <a:t> </a:t>
            </a:r>
            <a:r>
              <a:rPr lang="en-GB" sz="2000" dirty="0" err="1" smtClean="0"/>
              <a:t>sisteme</a:t>
            </a:r>
            <a:r>
              <a:rPr lang="en-GB" sz="2000" dirty="0" smtClean="0"/>
              <a:t> </a:t>
            </a:r>
            <a:r>
              <a:rPr lang="en-GB" sz="2000" dirty="0" err="1" smtClean="0"/>
              <a:t>yeterli</a:t>
            </a:r>
            <a:r>
              <a:rPr lang="en-GB" sz="2000" dirty="0" smtClean="0"/>
              <a:t> </a:t>
            </a:r>
            <a:r>
              <a:rPr lang="en-GB" sz="2000" dirty="0" err="1" smtClean="0"/>
              <a:t>debide</a:t>
            </a:r>
            <a:r>
              <a:rPr lang="en-GB" sz="2000" dirty="0" smtClean="0"/>
              <a:t> </a:t>
            </a:r>
            <a:r>
              <a:rPr lang="en-GB" sz="2000" dirty="0" err="1" smtClean="0"/>
              <a:t>akışkanı</a:t>
            </a:r>
            <a:r>
              <a:rPr lang="en-GB" sz="2000" dirty="0" smtClean="0"/>
              <a:t> </a:t>
            </a:r>
            <a:r>
              <a:rPr lang="en-GB" sz="2000" dirty="0" err="1" smtClean="0"/>
              <a:t>basamadığı</a:t>
            </a:r>
            <a:r>
              <a:rPr lang="en-GB" sz="2000" dirty="0" smtClean="0"/>
              <a:t> </a:t>
            </a:r>
            <a:r>
              <a:rPr lang="en-GB" sz="2000" dirty="0" err="1" smtClean="0"/>
              <a:t>ve</a:t>
            </a:r>
            <a:r>
              <a:rPr lang="en-GB" sz="2000" dirty="0" smtClean="0"/>
              <a:t> </a:t>
            </a:r>
            <a:r>
              <a:rPr lang="en-GB" sz="2000" dirty="0" err="1" smtClean="0"/>
              <a:t>basıncın</a:t>
            </a:r>
            <a:r>
              <a:rPr lang="en-GB" sz="2000" dirty="0" smtClean="0"/>
              <a:t> </a:t>
            </a:r>
            <a:r>
              <a:rPr lang="en-GB" sz="2000" dirty="0" err="1" smtClean="0"/>
              <a:t>da</a:t>
            </a:r>
            <a:r>
              <a:rPr lang="en-GB" sz="2000" dirty="0" smtClean="0"/>
              <a:t> </a:t>
            </a:r>
            <a:r>
              <a:rPr lang="en-GB" sz="2000" dirty="0" err="1" smtClean="0"/>
              <a:t>yeterli</a:t>
            </a:r>
            <a:r>
              <a:rPr lang="en-GB" sz="2000" dirty="0" smtClean="0"/>
              <a:t> </a:t>
            </a:r>
            <a:r>
              <a:rPr lang="en-GB" sz="2000" dirty="0" err="1" smtClean="0"/>
              <a:t>olmadığı</a:t>
            </a:r>
            <a:r>
              <a:rPr lang="en-GB" sz="2000" dirty="0" smtClean="0"/>
              <a:t> </a:t>
            </a:r>
            <a:r>
              <a:rPr lang="en-GB" sz="2000" dirty="0" err="1" smtClean="0"/>
              <a:t>durumlarda</a:t>
            </a:r>
            <a:r>
              <a:rPr lang="en-GB" sz="2000" dirty="0" smtClean="0"/>
              <a:t> </a:t>
            </a:r>
            <a:r>
              <a:rPr lang="en-GB" sz="2000" dirty="0" err="1" smtClean="0"/>
              <a:t>sistemde</a:t>
            </a:r>
            <a:r>
              <a:rPr lang="en-GB" sz="2000" dirty="0" smtClean="0"/>
              <a:t> </a:t>
            </a:r>
            <a:r>
              <a:rPr lang="en-GB" sz="2000" dirty="0" err="1" smtClean="0"/>
              <a:t>istenen</a:t>
            </a:r>
            <a:r>
              <a:rPr lang="en-GB" sz="2000" dirty="0" smtClean="0"/>
              <a:t> </a:t>
            </a:r>
            <a:r>
              <a:rPr lang="en-GB" sz="2000" dirty="0" err="1" smtClean="0"/>
              <a:t>fonksiyonları</a:t>
            </a:r>
            <a:r>
              <a:rPr lang="en-GB" sz="2000" dirty="0" smtClean="0"/>
              <a:t> </a:t>
            </a:r>
            <a:r>
              <a:rPr lang="en-GB" sz="2000" dirty="0" err="1" smtClean="0"/>
              <a:t>yerine</a:t>
            </a:r>
            <a:r>
              <a:rPr lang="en-GB" sz="2000" dirty="0" smtClean="0"/>
              <a:t> </a:t>
            </a:r>
            <a:r>
              <a:rPr lang="en-GB" sz="2000" dirty="0" err="1" smtClean="0"/>
              <a:t>getirmek</a:t>
            </a:r>
            <a:r>
              <a:rPr lang="en-GB" sz="2000" dirty="0" smtClean="0"/>
              <a:t> </a:t>
            </a:r>
            <a:r>
              <a:rPr lang="en-GB" sz="2000" dirty="0" err="1" smtClean="0"/>
              <a:t>mümkün</a:t>
            </a:r>
            <a:r>
              <a:rPr lang="en-GB" sz="2000" dirty="0" smtClean="0"/>
              <a:t> </a:t>
            </a:r>
            <a:r>
              <a:rPr lang="en-GB" sz="2000" dirty="0" err="1" smtClean="0"/>
              <a:t>olmayacaktır</a:t>
            </a:r>
            <a:r>
              <a:rPr lang="en-GB" sz="2000" dirty="0" smtClean="0"/>
              <a:t>.</a:t>
            </a:r>
            <a:br>
              <a:rPr lang="en-GB" sz="2000" dirty="0" smtClean="0"/>
            </a:br>
            <a:endParaRPr lang="en-GB" sz="2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https://cdnelektrikport.4flyy.com/Content/201609/hidrolik-pompa-sistemleri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6632"/>
            <a:ext cx="8064896" cy="6067729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1331640" y="6237312"/>
            <a:ext cx="653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GB" b="1" i="1" dirty="0" err="1" smtClean="0"/>
              <a:t>Bir</a:t>
            </a:r>
            <a:r>
              <a:rPr lang="en-GB" b="1" i="1" dirty="0" smtClean="0"/>
              <a:t> </a:t>
            </a:r>
            <a:r>
              <a:rPr lang="en-GB" b="1" i="1" dirty="0" err="1" smtClean="0"/>
              <a:t>hidrolik</a:t>
            </a:r>
            <a:r>
              <a:rPr lang="en-GB" b="1" i="1" dirty="0" smtClean="0"/>
              <a:t> </a:t>
            </a:r>
            <a:r>
              <a:rPr lang="en-GB" b="1" i="1" dirty="0" err="1" smtClean="0"/>
              <a:t>devrede</a:t>
            </a:r>
            <a:r>
              <a:rPr lang="en-GB" b="1" i="1" dirty="0" smtClean="0"/>
              <a:t> </a:t>
            </a:r>
            <a:r>
              <a:rPr lang="en-GB" b="1" i="1" dirty="0" err="1" smtClean="0"/>
              <a:t>hidrolik</a:t>
            </a:r>
            <a:r>
              <a:rPr lang="en-GB" b="1" i="1" dirty="0" smtClean="0"/>
              <a:t> </a:t>
            </a:r>
            <a:r>
              <a:rPr lang="en-GB" b="1" i="1" dirty="0" err="1" smtClean="0"/>
              <a:t>pompanın</a:t>
            </a:r>
            <a:r>
              <a:rPr lang="en-GB" b="1" i="1" dirty="0" smtClean="0"/>
              <a:t> </a:t>
            </a:r>
            <a:r>
              <a:rPr lang="en-GB" b="1" i="1" dirty="0" err="1" smtClean="0"/>
              <a:t>gösterimi</a:t>
            </a:r>
            <a:endParaRPr lang="en-GB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07504" y="1700808"/>
            <a:ext cx="864096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000" dirty="0" err="1" smtClean="0"/>
              <a:t>Hidrolik</a:t>
            </a:r>
            <a:r>
              <a:rPr lang="en-GB" sz="2000" dirty="0" smtClean="0"/>
              <a:t> </a:t>
            </a:r>
            <a:r>
              <a:rPr lang="en-GB" sz="2000" dirty="0" err="1" smtClean="0"/>
              <a:t>sistemde</a:t>
            </a:r>
            <a:r>
              <a:rPr lang="en-GB" sz="2000" dirty="0" smtClean="0"/>
              <a:t> </a:t>
            </a:r>
            <a:r>
              <a:rPr lang="en-GB" sz="2000" dirty="0" err="1" smtClean="0"/>
              <a:t>kullanılan</a:t>
            </a:r>
            <a:r>
              <a:rPr lang="en-GB" sz="2000" dirty="0" smtClean="0"/>
              <a:t> </a:t>
            </a:r>
            <a:r>
              <a:rPr lang="en-GB" sz="2000" dirty="0" err="1" smtClean="0"/>
              <a:t>yağın</a:t>
            </a:r>
            <a:r>
              <a:rPr lang="en-GB" sz="2000" dirty="0" smtClean="0"/>
              <a:t> </a:t>
            </a:r>
            <a:r>
              <a:rPr lang="en-GB" sz="2000" dirty="0" err="1" smtClean="0"/>
              <a:t>viskozitesi</a:t>
            </a:r>
            <a:r>
              <a:rPr lang="en-GB" sz="2000" dirty="0" smtClean="0"/>
              <a:t> </a:t>
            </a:r>
            <a:r>
              <a:rPr lang="en-GB" sz="2000" dirty="0" err="1" smtClean="0"/>
              <a:t>pompanın</a:t>
            </a:r>
            <a:r>
              <a:rPr lang="en-GB" sz="2000" dirty="0" smtClean="0"/>
              <a:t> </a:t>
            </a:r>
            <a:r>
              <a:rPr lang="en-GB" sz="2000" dirty="0" err="1" smtClean="0"/>
              <a:t>çalışma</a:t>
            </a:r>
            <a:r>
              <a:rPr lang="en-GB" sz="2000" dirty="0" smtClean="0"/>
              <a:t> </a:t>
            </a:r>
            <a:r>
              <a:rPr lang="en-GB" sz="2000" dirty="0" err="1" smtClean="0"/>
              <a:t>şekline</a:t>
            </a:r>
            <a:r>
              <a:rPr lang="en-GB" sz="2000" dirty="0" smtClean="0"/>
              <a:t> </a:t>
            </a:r>
            <a:r>
              <a:rPr lang="en-GB" sz="2000" dirty="0" err="1" smtClean="0"/>
              <a:t>uygun</a:t>
            </a:r>
            <a:r>
              <a:rPr lang="en-GB" sz="2000" dirty="0" smtClean="0"/>
              <a:t> </a:t>
            </a:r>
            <a:r>
              <a:rPr lang="en-GB" sz="2000" dirty="0" err="1" smtClean="0"/>
              <a:t>seçilmemiş</a:t>
            </a:r>
            <a:r>
              <a:rPr lang="en-GB" sz="2000" dirty="0" smtClean="0"/>
              <a:t> </a:t>
            </a:r>
            <a:r>
              <a:rPr lang="en-GB" sz="2000" dirty="0" err="1" smtClean="0"/>
              <a:t>ise</a:t>
            </a:r>
            <a:r>
              <a:rPr lang="en-GB" sz="2000" dirty="0" smtClean="0"/>
              <a:t> </a:t>
            </a:r>
            <a:r>
              <a:rPr lang="en-GB" sz="2000" dirty="0" err="1" smtClean="0"/>
              <a:t>bu</a:t>
            </a:r>
            <a:r>
              <a:rPr lang="en-GB" sz="2000" dirty="0" smtClean="0"/>
              <a:t> </a:t>
            </a:r>
            <a:r>
              <a:rPr lang="en-GB" sz="2000" dirty="0" err="1" smtClean="0"/>
              <a:t>pompanın</a:t>
            </a:r>
            <a:r>
              <a:rPr lang="en-GB" sz="2000" dirty="0" smtClean="0"/>
              <a:t> </a:t>
            </a:r>
            <a:r>
              <a:rPr lang="en-GB" sz="2000" dirty="0" err="1" smtClean="0"/>
              <a:t>verimine</a:t>
            </a:r>
            <a:r>
              <a:rPr lang="en-GB" sz="2000" dirty="0" smtClean="0"/>
              <a:t> </a:t>
            </a:r>
            <a:r>
              <a:rPr lang="en-GB" sz="2000" dirty="0" err="1" smtClean="0"/>
              <a:t>olumsuz</a:t>
            </a:r>
            <a:r>
              <a:rPr lang="en-GB" sz="2000" dirty="0" smtClean="0"/>
              <a:t> </a:t>
            </a:r>
            <a:r>
              <a:rPr lang="en-GB" sz="2000" dirty="0" err="1" smtClean="0"/>
              <a:t>etki</a:t>
            </a:r>
            <a:r>
              <a:rPr lang="en-GB" sz="2000" dirty="0" smtClean="0"/>
              <a:t> </a:t>
            </a:r>
            <a:r>
              <a:rPr lang="en-GB" sz="2000" dirty="0" err="1" smtClean="0"/>
              <a:t>eder</a:t>
            </a:r>
            <a:r>
              <a:rPr lang="en-GB" sz="2000" dirty="0" smtClean="0"/>
              <a:t> </a:t>
            </a:r>
            <a:r>
              <a:rPr lang="en-GB" sz="2000" dirty="0" err="1" smtClean="0"/>
              <a:t>ve</a:t>
            </a:r>
            <a:r>
              <a:rPr lang="en-GB" sz="2000" dirty="0" smtClean="0"/>
              <a:t> </a:t>
            </a:r>
            <a:r>
              <a:rPr lang="en-GB" sz="2000" dirty="0" err="1" smtClean="0"/>
              <a:t>emişini</a:t>
            </a:r>
            <a:r>
              <a:rPr lang="en-GB" sz="2000" dirty="0" smtClean="0"/>
              <a:t> </a:t>
            </a:r>
            <a:r>
              <a:rPr lang="en-GB" sz="2000" dirty="0" err="1" smtClean="0"/>
              <a:t>zorlaştırır</a:t>
            </a:r>
            <a:r>
              <a:rPr lang="en-GB" sz="2000" dirty="0" smtClean="0"/>
              <a:t>. </a:t>
            </a:r>
            <a:r>
              <a:rPr lang="en-GB" sz="2000" dirty="0" err="1" smtClean="0"/>
              <a:t>Pompadaki</a:t>
            </a:r>
            <a:r>
              <a:rPr lang="en-GB" sz="2000" dirty="0" smtClean="0"/>
              <a:t> </a:t>
            </a:r>
            <a:r>
              <a:rPr lang="en-GB" sz="2000" dirty="0" err="1" smtClean="0"/>
              <a:t>sürtünme</a:t>
            </a:r>
            <a:r>
              <a:rPr lang="en-GB" sz="2000" dirty="0" smtClean="0"/>
              <a:t> </a:t>
            </a:r>
            <a:r>
              <a:rPr lang="en-GB" sz="2000" dirty="0" err="1" smtClean="0"/>
              <a:t>kayıpları</a:t>
            </a:r>
            <a:r>
              <a:rPr lang="en-GB" sz="2000" dirty="0" smtClean="0"/>
              <a:t> </a:t>
            </a:r>
            <a:r>
              <a:rPr lang="en-GB" sz="2000" b="1" dirty="0" err="1" smtClean="0">
                <a:hlinkClick r:id="rId2"/>
              </a:rPr>
              <a:t>mekanik</a:t>
            </a:r>
            <a:r>
              <a:rPr lang="en-GB" sz="2000" dirty="0" smtClean="0"/>
              <a:t> </a:t>
            </a:r>
            <a:r>
              <a:rPr lang="en-GB" sz="2000" dirty="0" err="1" smtClean="0"/>
              <a:t>verim</a:t>
            </a:r>
            <a:r>
              <a:rPr lang="en-GB" sz="2000" dirty="0" smtClean="0"/>
              <a:t> </a:t>
            </a:r>
            <a:r>
              <a:rPr lang="en-GB" sz="2000" dirty="0" err="1" smtClean="0"/>
              <a:t>kategorisinde</a:t>
            </a:r>
            <a:r>
              <a:rPr lang="en-GB" sz="2000" dirty="0" smtClean="0"/>
              <a:t> </a:t>
            </a:r>
            <a:r>
              <a:rPr lang="en-GB" sz="2000" dirty="0" err="1" smtClean="0"/>
              <a:t>yer</a:t>
            </a:r>
            <a:r>
              <a:rPr lang="en-GB" sz="2000" dirty="0" smtClean="0"/>
              <a:t> </a:t>
            </a:r>
            <a:r>
              <a:rPr lang="en-GB" sz="2000" dirty="0" err="1" smtClean="0"/>
              <a:t>almaktadır</a:t>
            </a:r>
            <a:r>
              <a:rPr lang="en-GB" sz="2000" dirty="0" smtClean="0"/>
              <a:t>. </a:t>
            </a:r>
            <a:r>
              <a:rPr lang="en-GB" sz="2000" dirty="0" err="1" smtClean="0"/>
              <a:t>Örneğin</a:t>
            </a:r>
            <a:r>
              <a:rPr lang="en-GB" sz="2000" dirty="0" smtClean="0"/>
              <a:t> </a:t>
            </a:r>
            <a:r>
              <a:rPr lang="en-GB" sz="2000" dirty="0" err="1" smtClean="0"/>
              <a:t>pompanın</a:t>
            </a:r>
            <a:r>
              <a:rPr lang="en-GB" sz="2000" dirty="0" smtClean="0"/>
              <a:t> </a:t>
            </a:r>
            <a:r>
              <a:rPr lang="en-GB" sz="2000" dirty="0" err="1" smtClean="0"/>
              <a:t>mekanik</a:t>
            </a:r>
            <a:r>
              <a:rPr lang="en-GB" sz="2000" dirty="0" smtClean="0"/>
              <a:t> </a:t>
            </a:r>
            <a:r>
              <a:rPr lang="en-GB" sz="2000" dirty="0" err="1" smtClean="0"/>
              <a:t>verimi</a:t>
            </a:r>
            <a:r>
              <a:rPr lang="en-GB" sz="2000" dirty="0" smtClean="0"/>
              <a:t> % 94 </a:t>
            </a:r>
            <a:r>
              <a:rPr lang="en-GB" sz="2000" dirty="0" err="1" smtClean="0"/>
              <a:t>olarak</a:t>
            </a:r>
            <a:r>
              <a:rPr lang="en-GB" sz="2000" dirty="0" smtClean="0"/>
              <a:t> </a:t>
            </a:r>
            <a:r>
              <a:rPr lang="en-GB" sz="2000" dirty="0" err="1" smtClean="0"/>
              <a:t>ifade</a:t>
            </a:r>
            <a:r>
              <a:rPr lang="en-GB" sz="2000" dirty="0" smtClean="0"/>
              <a:t> </a:t>
            </a:r>
            <a:r>
              <a:rPr lang="en-GB" sz="2000" dirty="0" err="1" smtClean="0"/>
              <a:t>edildiğinde</a:t>
            </a:r>
            <a:r>
              <a:rPr lang="en-GB" sz="2000" dirty="0" smtClean="0"/>
              <a:t> </a:t>
            </a:r>
            <a:r>
              <a:rPr lang="en-GB" sz="2000" dirty="0" err="1" smtClean="0"/>
              <a:t>pompanın</a:t>
            </a:r>
            <a:r>
              <a:rPr lang="en-GB" sz="2000" dirty="0" smtClean="0"/>
              <a:t> </a:t>
            </a:r>
            <a:r>
              <a:rPr lang="en-GB" sz="2000" dirty="0" err="1" smtClean="0"/>
              <a:t>giriş</a:t>
            </a:r>
            <a:r>
              <a:rPr lang="en-GB" sz="2000" dirty="0" smtClean="0"/>
              <a:t> </a:t>
            </a:r>
            <a:r>
              <a:rPr lang="en-GB" sz="2000" dirty="0" err="1" smtClean="0"/>
              <a:t>gücünün</a:t>
            </a:r>
            <a:r>
              <a:rPr lang="en-GB" sz="2000" dirty="0" smtClean="0"/>
              <a:t> % 6'sının </a:t>
            </a:r>
            <a:r>
              <a:rPr lang="en-GB" sz="2000" dirty="0" err="1" smtClean="0"/>
              <a:t>iç</a:t>
            </a:r>
            <a:r>
              <a:rPr lang="en-GB" sz="2000" dirty="0" smtClean="0"/>
              <a:t> </a:t>
            </a:r>
            <a:r>
              <a:rPr lang="en-GB" sz="2000" dirty="0" err="1" smtClean="0"/>
              <a:t>sürtünmeler</a:t>
            </a:r>
            <a:r>
              <a:rPr lang="en-GB" sz="2000" dirty="0" smtClean="0"/>
              <a:t> </a:t>
            </a:r>
            <a:r>
              <a:rPr lang="en-GB" sz="2000" dirty="0" err="1" smtClean="0"/>
              <a:t>nedeniyle</a:t>
            </a:r>
            <a:r>
              <a:rPr lang="en-GB" sz="2000" dirty="0" smtClean="0"/>
              <a:t> </a:t>
            </a:r>
            <a:r>
              <a:rPr lang="en-GB" sz="2000" dirty="0" err="1" smtClean="0"/>
              <a:t>kaybedildiği</a:t>
            </a:r>
            <a:r>
              <a:rPr lang="en-GB" sz="2000" dirty="0" smtClean="0"/>
              <a:t> </a:t>
            </a:r>
            <a:r>
              <a:rPr lang="en-GB" sz="2000" dirty="0" err="1" smtClean="0"/>
              <a:t>anlaşılır</a:t>
            </a:r>
            <a:r>
              <a:rPr lang="en-GB" sz="2000" dirty="0" smtClean="0"/>
              <a:t>. </a:t>
            </a:r>
            <a:r>
              <a:rPr lang="en-GB" sz="2000" dirty="0" err="1" smtClean="0"/>
              <a:t>Pompanın</a:t>
            </a:r>
            <a:r>
              <a:rPr lang="en-GB" sz="2000" dirty="0" smtClean="0"/>
              <a:t> </a:t>
            </a:r>
            <a:r>
              <a:rPr lang="en-GB" sz="2000" dirty="0" err="1" smtClean="0"/>
              <a:t>hacimsel</a:t>
            </a:r>
            <a:r>
              <a:rPr lang="en-GB" sz="2000" dirty="0" smtClean="0"/>
              <a:t> </a:t>
            </a:r>
            <a:r>
              <a:rPr lang="en-GB" sz="2000" dirty="0" err="1" smtClean="0"/>
              <a:t>verimi</a:t>
            </a:r>
            <a:r>
              <a:rPr lang="en-GB" sz="2000" dirty="0" smtClean="0"/>
              <a:t> </a:t>
            </a:r>
            <a:r>
              <a:rPr lang="en-GB" sz="2000" dirty="0" err="1" smtClean="0"/>
              <a:t>ise</a:t>
            </a:r>
            <a:r>
              <a:rPr lang="en-GB" sz="2000" dirty="0" smtClean="0"/>
              <a:t> </a:t>
            </a:r>
            <a:r>
              <a:rPr lang="en-GB" sz="2000" dirty="0" err="1" smtClean="0"/>
              <a:t>iç</a:t>
            </a:r>
            <a:r>
              <a:rPr lang="en-GB" sz="2000" dirty="0" smtClean="0"/>
              <a:t> </a:t>
            </a:r>
            <a:r>
              <a:rPr lang="en-GB" sz="2000" dirty="0" err="1" smtClean="0"/>
              <a:t>kaçaklar</a:t>
            </a:r>
            <a:r>
              <a:rPr lang="en-GB" sz="2000" dirty="0" smtClean="0"/>
              <a:t> </a:t>
            </a:r>
            <a:r>
              <a:rPr lang="en-GB" sz="2000" dirty="0" err="1" smtClean="0"/>
              <a:t>ve</a:t>
            </a:r>
            <a:r>
              <a:rPr lang="en-GB" sz="2000" dirty="0" smtClean="0"/>
              <a:t> </a:t>
            </a:r>
            <a:r>
              <a:rPr lang="en-GB" sz="2000" dirty="0" err="1" smtClean="0"/>
              <a:t>sızıntılar</a:t>
            </a:r>
            <a:r>
              <a:rPr lang="en-GB" sz="2000" dirty="0" smtClean="0"/>
              <a:t> </a:t>
            </a:r>
            <a:r>
              <a:rPr lang="en-GB" sz="2000" dirty="0" err="1" smtClean="0"/>
              <a:t>ile</a:t>
            </a:r>
            <a:r>
              <a:rPr lang="en-GB" sz="2000" dirty="0" smtClean="0"/>
              <a:t> </a:t>
            </a:r>
            <a:r>
              <a:rPr lang="en-GB" sz="2000" dirty="0" err="1" smtClean="0"/>
              <a:t>tanımlanır</a:t>
            </a:r>
            <a:r>
              <a:rPr lang="en-GB" sz="2000" dirty="0" smtClean="0"/>
              <a:t>.</a:t>
            </a:r>
            <a:br>
              <a:rPr lang="en-GB" sz="2000" dirty="0" smtClean="0"/>
            </a:br>
            <a:r>
              <a:rPr lang="en-GB" sz="2000" b="1" dirty="0" err="1" smtClean="0"/>
              <a:t>Pompanın</a:t>
            </a:r>
            <a:r>
              <a:rPr lang="en-GB" sz="2000" b="1" dirty="0" smtClean="0"/>
              <a:t> </a:t>
            </a:r>
            <a:r>
              <a:rPr lang="en-GB" sz="2000" b="1" dirty="0" err="1" smtClean="0"/>
              <a:t>Toplam</a:t>
            </a:r>
            <a:r>
              <a:rPr lang="en-GB" sz="2000" b="1" dirty="0" smtClean="0"/>
              <a:t> </a:t>
            </a:r>
            <a:r>
              <a:rPr lang="en-GB" sz="2000" b="1" dirty="0" err="1" smtClean="0"/>
              <a:t>Verimi</a:t>
            </a:r>
            <a:r>
              <a:rPr lang="en-GB" sz="2000" b="1" dirty="0" smtClean="0"/>
              <a:t> = </a:t>
            </a:r>
            <a:r>
              <a:rPr lang="en-GB" sz="2000" b="1" dirty="0" err="1" smtClean="0"/>
              <a:t>Mekanik</a:t>
            </a:r>
            <a:r>
              <a:rPr lang="en-GB" sz="2000" b="1" dirty="0" smtClean="0"/>
              <a:t> </a:t>
            </a:r>
            <a:r>
              <a:rPr lang="en-GB" sz="2000" b="1" dirty="0" err="1" smtClean="0"/>
              <a:t>Verim</a:t>
            </a:r>
            <a:r>
              <a:rPr lang="en-GB" sz="2000" b="1" dirty="0" smtClean="0"/>
              <a:t> × </a:t>
            </a:r>
            <a:r>
              <a:rPr lang="en-GB" sz="2000" b="1" dirty="0" err="1" smtClean="0"/>
              <a:t>Hacimsel</a:t>
            </a:r>
            <a:r>
              <a:rPr lang="en-GB" sz="2000" b="1" dirty="0" smtClean="0"/>
              <a:t> </a:t>
            </a:r>
            <a:r>
              <a:rPr lang="en-GB" sz="2000" b="1" dirty="0" err="1" smtClean="0"/>
              <a:t>Verim</a:t>
            </a:r>
            <a:endParaRPr lang="en-GB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23528" y="350654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en-GB" sz="2000" dirty="0" err="1" smtClean="0"/>
              <a:t>Pompanın</a:t>
            </a:r>
            <a:r>
              <a:rPr lang="en-GB" sz="2000" dirty="0" smtClean="0"/>
              <a:t> </a:t>
            </a:r>
            <a:r>
              <a:rPr lang="en-GB" sz="2000" dirty="0" err="1" smtClean="0"/>
              <a:t>toplam</a:t>
            </a:r>
            <a:r>
              <a:rPr lang="en-GB" sz="2000" dirty="0" smtClean="0"/>
              <a:t> </a:t>
            </a:r>
            <a:r>
              <a:rPr lang="en-GB" sz="2000" dirty="0" err="1" smtClean="0"/>
              <a:t>verimini</a:t>
            </a:r>
            <a:r>
              <a:rPr lang="en-GB" sz="2000" dirty="0" smtClean="0"/>
              <a:t> </a:t>
            </a:r>
            <a:r>
              <a:rPr lang="en-GB" sz="2000" dirty="0" err="1" smtClean="0"/>
              <a:t>belirlerken</a:t>
            </a:r>
            <a:r>
              <a:rPr lang="en-GB" sz="2000" dirty="0" smtClean="0"/>
              <a:t> </a:t>
            </a:r>
            <a:r>
              <a:rPr lang="en-GB" sz="2000" dirty="0" err="1" smtClean="0"/>
              <a:t>pompanın</a:t>
            </a:r>
            <a:r>
              <a:rPr lang="en-GB" sz="2000" dirty="0" smtClean="0"/>
              <a:t> tipi de </a:t>
            </a:r>
            <a:r>
              <a:rPr lang="en-GB" sz="2000" dirty="0" err="1" smtClean="0"/>
              <a:t>etkili</a:t>
            </a:r>
            <a:r>
              <a:rPr lang="en-GB" sz="2000" dirty="0" smtClean="0"/>
              <a:t> </a:t>
            </a:r>
            <a:r>
              <a:rPr lang="en-GB" sz="2000" dirty="0" err="1" smtClean="0"/>
              <a:t>olmakla</a:t>
            </a:r>
            <a:r>
              <a:rPr lang="en-GB" sz="2000" dirty="0" smtClean="0"/>
              <a:t> </a:t>
            </a:r>
            <a:r>
              <a:rPr lang="en-GB" sz="2000" dirty="0" err="1" smtClean="0"/>
              <a:t>beraber</a:t>
            </a:r>
            <a:r>
              <a:rPr lang="en-GB" sz="2000" dirty="0" smtClean="0"/>
              <a:t>, </a:t>
            </a:r>
            <a:r>
              <a:rPr lang="en-GB" sz="2000" dirty="0" err="1" smtClean="0"/>
              <a:t>çalışma</a:t>
            </a:r>
            <a:r>
              <a:rPr lang="en-GB" sz="2000" dirty="0" smtClean="0"/>
              <a:t> </a:t>
            </a:r>
            <a:r>
              <a:rPr lang="en-GB" sz="2000" dirty="0" err="1" smtClean="0"/>
              <a:t>koşulları</a:t>
            </a:r>
            <a:r>
              <a:rPr lang="en-GB" sz="2000" dirty="0" smtClean="0"/>
              <a:t> </a:t>
            </a:r>
            <a:r>
              <a:rPr lang="en-GB" sz="2000" dirty="0" err="1" smtClean="0"/>
              <a:t>büyük</a:t>
            </a:r>
            <a:r>
              <a:rPr lang="en-GB" sz="2000" dirty="0" smtClean="0"/>
              <a:t> </a:t>
            </a:r>
            <a:r>
              <a:rPr lang="en-GB" sz="2000" dirty="0" err="1" smtClean="0"/>
              <a:t>önem</a:t>
            </a:r>
            <a:r>
              <a:rPr lang="en-GB" sz="2000" dirty="0" smtClean="0"/>
              <a:t> </a:t>
            </a:r>
            <a:r>
              <a:rPr lang="en-GB" sz="2000" dirty="0" err="1" smtClean="0"/>
              <a:t>taşımaktadır</a:t>
            </a:r>
            <a:r>
              <a:rPr lang="en-GB" sz="2000" dirty="0" smtClean="0"/>
              <a:t>. </a:t>
            </a:r>
            <a:r>
              <a:rPr lang="en-GB" sz="2000" dirty="0" err="1" smtClean="0"/>
              <a:t>Uygulamada</a:t>
            </a:r>
            <a:r>
              <a:rPr lang="en-GB" sz="2000" dirty="0" smtClean="0"/>
              <a:t> </a:t>
            </a:r>
            <a:r>
              <a:rPr lang="en-GB" sz="2000" dirty="0" err="1" smtClean="0"/>
              <a:t>pompa</a:t>
            </a:r>
            <a:r>
              <a:rPr lang="en-GB" sz="2000" dirty="0" smtClean="0"/>
              <a:t> </a:t>
            </a:r>
            <a:r>
              <a:rPr lang="en-GB" sz="2000" dirty="0" err="1" smtClean="0"/>
              <a:t>performansı</a:t>
            </a:r>
            <a:r>
              <a:rPr lang="en-GB" sz="2000" dirty="0" smtClean="0"/>
              <a:t> </a:t>
            </a:r>
            <a:r>
              <a:rPr lang="en-GB" sz="2000" dirty="0" err="1" smtClean="0"/>
              <a:t>akışkanın</a:t>
            </a:r>
            <a:r>
              <a:rPr lang="en-GB" sz="2000" dirty="0" smtClean="0"/>
              <a:t> </a:t>
            </a:r>
            <a:r>
              <a:rPr lang="en-GB" sz="2000" b="1" dirty="0" err="1" smtClean="0">
                <a:hlinkClick r:id="rId2"/>
              </a:rPr>
              <a:t>viskozitesi</a:t>
            </a:r>
            <a:r>
              <a:rPr lang="en-GB" sz="2000" dirty="0" smtClean="0"/>
              <a:t>, </a:t>
            </a:r>
            <a:r>
              <a:rPr lang="en-GB" sz="2000" dirty="0" err="1" smtClean="0"/>
              <a:t>yoğunluğu</a:t>
            </a:r>
            <a:r>
              <a:rPr lang="en-GB" sz="2000" dirty="0" smtClean="0"/>
              <a:t>, </a:t>
            </a:r>
            <a:r>
              <a:rPr lang="en-GB" sz="2000" dirty="0" err="1" smtClean="0"/>
              <a:t>sıcaklık</a:t>
            </a:r>
            <a:r>
              <a:rPr lang="en-GB" sz="2000" dirty="0" smtClean="0"/>
              <a:t> </a:t>
            </a:r>
            <a:r>
              <a:rPr lang="en-GB" sz="2000" dirty="0" err="1" smtClean="0"/>
              <a:t>ve</a:t>
            </a:r>
            <a:r>
              <a:rPr lang="en-GB" sz="2000" dirty="0" smtClean="0"/>
              <a:t> </a:t>
            </a:r>
            <a:r>
              <a:rPr lang="en-GB" sz="2000" dirty="0" err="1" smtClean="0"/>
              <a:t>emiş</a:t>
            </a:r>
            <a:r>
              <a:rPr lang="en-GB" sz="2000" dirty="0" smtClean="0"/>
              <a:t> </a:t>
            </a:r>
            <a:r>
              <a:rPr lang="en-GB" sz="2000" dirty="0" err="1" smtClean="0"/>
              <a:t>koşulları</a:t>
            </a:r>
            <a:r>
              <a:rPr lang="en-GB" sz="2000" dirty="0" smtClean="0"/>
              <a:t> </a:t>
            </a:r>
            <a:r>
              <a:rPr lang="en-GB" sz="2000" dirty="0" err="1" smtClean="0"/>
              <a:t>gibi</a:t>
            </a:r>
            <a:r>
              <a:rPr lang="en-GB" sz="2000" dirty="0" smtClean="0"/>
              <a:t> </a:t>
            </a:r>
            <a:r>
              <a:rPr lang="en-GB" sz="2000" dirty="0" err="1" smtClean="0"/>
              <a:t>birçok</a:t>
            </a:r>
            <a:r>
              <a:rPr lang="en-GB" sz="2000" dirty="0" smtClean="0"/>
              <a:t> </a:t>
            </a:r>
            <a:r>
              <a:rPr lang="en-GB" sz="2000" dirty="0" err="1" smtClean="0"/>
              <a:t>faktörden</a:t>
            </a:r>
            <a:r>
              <a:rPr lang="en-GB" sz="2000" dirty="0" smtClean="0"/>
              <a:t> </a:t>
            </a:r>
            <a:r>
              <a:rPr lang="en-GB" sz="2000" dirty="0" err="1" smtClean="0"/>
              <a:t>etkilenebilmektedir</a:t>
            </a:r>
            <a:r>
              <a:rPr lang="en-GB" sz="2000" dirty="0" smtClean="0"/>
              <a:t>. Bu </a:t>
            </a:r>
            <a:r>
              <a:rPr lang="en-GB" sz="2000" dirty="0" err="1" smtClean="0"/>
              <a:t>faktörlerin</a:t>
            </a:r>
            <a:r>
              <a:rPr lang="en-GB" sz="2000" dirty="0" smtClean="0"/>
              <a:t> </a:t>
            </a:r>
            <a:r>
              <a:rPr lang="en-GB" sz="2000" dirty="0" err="1" smtClean="0"/>
              <a:t>yanı</a:t>
            </a:r>
            <a:r>
              <a:rPr lang="en-GB" sz="2000" dirty="0" smtClean="0"/>
              <a:t> </a:t>
            </a:r>
            <a:r>
              <a:rPr lang="en-GB" sz="2000" dirty="0" err="1" smtClean="0"/>
              <a:t>sıra</a:t>
            </a:r>
            <a:r>
              <a:rPr lang="en-GB" sz="2000" dirty="0" smtClean="0"/>
              <a:t> </a:t>
            </a:r>
            <a:r>
              <a:rPr lang="en-GB" sz="2000" dirty="0" err="1" smtClean="0"/>
              <a:t>öyle</a:t>
            </a:r>
            <a:r>
              <a:rPr lang="en-GB" sz="2000" dirty="0" smtClean="0"/>
              <a:t> </a:t>
            </a:r>
            <a:r>
              <a:rPr lang="en-GB" sz="2000" dirty="0" err="1" smtClean="0"/>
              <a:t>iki</a:t>
            </a:r>
            <a:r>
              <a:rPr lang="en-GB" sz="2000" dirty="0" smtClean="0"/>
              <a:t> </a:t>
            </a:r>
            <a:r>
              <a:rPr lang="en-GB" sz="2000" dirty="0" err="1" smtClean="0"/>
              <a:t>faktör</a:t>
            </a:r>
            <a:r>
              <a:rPr lang="en-GB" sz="2000" dirty="0" smtClean="0"/>
              <a:t> </a:t>
            </a:r>
            <a:r>
              <a:rPr lang="en-GB" sz="2000" dirty="0" err="1" smtClean="0"/>
              <a:t>vardır</a:t>
            </a:r>
            <a:r>
              <a:rPr lang="en-GB" sz="2000" dirty="0" smtClean="0"/>
              <a:t> </a:t>
            </a:r>
            <a:r>
              <a:rPr lang="en-GB" sz="2000" dirty="0" err="1" smtClean="0"/>
              <a:t>ki</a:t>
            </a:r>
            <a:r>
              <a:rPr lang="en-GB" sz="2000" dirty="0" smtClean="0"/>
              <a:t> </a:t>
            </a:r>
            <a:r>
              <a:rPr lang="en-GB" sz="2000" dirty="0" err="1" smtClean="0"/>
              <a:t>bunlar</a:t>
            </a:r>
            <a:r>
              <a:rPr lang="en-GB" sz="2000" dirty="0" smtClean="0"/>
              <a:t> </a:t>
            </a:r>
            <a:r>
              <a:rPr lang="en-GB" sz="2000" dirty="0" err="1" smtClean="0"/>
              <a:t>performans</a:t>
            </a:r>
            <a:r>
              <a:rPr lang="en-GB" sz="2000" dirty="0" smtClean="0"/>
              <a:t> </a:t>
            </a:r>
            <a:r>
              <a:rPr lang="en-GB" sz="2000" dirty="0" err="1" smtClean="0"/>
              <a:t>etkisinde</a:t>
            </a:r>
            <a:r>
              <a:rPr lang="en-GB" sz="2000" dirty="0" smtClean="0"/>
              <a:t> en </a:t>
            </a:r>
            <a:r>
              <a:rPr lang="en-GB" sz="2000" dirty="0" err="1" smtClean="0"/>
              <a:t>önemli</a:t>
            </a:r>
            <a:r>
              <a:rPr lang="en-GB" sz="2000" dirty="0" smtClean="0"/>
              <a:t> </a:t>
            </a:r>
            <a:r>
              <a:rPr lang="en-GB" sz="2000" dirty="0" err="1" smtClean="0"/>
              <a:t>paya</a:t>
            </a:r>
            <a:r>
              <a:rPr lang="en-GB" sz="2000" dirty="0" smtClean="0"/>
              <a:t> </a:t>
            </a:r>
            <a:r>
              <a:rPr lang="en-GB" sz="2000" dirty="0" err="1" smtClean="0"/>
              <a:t>sahiptir</a:t>
            </a:r>
            <a:r>
              <a:rPr lang="en-GB" sz="2000" dirty="0" smtClean="0"/>
              <a:t>. </a:t>
            </a:r>
            <a:r>
              <a:rPr lang="en-GB" sz="2000" dirty="0" err="1" smtClean="0"/>
              <a:t>Bunlar</a:t>
            </a:r>
            <a:r>
              <a:rPr lang="en-GB" sz="2000" dirty="0" smtClean="0"/>
              <a:t> </a:t>
            </a:r>
            <a:r>
              <a:rPr lang="en-GB" sz="2000" dirty="0" err="1" smtClean="0"/>
              <a:t>tahrik</a:t>
            </a:r>
            <a:r>
              <a:rPr lang="en-GB" sz="2000" dirty="0" smtClean="0"/>
              <a:t> </a:t>
            </a:r>
            <a:r>
              <a:rPr lang="en-GB" sz="2000" dirty="0" err="1" smtClean="0"/>
              <a:t>mili</a:t>
            </a:r>
            <a:r>
              <a:rPr lang="en-GB" sz="2000" dirty="0" smtClean="0"/>
              <a:t> </a:t>
            </a:r>
            <a:r>
              <a:rPr lang="en-GB" sz="2000" dirty="0" err="1" smtClean="0"/>
              <a:t>hızı</a:t>
            </a:r>
            <a:r>
              <a:rPr lang="en-GB" sz="2000" dirty="0" smtClean="0"/>
              <a:t> </a:t>
            </a:r>
            <a:r>
              <a:rPr lang="en-GB" sz="2000" dirty="0" err="1" smtClean="0"/>
              <a:t>ve</a:t>
            </a:r>
            <a:r>
              <a:rPr lang="en-GB" sz="2000" dirty="0" smtClean="0"/>
              <a:t> </a:t>
            </a:r>
            <a:r>
              <a:rPr lang="en-GB" sz="2000" dirty="0" err="1" smtClean="0"/>
              <a:t>çalışma</a:t>
            </a:r>
            <a:r>
              <a:rPr lang="en-GB" sz="2000" dirty="0" smtClean="0"/>
              <a:t> </a:t>
            </a:r>
            <a:r>
              <a:rPr lang="en-GB" sz="2000" dirty="0" err="1" smtClean="0"/>
              <a:t>basıncıdır</a:t>
            </a:r>
            <a:r>
              <a:rPr lang="en-GB" sz="2000" dirty="0" smtClean="0"/>
              <a:t>.</a:t>
            </a:r>
            <a:endParaRPr lang="en-GB" sz="2000" dirty="0"/>
          </a:p>
        </p:txBody>
      </p:sp>
      <p:pic>
        <p:nvPicPr>
          <p:cNvPr id="115714" name="Picture 2" descr="https://cdnelektrikport.4flyy.com/Content/201609/hidrolik-pompa-sistemleri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3356992"/>
            <a:ext cx="5800725" cy="266429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1979712" y="6237312"/>
            <a:ext cx="6318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GB" b="1" i="1" dirty="0" err="1" smtClean="0"/>
              <a:t>Örnek</a:t>
            </a:r>
            <a:r>
              <a:rPr lang="en-GB" b="1" i="1" dirty="0" smtClean="0"/>
              <a:t> </a:t>
            </a:r>
            <a:r>
              <a:rPr lang="en-GB" b="1" i="1" dirty="0" err="1" smtClean="0"/>
              <a:t>bir</a:t>
            </a:r>
            <a:r>
              <a:rPr lang="en-GB" b="1" i="1" dirty="0" smtClean="0"/>
              <a:t> </a:t>
            </a:r>
            <a:r>
              <a:rPr lang="en-GB" b="1" i="1" dirty="0" err="1" smtClean="0"/>
              <a:t>hidrolik</a:t>
            </a:r>
            <a:r>
              <a:rPr lang="en-GB" b="1" i="1" dirty="0" smtClean="0"/>
              <a:t> </a:t>
            </a:r>
            <a:r>
              <a:rPr lang="en-GB" b="1" i="1" dirty="0" err="1" smtClean="0"/>
              <a:t>pompanın</a:t>
            </a:r>
            <a:r>
              <a:rPr lang="en-GB" b="1" i="1" dirty="0" smtClean="0"/>
              <a:t> </a:t>
            </a:r>
            <a:r>
              <a:rPr lang="en-GB" b="1" i="1" dirty="0" err="1" smtClean="0"/>
              <a:t>kesit</a:t>
            </a:r>
            <a:r>
              <a:rPr lang="en-GB" b="1" i="1" dirty="0" smtClean="0"/>
              <a:t> </a:t>
            </a:r>
            <a:r>
              <a:rPr lang="en-GB" b="1" i="1" dirty="0" err="1" smtClean="0"/>
              <a:t>görüntüsü</a:t>
            </a:r>
            <a:endParaRPr lang="en-GB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323528" y="605001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en-GB" b="1" dirty="0" err="1" smtClean="0"/>
              <a:t>Hidrolik</a:t>
            </a:r>
            <a:r>
              <a:rPr lang="en-GB" b="1" dirty="0" smtClean="0"/>
              <a:t> </a:t>
            </a:r>
            <a:r>
              <a:rPr lang="en-GB" b="1" dirty="0" err="1" smtClean="0"/>
              <a:t>Pompa</a:t>
            </a:r>
            <a:r>
              <a:rPr lang="en-GB" b="1" dirty="0" smtClean="0"/>
              <a:t> </a:t>
            </a:r>
            <a:r>
              <a:rPr lang="en-GB" b="1" dirty="0" err="1" smtClean="0"/>
              <a:t>Çeşitleri</a:t>
            </a:r>
            <a:endParaRPr lang="en-GB" b="1" dirty="0" smtClean="0"/>
          </a:p>
          <a:p>
            <a:pPr fontAlgn="base"/>
            <a:r>
              <a:rPr lang="en-GB" dirty="0" err="1" smtClean="0"/>
              <a:t>Hidrolik</a:t>
            </a:r>
            <a:r>
              <a:rPr lang="en-GB" dirty="0" smtClean="0"/>
              <a:t> </a:t>
            </a:r>
            <a:r>
              <a:rPr lang="en-GB" dirty="0" err="1" smtClean="0"/>
              <a:t>pompalar</a:t>
            </a:r>
            <a:r>
              <a:rPr lang="en-GB" dirty="0" smtClean="0"/>
              <a:t> 3 </a:t>
            </a:r>
            <a:r>
              <a:rPr lang="en-GB" dirty="0" err="1" smtClean="0"/>
              <a:t>ana</a:t>
            </a:r>
            <a:r>
              <a:rPr lang="en-GB" dirty="0" smtClean="0"/>
              <a:t> </a:t>
            </a:r>
            <a:r>
              <a:rPr lang="en-GB" dirty="0" err="1" smtClean="0"/>
              <a:t>tipte</a:t>
            </a:r>
            <a:r>
              <a:rPr lang="en-GB" dirty="0" smtClean="0"/>
              <a:t> </a:t>
            </a:r>
            <a:r>
              <a:rPr lang="en-GB" dirty="0" err="1" smtClean="0"/>
              <a:t>imal</a:t>
            </a:r>
            <a:r>
              <a:rPr lang="en-GB" dirty="0" smtClean="0"/>
              <a:t> </a:t>
            </a:r>
            <a:r>
              <a:rPr lang="en-GB" dirty="0" err="1" smtClean="0"/>
              <a:t>edilirler</a:t>
            </a:r>
            <a:r>
              <a:rPr lang="en-GB" dirty="0" smtClean="0"/>
              <a:t>;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b="1" dirty="0" err="1" smtClean="0"/>
              <a:t>Dişli</a:t>
            </a:r>
            <a:r>
              <a:rPr lang="en-GB" b="1" dirty="0" smtClean="0"/>
              <a:t> </a:t>
            </a:r>
            <a:r>
              <a:rPr lang="en-GB" b="1" dirty="0" err="1" smtClean="0"/>
              <a:t>pompalar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►</a:t>
            </a:r>
            <a:r>
              <a:rPr lang="en-GB" dirty="0" err="1" smtClean="0"/>
              <a:t>İçten</a:t>
            </a:r>
            <a:r>
              <a:rPr lang="en-GB" dirty="0" smtClean="0"/>
              <a:t> </a:t>
            </a:r>
            <a:r>
              <a:rPr lang="en-GB" dirty="0" err="1" smtClean="0"/>
              <a:t>dişli</a:t>
            </a:r>
            <a:r>
              <a:rPr lang="en-GB" dirty="0" smtClean="0"/>
              <a:t> </a:t>
            </a:r>
            <a:r>
              <a:rPr lang="en-GB" dirty="0" err="1" smtClean="0"/>
              <a:t>pompalar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►</a:t>
            </a:r>
            <a:r>
              <a:rPr lang="en-GB" dirty="0" err="1" smtClean="0"/>
              <a:t>Dıştan</a:t>
            </a:r>
            <a:r>
              <a:rPr lang="en-GB" dirty="0" smtClean="0"/>
              <a:t> </a:t>
            </a:r>
            <a:r>
              <a:rPr lang="en-GB" dirty="0" err="1" smtClean="0"/>
              <a:t>dişli</a:t>
            </a:r>
            <a:r>
              <a:rPr lang="en-GB" dirty="0" smtClean="0"/>
              <a:t> </a:t>
            </a:r>
            <a:r>
              <a:rPr lang="en-GB" dirty="0" err="1" smtClean="0"/>
              <a:t>pompalar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b="1" i="1" dirty="0" err="1" smtClean="0"/>
              <a:t>Dişli</a:t>
            </a:r>
            <a:r>
              <a:rPr lang="en-GB" b="1" i="1" dirty="0" smtClean="0"/>
              <a:t>  </a:t>
            </a:r>
            <a:r>
              <a:rPr lang="en-GB" b="1" i="1" dirty="0" err="1" smtClean="0"/>
              <a:t>Pompaların</a:t>
            </a:r>
            <a:r>
              <a:rPr lang="en-GB" b="1" i="1" dirty="0" smtClean="0"/>
              <a:t>  </a:t>
            </a:r>
            <a:r>
              <a:rPr lang="en-GB" b="1" i="1" dirty="0" err="1" smtClean="0"/>
              <a:t>Avantajları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err="1" smtClean="0"/>
              <a:t>İmalatı</a:t>
            </a:r>
            <a:r>
              <a:rPr lang="en-GB" dirty="0" smtClean="0"/>
              <a:t> </a:t>
            </a:r>
            <a:r>
              <a:rPr lang="en-GB" dirty="0" err="1" smtClean="0"/>
              <a:t>kolay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ucuzdur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b="1" i="1" dirty="0" err="1" smtClean="0"/>
              <a:t>Dişli</a:t>
            </a:r>
            <a:r>
              <a:rPr lang="en-GB" b="1" i="1" dirty="0" smtClean="0"/>
              <a:t>  </a:t>
            </a:r>
            <a:r>
              <a:rPr lang="en-GB" b="1" i="1" dirty="0" err="1" smtClean="0"/>
              <a:t>Pompaların</a:t>
            </a:r>
            <a:r>
              <a:rPr lang="en-GB" b="1" i="1" dirty="0" smtClean="0"/>
              <a:t>  </a:t>
            </a:r>
            <a:r>
              <a:rPr lang="en-GB" b="1" i="1" dirty="0" err="1" smtClean="0"/>
              <a:t>Dezavantajları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err="1" smtClean="0"/>
              <a:t>Sesli</a:t>
            </a:r>
            <a:r>
              <a:rPr lang="en-GB" dirty="0" smtClean="0"/>
              <a:t> </a:t>
            </a:r>
            <a:r>
              <a:rPr lang="en-GB" dirty="0" err="1" smtClean="0"/>
              <a:t>çalışır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dirty="0" err="1" smtClean="0"/>
              <a:t>Yüksek</a:t>
            </a:r>
            <a:r>
              <a:rPr lang="en-GB" dirty="0" smtClean="0"/>
              <a:t> </a:t>
            </a:r>
            <a:r>
              <a:rPr lang="en-GB" dirty="0" err="1" smtClean="0"/>
              <a:t>basınçlara</a:t>
            </a:r>
            <a:r>
              <a:rPr lang="en-GB" dirty="0" smtClean="0"/>
              <a:t> </a:t>
            </a:r>
            <a:r>
              <a:rPr lang="en-GB" dirty="0" err="1" smtClean="0"/>
              <a:t>çıkılamaz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dirty="0" err="1" smtClean="0"/>
              <a:t>Arızalandığında</a:t>
            </a:r>
            <a:r>
              <a:rPr lang="en-GB" dirty="0" smtClean="0"/>
              <a:t> </a:t>
            </a:r>
            <a:r>
              <a:rPr lang="en-GB" dirty="0" err="1" smtClean="0"/>
              <a:t>tamiri</a:t>
            </a:r>
            <a:r>
              <a:rPr lang="en-GB" dirty="0" smtClean="0"/>
              <a:t> </a:t>
            </a:r>
            <a:r>
              <a:rPr lang="en-GB" dirty="0" err="1" smtClean="0"/>
              <a:t>mümkündür</a:t>
            </a:r>
            <a:r>
              <a:rPr lang="en-GB" dirty="0" smtClean="0"/>
              <a:t> </a:t>
            </a:r>
            <a:r>
              <a:rPr lang="en-GB" dirty="0" err="1" smtClean="0"/>
              <a:t>değildir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dirty="0" err="1" smtClean="0"/>
              <a:t>Kısa</a:t>
            </a:r>
            <a:r>
              <a:rPr lang="en-GB" dirty="0" smtClean="0"/>
              <a:t> </a:t>
            </a:r>
            <a:r>
              <a:rPr lang="en-GB" dirty="0" err="1" smtClean="0"/>
              <a:t>ömürlü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err="1" smtClean="0"/>
              <a:t>Sabit</a:t>
            </a:r>
            <a:r>
              <a:rPr lang="en-GB" dirty="0" smtClean="0"/>
              <a:t> </a:t>
            </a:r>
            <a:r>
              <a:rPr lang="en-GB" dirty="0" err="1" smtClean="0"/>
              <a:t>deplasmanlı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Debi – </a:t>
            </a:r>
            <a:r>
              <a:rPr lang="en-GB" dirty="0" err="1" smtClean="0"/>
              <a:t>basınç</a:t>
            </a:r>
            <a:r>
              <a:rPr lang="en-GB" dirty="0" smtClean="0"/>
              <a:t> </a:t>
            </a:r>
            <a:r>
              <a:rPr lang="en-GB" dirty="0" err="1" smtClean="0"/>
              <a:t>kontrolü</a:t>
            </a:r>
            <a:r>
              <a:rPr lang="en-GB" dirty="0" smtClean="0"/>
              <a:t> </a:t>
            </a:r>
            <a:r>
              <a:rPr lang="en-GB" dirty="0" err="1" smtClean="0"/>
              <a:t>yok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dirty="0" err="1" smtClean="0"/>
              <a:t>Verimleri</a:t>
            </a:r>
            <a:r>
              <a:rPr lang="en-GB" dirty="0" smtClean="0"/>
              <a:t> </a:t>
            </a:r>
            <a:r>
              <a:rPr lang="en-GB" dirty="0" err="1" smtClean="0"/>
              <a:t>düşüktür</a:t>
            </a:r>
            <a:r>
              <a:rPr lang="en-GB" dirty="0" smtClean="0"/>
              <a:t>. </a:t>
            </a:r>
            <a:r>
              <a:rPr lang="en-GB" dirty="0" err="1" smtClean="0"/>
              <a:t>Pompanın</a:t>
            </a:r>
            <a:r>
              <a:rPr lang="en-GB" dirty="0" smtClean="0"/>
              <a:t> </a:t>
            </a:r>
            <a:r>
              <a:rPr lang="en-GB" dirty="0" err="1" smtClean="0"/>
              <a:t>aşınmasıyla</a:t>
            </a:r>
            <a:r>
              <a:rPr lang="en-GB" dirty="0" smtClean="0"/>
              <a:t> </a:t>
            </a:r>
            <a:r>
              <a:rPr lang="en-GB" dirty="0" err="1" smtClean="0"/>
              <a:t>verim</a:t>
            </a:r>
            <a:r>
              <a:rPr lang="en-GB" dirty="0" smtClean="0"/>
              <a:t> </a:t>
            </a:r>
            <a:r>
              <a:rPr lang="en-GB" dirty="0" err="1" smtClean="0"/>
              <a:t>hızla</a:t>
            </a:r>
            <a:r>
              <a:rPr lang="en-GB" dirty="0" smtClean="0"/>
              <a:t> </a:t>
            </a:r>
            <a:r>
              <a:rPr lang="en-GB" dirty="0" err="1" smtClean="0"/>
              <a:t>düşer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117762" name="Picture 2" descr="https://cdnelektrikport.4flyy.com/Content/201609/hidrolik-pompa-sistemleri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556792"/>
            <a:ext cx="4659945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85313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en-GB" dirty="0" err="1" smtClean="0"/>
              <a:t>Hidrolik</a:t>
            </a:r>
            <a:r>
              <a:rPr lang="en-GB" dirty="0" smtClean="0"/>
              <a:t>, </a:t>
            </a:r>
            <a:r>
              <a:rPr lang="en-GB" dirty="0" err="1" smtClean="0"/>
              <a:t>kelime</a:t>
            </a:r>
            <a:r>
              <a:rPr lang="en-GB" dirty="0" smtClean="0"/>
              <a:t> </a:t>
            </a:r>
            <a:r>
              <a:rPr lang="en-GB" dirty="0" err="1" smtClean="0"/>
              <a:t>anlamına</a:t>
            </a:r>
            <a:r>
              <a:rPr lang="en-GB" dirty="0" smtClean="0"/>
              <a:t> </a:t>
            </a:r>
            <a:r>
              <a:rPr lang="en-GB" dirty="0" err="1" smtClean="0"/>
              <a:t>bakacak</a:t>
            </a:r>
            <a:r>
              <a:rPr lang="en-GB" dirty="0" smtClean="0"/>
              <a:t> </a:t>
            </a:r>
            <a:r>
              <a:rPr lang="en-GB" dirty="0" err="1" smtClean="0"/>
              <a:t>olursak</a:t>
            </a:r>
            <a:r>
              <a:rPr lang="en-GB" dirty="0" smtClean="0"/>
              <a:t> </a:t>
            </a:r>
            <a:r>
              <a:rPr lang="en-GB" dirty="0" err="1" smtClean="0"/>
              <a:t>çoğumuzun</a:t>
            </a:r>
            <a:r>
              <a:rPr lang="en-GB" dirty="0" smtClean="0"/>
              <a:t> </a:t>
            </a:r>
            <a:r>
              <a:rPr lang="en-GB" dirty="0" err="1" smtClean="0"/>
              <a:t>bildiği</a:t>
            </a:r>
            <a:r>
              <a:rPr lang="en-GB" dirty="0" smtClean="0"/>
              <a:t> </a:t>
            </a:r>
            <a:r>
              <a:rPr lang="en-GB" dirty="0" err="1" smtClean="0"/>
              <a:t>üzere</a:t>
            </a:r>
            <a:r>
              <a:rPr lang="en-GB" dirty="0" smtClean="0"/>
              <a:t> </a:t>
            </a:r>
            <a:r>
              <a:rPr lang="en-GB" dirty="0" err="1" smtClean="0"/>
              <a:t>ilgi</a:t>
            </a:r>
            <a:r>
              <a:rPr lang="en-GB" dirty="0" smtClean="0"/>
              <a:t> </a:t>
            </a:r>
            <a:r>
              <a:rPr lang="en-GB" dirty="0" err="1" smtClean="0"/>
              <a:t>alanının</a:t>
            </a:r>
            <a:r>
              <a:rPr lang="en-GB" dirty="0" smtClean="0"/>
              <a:t> </a:t>
            </a:r>
            <a:r>
              <a:rPr lang="en-GB" dirty="0" err="1" smtClean="0"/>
              <a:t>su</a:t>
            </a:r>
            <a:r>
              <a:rPr lang="en-GB" dirty="0" smtClean="0"/>
              <a:t> </a:t>
            </a:r>
            <a:r>
              <a:rPr lang="en-GB" dirty="0" err="1" smtClean="0"/>
              <a:t>olduğunun</a:t>
            </a:r>
            <a:r>
              <a:rPr lang="en-GB" dirty="0" smtClean="0"/>
              <a:t> </a:t>
            </a:r>
            <a:r>
              <a:rPr lang="en-GB" dirty="0" err="1" smtClean="0"/>
              <a:t>farkına</a:t>
            </a:r>
            <a:r>
              <a:rPr lang="en-GB" dirty="0" smtClean="0"/>
              <a:t> </a:t>
            </a:r>
            <a:r>
              <a:rPr lang="en-GB" dirty="0" err="1" smtClean="0"/>
              <a:t>varmış</a:t>
            </a:r>
            <a:r>
              <a:rPr lang="en-GB" dirty="0" smtClean="0"/>
              <a:t> </a:t>
            </a:r>
            <a:r>
              <a:rPr lang="en-GB" dirty="0" err="1" smtClean="0"/>
              <a:t>oluruz</a:t>
            </a:r>
            <a:r>
              <a:rPr lang="en-GB" dirty="0" smtClean="0"/>
              <a:t>. </a:t>
            </a:r>
            <a:r>
              <a:rPr lang="en-GB" dirty="0" err="1" smtClean="0"/>
              <a:t>Bunu</a:t>
            </a:r>
            <a:r>
              <a:rPr lang="en-GB" dirty="0" smtClean="0"/>
              <a:t> </a:t>
            </a:r>
            <a:r>
              <a:rPr lang="en-GB" dirty="0" err="1" smtClean="0"/>
              <a:t>biraz</a:t>
            </a:r>
            <a:r>
              <a:rPr lang="en-GB" dirty="0" smtClean="0"/>
              <a:t> </a:t>
            </a:r>
            <a:r>
              <a:rPr lang="en-GB" dirty="0" err="1" smtClean="0"/>
              <a:t>daha</a:t>
            </a:r>
            <a:r>
              <a:rPr lang="en-GB" dirty="0" smtClean="0"/>
              <a:t> </a:t>
            </a:r>
            <a:r>
              <a:rPr lang="en-GB" dirty="0" err="1" smtClean="0"/>
              <a:t>genelleyecek</a:t>
            </a:r>
            <a:r>
              <a:rPr lang="en-GB" dirty="0" smtClean="0"/>
              <a:t> </a:t>
            </a:r>
            <a:r>
              <a:rPr lang="en-GB" dirty="0" err="1" smtClean="0"/>
              <a:t>olursak</a:t>
            </a:r>
            <a:r>
              <a:rPr lang="en-GB" dirty="0" smtClean="0"/>
              <a:t>, </a:t>
            </a:r>
            <a:r>
              <a:rPr lang="en-GB" dirty="0" err="1" smtClean="0"/>
              <a:t>sadece</a:t>
            </a:r>
            <a:r>
              <a:rPr lang="en-GB" dirty="0" smtClean="0"/>
              <a:t> </a:t>
            </a:r>
            <a:r>
              <a:rPr lang="en-GB" dirty="0" err="1" smtClean="0"/>
              <a:t>su</a:t>
            </a:r>
            <a:r>
              <a:rPr lang="en-GB" dirty="0" smtClean="0"/>
              <a:t> </a:t>
            </a:r>
            <a:r>
              <a:rPr lang="en-GB" dirty="0" err="1" smtClean="0"/>
              <a:t>değil</a:t>
            </a:r>
            <a:r>
              <a:rPr lang="en-GB" dirty="0" smtClean="0"/>
              <a:t> </a:t>
            </a:r>
            <a:r>
              <a:rPr lang="en-GB" dirty="0" err="1" smtClean="0"/>
              <a:t>akışkanlar</a:t>
            </a:r>
            <a:r>
              <a:rPr lang="en-GB" dirty="0" smtClean="0"/>
              <a:t> </a:t>
            </a:r>
            <a:r>
              <a:rPr lang="en-GB" dirty="0" err="1" smtClean="0"/>
              <a:t>olarak</a:t>
            </a:r>
            <a:r>
              <a:rPr lang="en-GB" dirty="0" smtClean="0"/>
              <a:t> </a:t>
            </a:r>
            <a:r>
              <a:rPr lang="en-GB" dirty="0" err="1" smtClean="0"/>
              <a:t>tasvir</a:t>
            </a:r>
            <a:r>
              <a:rPr lang="en-GB" dirty="0" smtClean="0"/>
              <a:t> </a:t>
            </a:r>
            <a:r>
              <a:rPr lang="en-GB" dirty="0" err="1" smtClean="0"/>
              <a:t>edebiliriz</a:t>
            </a:r>
            <a:r>
              <a:rPr lang="en-GB" dirty="0" smtClean="0"/>
              <a:t>. </a:t>
            </a:r>
            <a:endParaRPr lang="tr-TR" dirty="0" smtClean="0"/>
          </a:p>
          <a:p>
            <a:pPr>
              <a:lnSpc>
                <a:spcPct val="170000"/>
              </a:lnSpc>
            </a:pPr>
            <a:r>
              <a:rPr lang="en-GB" dirty="0" err="1" smtClean="0"/>
              <a:t>Daha</a:t>
            </a:r>
            <a:r>
              <a:rPr lang="en-GB" dirty="0" smtClean="0"/>
              <a:t> </a:t>
            </a:r>
            <a:r>
              <a:rPr lang="en-GB" dirty="0" err="1" smtClean="0"/>
              <a:t>teknik</a:t>
            </a:r>
            <a:r>
              <a:rPr lang="en-GB" dirty="0" smtClean="0"/>
              <a:t> </a:t>
            </a:r>
            <a:r>
              <a:rPr lang="en-GB" dirty="0" err="1" smtClean="0"/>
              <a:t>bir</a:t>
            </a:r>
            <a:r>
              <a:rPr lang="en-GB" dirty="0" smtClean="0"/>
              <a:t> </a:t>
            </a:r>
            <a:r>
              <a:rPr lang="en-GB" dirty="0" err="1" smtClean="0"/>
              <a:t>tanımla</a:t>
            </a:r>
            <a:r>
              <a:rPr lang="en-GB" dirty="0" smtClean="0"/>
              <a:t> </a:t>
            </a:r>
            <a:r>
              <a:rPr lang="en-GB" b="1" dirty="0" err="1" smtClean="0">
                <a:hlinkClick r:id="rId2"/>
              </a:rPr>
              <a:t>hidrolik</a:t>
            </a:r>
            <a:r>
              <a:rPr lang="en-GB" dirty="0" smtClean="0"/>
              <a:t>; </a:t>
            </a:r>
            <a:r>
              <a:rPr lang="en-GB" dirty="0" err="1" smtClean="0"/>
              <a:t>basınçlı</a:t>
            </a:r>
            <a:r>
              <a:rPr lang="en-GB" dirty="0" smtClean="0"/>
              <a:t> </a:t>
            </a:r>
            <a:r>
              <a:rPr lang="en-GB" dirty="0" err="1" smtClean="0"/>
              <a:t>bir</a:t>
            </a:r>
            <a:r>
              <a:rPr lang="en-GB" dirty="0" smtClean="0"/>
              <a:t> </a:t>
            </a:r>
            <a:r>
              <a:rPr lang="en-GB" dirty="0" err="1" smtClean="0"/>
              <a:t>akışkan</a:t>
            </a:r>
            <a:r>
              <a:rPr lang="en-GB" dirty="0" smtClean="0"/>
              <a:t> </a:t>
            </a:r>
            <a:r>
              <a:rPr lang="en-GB" dirty="0" err="1" smtClean="0"/>
              <a:t>yardımıyla</a:t>
            </a:r>
            <a:r>
              <a:rPr lang="en-GB" dirty="0" smtClean="0"/>
              <a:t> </a:t>
            </a:r>
            <a:r>
              <a:rPr lang="en-GB" dirty="0" err="1" smtClean="0"/>
              <a:t>hareket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kuvvet</a:t>
            </a:r>
            <a:r>
              <a:rPr lang="en-GB" dirty="0" smtClean="0"/>
              <a:t> </a:t>
            </a:r>
            <a:r>
              <a:rPr lang="en-GB" dirty="0" err="1" smtClean="0"/>
              <a:t>iletimi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denetimi</a:t>
            </a:r>
            <a:r>
              <a:rPr lang="en-GB" dirty="0" smtClean="0"/>
              <a:t> </a:t>
            </a:r>
            <a:r>
              <a:rPr lang="en-GB" dirty="0" err="1" smtClean="0"/>
              <a:t>anlamına</a:t>
            </a:r>
            <a:r>
              <a:rPr lang="en-GB" dirty="0" smtClean="0"/>
              <a:t> </a:t>
            </a:r>
            <a:r>
              <a:rPr lang="en-GB" dirty="0" err="1" smtClean="0"/>
              <a:t>gelmektedir</a:t>
            </a:r>
            <a:r>
              <a:rPr lang="en-GB" dirty="0" smtClean="0"/>
              <a:t>. </a:t>
            </a:r>
            <a:endParaRPr lang="tr-TR" dirty="0" smtClean="0"/>
          </a:p>
          <a:p>
            <a:pPr>
              <a:lnSpc>
                <a:spcPct val="170000"/>
              </a:lnSpc>
            </a:pPr>
            <a:r>
              <a:rPr lang="en-GB" u="sng" dirty="0" err="1" smtClean="0"/>
              <a:t>Hidrolik</a:t>
            </a:r>
            <a:r>
              <a:rPr lang="en-GB" u="sng" dirty="0" smtClean="0"/>
              <a:t> </a:t>
            </a:r>
            <a:r>
              <a:rPr lang="en-GB" u="sng" dirty="0" err="1" smtClean="0"/>
              <a:t>sistem</a:t>
            </a:r>
            <a:r>
              <a:rPr lang="en-GB" u="sng" dirty="0" smtClean="0"/>
              <a:t> </a:t>
            </a:r>
            <a:r>
              <a:rPr lang="en-GB" u="sng" dirty="0" err="1" smtClean="0"/>
              <a:t>ise</a:t>
            </a:r>
            <a:r>
              <a:rPr lang="en-GB" u="sng" dirty="0" smtClean="0"/>
              <a:t> </a:t>
            </a:r>
            <a:r>
              <a:rPr lang="en-GB" u="sng" dirty="0" err="1" smtClean="0"/>
              <a:t>basınçlı</a:t>
            </a:r>
            <a:r>
              <a:rPr lang="en-GB" u="sng" dirty="0" smtClean="0"/>
              <a:t> </a:t>
            </a:r>
            <a:r>
              <a:rPr lang="en-GB" u="sng" dirty="0" err="1" smtClean="0"/>
              <a:t>akışkanın</a:t>
            </a:r>
            <a:r>
              <a:rPr lang="en-GB" u="sng" dirty="0" smtClean="0"/>
              <a:t> </a:t>
            </a:r>
            <a:r>
              <a:rPr lang="en-GB" u="sng" dirty="0" err="1" smtClean="0"/>
              <a:t>sahip</a:t>
            </a:r>
            <a:r>
              <a:rPr lang="en-GB" u="sng" dirty="0" smtClean="0"/>
              <a:t> </a:t>
            </a:r>
            <a:r>
              <a:rPr lang="en-GB" u="sng" dirty="0" err="1" smtClean="0"/>
              <a:t>olduğu</a:t>
            </a:r>
            <a:r>
              <a:rPr lang="en-GB" u="sng" dirty="0" smtClean="0"/>
              <a:t> </a:t>
            </a:r>
            <a:r>
              <a:rPr lang="en-GB" u="sng" dirty="0" err="1" smtClean="0"/>
              <a:t>hidrolik</a:t>
            </a:r>
            <a:r>
              <a:rPr lang="en-GB" u="sng" dirty="0" smtClean="0"/>
              <a:t> </a:t>
            </a:r>
            <a:r>
              <a:rPr lang="en-GB" u="sng" dirty="0" err="1" smtClean="0"/>
              <a:t>enerji</a:t>
            </a:r>
            <a:r>
              <a:rPr lang="en-GB" u="sng" dirty="0" smtClean="0"/>
              <a:t> </a:t>
            </a:r>
            <a:r>
              <a:rPr lang="en-GB" u="sng" dirty="0" err="1" smtClean="0"/>
              <a:t>ile</a:t>
            </a:r>
            <a:r>
              <a:rPr lang="en-GB" u="sng" dirty="0" smtClean="0"/>
              <a:t> </a:t>
            </a:r>
            <a:r>
              <a:rPr lang="en-GB" u="sng" dirty="0" err="1" smtClean="0"/>
              <a:t>doğrusal</a:t>
            </a:r>
            <a:r>
              <a:rPr lang="en-GB" u="sng" dirty="0" smtClean="0"/>
              <a:t>, </a:t>
            </a:r>
            <a:r>
              <a:rPr lang="en-GB" u="sng" dirty="0" err="1" smtClean="0"/>
              <a:t>dairesel</a:t>
            </a:r>
            <a:r>
              <a:rPr lang="en-GB" u="sng" dirty="0" smtClean="0"/>
              <a:t> </a:t>
            </a:r>
            <a:r>
              <a:rPr lang="en-GB" u="sng" dirty="0" err="1" smtClean="0"/>
              <a:t>ve</a:t>
            </a:r>
            <a:r>
              <a:rPr lang="en-GB" u="sng" dirty="0" smtClean="0"/>
              <a:t> </a:t>
            </a:r>
            <a:r>
              <a:rPr lang="en-GB" u="sng" dirty="0" err="1" smtClean="0"/>
              <a:t>açısal</a:t>
            </a:r>
            <a:r>
              <a:rPr lang="en-GB" u="sng" dirty="0" smtClean="0"/>
              <a:t> </a:t>
            </a:r>
            <a:r>
              <a:rPr lang="en-GB" u="sng" dirty="0" err="1" smtClean="0"/>
              <a:t>hareket</a:t>
            </a:r>
            <a:r>
              <a:rPr lang="en-GB" u="sng" dirty="0" smtClean="0"/>
              <a:t> </a:t>
            </a:r>
            <a:r>
              <a:rPr lang="en-GB" u="sng" dirty="0" err="1" smtClean="0"/>
              <a:t>elde</a:t>
            </a:r>
            <a:r>
              <a:rPr lang="en-GB" u="sng" dirty="0" smtClean="0"/>
              <a:t> </a:t>
            </a:r>
            <a:r>
              <a:rPr lang="en-GB" u="sng" dirty="0" err="1" smtClean="0"/>
              <a:t>etmek</a:t>
            </a:r>
            <a:r>
              <a:rPr lang="en-GB" u="sng" dirty="0" smtClean="0"/>
              <a:t> </a:t>
            </a:r>
            <a:r>
              <a:rPr lang="en-GB" u="sng" dirty="0" err="1" smtClean="0"/>
              <a:t>için</a:t>
            </a:r>
            <a:r>
              <a:rPr lang="en-GB" u="sng" dirty="0" smtClean="0"/>
              <a:t> </a:t>
            </a:r>
            <a:r>
              <a:rPr lang="en-GB" u="sng" dirty="0" err="1" smtClean="0"/>
              <a:t>hazırlanan</a:t>
            </a:r>
            <a:r>
              <a:rPr lang="en-GB" u="sng" dirty="0" smtClean="0"/>
              <a:t> </a:t>
            </a:r>
            <a:r>
              <a:rPr lang="en-GB" u="sng" dirty="0" err="1" smtClean="0"/>
              <a:t>sistemlerdir</a:t>
            </a:r>
            <a:r>
              <a:rPr lang="en-GB" u="sng" dirty="0" smtClean="0"/>
              <a:t>.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51520" y="954008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/>
            <a:r>
              <a:rPr lang="en-GB" b="1" dirty="0" err="1" smtClean="0"/>
              <a:t>Paletli</a:t>
            </a:r>
            <a:r>
              <a:rPr lang="en-GB" b="1" dirty="0" smtClean="0"/>
              <a:t> </a:t>
            </a:r>
            <a:r>
              <a:rPr lang="en-GB" b="1" dirty="0" err="1" smtClean="0"/>
              <a:t>pompalar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►</a:t>
            </a:r>
            <a:r>
              <a:rPr lang="en-GB" dirty="0" err="1" smtClean="0"/>
              <a:t>Sabit</a:t>
            </a:r>
            <a:r>
              <a:rPr lang="en-GB" dirty="0" smtClean="0"/>
              <a:t> </a:t>
            </a:r>
            <a:r>
              <a:rPr lang="en-GB" dirty="0" err="1" smtClean="0"/>
              <a:t>deplasmanlı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►</a:t>
            </a:r>
            <a:r>
              <a:rPr lang="en-GB" dirty="0" err="1" smtClean="0"/>
              <a:t>Değişken</a:t>
            </a:r>
            <a:r>
              <a:rPr lang="en-GB" dirty="0" smtClean="0"/>
              <a:t> </a:t>
            </a:r>
            <a:r>
              <a:rPr lang="en-GB" dirty="0" err="1" smtClean="0"/>
              <a:t>deplasmanlı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►</a:t>
            </a:r>
            <a:r>
              <a:rPr lang="en-GB" dirty="0" err="1" smtClean="0"/>
              <a:t>Çift</a:t>
            </a:r>
            <a:r>
              <a:rPr lang="en-GB" dirty="0" smtClean="0"/>
              <a:t> </a:t>
            </a:r>
            <a:r>
              <a:rPr lang="en-GB" dirty="0" err="1" smtClean="0"/>
              <a:t>kademeli</a:t>
            </a:r>
            <a:r>
              <a:rPr lang="en-GB" dirty="0" smtClean="0"/>
              <a:t> tandem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b="1" i="1" dirty="0" err="1" smtClean="0"/>
              <a:t>Paletli</a:t>
            </a:r>
            <a:r>
              <a:rPr lang="en-GB" b="1" i="1" dirty="0" smtClean="0"/>
              <a:t> </a:t>
            </a:r>
            <a:r>
              <a:rPr lang="en-GB" b="1" i="1" dirty="0" err="1" smtClean="0"/>
              <a:t>Pompaların</a:t>
            </a:r>
            <a:r>
              <a:rPr lang="en-GB" b="1" i="1" dirty="0" smtClean="0"/>
              <a:t> </a:t>
            </a:r>
            <a:r>
              <a:rPr lang="en-GB" b="1" i="1" dirty="0" err="1" smtClean="0"/>
              <a:t>Avantajları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err="1" smtClean="0"/>
              <a:t>Sessiz</a:t>
            </a:r>
            <a:r>
              <a:rPr lang="en-GB" dirty="0" smtClean="0"/>
              <a:t> </a:t>
            </a:r>
            <a:r>
              <a:rPr lang="en-GB" dirty="0" err="1" smtClean="0"/>
              <a:t>çalışır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err="1" smtClean="0"/>
              <a:t>Verim</a:t>
            </a:r>
            <a:r>
              <a:rPr lang="en-GB" dirty="0" smtClean="0"/>
              <a:t> </a:t>
            </a:r>
            <a:r>
              <a:rPr lang="en-GB" dirty="0" err="1" smtClean="0"/>
              <a:t>yüksektir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err="1" smtClean="0"/>
              <a:t>Yenilenmesi</a:t>
            </a:r>
            <a:r>
              <a:rPr lang="en-GB" dirty="0" smtClean="0"/>
              <a:t> </a:t>
            </a:r>
            <a:r>
              <a:rPr lang="en-GB" dirty="0" err="1" smtClean="0"/>
              <a:t>çok</a:t>
            </a:r>
            <a:r>
              <a:rPr lang="en-GB" dirty="0" smtClean="0"/>
              <a:t> </a:t>
            </a:r>
            <a:r>
              <a:rPr lang="en-GB" dirty="0" err="1" smtClean="0"/>
              <a:t>basit</a:t>
            </a:r>
            <a:r>
              <a:rPr lang="en-GB" dirty="0" smtClean="0"/>
              <a:t> </a:t>
            </a:r>
            <a:r>
              <a:rPr lang="en-GB" dirty="0" err="1" smtClean="0"/>
              <a:t>ve</a:t>
            </a:r>
            <a:r>
              <a:rPr lang="en-GB" dirty="0" smtClean="0"/>
              <a:t> </a:t>
            </a:r>
            <a:r>
              <a:rPr lang="en-GB" dirty="0" err="1" smtClean="0"/>
              <a:t>ekonomiktir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err="1" smtClean="0"/>
              <a:t>Bakımları</a:t>
            </a:r>
            <a:r>
              <a:rPr lang="en-GB" dirty="0" smtClean="0"/>
              <a:t> </a:t>
            </a:r>
            <a:r>
              <a:rPr lang="en-GB" dirty="0" err="1" smtClean="0"/>
              <a:t>pompa</a:t>
            </a:r>
            <a:r>
              <a:rPr lang="en-GB" dirty="0" smtClean="0"/>
              <a:t> </a:t>
            </a:r>
            <a:r>
              <a:rPr lang="en-GB" dirty="0" err="1" smtClean="0"/>
              <a:t>yerinden</a:t>
            </a:r>
            <a:r>
              <a:rPr lang="en-GB" dirty="0" smtClean="0"/>
              <a:t> </a:t>
            </a:r>
            <a:endParaRPr lang="tr-TR" dirty="0" smtClean="0"/>
          </a:p>
          <a:p>
            <a:pPr fontAlgn="base"/>
            <a:r>
              <a:rPr lang="en-GB" dirty="0" err="1" smtClean="0"/>
              <a:t>sökülmeden</a:t>
            </a:r>
            <a:r>
              <a:rPr lang="en-GB" dirty="0" smtClean="0"/>
              <a:t> </a:t>
            </a:r>
            <a:r>
              <a:rPr lang="en-GB" dirty="0" err="1" smtClean="0"/>
              <a:t>çok</a:t>
            </a:r>
            <a:r>
              <a:rPr lang="en-GB" dirty="0" smtClean="0"/>
              <a:t> </a:t>
            </a:r>
            <a:r>
              <a:rPr lang="en-GB" dirty="0" err="1" smtClean="0"/>
              <a:t>kısa</a:t>
            </a:r>
            <a:r>
              <a:rPr lang="en-GB" dirty="0" smtClean="0"/>
              <a:t> </a:t>
            </a:r>
            <a:r>
              <a:rPr lang="en-GB" dirty="0" err="1" smtClean="0"/>
              <a:t>sürede</a:t>
            </a:r>
            <a:r>
              <a:rPr lang="en-GB" dirty="0" smtClean="0"/>
              <a:t> </a:t>
            </a:r>
            <a:r>
              <a:rPr lang="en-GB" dirty="0" err="1" smtClean="0"/>
              <a:t>yapılabilir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b="1" i="1" dirty="0" err="1" smtClean="0"/>
              <a:t>Paletli</a:t>
            </a:r>
            <a:r>
              <a:rPr lang="en-GB" b="1" i="1" dirty="0" smtClean="0"/>
              <a:t> </a:t>
            </a:r>
            <a:r>
              <a:rPr lang="en-GB" b="1" i="1" dirty="0" err="1" smtClean="0"/>
              <a:t>Pompaların</a:t>
            </a:r>
            <a:r>
              <a:rPr lang="en-GB" b="1" i="1" dirty="0" smtClean="0"/>
              <a:t> </a:t>
            </a:r>
            <a:r>
              <a:rPr lang="en-GB" b="1" i="1" dirty="0" err="1" smtClean="0"/>
              <a:t>Dezavantajları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err="1" smtClean="0"/>
              <a:t>Dişli</a:t>
            </a:r>
            <a:r>
              <a:rPr lang="en-GB" dirty="0" smtClean="0"/>
              <a:t> </a:t>
            </a:r>
            <a:r>
              <a:rPr lang="en-GB" dirty="0" err="1" smtClean="0"/>
              <a:t>pompalara</a:t>
            </a:r>
            <a:r>
              <a:rPr lang="en-GB" dirty="0" smtClean="0"/>
              <a:t> </a:t>
            </a:r>
            <a:r>
              <a:rPr lang="en-GB" dirty="0" err="1" smtClean="0"/>
              <a:t>göre</a:t>
            </a:r>
            <a:r>
              <a:rPr lang="en-GB" dirty="0" smtClean="0"/>
              <a:t> </a:t>
            </a:r>
            <a:r>
              <a:rPr lang="en-GB" dirty="0" err="1" smtClean="0"/>
              <a:t>daha</a:t>
            </a:r>
            <a:r>
              <a:rPr lang="en-GB" dirty="0" smtClean="0"/>
              <a:t> </a:t>
            </a:r>
            <a:r>
              <a:rPr lang="en-GB" dirty="0" err="1" smtClean="0"/>
              <a:t>pahalıdırlar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err="1" smtClean="0"/>
              <a:t>Yüksek</a:t>
            </a:r>
            <a:r>
              <a:rPr lang="en-GB" dirty="0" smtClean="0"/>
              <a:t> </a:t>
            </a:r>
            <a:r>
              <a:rPr lang="en-GB" dirty="0" err="1" smtClean="0"/>
              <a:t>basınçta</a:t>
            </a:r>
            <a:r>
              <a:rPr lang="en-GB" dirty="0" smtClean="0"/>
              <a:t> (300 </a:t>
            </a:r>
            <a:r>
              <a:rPr lang="en-GB" dirty="0" err="1" smtClean="0"/>
              <a:t>barın</a:t>
            </a:r>
            <a:r>
              <a:rPr lang="en-GB" dirty="0" smtClean="0"/>
              <a:t> </a:t>
            </a:r>
            <a:r>
              <a:rPr lang="en-GB" dirty="0" err="1" smtClean="0"/>
              <a:t>üzerinde</a:t>
            </a:r>
            <a:r>
              <a:rPr lang="en-GB" dirty="0" smtClean="0"/>
              <a:t> ) </a:t>
            </a:r>
            <a:r>
              <a:rPr lang="en-GB" dirty="0" err="1" smtClean="0"/>
              <a:t>çalışmaz</a:t>
            </a:r>
            <a:endParaRPr lang="en-GB" dirty="0" smtClean="0"/>
          </a:p>
          <a:p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pic>
        <p:nvPicPr>
          <p:cNvPr id="118786" name="Picture 2" descr="https://cdnelektrikport.4flyy.com/Content/201609/hidrolik-pompa-sistemleri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988840"/>
            <a:ext cx="4608512" cy="3312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Rectangle 3"/>
          <p:cNvSpPr>
            <a:spLocks noChangeArrowheads="1"/>
          </p:cNvSpPr>
          <p:nvPr/>
        </p:nvSpPr>
        <p:spPr bwMode="auto">
          <a:xfrm>
            <a:off x="4525513" y="-184666"/>
            <a:ext cx="92974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rebuchet MS" pitchFamily="34" charset="0"/>
                <a:cs typeface="Arial" pitchFamily="34" charset="0"/>
              </a:rPr>
              <a:t/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rebuchet MS" pitchFamily="34" charset="0"/>
                <a:cs typeface="Arial" pitchFamily="34" charset="0"/>
              </a:rPr>
            </a:b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rebuchet MS" pitchFamily="34" charset="0"/>
                <a:cs typeface="Arial" pitchFamily="34" charset="0"/>
              </a:rPr>
              <a:t>  </a:t>
            </a:r>
            <a:endParaRPr kumimoji="0" lang="en-US" sz="187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pic>
        <p:nvPicPr>
          <p:cNvPr id="119812" name="Picture 4" descr="https://cdnelektrikport.4flyy.com/Content/201609/hidrolik-pompa-sistemleri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4275" y="2276872"/>
            <a:ext cx="5419725" cy="2981325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179512" y="605001"/>
            <a:ext cx="41764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Pistonlu</a:t>
            </a:r>
            <a:r>
              <a:rPr lang="en-US" sz="2000" b="1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pompalar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B22222"/>
                </a:solidFill>
                <a:latin typeface="Times New Roman" pitchFamily="18" charset="0"/>
                <a:cs typeface="Times New Roman" pitchFamily="18" charset="0"/>
              </a:rPr>
              <a:t>►</a:t>
            </a:r>
            <a:r>
              <a:rPr lang="en-US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Radyal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B22222"/>
                </a:solidFill>
                <a:latin typeface="Times New Roman" pitchFamily="18" charset="0"/>
                <a:cs typeface="Times New Roman" pitchFamily="18" charset="0"/>
              </a:rPr>
              <a:t>►</a:t>
            </a:r>
            <a:r>
              <a:rPr lang="en-US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Eksenel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i="1" dirty="0" err="1" smtClean="0">
                <a:solidFill>
                  <a:srgbClr val="B22222"/>
                </a:solidFill>
                <a:latin typeface="Times New Roman" pitchFamily="18" charset="0"/>
                <a:cs typeface="Times New Roman" pitchFamily="18" charset="0"/>
              </a:rPr>
              <a:t>Pistonlu</a:t>
            </a:r>
            <a:r>
              <a:rPr lang="en-US" sz="2000" b="1" i="1" dirty="0" smtClean="0">
                <a:solidFill>
                  <a:srgbClr val="B222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B22222"/>
                </a:solidFill>
                <a:latin typeface="Times New Roman" pitchFamily="18" charset="0"/>
                <a:cs typeface="Times New Roman" pitchFamily="18" charset="0"/>
              </a:rPr>
              <a:t>Pompalar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300 – 400 bar </a:t>
            </a:r>
            <a:r>
              <a:rPr lang="en-US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aralığında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kullanılabilen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yüksek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verimli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yüksek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basınç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pompalarıdır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Mobil </a:t>
            </a:r>
            <a:r>
              <a:rPr lang="en-US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ve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endüstriyel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hidrolikte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birçok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kritik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uygulamada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tercih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edilirler</a:t>
            </a:r>
            <a:r>
              <a:rPr lang="en-US" sz="2000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514528" cy="4853136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en-GB" sz="2000" dirty="0" err="1" smtClean="0"/>
              <a:t>Arabanızı</a:t>
            </a:r>
            <a:r>
              <a:rPr lang="en-GB" sz="2000" dirty="0" smtClean="0"/>
              <a:t> </a:t>
            </a:r>
            <a:r>
              <a:rPr lang="en-GB" sz="2000" dirty="0" err="1" smtClean="0"/>
              <a:t>rahatça</a:t>
            </a:r>
            <a:r>
              <a:rPr lang="en-GB" sz="2000" dirty="0" smtClean="0"/>
              <a:t> </a:t>
            </a:r>
            <a:r>
              <a:rPr lang="en-GB" sz="2000" dirty="0" err="1" smtClean="0"/>
              <a:t>kontrol</a:t>
            </a:r>
            <a:r>
              <a:rPr lang="en-GB" sz="2000" dirty="0" smtClean="0"/>
              <a:t> </a:t>
            </a:r>
            <a:r>
              <a:rPr lang="en-GB" sz="2000" dirty="0" err="1" smtClean="0"/>
              <a:t>etmenizi</a:t>
            </a:r>
            <a:r>
              <a:rPr lang="en-GB" sz="2000" dirty="0" smtClean="0"/>
              <a:t> </a:t>
            </a:r>
            <a:r>
              <a:rPr lang="en-GB" sz="2000" dirty="0" err="1" smtClean="0"/>
              <a:t>sağlar</a:t>
            </a:r>
            <a:r>
              <a:rPr lang="en-GB" sz="2000" dirty="0" smtClean="0"/>
              <a:t>,  en </a:t>
            </a:r>
            <a:r>
              <a:rPr lang="en-GB" sz="2000" dirty="0" err="1" smtClean="0"/>
              <a:t>gelişmiş</a:t>
            </a:r>
            <a:r>
              <a:rPr lang="en-GB" sz="2000" dirty="0" smtClean="0"/>
              <a:t> </a:t>
            </a:r>
            <a:r>
              <a:rPr lang="en-GB" sz="2000" dirty="0" err="1" smtClean="0"/>
              <a:t>ordu</a:t>
            </a:r>
            <a:r>
              <a:rPr lang="en-GB" sz="2000" dirty="0" smtClean="0"/>
              <a:t> </a:t>
            </a:r>
            <a:r>
              <a:rPr lang="en-GB" sz="2000" dirty="0" err="1" smtClean="0"/>
              <a:t>araçlarına</a:t>
            </a:r>
            <a:r>
              <a:rPr lang="en-GB" sz="2000" dirty="0" smtClean="0"/>
              <a:t> </a:t>
            </a:r>
            <a:r>
              <a:rPr lang="en-GB" sz="2000" dirty="0" err="1" smtClean="0"/>
              <a:t>hassas</a:t>
            </a:r>
            <a:r>
              <a:rPr lang="en-GB" sz="2000" dirty="0" smtClean="0"/>
              <a:t> </a:t>
            </a:r>
            <a:r>
              <a:rPr lang="en-GB" sz="2000" dirty="0" err="1" smtClean="0"/>
              <a:t>manevra</a:t>
            </a:r>
            <a:r>
              <a:rPr lang="en-GB" sz="2000" dirty="0" smtClean="0"/>
              <a:t> </a:t>
            </a:r>
            <a:r>
              <a:rPr lang="en-GB" sz="2000" dirty="0" err="1" smtClean="0"/>
              <a:t>kabiliyeti</a:t>
            </a:r>
            <a:r>
              <a:rPr lang="en-GB" sz="2000" dirty="0" smtClean="0"/>
              <a:t> </a:t>
            </a:r>
            <a:r>
              <a:rPr lang="en-GB" sz="2000" dirty="0" err="1" smtClean="0"/>
              <a:t>verir</a:t>
            </a:r>
            <a:r>
              <a:rPr lang="en-GB" sz="2000" dirty="0" smtClean="0"/>
              <a:t>. </a:t>
            </a:r>
            <a:r>
              <a:rPr lang="en-GB" sz="2000" dirty="0" err="1" smtClean="0"/>
              <a:t>Endüstrileşmiş</a:t>
            </a:r>
            <a:r>
              <a:rPr lang="en-GB" sz="2000" dirty="0" smtClean="0"/>
              <a:t> </a:t>
            </a:r>
            <a:r>
              <a:rPr lang="en-GB" sz="2000" dirty="0" err="1" smtClean="0"/>
              <a:t>dünyamız</a:t>
            </a:r>
            <a:r>
              <a:rPr lang="en-GB" sz="2000" dirty="0" smtClean="0"/>
              <a:t> </a:t>
            </a:r>
            <a:r>
              <a:rPr lang="en-GB" sz="2000" dirty="0" err="1" smtClean="0"/>
              <a:t>hidroliğe</a:t>
            </a:r>
            <a:r>
              <a:rPr lang="en-GB" sz="2000" dirty="0" smtClean="0"/>
              <a:t> </a:t>
            </a:r>
            <a:r>
              <a:rPr lang="en-GB" sz="2000" dirty="0" err="1" smtClean="0"/>
              <a:t>bağımlıdır</a:t>
            </a:r>
            <a:r>
              <a:rPr lang="en-GB" sz="2000" dirty="0" smtClean="0"/>
              <a:t>. </a:t>
            </a:r>
            <a:r>
              <a:rPr lang="en-GB" sz="2000" dirty="0" err="1" smtClean="0"/>
              <a:t>Fakat</a:t>
            </a:r>
            <a:r>
              <a:rPr lang="en-GB" sz="2000" dirty="0" smtClean="0"/>
              <a:t> </a:t>
            </a:r>
            <a:r>
              <a:rPr lang="en-GB" sz="2000" dirty="0" err="1" smtClean="0"/>
              <a:t>hidrolik</a:t>
            </a:r>
            <a:r>
              <a:rPr lang="en-GB" sz="2000" dirty="0" smtClean="0"/>
              <a:t> </a:t>
            </a:r>
            <a:r>
              <a:rPr lang="en-GB" sz="2000" dirty="0" err="1" smtClean="0"/>
              <a:t>yaşamımızda</a:t>
            </a:r>
            <a:r>
              <a:rPr lang="en-GB" sz="2000" dirty="0" smtClean="0"/>
              <a:t> o </a:t>
            </a:r>
            <a:r>
              <a:rPr lang="en-GB" sz="2000" dirty="0" err="1" smtClean="0"/>
              <a:t>kadar</a:t>
            </a:r>
            <a:r>
              <a:rPr lang="en-GB" sz="2000" dirty="0" smtClean="0"/>
              <a:t> </a:t>
            </a:r>
            <a:r>
              <a:rPr lang="en-GB" sz="2000" dirty="0" err="1" smtClean="0"/>
              <a:t>yer</a:t>
            </a:r>
            <a:r>
              <a:rPr lang="en-GB" sz="2000" dirty="0" smtClean="0"/>
              <a:t> </a:t>
            </a:r>
            <a:r>
              <a:rPr lang="en-GB" sz="2000" dirty="0" err="1" smtClean="0"/>
              <a:t>etmiştir</a:t>
            </a:r>
            <a:r>
              <a:rPr lang="en-GB" sz="2000" dirty="0" smtClean="0"/>
              <a:t> </a:t>
            </a:r>
            <a:r>
              <a:rPr lang="en-GB" sz="2000" dirty="0" err="1" smtClean="0"/>
              <a:t>ki</a:t>
            </a:r>
            <a:r>
              <a:rPr lang="en-GB" sz="2000" dirty="0" smtClean="0"/>
              <a:t> </a:t>
            </a:r>
            <a:r>
              <a:rPr lang="en-GB" sz="2000" dirty="0" err="1" smtClean="0"/>
              <a:t>onu</a:t>
            </a:r>
            <a:r>
              <a:rPr lang="en-GB" sz="2000" dirty="0" smtClean="0"/>
              <a:t> </a:t>
            </a:r>
            <a:r>
              <a:rPr lang="en-GB" sz="2000" dirty="0" err="1" smtClean="0"/>
              <a:t>çoğu</a:t>
            </a:r>
            <a:r>
              <a:rPr lang="en-GB" sz="2000" dirty="0" smtClean="0"/>
              <a:t> </a:t>
            </a:r>
            <a:r>
              <a:rPr lang="en-GB" sz="2000" dirty="0" err="1" smtClean="0"/>
              <a:t>zaman</a:t>
            </a:r>
            <a:r>
              <a:rPr lang="en-GB" sz="2000" dirty="0" smtClean="0"/>
              <a:t> </a:t>
            </a:r>
            <a:r>
              <a:rPr lang="en-GB" sz="2000" dirty="0" err="1" smtClean="0"/>
              <a:t>farkedemeyiz</a:t>
            </a:r>
            <a:r>
              <a:rPr lang="en-GB" sz="2000" dirty="0" smtClean="0"/>
              <a:t>. </a:t>
            </a:r>
            <a:r>
              <a:rPr lang="en-GB" sz="2000" dirty="0" err="1" smtClean="0"/>
              <a:t>Hidrolik</a:t>
            </a:r>
            <a:r>
              <a:rPr lang="en-GB" sz="2000" dirty="0" smtClean="0"/>
              <a:t> </a:t>
            </a:r>
            <a:r>
              <a:rPr lang="en-GB" sz="2000" dirty="0" err="1" smtClean="0"/>
              <a:t>yeryüzünün</a:t>
            </a:r>
            <a:r>
              <a:rPr lang="en-GB" sz="2000" dirty="0" smtClean="0"/>
              <a:t> </a:t>
            </a:r>
            <a:r>
              <a:rPr lang="en-GB" sz="2000" dirty="0" err="1" smtClean="0"/>
              <a:t>değerli</a:t>
            </a:r>
            <a:r>
              <a:rPr lang="en-GB" sz="2000" dirty="0" smtClean="0"/>
              <a:t> </a:t>
            </a:r>
            <a:r>
              <a:rPr lang="en-GB" sz="2000" b="1" dirty="0" err="1" smtClean="0">
                <a:hlinkClick r:id="rId2"/>
              </a:rPr>
              <a:t>madenlerini</a:t>
            </a:r>
            <a:r>
              <a:rPr lang="en-GB" sz="2000" dirty="0" smtClean="0"/>
              <a:t> </a:t>
            </a:r>
            <a:r>
              <a:rPr lang="en-GB" sz="2000" dirty="0" err="1" smtClean="0"/>
              <a:t>çıkaran</a:t>
            </a:r>
            <a:r>
              <a:rPr lang="en-GB" sz="2000" dirty="0" smtClean="0"/>
              <a:t> </a:t>
            </a:r>
            <a:r>
              <a:rPr lang="en-GB" sz="2000" dirty="0" err="1" smtClean="0"/>
              <a:t>ekskavatörleri</a:t>
            </a:r>
            <a:r>
              <a:rPr lang="en-GB" sz="2000" dirty="0" smtClean="0"/>
              <a:t> </a:t>
            </a:r>
            <a:r>
              <a:rPr lang="en-GB" sz="2000" dirty="0" err="1" smtClean="0"/>
              <a:t>kaldırmaya</a:t>
            </a:r>
            <a:r>
              <a:rPr lang="en-GB" sz="2000" dirty="0" smtClean="0"/>
              <a:t>, </a:t>
            </a:r>
            <a:r>
              <a:rPr lang="en-GB" sz="2000" dirty="0" err="1" smtClean="0"/>
              <a:t>yönlendirmeye</a:t>
            </a:r>
            <a:r>
              <a:rPr lang="en-GB" sz="2000" dirty="0" smtClean="0"/>
              <a:t> </a:t>
            </a:r>
            <a:r>
              <a:rPr lang="en-GB" sz="2000" dirty="0" err="1" smtClean="0"/>
              <a:t>ve</a:t>
            </a:r>
            <a:r>
              <a:rPr lang="en-GB" sz="2000" dirty="0" smtClean="0"/>
              <a:t> </a:t>
            </a:r>
            <a:r>
              <a:rPr lang="en-GB" sz="2000" dirty="0" err="1" smtClean="0"/>
              <a:t>sürmeye</a:t>
            </a:r>
            <a:r>
              <a:rPr lang="en-GB" sz="2000" dirty="0" smtClean="0"/>
              <a:t> </a:t>
            </a:r>
            <a:r>
              <a:rPr lang="en-GB" sz="2000" dirty="0" err="1" smtClean="0"/>
              <a:t>yarayan</a:t>
            </a:r>
            <a:r>
              <a:rPr lang="en-GB" sz="2000" dirty="0" smtClean="0"/>
              <a:t> </a:t>
            </a:r>
            <a:r>
              <a:rPr lang="en-GB" sz="2000" dirty="0" err="1" smtClean="0"/>
              <a:t>kas</a:t>
            </a:r>
            <a:r>
              <a:rPr lang="en-GB" sz="2000" dirty="0" smtClean="0"/>
              <a:t> </a:t>
            </a:r>
            <a:r>
              <a:rPr lang="en-GB" sz="2000" dirty="0" err="1" smtClean="0"/>
              <a:t>gücünü</a:t>
            </a:r>
            <a:r>
              <a:rPr lang="en-GB" sz="2000" dirty="0" smtClean="0"/>
              <a:t> </a:t>
            </a:r>
            <a:r>
              <a:rPr lang="en-GB" sz="2000" dirty="0" err="1" smtClean="0"/>
              <a:t>sunar</a:t>
            </a:r>
            <a:r>
              <a:rPr lang="en-GB" sz="2000" dirty="0" smtClean="0"/>
              <a:t>.</a:t>
            </a:r>
            <a:endParaRPr lang="en-GB" sz="2000" dirty="0"/>
          </a:p>
        </p:txBody>
      </p:sp>
      <p:pic>
        <p:nvPicPr>
          <p:cNvPr id="101378" name="Picture 2" descr="hidrolik direksiyon ile ilgili gÃ¶rsel sonucu"/>
          <p:cNvPicPr>
            <a:picLocks noChangeAspect="1" noChangeArrowheads="1"/>
          </p:cNvPicPr>
          <p:nvPr/>
        </p:nvPicPr>
        <p:blipFill>
          <a:blip r:embed="rId3" cstate="print"/>
          <a:srcRect t="13861" b="23764"/>
          <a:stretch>
            <a:fillRect/>
          </a:stretch>
        </p:blipFill>
        <p:spPr bwMode="auto">
          <a:xfrm>
            <a:off x="323528" y="5229200"/>
            <a:ext cx="4160462" cy="936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https://cdnelektrikport.4flyy.com/Content/201609/hidrolik%20pist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88640"/>
            <a:ext cx="6353175" cy="2790825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755576" y="3620631"/>
            <a:ext cx="777686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000" dirty="0" err="1" smtClean="0"/>
              <a:t>İnsan</a:t>
            </a:r>
            <a:r>
              <a:rPr lang="en-GB" sz="2000" dirty="0" smtClean="0"/>
              <a:t> </a:t>
            </a:r>
            <a:r>
              <a:rPr lang="en-GB" sz="2000" dirty="0" err="1" smtClean="0"/>
              <a:t>gücünü</a:t>
            </a:r>
            <a:r>
              <a:rPr lang="en-GB" sz="2000" dirty="0" smtClean="0"/>
              <a:t> </a:t>
            </a:r>
            <a:r>
              <a:rPr lang="en-GB" sz="2000" dirty="0" err="1" smtClean="0"/>
              <a:t>yetersiz</a:t>
            </a:r>
            <a:r>
              <a:rPr lang="en-GB" sz="2000" dirty="0" smtClean="0"/>
              <a:t> </a:t>
            </a:r>
            <a:r>
              <a:rPr lang="en-GB" sz="2000" dirty="0" err="1" smtClean="0"/>
              <a:t>kaldığı</a:t>
            </a:r>
            <a:r>
              <a:rPr lang="en-GB" sz="2000" dirty="0" smtClean="0"/>
              <a:t> her </a:t>
            </a:r>
            <a:r>
              <a:rPr lang="en-GB" sz="2000" dirty="0" err="1" smtClean="0"/>
              <a:t>durumda</a:t>
            </a:r>
            <a:r>
              <a:rPr lang="en-GB" sz="2000" dirty="0" smtClean="0"/>
              <a:t> </a:t>
            </a:r>
            <a:r>
              <a:rPr lang="en-GB" sz="2000" dirty="0" err="1" smtClean="0"/>
              <a:t>hidrolik</a:t>
            </a:r>
            <a:r>
              <a:rPr lang="en-GB" sz="2000" dirty="0" smtClean="0"/>
              <a:t> </a:t>
            </a:r>
            <a:r>
              <a:rPr lang="en-GB" sz="2000" dirty="0" err="1" smtClean="0"/>
              <a:t>gücünden</a:t>
            </a:r>
            <a:r>
              <a:rPr lang="en-GB" sz="2000" dirty="0" smtClean="0"/>
              <a:t> </a:t>
            </a:r>
            <a:r>
              <a:rPr lang="en-GB" sz="2000" dirty="0" err="1" smtClean="0"/>
              <a:t>yardım</a:t>
            </a:r>
            <a:r>
              <a:rPr lang="en-GB" sz="2000" dirty="0" smtClean="0"/>
              <a:t> </a:t>
            </a:r>
            <a:r>
              <a:rPr lang="en-GB" sz="2000" dirty="0" err="1" smtClean="0"/>
              <a:t>alınır</a:t>
            </a:r>
            <a:r>
              <a:rPr lang="en-GB" sz="2000" dirty="0" smtClean="0"/>
              <a:t>. </a:t>
            </a:r>
            <a:r>
              <a:rPr lang="en-GB" sz="2000" dirty="0" err="1" smtClean="0"/>
              <a:t>Hidrolik</a:t>
            </a:r>
            <a:r>
              <a:rPr lang="en-GB" sz="2000" dirty="0" smtClean="0"/>
              <a:t> </a:t>
            </a:r>
            <a:r>
              <a:rPr lang="en-GB" sz="2000" dirty="0" err="1" smtClean="0"/>
              <a:t>sistemler</a:t>
            </a:r>
            <a:r>
              <a:rPr lang="en-GB" sz="2000" dirty="0" smtClean="0"/>
              <a:t>, </a:t>
            </a:r>
            <a:r>
              <a:rPr lang="en-GB" sz="2000" dirty="0" err="1" smtClean="0"/>
              <a:t>ağır</a:t>
            </a:r>
            <a:r>
              <a:rPr lang="en-GB" sz="2000" dirty="0" smtClean="0"/>
              <a:t> </a:t>
            </a:r>
            <a:r>
              <a:rPr lang="en-GB" sz="2000" dirty="0" err="1" smtClean="0"/>
              <a:t>şartlarda</a:t>
            </a:r>
            <a:r>
              <a:rPr lang="en-GB" sz="2000" dirty="0" smtClean="0"/>
              <a:t> </a:t>
            </a:r>
            <a:r>
              <a:rPr lang="en-GB" sz="2000" dirty="0" err="1" smtClean="0"/>
              <a:t>insan</a:t>
            </a:r>
            <a:r>
              <a:rPr lang="en-GB" sz="2000" dirty="0" smtClean="0"/>
              <a:t> </a:t>
            </a:r>
            <a:r>
              <a:rPr lang="en-GB" sz="2000" dirty="0" err="1" smtClean="0"/>
              <a:t>gücünün</a:t>
            </a:r>
            <a:r>
              <a:rPr lang="en-GB" sz="2000" dirty="0" smtClean="0"/>
              <a:t> </a:t>
            </a:r>
            <a:r>
              <a:rPr lang="en-GB" sz="2000" dirty="0" err="1" smtClean="0"/>
              <a:t>yetmediği</a:t>
            </a:r>
            <a:r>
              <a:rPr lang="en-GB" sz="2000" dirty="0" smtClean="0"/>
              <a:t> </a:t>
            </a:r>
            <a:r>
              <a:rPr lang="en-GB" sz="2000" dirty="0" err="1" smtClean="0"/>
              <a:t>ve</a:t>
            </a:r>
            <a:r>
              <a:rPr lang="en-GB" sz="2000" dirty="0" smtClean="0"/>
              <a:t> </a:t>
            </a:r>
            <a:r>
              <a:rPr lang="en-GB" sz="2000" dirty="0" err="1" smtClean="0"/>
              <a:t>insan</a:t>
            </a:r>
            <a:r>
              <a:rPr lang="en-GB" sz="2000" dirty="0" smtClean="0"/>
              <a:t> </a:t>
            </a:r>
            <a:r>
              <a:rPr lang="en-GB" sz="2000" dirty="0" err="1" smtClean="0"/>
              <a:t>hızının</a:t>
            </a:r>
            <a:r>
              <a:rPr lang="en-GB" sz="2000" dirty="0" smtClean="0"/>
              <a:t> </a:t>
            </a:r>
            <a:r>
              <a:rPr lang="en-GB" sz="2000" dirty="0" err="1" smtClean="0"/>
              <a:t>yeterli</a:t>
            </a:r>
            <a:r>
              <a:rPr lang="en-GB" sz="2000" dirty="0" smtClean="0"/>
              <a:t> </a:t>
            </a:r>
            <a:r>
              <a:rPr lang="en-GB" sz="2000" dirty="0" err="1" smtClean="0"/>
              <a:t>olmadığı</a:t>
            </a:r>
            <a:r>
              <a:rPr lang="en-GB" sz="2000" dirty="0" smtClean="0"/>
              <a:t> </a:t>
            </a:r>
            <a:r>
              <a:rPr lang="en-GB" sz="2000" dirty="0" err="1" smtClean="0"/>
              <a:t>durumlarda</a:t>
            </a:r>
            <a:r>
              <a:rPr lang="en-GB" sz="2000" dirty="0" smtClean="0"/>
              <a:t> </a:t>
            </a:r>
            <a:r>
              <a:rPr lang="en-GB" sz="2000" dirty="0" err="1" smtClean="0"/>
              <a:t>işi</a:t>
            </a:r>
            <a:r>
              <a:rPr lang="en-GB" sz="2000" dirty="0" smtClean="0"/>
              <a:t> </a:t>
            </a:r>
            <a:r>
              <a:rPr lang="en-GB" sz="2000" dirty="0" err="1" smtClean="0"/>
              <a:t>kolayca</a:t>
            </a:r>
            <a:r>
              <a:rPr lang="en-GB" sz="2000" dirty="0" smtClean="0"/>
              <a:t> </a:t>
            </a:r>
            <a:r>
              <a:rPr lang="en-GB" sz="2000" dirty="0" err="1" smtClean="0"/>
              <a:t>yapabilmeyi</a:t>
            </a:r>
            <a:r>
              <a:rPr lang="en-GB" sz="2000" dirty="0" smtClean="0"/>
              <a:t> </a:t>
            </a:r>
            <a:r>
              <a:rPr lang="en-GB" sz="2000" dirty="0" err="1" smtClean="0"/>
              <a:t>sağlamaktadır</a:t>
            </a:r>
            <a:r>
              <a:rPr lang="en-GB" sz="2000" dirty="0" smtClean="0"/>
              <a:t>. </a:t>
            </a:r>
            <a:r>
              <a:rPr lang="en-GB" sz="2000" dirty="0" err="1" smtClean="0"/>
              <a:t>Düşünün</a:t>
            </a:r>
            <a:r>
              <a:rPr lang="en-GB" sz="2000" dirty="0" smtClean="0"/>
              <a:t> </a:t>
            </a:r>
            <a:r>
              <a:rPr lang="en-GB" sz="2000" dirty="0" err="1" smtClean="0"/>
              <a:t>ki</a:t>
            </a:r>
            <a:r>
              <a:rPr lang="en-GB" sz="2000" dirty="0" smtClean="0"/>
              <a:t> </a:t>
            </a:r>
            <a:r>
              <a:rPr lang="en-GB" sz="2000" dirty="0" err="1" smtClean="0"/>
              <a:t>tek</a:t>
            </a:r>
            <a:r>
              <a:rPr lang="en-GB" sz="2000" dirty="0" smtClean="0"/>
              <a:t> </a:t>
            </a:r>
            <a:r>
              <a:rPr lang="en-GB" sz="2000" dirty="0" err="1" smtClean="0"/>
              <a:t>eliniz</a:t>
            </a:r>
            <a:r>
              <a:rPr lang="en-GB" sz="2000" dirty="0" smtClean="0"/>
              <a:t> </a:t>
            </a:r>
            <a:r>
              <a:rPr lang="en-GB" sz="2000" dirty="0" err="1" smtClean="0"/>
              <a:t>ile</a:t>
            </a:r>
            <a:r>
              <a:rPr lang="en-GB" sz="2000" dirty="0" smtClean="0"/>
              <a:t> </a:t>
            </a:r>
            <a:r>
              <a:rPr lang="en-GB" sz="2000" dirty="0" err="1" smtClean="0"/>
              <a:t>tonlarca</a:t>
            </a:r>
            <a:r>
              <a:rPr lang="en-GB" sz="2000" dirty="0" smtClean="0"/>
              <a:t> </a:t>
            </a:r>
            <a:r>
              <a:rPr lang="en-GB" sz="2000" dirty="0" err="1" smtClean="0"/>
              <a:t>ağırlıktaki</a:t>
            </a:r>
            <a:r>
              <a:rPr lang="en-GB" sz="2000" dirty="0" smtClean="0"/>
              <a:t> </a:t>
            </a:r>
            <a:r>
              <a:rPr lang="en-GB" sz="2000" dirty="0" err="1" smtClean="0"/>
              <a:t>bir</a:t>
            </a:r>
            <a:r>
              <a:rPr lang="en-GB" sz="2000" dirty="0" smtClean="0"/>
              <a:t> </a:t>
            </a:r>
            <a:r>
              <a:rPr lang="en-GB" sz="2000" dirty="0" err="1" smtClean="0"/>
              <a:t>aracı</a:t>
            </a:r>
            <a:r>
              <a:rPr lang="en-GB" sz="2000" dirty="0" smtClean="0"/>
              <a:t> </a:t>
            </a:r>
            <a:r>
              <a:rPr lang="en-GB" sz="2000" dirty="0" err="1" smtClean="0"/>
              <a:t>kaldırıyorsunuz</a:t>
            </a:r>
            <a:r>
              <a:rPr lang="en-GB" sz="2000" dirty="0" smtClean="0"/>
              <a:t>.</a:t>
            </a:r>
            <a:endParaRPr lang="en-GB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395536" y="1700808"/>
            <a:ext cx="84249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000" dirty="0" err="1" smtClean="0"/>
              <a:t>Enerji</a:t>
            </a:r>
            <a:r>
              <a:rPr lang="en-GB" sz="2000" dirty="0" smtClean="0"/>
              <a:t> </a:t>
            </a:r>
            <a:r>
              <a:rPr lang="en-GB" sz="2000" dirty="0" err="1" smtClean="0"/>
              <a:t>iletiminde</a:t>
            </a:r>
            <a:r>
              <a:rPr lang="en-GB" sz="2000" dirty="0" smtClean="0"/>
              <a:t> </a:t>
            </a:r>
            <a:r>
              <a:rPr lang="en-GB" sz="2000" dirty="0" err="1" smtClean="0"/>
              <a:t>kullanılan</a:t>
            </a:r>
            <a:r>
              <a:rPr lang="en-GB" sz="2000" dirty="0" smtClean="0"/>
              <a:t> </a:t>
            </a:r>
            <a:r>
              <a:rPr lang="en-GB" sz="2000" dirty="0" err="1" smtClean="0"/>
              <a:t>akışkanlar</a:t>
            </a:r>
            <a:r>
              <a:rPr lang="en-GB" sz="2000" dirty="0" smtClean="0"/>
              <a:t> </a:t>
            </a:r>
            <a:r>
              <a:rPr lang="en-GB" sz="2000" dirty="0" err="1" smtClean="0"/>
              <a:t>genellikle</a:t>
            </a:r>
            <a:r>
              <a:rPr lang="en-GB" sz="2000" dirty="0" smtClean="0"/>
              <a:t> </a:t>
            </a:r>
            <a:r>
              <a:rPr lang="en-GB" sz="2000" dirty="0" err="1" smtClean="0"/>
              <a:t>su</a:t>
            </a:r>
            <a:r>
              <a:rPr lang="en-GB" sz="2000" dirty="0" smtClean="0"/>
              <a:t> </a:t>
            </a:r>
            <a:r>
              <a:rPr lang="en-GB" sz="2000" dirty="0" err="1" smtClean="0"/>
              <a:t>ve</a:t>
            </a:r>
            <a:r>
              <a:rPr lang="en-GB" sz="2000" dirty="0" smtClean="0"/>
              <a:t> </a:t>
            </a:r>
            <a:r>
              <a:rPr lang="en-GB" sz="2000" b="1" dirty="0" smtClean="0">
                <a:hlinkClick r:id="rId2"/>
              </a:rPr>
              <a:t>petrol</a:t>
            </a:r>
            <a:r>
              <a:rPr lang="en-GB" sz="2000" dirty="0" smtClean="0"/>
              <a:t> </a:t>
            </a:r>
            <a:r>
              <a:rPr lang="en-GB" sz="2000" dirty="0" err="1" smtClean="0"/>
              <a:t>kökenli</a:t>
            </a:r>
            <a:r>
              <a:rPr lang="en-GB" sz="2000" dirty="0" smtClean="0"/>
              <a:t> </a:t>
            </a:r>
            <a:r>
              <a:rPr lang="en-GB" sz="2000" dirty="0" err="1" smtClean="0"/>
              <a:t>yağlardır</a:t>
            </a:r>
            <a:r>
              <a:rPr lang="en-GB" sz="2000" dirty="0" smtClean="0"/>
              <a:t>. </a:t>
            </a:r>
            <a:r>
              <a:rPr lang="en-GB" sz="2000" dirty="0" err="1" smtClean="0"/>
              <a:t>Hidrolik</a:t>
            </a:r>
            <a:r>
              <a:rPr lang="en-GB" sz="2000" dirty="0" smtClean="0"/>
              <a:t> </a:t>
            </a:r>
            <a:r>
              <a:rPr lang="en-GB" sz="2000" dirty="0" err="1" smtClean="0"/>
              <a:t>sistem</a:t>
            </a:r>
            <a:r>
              <a:rPr lang="en-GB" sz="2000" dirty="0" smtClean="0"/>
              <a:t> </a:t>
            </a:r>
            <a:r>
              <a:rPr lang="en-GB" sz="2000" dirty="0" err="1" smtClean="0"/>
              <a:t>kullanılacak</a:t>
            </a:r>
            <a:r>
              <a:rPr lang="en-GB" sz="2000" dirty="0" smtClean="0"/>
              <a:t> </a:t>
            </a:r>
            <a:r>
              <a:rPr lang="en-GB" sz="2000" dirty="0" err="1" smtClean="0"/>
              <a:t>olan</a:t>
            </a:r>
            <a:r>
              <a:rPr lang="en-GB" sz="2000" dirty="0" smtClean="0"/>
              <a:t> </a:t>
            </a:r>
            <a:r>
              <a:rPr lang="en-GB" sz="2000" dirty="0" err="1" smtClean="0"/>
              <a:t>akışkanın</a:t>
            </a:r>
            <a:r>
              <a:rPr lang="en-GB" sz="2000" dirty="0" smtClean="0"/>
              <a:t> </a:t>
            </a:r>
            <a:r>
              <a:rPr lang="en-GB" sz="2000" dirty="0" err="1" smtClean="0"/>
              <a:t>güç</a:t>
            </a:r>
            <a:r>
              <a:rPr lang="en-GB" sz="2000" dirty="0" smtClean="0"/>
              <a:t> </a:t>
            </a:r>
            <a:r>
              <a:rPr lang="en-GB" sz="2000" dirty="0" err="1" smtClean="0"/>
              <a:t>iletebilmesi</a:t>
            </a:r>
            <a:r>
              <a:rPr lang="en-GB" sz="2000" dirty="0" smtClean="0"/>
              <a:t> </a:t>
            </a:r>
            <a:r>
              <a:rPr lang="en-GB" sz="2000" dirty="0" err="1" smtClean="0"/>
              <a:t>için</a:t>
            </a:r>
            <a:r>
              <a:rPr lang="en-GB" sz="2000" dirty="0" smtClean="0"/>
              <a:t> </a:t>
            </a:r>
            <a:r>
              <a:rPr lang="en-GB" sz="2000" dirty="0" err="1" smtClean="0"/>
              <a:t>uygun</a:t>
            </a:r>
            <a:r>
              <a:rPr lang="en-GB" sz="2000" dirty="0" smtClean="0"/>
              <a:t> </a:t>
            </a:r>
            <a:r>
              <a:rPr lang="en-GB" sz="2000" dirty="0" err="1" smtClean="0"/>
              <a:t>viskozitede</a:t>
            </a:r>
            <a:r>
              <a:rPr lang="en-GB" sz="2000" dirty="0" smtClean="0"/>
              <a:t> </a:t>
            </a:r>
            <a:r>
              <a:rPr lang="en-GB" sz="2000" dirty="0" err="1" smtClean="0"/>
              <a:t>seçilmesi</a:t>
            </a:r>
            <a:r>
              <a:rPr lang="en-GB" sz="2000" dirty="0" smtClean="0"/>
              <a:t> </a:t>
            </a:r>
            <a:r>
              <a:rPr lang="en-GB" sz="2000" dirty="0" err="1" smtClean="0"/>
              <a:t>ve</a:t>
            </a:r>
            <a:r>
              <a:rPr lang="en-GB" sz="2000" dirty="0" smtClean="0"/>
              <a:t> </a:t>
            </a:r>
            <a:r>
              <a:rPr lang="en-GB" sz="2000" dirty="0" err="1" smtClean="0"/>
              <a:t>sistemin</a:t>
            </a:r>
            <a:r>
              <a:rPr lang="en-GB" sz="2000" dirty="0" smtClean="0"/>
              <a:t> </a:t>
            </a:r>
            <a:r>
              <a:rPr lang="en-GB" sz="2000" dirty="0" err="1" smtClean="0"/>
              <a:t>özelliğine</a:t>
            </a:r>
            <a:r>
              <a:rPr lang="en-GB" sz="2000" dirty="0" smtClean="0"/>
              <a:t> </a:t>
            </a:r>
            <a:r>
              <a:rPr lang="en-GB" sz="2000" dirty="0" err="1" smtClean="0"/>
              <a:t>uygun</a:t>
            </a:r>
            <a:r>
              <a:rPr lang="en-GB" sz="2000" dirty="0" smtClean="0"/>
              <a:t> </a:t>
            </a:r>
            <a:r>
              <a:rPr lang="en-GB" sz="2000" dirty="0" err="1" smtClean="0"/>
              <a:t>olması</a:t>
            </a:r>
            <a:r>
              <a:rPr lang="en-GB" sz="2000" dirty="0" smtClean="0"/>
              <a:t> </a:t>
            </a:r>
            <a:r>
              <a:rPr lang="en-GB" sz="2000" dirty="0" err="1" smtClean="0"/>
              <a:t>gerekir</a:t>
            </a:r>
            <a:r>
              <a:rPr lang="en-GB" sz="2000" dirty="0" smtClean="0"/>
              <a:t>. </a:t>
            </a:r>
            <a:r>
              <a:rPr lang="en-GB" sz="2000" dirty="0" err="1" smtClean="0"/>
              <a:t>Akıcılığı</a:t>
            </a:r>
            <a:r>
              <a:rPr lang="en-GB" sz="2000" dirty="0" smtClean="0"/>
              <a:t> </a:t>
            </a:r>
            <a:r>
              <a:rPr lang="en-GB" sz="2000" dirty="0" err="1" smtClean="0"/>
              <a:t>olmayan</a:t>
            </a:r>
            <a:r>
              <a:rPr lang="en-GB" sz="2000" dirty="0" smtClean="0"/>
              <a:t>, </a:t>
            </a:r>
            <a:r>
              <a:rPr lang="en-GB" sz="2000" dirty="0" err="1" smtClean="0"/>
              <a:t>katılaşmış</a:t>
            </a:r>
            <a:r>
              <a:rPr lang="en-GB" sz="2000" dirty="0" smtClean="0"/>
              <a:t> </a:t>
            </a:r>
            <a:r>
              <a:rPr lang="en-GB" sz="2000" dirty="0" err="1" smtClean="0"/>
              <a:t>yağlarla</a:t>
            </a:r>
            <a:r>
              <a:rPr lang="en-GB" sz="2000" dirty="0" smtClean="0"/>
              <a:t> </a:t>
            </a:r>
            <a:r>
              <a:rPr lang="en-GB" sz="2000" dirty="0" err="1" smtClean="0"/>
              <a:t>güç</a:t>
            </a:r>
            <a:r>
              <a:rPr lang="en-GB" sz="2000" dirty="0" smtClean="0"/>
              <a:t> </a:t>
            </a:r>
            <a:r>
              <a:rPr lang="en-GB" sz="2000" dirty="0" err="1" smtClean="0"/>
              <a:t>iletimi</a:t>
            </a:r>
            <a:r>
              <a:rPr lang="en-GB" sz="2000" dirty="0" smtClean="0"/>
              <a:t> </a:t>
            </a:r>
            <a:r>
              <a:rPr lang="en-GB" sz="2000" dirty="0" err="1" smtClean="0"/>
              <a:t>mümkün</a:t>
            </a:r>
            <a:r>
              <a:rPr lang="en-GB" sz="2000" dirty="0" smtClean="0"/>
              <a:t> </a:t>
            </a:r>
            <a:r>
              <a:rPr lang="en-GB" sz="2000" dirty="0" err="1" smtClean="0"/>
              <a:t>değildir</a:t>
            </a:r>
            <a:r>
              <a:rPr lang="en-GB" sz="2000" dirty="0" smtClean="0"/>
              <a:t>.</a:t>
            </a:r>
            <a:br>
              <a:rPr lang="en-GB" sz="2000" dirty="0" smtClean="0"/>
            </a:b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err="1" smtClean="0"/>
              <a:t>Viskozitesi</a:t>
            </a:r>
            <a:r>
              <a:rPr lang="en-GB" sz="2000" dirty="0" smtClean="0"/>
              <a:t> </a:t>
            </a:r>
            <a:r>
              <a:rPr lang="en-GB" sz="2000" dirty="0" err="1" smtClean="0"/>
              <a:t>yüksek</a:t>
            </a:r>
            <a:r>
              <a:rPr lang="en-GB" sz="2000" dirty="0" smtClean="0"/>
              <a:t> </a:t>
            </a:r>
            <a:r>
              <a:rPr lang="en-GB" sz="2000" dirty="0" err="1" smtClean="0"/>
              <a:t>yağların</a:t>
            </a:r>
            <a:r>
              <a:rPr lang="en-GB" sz="2000" dirty="0" smtClean="0"/>
              <a:t> </a:t>
            </a:r>
            <a:r>
              <a:rPr lang="en-GB" sz="2000" dirty="0" err="1" smtClean="0"/>
              <a:t>kullanılması</a:t>
            </a:r>
            <a:r>
              <a:rPr lang="en-GB" sz="2000" dirty="0" smtClean="0"/>
              <a:t> </a:t>
            </a:r>
            <a:r>
              <a:rPr lang="en-GB" sz="2000" dirty="0" err="1" smtClean="0"/>
              <a:t>büyük</a:t>
            </a:r>
            <a:r>
              <a:rPr lang="en-GB" sz="2000" dirty="0" smtClean="0"/>
              <a:t> </a:t>
            </a:r>
            <a:r>
              <a:rPr lang="en-GB" sz="2000" dirty="0" err="1" smtClean="0"/>
              <a:t>sürtünmelere</a:t>
            </a:r>
            <a:r>
              <a:rPr lang="en-GB" sz="2000" dirty="0" smtClean="0"/>
              <a:t> </a:t>
            </a:r>
            <a:r>
              <a:rPr lang="en-GB" sz="2000" dirty="0" err="1" smtClean="0"/>
              <a:t>ve</a:t>
            </a:r>
            <a:r>
              <a:rPr lang="en-GB" sz="2000" dirty="0" smtClean="0"/>
              <a:t> </a:t>
            </a:r>
            <a:r>
              <a:rPr lang="en-GB" sz="2000" dirty="0" err="1" smtClean="0"/>
              <a:t>önemli</a:t>
            </a:r>
            <a:r>
              <a:rPr lang="en-GB" sz="2000" dirty="0" smtClean="0"/>
              <a:t> </a:t>
            </a:r>
            <a:r>
              <a:rPr lang="en-GB" sz="2000" dirty="0" err="1" smtClean="0"/>
              <a:t>güç</a:t>
            </a:r>
            <a:r>
              <a:rPr lang="en-GB" sz="2000" dirty="0" smtClean="0"/>
              <a:t> </a:t>
            </a:r>
            <a:r>
              <a:rPr lang="en-GB" sz="2000" dirty="0" err="1" smtClean="0"/>
              <a:t>kayıplarına</a:t>
            </a:r>
            <a:r>
              <a:rPr lang="en-GB" sz="2000" dirty="0" smtClean="0"/>
              <a:t> </a:t>
            </a:r>
            <a:r>
              <a:rPr lang="en-GB" sz="2000" dirty="0" err="1" smtClean="0"/>
              <a:t>yol</a:t>
            </a:r>
            <a:r>
              <a:rPr lang="en-GB" sz="2000" dirty="0" smtClean="0"/>
              <a:t> </a:t>
            </a:r>
            <a:r>
              <a:rPr lang="en-GB" sz="2000" dirty="0" err="1" smtClean="0"/>
              <a:t>açar</a:t>
            </a:r>
            <a:r>
              <a:rPr lang="en-GB" sz="2000" dirty="0" smtClean="0"/>
              <a:t>. </a:t>
            </a:r>
            <a:r>
              <a:rPr lang="en-GB" sz="2000" dirty="0" err="1" smtClean="0"/>
              <a:t>Bahsetmiş</a:t>
            </a:r>
            <a:r>
              <a:rPr lang="en-GB" sz="2000" dirty="0" smtClean="0"/>
              <a:t> </a:t>
            </a:r>
            <a:r>
              <a:rPr lang="en-GB" sz="2000" dirty="0" err="1" smtClean="0"/>
              <a:t>olduğumuz</a:t>
            </a:r>
            <a:r>
              <a:rPr lang="en-GB" sz="2000" dirty="0" smtClean="0"/>
              <a:t> </a:t>
            </a:r>
            <a:r>
              <a:rPr lang="en-GB" sz="2000" dirty="0" err="1" smtClean="0"/>
              <a:t>bu</a:t>
            </a:r>
            <a:r>
              <a:rPr lang="en-GB" sz="2000" dirty="0" smtClean="0"/>
              <a:t> </a:t>
            </a:r>
            <a:r>
              <a:rPr lang="en-GB" sz="2000" b="1" dirty="0" err="1" smtClean="0">
                <a:hlinkClick r:id="rId3"/>
              </a:rPr>
              <a:t>viskoziteyi</a:t>
            </a:r>
            <a:r>
              <a:rPr lang="en-GB" sz="2000" dirty="0" smtClean="0"/>
              <a:t> </a:t>
            </a:r>
            <a:r>
              <a:rPr lang="en-GB" sz="2000" dirty="0" err="1" smtClean="0"/>
              <a:t>tanımlayacak</a:t>
            </a:r>
            <a:r>
              <a:rPr lang="en-GB" sz="2000" dirty="0" smtClean="0"/>
              <a:t> </a:t>
            </a:r>
            <a:r>
              <a:rPr lang="en-GB" sz="2000" dirty="0" err="1" smtClean="0"/>
              <a:t>olursak</a:t>
            </a:r>
            <a:r>
              <a:rPr lang="en-GB" sz="2000" dirty="0" smtClean="0"/>
              <a:t> en </a:t>
            </a:r>
            <a:r>
              <a:rPr lang="en-GB" sz="2000" dirty="0" err="1" smtClean="0"/>
              <a:t>basit</a:t>
            </a:r>
            <a:r>
              <a:rPr lang="en-GB" sz="2000" dirty="0" smtClean="0"/>
              <a:t> </a:t>
            </a:r>
            <a:r>
              <a:rPr lang="en-GB" sz="2000" dirty="0" err="1" smtClean="0"/>
              <a:t>tanım</a:t>
            </a:r>
            <a:r>
              <a:rPr lang="en-GB" sz="2000" dirty="0" smtClean="0"/>
              <a:t>; </a:t>
            </a:r>
            <a:r>
              <a:rPr lang="en-GB" sz="2000" dirty="0" err="1" smtClean="0"/>
              <a:t>akışkanın</a:t>
            </a:r>
            <a:r>
              <a:rPr lang="en-GB" sz="2000" dirty="0" smtClean="0"/>
              <a:t> </a:t>
            </a:r>
            <a:r>
              <a:rPr lang="en-GB" sz="2000" dirty="0" err="1" smtClean="0"/>
              <a:t>akmaya</a:t>
            </a:r>
            <a:r>
              <a:rPr lang="en-GB" sz="2000" dirty="0" smtClean="0"/>
              <a:t> </a:t>
            </a:r>
            <a:r>
              <a:rPr lang="en-GB" sz="2000" dirty="0" err="1" smtClean="0"/>
              <a:t>karşı</a:t>
            </a:r>
            <a:r>
              <a:rPr lang="en-GB" sz="2000" dirty="0" smtClean="0"/>
              <a:t> </a:t>
            </a:r>
            <a:r>
              <a:rPr lang="en-GB" sz="2000" dirty="0" err="1" smtClean="0"/>
              <a:t>göstermiş</a:t>
            </a:r>
            <a:r>
              <a:rPr lang="en-GB" sz="2000" dirty="0" smtClean="0"/>
              <a:t> </a:t>
            </a:r>
            <a:r>
              <a:rPr lang="en-GB" sz="2000" dirty="0" err="1" smtClean="0"/>
              <a:t>olduğu</a:t>
            </a:r>
            <a:r>
              <a:rPr lang="en-GB" sz="2000" dirty="0" smtClean="0"/>
              <a:t> </a:t>
            </a:r>
            <a:r>
              <a:rPr lang="en-GB" sz="2000" dirty="0" err="1" smtClean="0"/>
              <a:t>dirençtir</a:t>
            </a:r>
            <a:r>
              <a:rPr lang="en-GB" sz="2000" dirty="0" smtClean="0"/>
              <a:t> </a:t>
            </a:r>
            <a:r>
              <a:rPr lang="en-GB" sz="2000" dirty="0" err="1" smtClean="0"/>
              <a:t>diyebiliriz</a:t>
            </a:r>
            <a:r>
              <a:rPr lang="en-GB" sz="2000" dirty="0" smtClean="0"/>
              <a:t>. </a:t>
            </a:r>
            <a:endParaRPr lang="en-GB" sz="2000" dirty="0"/>
          </a:p>
        </p:txBody>
      </p:sp>
      <p:sp>
        <p:nvSpPr>
          <p:cNvPr id="4" name="3 Dikdörtgen"/>
          <p:cNvSpPr/>
          <p:nvPr/>
        </p:nvSpPr>
        <p:spPr>
          <a:xfrm>
            <a:off x="467544" y="548680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/>
            <a:r>
              <a:rPr lang="en-GB" sz="2400" b="1" dirty="0" err="1" smtClean="0">
                <a:solidFill>
                  <a:srgbClr val="002060"/>
                </a:solidFill>
              </a:rPr>
              <a:t>Enerji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İletiminde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Kullanılan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Akışkanlar</a:t>
            </a:r>
            <a:r>
              <a:rPr lang="en-GB" sz="2400" b="1" dirty="0" smtClean="0">
                <a:solidFill>
                  <a:srgbClr val="002060"/>
                </a:solidFill>
              </a:rPr>
              <a:t> </a:t>
            </a:r>
            <a:r>
              <a:rPr lang="en-GB" sz="2400" b="1" dirty="0" err="1" smtClean="0">
                <a:solidFill>
                  <a:srgbClr val="002060"/>
                </a:solidFill>
              </a:rPr>
              <a:t>Nelerdir</a:t>
            </a:r>
            <a:r>
              <a:rPr lang="en-GB" sz="2400" b="1" dirty="0" smtClean="0">
                <a:solidFill>
                  <a:srgbClr val="002060"/>
                </a:solidFill>
              </a:rPr>
              <a:t>?</a:t>
            </a:r>
            <a:endParaRPr lang="en-GB" sz="24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395536" y="1700808"/>
            <a:ext cx="8424936" cy="1420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000" dirty="0" err="1" smtClean="0"/>
              <a:t>Daha</a:t>
            </a:r>
            <a:r>
              <a:rPr lang="en-GB" sz="2000" dirty="0" smtClean="0"/>
              <a:t> </a:t>
            </a:r>
            <a:r>
              <a:rPr lang="en-GB" sz="2000" dirty="0" err="1" smtClean="0"/>
              <a:t>kalıcı</a:t>
            </a:r>
            <a:r>
              <a:rPr lang="en-GB" sz="2000" dirty="0" smtClean="0"/>
              <a:t> </a:t>
            </a:r>
            <a:r>
              <a:rPr lang="en-GB" sz="2000" dirty="0" err="1" smtClean="0"/>
              <a:t>bir</a:t>
            </a:r>
            <a:r>
              <a:rPr lang="en-GB" sz="2000" dirty="0" smtClean="0"/>
              <a:t> </a:t>
            </a:r>
            <a:r>
              <a:rPr lang="en-GB" sz="2000" dirty="0" err="1" smtClean="0"/>
              <a:t>tanım</a:t>
            </a:r>
            <a:r>
              <a:rPr lang="en-GB" sz="2000" dirty="0" smtClean="0"/>
              <a:t> </a:t>
            </a:r>
            <a:r>
              <a:rPr lang="en-GB" sz="2000" dirty="0" err="1" smtClean="0"/>
              <a:t>olabilmesi</a:t>
            </a:r>
            <a:r>
              <a:rPr lang="en-GB" sz="2000" dirty="0" smtClean="0"/>
              <a:t> </a:t>
            </a:r>
            <a:r>
              <a:rPr lang="en-GB" sz="2000" dirty="0" err="1" smtClean="0"/>
              <a:t>için</a:t>
            </a:r>
            <a:r>
              <a:rPr lang="en-GB" sz="2000" dirty="0" smtClean="0"/>
              <a:t> bal </a:t>
            </a:r>
            <a:r>
              <a:rPr lang="en-GB" sz="2000" dirty="0" err="1" smtClean="0"/>
              <a:t>örneğini</a:t>
            </a:r>
            <a:r>
              <a:rPr lang="en-GB" sz="2000" dirty="0" smtClean="0"/>
              <a:t> </a:t>
            </a:r>
            <a:r>
              <a:rPr lang="en-GB" sz="2000" dirty="0" err="1" smtClean="0"/>
              <a:t>vermek</a:t>
            </a:r>
            <a:r>
              <a:rPr lang="en-GB" sz="2000" dirty="0" smtClean="0"/>
              <a:t> </a:t>
            </a:r>
            <a:r>
              <a:rPr lang="en-GB" sz="2000" dirty="0" err="1" smtClean="0"/>
              <a:t>yerli</a:t>
            </a:r>
            <a:r>
              <a:rPr lang="en-GB" sz="2000" dirty="0" smtClean="0"/>
              <a:t> </a:t>
            </a:r>
            <a:r>
              <a:rPr lang="en-GB" sz="2000" dirty="0" err="1" smtClean="0"/>
              <a:t>yerinde</a:t>
            </a:r>
            <a:r>
              <a:rPr lang="en-GB" sz="2000" dirty="0" smtClean="0"/>
              <a:t> </a:t>
            </a:r>
            <a:r>
              <a:rPr lang="en-GB" sz="2000" dirty="0" err="1" smtClean="0"/>
              <a:t>olacaktır</a:t>
            </a:r>
            <a:r>
              <a:rPr lang="en-GB" sz="2000" dirty="0" smtClean="0"/>
              <a:t>. </a:t>
            </a:r>
            <a:r>
              <a:rPr lang="en-GB" sz="2000" dirty="0" err="1" smtClean="0"/>
              <a:t>Baldaki</a:t>
            </a:r>
            <a:r>
              <a:rPr lang="en-GB" sz="2000" dirty="0" smtClean="0"/>
              <a:t> </a:t>
            </a:r>
            <a:r>
              <a:rPr lang="en-GB" sz="2000" dirty="0" err="1" smtClean="0"/>
              <a:t>akış</a:t>
            </a:r>
            <a:r>
              <a:rPr lang="en-GB" sz="2000" dirty="0" smtClean="0"/>
              <a:t> </a:t>
            </a:r>
            <a:r>
              <a:rPr lang="en-GB" sz="2000" dirty="0" err="1" smtClean="0"/>
              <a:t>hareketini</a:t>
            </a:r>
            <a:r>
              <a:rPr lang="en-GB" sz="2000" dirty="0" smtClean="0"/>
              <a:t> </a:t>
            </a:r>
            <a:r>
              <a:rPr lang="en-GB" sz="2000" dirty="0" err="1" smtClean="0"/>
              <a:t>izlediğimizde</a:t>
            </a:r>
            <a:r>
              <a:rPr lang="en-GB" sz="2000" dirty="0" smtClean="0"/>
              <a:t> </a:t>
            </a:r>
            <a:r>
              <a:rPr lang="en-GB" sz="2000" dirty="0" err="1" smtClean="0"/>
              <a:t>gözle</a:t>
            </a:r>
            <a:r>
              <a:rPr lang="en-GB" sz="2000" dirty="0" smtClean="0"/>
              <a:t> </a:t>
            </a:r>
            <a:r>
              <a:rPr lang="en-GB" sz="2000" dirty="0" err="1" smtClean="0"/>
              <a:t>görülür</a:t>
            </a:r>
            <a:r>
              <a:rPr lang="en-GB" sz="2000" dirty="0" smtClean="0"/>
              <a:t> </a:t>
            </a:r>
            <a:r>
              <a:rPr lang="en-GB" sz="2000" dirty="0" err="1" smtClean="0"/>
              <a:t>bir</a:t>
            </a:r>
            <a:r>
              <a:rPr lang="en-GB" sz="2000" dirty="0" smtClean="0"/>
              <a:t> </a:t>
            </a:r>
            <a:r>
              <a:rPr lang="en-GB" sz="2000" dirty="0" err="1" smtClean="0"/>
              <a:t>şekilde</a:t>
            </a:r>
            <a:r>
              <a:rPr lang="en-GB" sz="2000" dirty="0" smtClean="0"/>
              <a:t> </a:t>
            </a:r>
            <a:r>
              <a:rPr lang="en-GB" sz="2000" dirty="0" err="1" smtClean="0"/>
              <a:t>düşük</a:t>
            </a:r>
            <a:r>
              <a:rPr lang="en-GB" sz="2000" dirty="0" smtClean="0"/>
              <a:t> </a:t>
            </a:r>
            <a:r>
              <a:rPr lang="en-GB" sz="2000" dirty="0" err="1" smtClean="0"/>
              <a:t>hızda</a:t>
            </a:r>
            <a:r>
              <a:rPr lang="en-GB" sz="2000" dirty="0" smtClean="0"/>
              <a:t> </a:t>
            </a:r>
            <a:r>
              <a:rPr lang="en-GB" sz="2000" dirty="0" err="1" smtClean="0"/>
              <a:t>bir</a:t>
            </a:r>
            <a:r>
              <a:rPr lang="en-GB" sz="2000" dirty="0" smtClean="0"/>
              <a:t> </a:t>
            </a:r>
            <a:r>
              <a:rPr lang="en-GB" sz="2000" dirty="0" err="1" smtClean="0"/>
              <a:t>akış</a:t>
            </a:r>
            <a:r>
              <a:rPr lang="en-GB" sz="2000" dirty="0" smtClean="0"/>
              <a:t> </a:t>
            </a:r>
            <a:r>
              <a:rPr lang="en-GB" sz="2000" dirty="0" err="1" smtClean="0"/>
              <a:t>izlemekteyiz</a:t>
            </a:r>
            <a:r>
              <a:rPr lang="en-GB" sz="2000" dirty="0" smtClean="0"/>
              <a:t>. </a:t>
            </a:r>
            <a:r>
              <a:rPr lang="en-GB" sz="2000" dirty="0" err="1" smtClean="0"/>
              <a:t>İşte</a:t>
            </a:r>
            <a:r>
              <a:rPr lang="en-GB" sz="2000" dirty="0" smtClean="0"/>
              <a:t> </a:t>
            </a:r>
            <a:r>
              <a:rPr lang="en-GB" sz="2000" dirty="0" err="1" smtClean="0"/>
              <a:t>bu</a:t>
            </a:r>
            <a:r>
              <a:rPr lang="en-GB" sz="2000" dirty="0" smtClean="0"/>
              <a:t> </a:t>
            </a:r>
            <a:r>
              <a:rPr lang="en-GB" sz="2000" dirty="0" err="1" smtClean="0"/>
              <a:t>akmaya</a:t>
            </a:r>
            <a:r>
              <a:rPr lang="en-GB" sz="2000" dirty="0" smtClean="0"/>
              <a:t> </a:t>
            </a:r>
            <a:r>
              <a:rPr lang="en-GB" sz="2000" dirty="0" err="1" smtClean="0"/>
              <a:t>karşı</a:t>
            </a:r>
            <a:r>
              <a:rPr lang="en-GB" sz="2000" dirty="0" smtClean="0"/>
              <a:t> </a:t>
            </a:r>
            <a:r>
              <a:rPr lang="en-GB" sz="2000" dirty="0" err="1" smtClean="0"/>
              <a:t>olan</a:t>
            </a:r>
            <a:r>
              <a:rPr lang="en-GB" sz="2000" dirty="0" smtClean="0"/>
              <a:t> </a:t>
            </a:r>
            <a:r>
              <a:rPr lang="en-GB" sz="2000" dirty="0" err="1" smtClean="0"/>
              <a:t>dirençtir</a:t>
            </a:r>
            <a:r>
              <a:rPr lang="en-GB" sz="2000" dirty="0" smtClean="0"/>
              <a:t>.</a:t>
            </a:r>
            <a:endParaRPr lang="en-GB" sz="2000" dirty="0"/>
          </a:p>
        </p:txBody>
      </p:sp>
      <p:pic>
        <p:nvPicPr>
          <p:cNvPr id="103426" name="Picture 2" descr="https://cdnelektrikport.4flyy.com/Content/201609/hidrolik-i%C5%9F-makine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356992"/>
            <a:ext cx="5226720" cy="2664296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827584" y="6165304"/>
            <a:ext cx="7524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GB" b="1" i="1" dirty="0" err="1" smtClean="0"/>
              <a:t>Hidrolik</a:t>
            </a:r>
            <a:r>
              <a:rPr lang="en-GB" b="1" i="1" dirty="0" smtClean="0"/>
              <a:t> </a:t>
            </a:r>
            <a:r>
              <a:rPr lang="en-GB" b="1" i="1" dirty="0" err="1" smtClean="0"/>
              <a:t>sistemler</a:t>
            </a:r>
            <a:r>
              <a:rPr lang="en-GB" b="1" i="1" dirty="0" smtClean="0"/>
              <a:t>, </a:t>
            </a:r>
            <a:r>
              <a:rPr lang="en-GB" b="1" i="1" dirty="0" err="1" smtClean="0"/>
              <a:t>ağır</a:t>
            </a:r>
            <a:r>
              <a:rPr lang="en-GB" b="1" i="1" dirty="0" smtClean="0"/>
              <a:t> </a:t>
            </a:r>
            <a:r>
              <a:rPr lang="en-GB" b="1" i="1" dirty="0" err="1" smtClean="0"/>
              <a:t>işlerin</a:t>
            </a:r>
            <a:r>
              <a:rPr lang="en-GB" b="1" i="1" dirty="0" smtClean="0"/>
              <a:t> </a:t>
            </a:r>
            <a:r>
              <a:rPr lang="en-GB" b="1" i="1" dirty="0" err="1" smtClean="0"/>
              <a:t>yapıldığı</a:t>
            </a:r>
            <a:r>
              <a:rPr lang="en-GB" b="1" i="1" dirty="0" smtClean="0"/>
              <a:t> </a:t>
            </a:r>
            <a:r>
              <a:rPr lang="en-GB" b="1" i="1" dirty="0" err="1" smtClean="0"/>
              <a:t>makinelerde</a:t>
            </a:r>
            <a:r>
              <a:rPr lang="en-GB" b="1" i="1" dirty="0" smtClean="0"/>
              <a:t> </a:t>
            </a:r>
            <a:r>
              <a:rPr lang="en-GB" b="1" i="1" dirty="0" err="1" smtClean="0"/>
              <a:t>kullanılmaktadır</a:t>
            </a:r>
            <a:r>
              <a:rPr lang="en-GB" b="1" i="1" dirty="0" smtClean="0"/>
              <a:t>.</a:t>
            </a:r>
            <a:endParaRPr lang="en-GB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859517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 cstate="print"/>
          <a:srcRect b="67993"/>
          <a:stretch>
            <a:fillRect/>
          </a:stretch>
        </p:blipFill>
        <p:spPr bwMode="auto">
          <a:xfrm>
            <a:off x="1475656" y="260648"/>
            <a:ext cx="5849441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34674" r="24908"/>
          <a:stretch>
            <a:fillRect/>
          </a:stretch>
        </p:blipFill>
        <p:spPr bwMode="auto">
          <a:xfrm>
            <a:off x="1835696" y="1628800"/>
            <a:ext cx="5200917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789039"/>
            <a:ext cx="8496944" cy="283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660748"/>
            <a:ext cx="8712968" cy="2776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talama">
  <a:themeElements>
    <a:clrScheme name="Ortalama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is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talam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22</TotalTime>
  <Words>266</Words>
  <Application>Microsoft Office PowerPoint</Application>
  <PresentationFormat>Ekran Gösterisi (4:3)</PresentationFormat>
  <Paragraphs>29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Ortalama</vt:lpstr>
      <vt:lpstr>Hİdrolİk Sİstemler  2. Bölüm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Hİdrolİk Sİstemler  1. Bölüm</dc:title>
  <dc:creator>Cumayeri</dc:creator>
  <cp:lastModifiedBy>EZ_CUMAYERİ</cp:lastModifiedBy>
  <cp:revision>12</cp:revision>
  <dcterms:created xsi:type="dcterms:W3CDTF">2018-10-31T09:42:08Z</dcterms:created>
  <dcterms:modified xsi:type="dcterms:W3CDTF">2018-10-31T10:09:52Z</dcterms:modified>
</cp:coreProperties>
</file>