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60" r:id="rId3"/>
    <p:sldId id="261" r:id="rId4"/>
    <p:sldId id="262" r:id="rId5"/>
    <p:sldId id="288" r:id="rId6"/>
    <p:sldId id="287" r:id="rId7"/>
    <p:sldId id="289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87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98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41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374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421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708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701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2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44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950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31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26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51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29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62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87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AFBDA-27A5-42E6-8197-8EB407CAE98E}" type="datetimeFigureOut">
              <a:rPr lang="tr-TR" smtClean="0"/>
              <a:t>9.03.2023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A87C11-7DD3-4C83-9960-31ED8F95F6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58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Bitki Hastalıkları</a:t>
            </a:r>
            <a:br>
              <a:rPr lang="tr-T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Epidemiyolojisi</a:t>
            </a:r>
            <a:endParaRPr lang="tr-T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6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65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Epidemiyolojinin amacı ve çalışma yolu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7082" y="1644203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bir sistem ile ilişkili olarak tüm kontrol önlemlerinin kesin ve </a:t>
            </a:r>
            <a:r>
              <a:rPr lang="tr-TR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relatif</a:t>
            </a:r>
            <a:r>
              <a:rPr lang="tr-T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etkilerin saptanması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Tüm yöntemlerin optimizasyonu gerekir. </a:t>
            </a:r>
          </a:p>
          <a:p>
            <a:pPr lvl="1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Kültürel tedbirler, dayanıklılık, mekanik, fiziksel, biyolojik ve kimyasal savaş,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kanunsal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mücadelenin birlikte kullanıldığı Entegre kontrol yöntemi. 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Bitki korumanın değerlendirilmesi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Maliyet hesabı, kirlenme ve ürün kaybıyla ilişkili olarak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88030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04283" y="418048"/>
            <a:ext cx="8911687" cy="61226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Epidemiyolojide </a:t>
            </a:r>
            <a:r>
              <a:rPr lang="tr-T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tr-TR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öntem ve yaklaşımlar</a:t>
            </a:r>
            <a:endParaRPr lang="tr-TR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7685" y="1618446"/>
            <a:ext cx="7559339" cy="3713408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Epidemiyolojistler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Hastalık dörtgenine bağımlı ve bağımsız olanları ölçerek çalışmak zorundadırlar.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Çalışmalar genelde tarla denemelerine dayanmaktadır.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Sonuçlar istatistik ve matematik yöntemlerle analiz edilir.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6247" y="2088190"/>
            <a:ext cx="2731245" cy="27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0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232" y="384366"/>
            <a:ext cx="8911687" cy="61226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Epidemiyolojide </a:t>
            </a:r>
            <a:r>
              <a:rPr lang="tr-T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tr-TR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öntem ve yaklaşımlar</a:t>
            </a:r>
            <a:endParaRPr lang="tr-TR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8142" y="1131369"/>
            <a:ext cx="9426777" cy="2506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Epidemiyolojik araştırmalarda yapılan çalışmalar</a:t>
            </a: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Holistik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(bütünsel) Tarla denemeleri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Matematiksel analizler ve bilgisayar teknolojisi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Kontrollü iklim odaları veya benzerleri, gerek duyulan yerlerde bitki koruma yöntemlerinin tamamlanması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53" y="3469339"/>
            <a:ext cx="4526441" cy="301214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539" y="3562985"/>
            <a:ext cx="4283956" cy="285077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173" y="3560975"/>
            <a:ext cx="3697941" cy="29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54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Epidemiyolojiye katkı sağlayan bilimler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Meteoroloji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Ekoloji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Bitki ıslahı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Patojen yönünden taksonomi</a:t>
            </a: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Aerobiyoloji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Konukçu fizyolojisi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2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19318" y="1313330"/>
            <a:ext cx="8915400" cy="1819835"/>
          </a:xfrm>
        </p:spPr>
        <p:txBody>
          <a:bodyPr>
            <a:normAutofit/>
          </a:bodyPr>
          <a:lstStyle/>
          <a:p>
            <a:r>
              <a:rPr 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IPI modeli;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kış aylarında tarlada domates olmadığını ve baharda </a:t>
            </a:r>
            <a:r>
              <a:rPr lang="tr-T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Phytophtora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infestans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bulunmadığını varsaymış ve arazide </a:t>
            </a:r>
            <a:r>
              <a:rPr lang="tr-T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Phytophtora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infestans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artışını değerlendirmiştir 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Bugiani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., 1993).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854014" y="543298"/>
            <a:ext cx="8910638" cy="654050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Matematiksel hesaplamaya örnek</a:t>
            </a:r>
            <a:endParaRPr lang="tr-TR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564" y="2825843"/>
            <a:ext cx="5787401" cy="392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28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2816" y="516533"/>
            <a:ext cx="8911687" cy="653361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Matematiksel hesaplamaya örnek</a:t>
            </a:r>
            <a:endParaRPr lang="tr-TR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8344" y="1676401"/>
            <a:ext cx="10260632" cy="4576482"/>
          </a:xfrm>
        </p:spPr>
        <p:txBody>
          <a:bodyPr>
            <a:normAutofit/>
          </a:bodyPr>
          <a:lstStyle/>
          <a:p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Index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= (-2.19247+0.259906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xT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- 0.000139 x T</a:t>
            </a:r>
            <a:r>
              <a:rPr lang="tr-TR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- 6.095832 x10</a:t>
            </a:r>
            <a:r>
              <a:rPr lang="tr-TR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x T</a:t>
            </a:r>
            <a:r>
              <a:rPr lang="tr-TR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= Düzeltme faktörü = 0.35 + 0.05 x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Tmin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= Günlük ortalama sıcaklık (C))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RH Index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-34.9972725 + 0.751 x RH - 0.003909 x RH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RH = Günlük ortamla nispi nem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 Index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= 0.006667 + 0.194405 x R + 0.0002239 x R</a:t>
            </a:r>
            <a:r>
              <a:rPr lang="pt-B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R = Son 48 saatteki toplam yağış miktarı (mm) </a:t>
            </a:r>
          </a:p>
        </p:txBody>
      </p:sp>
    </p:spTree>
    <p:extLst>
      <p:ext uri="{BB962C8B-B14F-4D97-AF65-F5344CB8AC3E}">
        <p14:creationId xmlns:p14="http://schemas.microsoft.com/office/powerpoint/2010/main" val="2428602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19318" y="1528483"/>
            <a:ext cx="9144748" cy="4025152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Index, RH Index ve R Index her gün hesaplanır ve birbirleri ile kombine edilir.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Kombinasyon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ya T Index ile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Index’in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çarpımıyla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olur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ya da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 Index ile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Index’in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çarpımıyla olur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kombinasyon sonucu elde edilen rakam günlük IPI değerini oluşturur.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günlük IPI değerleri toplanarak toplam IPI değeri oluşturulur.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IPI değeri 15’in üzerine çıkarsa model uyarı verir.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çalışmada Matematik, Meteoroloji, Ekoloji ve Etmenin biyolojisi ana unsur olarak kullanılmıştır.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651841" y="497448"/>
            <a:ext cx="8912225" cy="654050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Matematiksel hesaplamaya örnek</a:t>
            </a:r>
            <a:endParaRPr lang="tr-TR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73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68677" y="366533"/>
            <a:ext cx="8911687" cy="59938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Epidemiyolojinin amacı ve çalışma yolu</a:t>
            </a:r>
            <a:endParaRPr lang="tr-TR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4354" y="1386626"/>
            <a:ext cx="9413899" cy="4395988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AMAÇ: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Tüm kontrol ölçülerinin daha iyi birleştirilmesi için tarlada hastalıkların davranışlarına ait süzgeçten geçmiş ve derinleşmiş bilgileri bitki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patolojistlerine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sağlamaktır.</a:t>
            </a:r>
          </a:p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amaca ulaşmak için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 işlemlerin saptanması, zamanı, dozu</a:t>
            </a: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Herbir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sistem ile ilişkili olarak tüm kontrol önlemlerinin kesin ve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relatif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etkilerin saptanması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Bitki korumanın değerlendirilmesi</a:t>
            </a:r>
          </a:p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Konularının çalışılması gerekmektedir.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45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07314" y="430927"/>
            <a:ext cx="8911687" cy="547867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Epidemiyolojinin amacı ve çalışma yolu</a:t>
            </a:r>
            <a:endParaRPr lang="tr-TR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1628" y="1283595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 işlemlerin saptanması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 zamanın saptanması önceden tahmin alanına girer ve gözlemsel kurallarla yönetilir.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Enfeksiyonların muhtemel seyrini tahmin etmek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fungisit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kullanımı açısından önemlidir.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Parasal kazanç, kalıntı riski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Hava, konukçu, patojen ve daha önceki kontrol yöntemleri göz önüne alınarak yerel kullanım için geçerli olacak modeller geliştirilmelidir.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37119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2094</TotalTime>
  <Words>451</Words>
  <Application>Microsoft Office PowerPoint</Application>
  <PresentationFormat>Geniş ekran</PresentationFormat>
  <Paragraphs>59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 Bitki Hastalıkları Epidemiyolojisi</vt:lpstr>
      <vt:lpstr>Epidemiyolojide yöntem ve yaklaşımlar</vt:lpstr>
      <vt:lpstr>Epidemiyolojide yöntem ve yaklaşımlar</vt:lpstr>
      <vt:lpstr>PowerPoint Sunusu</vt:lpstr>
      <vt:lpstr>Matematiksel hesaplamaya örnek</vt:lpstr>
      <vt:lpstr>Matematiksel hesaplamaya örnek</vt:lpstr>
      <vt:lpstr>Matematiksel hesaplamaya örnek</vt:lpstr>
      <vt:lpstr>Epidemiyolojinin amacı ve çalışma yolu</vt:lpstr>
      <vt:lpstr>Epidemiyolojinin amacı ve çalışma yolu</vt:lpstr>
      <vt:lpstr>Epidemiyolojinin amacı ve çalışma yolu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bilgisi</dc:title>
  <dc:creator>PackBell</dc:creator>
  <cp:lastModifiedBy>hakem</cp:lastModifiedBy>
  <cp:revision>181</cp:revision>
  <dcterms:created xsi:type="dcterms:W3CDTF">2015-10-05T20:20:57Z</dcterms:created>
  <dcterms:modified xsi:type="dcterms:W3CDTF">2023-03-09T05:47:22Z</dcterms:modified>
</cp:coreProperties>
</file>